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66" r:id="rId2"/>
    <p:sldId id="4503" r:id="rId3"/>
    <p:sldId id="4469" r:id="rId4"/>
    <p:sldId id="4508" r:id="rId5"/>
    <p:sldId id="4509" r:id="rId6"/>
    <p:sldId id="4491" r:id="rId7"/>
    <p:sldId id="4492" r:id="rId8"/>
    <p:sldId id="4467" r:id="rId9"/>
    <p:sldId id="4476" r:id="rId10"/>
    <p:sldId id="4473" r:id="rId11"/>
    <p:sldId id="4477" r:id="rId12"/>
    <p:sldId id="4478" r:id="rId13"/>
    <p:sldId id="4495" r:id="rId14"/>
    <p:sldId id="4496" r:id="rId15"/>
    <p:sldId id="4497" r:id="rId16"/>
    <p:sldId id="4499" r:id="rId17"/>
    <p:sldId id="4479" r:id="rId18"/>
    <p:sldId id="4500" r:id="rId19"/>
    <p:sldId id="4510" r:id="rId20"/>
    <p:sldId id="4502" r:id="rId21"/>
    <p:sldId id="4483" r:id="rId22"/>
    <p:sldId id="4485" r:id="rId23"/>
    <p:sldId id="4501" r:id="rId24"/>
    <p:sldId id="4486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5C8FE"/>
    <a:srgbClr val="464745"/>
    <a:srgbClr val="F4EB40"/>
    <a:srgbClr val="F0C89C"/>
    <a:srgbClr val="FFD6A5"/>
    <a:srgbClr val="FFD579"/>
    <a:srgbClr val="F0E73F"/>
    <a:srgbClr val="F2F2F2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8" autoAdjust="0"/>
    <p:restoredTop sz="94653" autoAdjust="0"/>
  </p:normalViewPr>
  <p:slideViewPr>
    <p:cSldViewPr snapToGrid="0" snapToObjects="1">
      <p:cViewPr varScale="1">
        <p:scale>
          <a:sx n="62" d="100"/>
          <a:sy n="62" d="100"/>
        </p:scale>
        <p:origin x="896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 w="127000" cap="flat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27000" cap="flat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45-A849-91DB-2F4760FC688B}"/>
              </c:ext>
            </c:extLst>
          </c:dPt>
          <c:cat>
            <c:strRef>
              <c:f>Hoja1!$A$2:$A$10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Hoja1!$B$2:$B$10</c:f>
              <c:numCache>
                <c:formatCode>General</c:formatCode>
                <c:ptCount val="9"/>
                <c:pt idx="0">
                  <c:v>1.5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45-A849-91DB-2F4760FC6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3"/>
        <c:overlap val="100"/>
        <c:axId val="1822974719"/>
        <c:axId val="1810805247"/>
      </c:barChart>
      <c:catAx>
        <c:axId val="18229747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0805247"/>
        <c:crosses val="autoZero"/>
        <c:auto val="1"/>
        <c:lblAlgn val="ctr"/>
        <c:lblOffset val="100"/>
        <c:noMultiLvlLbl val="0"/>
      </c:catAx>
      <c:valAx>
        <c:axId val="1810805247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2297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66-7843-BCF0-9A3926395A6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66-7843-BCF0-9A3926395A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66-7843-BCF0-9A3926395A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8E-0444-9C47-77C2780D1789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E-0444-9C47-77C2780D1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Raleway" panose="020B0503030101060003" pitchFamily="34" charset="77"/>
        </a:defRPr>
      </a:pPr>
      <a:endParaRPr lang="en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375076424767692E-2"/>
          <c:y val="7.4702578666002481E-2"/>
          <c:w val="0.95924984715046457"/>
          <c:h val="0.8572157330571272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</c:spPr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66-7843-BCF0-9A3926395A6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66-7843-BCF0-9A3926395A6A}"/>
              </c:ext>
            </c:extLst>
          </c:dPt>
          <c:dPt>
            <c:idx val="2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66-7843-BCF0-9A3926395A6A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8E-0444-9C47-77C2780D1789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E-0444-9C47-77C2780D1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Raleway" panose="020B0503030101060003" pitchFamily="34" charset="77"/>
        </a:defRPr>
      </a:pPr>
      <a:endParaRPr lang="en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20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7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38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01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0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54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15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14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7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01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0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43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9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4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19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7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28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30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9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25F58D6-570E-EF4E-8D3F-8D3388AC87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3485" y="4046390"/>
            <a:ext cx="11718364" cy="784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CC0EB8-F533-2043-BF3E-3583196CAD27}"/>
              </a:ext>
            </a:extLst>
          </p:cNvPr>
          <p:cNvSpPr/>
          <p:nvPr userDrawn="1"/>
        </p:nvSpPr>
        <p:spPr>
          <a:xfrm>
            <a:off x="22948523" y="0"/>
            <a:ext cx="1429564" cy="1429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15138D58-31D6-5D45-8254-D14A954C0EC3}"/>
              </a:ext>
            </a:extLst>
          </p:cNvPr>
          <p:cNvSpPr txBox="1"/>
          <p:nvPr userDrawn="1"/>
        </p:nvSpPr>
        <p:spPr>
          <a:xfrm>
            <a:off x="23300827" y="417199"/>
            <a:ext cx="861380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‹#›</a:t>
            </a:fld>
            <a:r>
              <a:rPr lang="id-ID" sz="2400" b="1" i="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1A9E2782-1736-4442-861C-EF7730CAC5B5}"/>
              </a:ext>
            </a:extLst>
          </p:cNvPr>
          <p:cNvCxnSpPr>
            <a:cxnSpLocks/>
          </p:cNvCxnSpPr>
          <p:nvPr userDrawn="1"/>
        </p:nvCxnSpPr>
        <p:spPr>
          <a:xfrm>
            <a:off x="16154843" y="2852461"/>
            <a:ext cx="822280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4">
            <a:extLst>
              <a:ext uri="{FF2B5EF4-FFF2-40B4-BE49-F238E27FC236}">
                <a16:creationId xmlns:a16="http://schemas.microsoft.com/office/drawing/2014/main" id="{8DD06C17-D7A5-244B-964E-9FAF4D74D9CC}"/>
              </a:ext>
            </a:extLst>
          </p:cNvPr>
          <p:cNvSpPr/>
          <p:nvPr userDrawn="1"/>
        </p:nvSpPr>
        <p:spPr>
          <a:xfrm>
            <a:off x="15971963" y="1724217"/>
            <a:ext cx="71849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000" b="0" dirty="0">
                <a:solidFill>
                  <a:schemeClr val="tx1"/>
                </a:solidFill>
                <a:latin typeface="Fjalla One" panose="02000506040000020004" pitchFamily="2" charset="0"/>
              </a:rPr>
              <a:t>CORONAVIRUS IN THE US</a:t>
            </a:r>
          </a:p>
        </p:txBody>
      </p:sp>
    </p:spTree>
    <p:extLst>
      <p:ext uri="{BB962C8B-B14F-4D97-AF65-F5344CB8AC3E}">
        <p14:creationId xmlns:p14="http://schemas.microsoft.com/office/powerpoint/2010/main" val="349408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78A89CD-424B-8B44-9F1A-F5392F0523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73126" y="4741979"/>
            <a:ext cx="5470714" cy="54707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9B5E953-64FF-8D4A-8A22-7E79E883F4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55051" y="4741979"/>
            <a:ext cx="5470714" cy="54707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8709CA0-DEDC-B241-84E7-C7FE1C28AE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323479" y="4741979"/>
            <a:ext cx="5470714" cy="54707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FC7C8-D5D4-3B4E-B5BD-1494F4CDCEFA}"/>
              </a:ext>
            </a:extLst>
          </p:cNvPr>
          <p:cNvSpPr/>
          <p:nvPr userDrawn="1"/>
        </p:nvSpPr>
        <p:spPr>
          <a:xfrm>
            <a:off x="22948523" y="0"/>
            <a:ext cx="1429564" cy="1429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9E053E58-BB57-C146-9F58-F059B19EAF62}"/>
              </a:ext>
            </a:extLst>
          </p:cNvPr>
          <p:cNvSpPr txBox="1"/>
          <p:nvPr userDrawn="1"/>
        </p:nvSpPr>
        <p:spPr>
          <a:xfrm>
            <a:off x="23300827" y="417199"/>
            <a:ext cx="861380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‹#›</a:t>
            </a:fld>
            <a:r>
              <a:rPr lang="id-ID" sz="2400" b="1" i="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76A5FF9D-F1A2-0A48-A368-479F179B2F85}"/>
              </a:ext>
            </a:extLst>
          </p:cNvPr>
          <p:cNvCxnSpPr>
            <a:cxnSpLocks/>
          </p:cNvCxnSpPr>
          <p:nvPr userDrawn="1"/>
        </p:nvCxnSpPr>
        <p:spPr>
          <a:xfrm>
            <a:off x="16154843" y="2852461"/>
            <a:ext cx="822280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4">
            <a:extLst>
              <a:ext uri="{FF2B5EF4-FFF2-40B4-BE49-F238E27FC236}">
                <a16:creationId xmlns:a16="http://schemas.microsoft.com/office/drawing/2014/main" id="{75F39851-5951-AF41-ABDD-BBEB716966D1}"/>
              </a:ext>
            </a:extLst>
          </p:cNvPr>
          <p:cNvSpPr/>
          <p:nvPr userDrawn="1"/>
        </p:nvSpPr>
        <p:spPr>
          <a:xfrm>
            <a:off x="15971963" y="1724217"/>
            <a:ext cx="71849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000" b="0" dirty="0">
                <a:solidFill>
                  <a:schemeClr val="tx1"/>
                </a:solidFill>
                <a:latin typeface="Fjalla One" panose="02000506040000020004" pitchFamily="2" charset="0"/>
              </a:rPr>
              <a:t>CORONAVIRUS IN THE US</a:t>
            </a:r>
          </a:p>
        </p:txBody>
      </p:sp>
    </p:spTree>
    <p:extLst>
      <p:ext uri="{BB962C8B-B14F-4D97-AF65-F5344CB8AC3E}">
        <p14:creationId xmlns:p14="http://schemas.microsoft.com/office/powerpoint/2010/main" val="232879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9749A9E-F921-5242-8A28-1630D8E3CA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9159" y="4496755"/>
            <a:ext cx="3988660" cy="4067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8771973-5E40-794A-8C22-74FAD9C479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21521" y="4496754"/>
            <a:ext cx="3988660" cy="4067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0169C7E9-C490-7A45-AD93-A7B05B5F59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863883" y="4496754"/>
            <a:ext cx="3988660" cy="4067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E0C8C-15A6-524A-A624-E76B1DF5E87B}"/>
              </a:ext>
            </a:extLst>
          </p:cNvPr>
          <p:cNvSpPr/>
          <p:nvPr userDrawn="1"/>
        </p:nvSpPr>
        <p:spPr>
          <a:xfrm>
            <a:off x="22948523" y="0"/>
            <a:ext cx="1429564" cy="1429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2F43855-98CD-A045-A3C7-A9A6F332BC46}"/>
              </a:ext>
            </a:extLst>
          </p:cNvPr>
          <p:cNvSpPr txBox="1"/>
          <p:nvPr userDrawn="1"/>
        </p:nvSpPr>
        <p:spPr>
          <a:xfrm>
            <a:off x="23300827" y="417199"/>
            <a:ext cx="861380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‹#›</a:t>
            </a:fld>
            <a:r>
              <a:rPr lang="id-ID" sz="2400" b="1" i="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32A6A274-0CE7-1E41-912F-2417A93A958D}"/>
              </a:ext>
            </a:extLst>
          </p:cNvPr>
          <p:cNvCxnSpPr>
            <a:cxnSpLocks/>
          </p:cNvCxnSpPr>
          <p:nvPr userDrawn="1"/>
        </p:nvCxnSpPr>
        <p:spPr>
          <a:xfrm>
            <a:off x="16154843" y="2852461"/>
            <a:ext cx="822280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4">
            <a:extLst>
              <a:ext uri="{FF2B5EF4-FFF2-40B4-BE49-F238E27FC236}">
                <a16:creationId xmlns:a16="http://schemas.microsoft.com/office/drawing/2014/main" id="{D0BFA344-D0C6-6446-9032-2552F7E21086}"/>
              </a:ext>
            </a:extLst>
          </p:cNvPr>
          <p:cNvSpPr/>
          <p:nvPr userDrawn="1"/>
        </p:nvSpPr>
        <p:spPr>
          <a:xfrm>
            <a:off x="15971963" y="1724217"/>
            <a:ext cx="71849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000" b="0" dirty="0">
                <a:solidFill>
                  <a:schemeClr val="tx1"/>
                </a:solidFill>
                <a:latin typeface="Fjalla One" panose="02000506040000020004" pitchFamily="2" charset="0"/>
              </a:rPr>
              <a:t>CORONAVIRUS IN THE US</a:t>
            </a:r>
          </a:p>
        </p:txBody>
      </p:sp>
    </p:spTree>
    <p:extLst>
      <p:ext uri="{BB962C8B-B14F-4D97-AF65-F5344CB8AC3E}">
        <p14:creationId xmlns:p14="http://schemas.microsoft.com/office/powerpoint/2010/main" val="108641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82DCC4-11C7-8B4A-8645-1F380A1BD538}"/>
              </a:ext>
            </a:extLst>
          </p:cNvPr>
          <p:cNvSpPr/>
          <p:nvPr userDrawn="1"/>
        </p:nvSpPr>
        <p:spPr>
          <a:xfrm>
            <a:off x="22948523" y="0"/>
            <a:ext cx="1429564" cy="1429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7F670-D61B-5B4D-AA48-FB13ECBD6B89}"/>
              </a:ext>
            </a:extLst>
          </p:cNvPr>
          <p:cNvSpPr txBox="1"/>
          <p:nvPr userDrawn="1"/>
        </p:nvSpPr>
        <p:spPr>
          <a:xfrm>
            <a:off x="23300827" y="417199"/>
            <a:ext cx="861380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‹#›</a:t>
            </a:fld>
            <a:r>
              <a:rPr lang="id-ID" sz="2400" b="1" i="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E32FC0-393E-2343-AA89-8049871E804D}"/>
              </a:ext>
            </a:extLst>
          </p:cNvPr>
          <p:cNvCxnSpPr>
            <a:cxnSpLocks/>
          </p:cNvCxnSpPr>
          <p:nvPr userDrawn="1"/>
        </p:nvCxnSpPr>
        <p:spPr>
          <a:xfrm>
            <a:off x="16154843" y="2852461"/>
            <a:ext cx="822280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4">
            <a:extLst>
              <a:ext uri="{FF2B5EF4-FFF2-40B4-BE49-F238E27FC236}">
                <a16:creationId xmlns:a16="http://schemas.microsoft.com/office/drawing/2014/main" id="{3F575000-FD2B-6142-806D-4C3F2FBEFC2B}"/>
              </a:ext>
            </a:extLst>
          </p:cNvPr>
          <p:cNvSpPr/>
          <p:nvPr userDrawn="1"/>
        </p:nvSpPr>
        <p:spPr>
          <a:xfrm>
            <a:off x="15971963" y="1724217"/>
            <a:ext cx="71849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000" b="0" dirty="0">
                <a:solidFill>
                  <a:schemeClr val="tx1"/>
                </a:solidFill>
                <a:latin typeface="Fjalla One" panose="02000506040000020004" pitchFamily="2" charset="0"/>
              </a:rPr>
              <a:t>CORONAVIRUS IN THE US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592D1A98-387F-0346-9F06-EFFB4A8B9344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ángulo 7">
            <a:extLst>
              <a:ext uri="{FF2B5EF4-FFF2-40B4-BE49-F238E27FC236}">
                <a16:creationId xmlns:a16="http://schemas.microsoft.com/office/drawing/2014/main" id="{AFB4EA34-5E05-1E44-B58F-C50766B4214F}"/>
              </a:ext>
            </a:extLst>
          </p:cNvPr>
          <p:cNvSpPr/>
          <p:nvPr/>
        </p:nvSpPr>
        <p:spPr>
          <a:xfrm flipH="1">
            <a:off x="5406568" y="9526271"/>
            <a:ext cx="142530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2"/>
                </a:solidFill>
                <a:latin typeface="Montserrat Light" pitchFamily="2" charset="77"/>
              </a:rPr>
              <a:t>The disease causes respiratory illness (like the flu) with symptoms such as  a cough, fever.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82DD63-C4A1-B941-854A-216B8003CCCE}"/>
              </a:ext>
            </a:extLst>
          </p:cNvPr>
          <p:cNvSpPr/>
          <p:nvPr/>
        </p:nvSpPr>
        <p:spPr>
          <a:xfrm>
            <a:off x="5275941" y="3135088"/>
            <a:ext cx="1472263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0" dirty="0">
                <a:solidFill>
                  <a:schemeClr val="bg1"/>
                </a:solidFill>
                <a:latin typeface="Fjalla One" panose="02000506040000020004" pitchFamily="2" charset="0"/>
              </a:rPr>
              <a:t>Coronavirus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C8B34CC-102B-1849-8507-80CCA4CB3AA9}"/>
              </a:ext>
            </a:extLst>
          </p:cNvPr>
          <p:cNvSpPr/>
          <p:nvPr/>
        </p:nvSpPr>
        <p:spPr>
          <a:xfrm>
            <a:off x="5275942" y="6074229"/>
            <a:ext cx="1402442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0" dirty="0">
                <a:solidFill>
                  <a:schemeClr val="tx2"/>
                </a:solidFill>
                <a:latin typeface="Fjalla One" panose="02000506040000020004" pitchFamily="2" charset="0"/>
              </a:rPr>
              <a:t>in the US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3417D14-5E52-744B-ABA3-81B262BFAF43}"/>
              </a:ext>
            </a:extLst>
          </p:cNvPr>
          <p:cNvGrpSpPr/>
          <p:nvPr/>
        </p:nvGrpSpPr>
        <p:grpSpPr>
          <a:xfrm>
            <a:off x="15634667" y="6689907"/>
            <a:ext cx="3022089" cy="1738812"/>
            <a:chOff x="1116955" y="965551"/>
            <a:chExt cx="2517518" cy="1448498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11CA97F-04C9-604A-9AD3-9247B91EBC40}"/>
                </a:ext>
              </a:extLst>
            </p:cNvPr>
            <p:cNvSpPr/>
            <p:nvPr/>
          </p:nvSpPr>
          <p:spPr>
            <a:xfrm>
              <a:off x="1116955" y="1971130"/>
              <a:ext cx="2517517" cy="110921"/>
            </a:xfrm>
            <a:custGeom>
              <a:avLst/>
              <a:gdLst>
                <a:gd name="connsiteX0" fmla="*/ 0 w 1876469"/>
                <a:gd name="connsiteY0" fmla="*/ 0 h 82677"/>
                <a:gd name="connsiteX1" fmla="*/ 1876469 w 1876469"/>
                <a:gd name="connsiteY1" fmla="*/ 0 h 82677"/>
                <a:gd name="connsiteX2" fmla="*/ 1876469 w 1876469"/>
                <a:gd name="connsiteY2" fmla="*/ 82677 h 82677"/>
                <a:gd name="connsiteX3" fmla="*/ 0 w 1876469"/>
                <a:gd name="connsiteY3" fmla="*/ 82677 h 82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69" h="82677">
                  <a:moveTo>
                    <a:pt x="0" y="0"/>
                  </a:moveTo>
                  <a:lnTo>
                    <a:pt x="1876469" y="0"/>
                  </a:lnTo>
                  <a:lnTo>
                    <a:pt x="1876469" y="82677"/>
                  </a:lnTo>
                  <a:lnTo>
                    <a:pt x="0" y="82677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C35A922-8F66-C447-9962-0C311C0C3BF6}"/>
                </a:ext>
              </a:extLst>
            </p:cNvPr>
            <p:cNvSpPr/>
            <p:nvPr/>
          </p:nvSpPr>
          <p:spPr>
            <a:xfrm>
              <a:off x="1116955" y="1747881"/>
              <a:ext cx="2517517" cy="110921"/>
            </a:xfrm>
            <a:custGeom>
              <a:avLst/>
              <a:gdLst>
                <a:gd name="connsiteX0" fmla="*/ 0 w 1876469"/>
                <a:gd name="connsiteY0" fmla="*/ 0 h 82677"/>
                <a:gd name="connsiteX1" fmla="*/ 1876469 w 1876469"/>
                <a:gd name="connsiteY1" fmla="*/ 0 h 82677"/>
                <a:gd name="connsiteX2" fmla="*/ 1876469 w 1876469"/>
                <a:gd name="connsiteY2" fmla="*/ 82677 h 82677"/>
                <a:gd name="connsiteX3" fmla="*/ 0 w 1876469"/>
                <a:gd name="connsiteY3" fmla="*/ 82677 h 82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69" h="82677">
                  <a:moveTo>
                    <a:pt x="0" y="0"/>
                  </a:moveTo>
                  <a:lnTo>
                    <a:pt x="1876469" y="0"/>
                  </a:lnTo>
                  <a:lnTo>
                    <a:pt x="1876469" y="82677"/>
                  </a:lnTo>
                  <a:lnTo>
                    <a:pt x="0" y="82677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2D8B54D-DFC4-A848-B689-AEBBB208D069}"/>
                </a:ext>
              </a:extLst>
            </p:cNvPr>
            <p:cNvSpPr/>
            <p:nvPr/>
          </p:nvSpPr>
          <p:spPr>
            <a:xfrm>
              <a:off x="1116955" y="2194506"/>
              <a:ext cx="2517517" cy="110921"/>
            </a:xfrm>
            <a:custGeom>
              <a:avLst/>
              <a:gdLst>
                <a:gd name="connsiteX0" fmla="*/ 0 w 1876469"/>
                <a:gd name="connsiteY0" fmla="*/ 0 h 82677"/>
                <a:gd name="connsiteX1" fmla="*/ 1876469 w 1876469"/>
                <a:gd name="connsiteY1" fmla="*/ 0 h 82677"/>
                <a:gd name="connsiteX2" fmla="*/ 1876469 w 1876469"/>
                <a:gd name="connsiteY2" fmla="*/ 82677 h 82677"/>
                <a:gd name="connsiteX3" fmla="*/ 0 w 1876469"/>
                <a:gd name="connsiteY3" fmla="*/ 82677 h 82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69" h="82677">
                  <a:moveTo>
                    <a:pt x="0" y="0"/>
                  </a:moveTo>
                  <a:lnTo>
                    <a:pt x="1876469" y="0"/>
                  </a:lnTo>
                  <a:lnTo>
                    <a:pt x="1876469" y="82677"/>
                  </a:lnTo>
                  <a:lnTo>
                    <a:pt x="0" y="82677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6200A71-2102-A442-B298-386E1729B91F}"/>
                </a:ext>
              </a:extLst>
            </p:cNvPr>
            <p:cNvSpPr/>
            <p:nvPr/>
          </p:nvSpPr>
          <p:spPr>
            <a:xfrm>
              <a:off x="2270211" y="1524504"/>
              <a:ext cx="1364262" cy="110921"/>
            </a:xfrm>
            <a:custGeom>
              <a:avLst/>
              <a:gdLst>
                <a:gd name="connsiteX0" fmla="*/ 0 w 1016873"/>
                <a:gd name="connsiteY0" fmla="*/ 0 h 82677"/>
                <a:gd name="connsiteX1" fmla="*/ 1016873 w 1016873"/>
                <a:gd name="connsiteY1" fmla="*/ 0 h 82677"/>
                <a:gd name="connsiteX2" fmla="*/ 1016873 w 1016873"/>
                <a:gd name="connsiteY2" fmla="*/ 82677 h 82677"/>
                <a:gd name="connsiteX3" fmla="*/ 0 w 1016873"/>
                <a:gd name="connsiteY3" fmla="*/ 82677 h 82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873" h="82677">
                  <a:moveTo>
                    <a:pt x="0" y="0"/>
                  </a:moveTo>
                  <a:lnTo>
                    <a:pt x="1016873" y="0"/>
                  </a:lnTo>
                  <a:lnTo>
                    <a:pt x="1016873" y="82677"/>
                  </a:lnTo>
                  <a:lnTo>
                    <a:pt x="0" y="82677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8E2E646-BFFF-F540-A68D-247686F7ABC0}"/>
                </a:ext>
              </a:extLst>
            </p:cNvPr>
            <p:cNvSpPr/>
            <p:nvPr/>
          </p:nvSpPr>
          <p:spPr>
            <a:xfrm>
              <a:off x="2270211" y="1077879"/>
              <a:ext cx="1364262" cy="110921"/>
            </a:xfrm>
            <a:custGeom>
              <a:avLst/>
              <a:gdLst>
                <a:gd name="connsiteX0" fmla="*/ 0 w 1016873"/>
                <a:gd name="connsiteY0" fmla="*/ 0 h 82677"/>
                <a:gd name="connsiteX1" fmla="*/ 1016873 w 1016873"/>
                <a:gd name="connsiteY1" fmla="*/ 0 h 82677"/>
                <a:gd name="connsiteX2" fmla="*/ 1016873 w 1016873"/>
                <a:gd name="connsiteY2" fmla="*/ 82677 h 82677"/>
                <a:gd name="connsiteX3" fmla="*/ 0 w 1016873"/>
                <a:gd name="connsiteY3" fmla="*/ 82677 h 82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873" h="82677">
                  <a:moveTo>
                    <a:pt x="0" y="0"/>
                  </a:moveTo>
                  <a:lnTo>
                    <a:pt x="1016873" y="0"/>
                  </a:lnTo>
                  <a:lnTo>
                    <a:pt x="1016873" y="82677"/>
                  </a:lnTo>
                  <a:lnTo>
                    <a:pt x="0" y="82677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78CF3D2-0926-0844-8C5D-F19BB20904E2}"/>
                </a:ext>
              </a:extLst>
            </p:cNvPr>
            <p:cNvSpPr/>
            <p:nvPr/>
          </p:nvSpPr>
          <p:spPr>
            <a:xfrm>
              <a:off x="2270211" y="1301255"/>
              <a:ext cx="1364262" cy="110921"/>
            </a:xfrm>
            <a:custGeom>
              <a:avLst/>
              <a:gdLst>
                <a:gd name="connsiteX0" fmla="*/ 0 w 1016873"/>
                <a:gd name="connsiteY0" fmla="*/ 0 h 82677"/>
                <a:gd name="connsiteX1" fmla="*/ 1016873 w 1016873"/>
                <a:gd name="connsiteY1" fmla="*/ 0 h 82677"/>
                <a:gd name="connsiteX2" fmla="*/ 1016873 w 1016873"/>
                <a:gd name="connsiteY2" fmla="*/ 82677 h 82677"/>
                <a:gd name="connsiteX3" fmla="*/ 0 w 1016873"/>
                <a:gd name="connsiteY3" fmla="*/ 82677 h 82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873" h="82677">
                  <a:moveTo>
                    <a:pt x="0" y="0"/>
                  </a:moveTo>
                  <a:lnTo>
                    <a:pt x="1016873" y="0"/>
                  </a:lnTo>
                  <a:lnTo>
                    <a:pt x="1016873" y="82677"/>
                  </a:lnTo>
                  <a:lnTo>
                    <a:pt x="0" y="82677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0CC89DC0-916C-334E-864D-BF2796E82405}"/>
                </a:ext>
              </a:extLst>
            </p:cNvPr>
            <p:cNvSpPr/>
            <p:nvPr/>
          </p:nvSpPr>
          <p:spPr>
            <a:xfrm>
              <a:off x="2270211" y="965551"/>
              <a:ext cx="1364262" cy="112326"/>
            </a:xfrm>
            <a:custGeom>
              <a:avLst/>
              <a:gdLst>
                <a:gd name="connsiteX0" fmla="*/ 0 w 1016873"/>
                <a:gd name="connsiteY0" fmla="*/ 0 h 83724"/>
                <a:gd name="connsiteX1" fmla="*/ 1016873 w 1016873"/>
                <a:gd name="connsiteY1" fmla="*/ 0 h 83724"/>
                <a:gd name="connsiteX2" fmla="*/ 1016873 w 1016873"/>
                <a:gd name="connsiteY2" fmla="*/ 83725 h 83724"/>
                <a:gd name="connsiteX3" fmla="*/ 0 w 1016873"/>
                <a:gd name="connsiteY3" fmla="*/ 83725 h 8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873" h="83724">
                  <a:moveTo>
                    <a:pt x="0" y="0"/>
                  </a:moveTo>
                  <a:lnTo>
                    <a:pt x="1016873" y="0"/>
                  </a:lnTo>
                  <a:lnTo>
                    <a:pt x="1016873" y="83725"/>
                  </a:lnTo>
                  <a:lnTo>
                    <a:pt x="0" y="83725"/>
                  </a:lnTo>
                  <a:close/>
                </a:path>
              </a:pathLst>
            </a:custGeom>
            <a:solidFill>
              <a:srgbClr val="E0605A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7D408E5-941E-BF47-9A30-D39800749EAB}"/>
                </a:ext>
              </a:extLst>
            </p:cNvPr>
            <p:cNvSpPr/>
            <p:nvPr/>
          </p:nvSpPr>
          <p:spPr>
            <a:xfrm>
              <a:off x="2270211" y="1188928"/>
              <a:ext cx="1364262" cy="112326"/>
            </a:xfrm>
            <a:custGeom>
              <a:avLst/>
              <a:gdLst>
                <a:gd name="connsiteX0" fmla="*/ 0 w 1016873"/>
                <a:gd name="connsiteY0" fmla="*/ 0 h 83724"/>
                <a:gd name="connsiteX1" fmla="*/ 1016873 w 1016873"/>
                <a:gd name="connsiteY1" fmla="*/ 0 h 83724"/>
                <a:gd name="connsiteX2" fmla="*/ 1016873 w 1016873"/>
                <a:gd name="connsiteY2" fmla="*/ 83725 h 83724"/>
                <a:gd name="connsiteX3" fmla="*/ 0 w 1016873"/>
                <a:gd name="connsiteY3" fmla="*/ 83725 h 8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873" h="83724">
                  <a:moveTo>
                    <a:pt x="0" y="0"/>
                  </a:moveTo>
                  <a:lnTo>
                    <a:pt x="1016873" y="0"/>
                  </a:lnTo>
                  <a:lnTo>
                    <a:pt x="1016873" y="83725"/>
                  </a:lnTo>
                  <a:lnTo>
                    <a:pt x="0" y="83725"/>
                  </a:lnTo>
                  <a:close/>
                </a:path>
              </a:pathLst>
            </a:custGeom>
            <a:solidFill>
              <a:srgbClr val="E0605A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ABE9368F-041C-6B47-81E1-39E36D2B9192}"/>
                </a:ext>
              </a:extLst>
            </p:cNvPr>
            <p:cNvSpPr/>
            <p:nvPr/>
          </p:nvSpPr>
          <p:spPr>
            <a:xfrm>
              <a:off x="2270211" y="1412177"/>
              <a:ext cx="1364262" cy="112326"/>
            </a:xfrm>
            <a:custGeom>
              <a:avLst/>
              <a:gdLst>
                <a:gd name="connsiteX0" fmla="*/ 0 w 1016873"/>
                <a:gd name="connsiteY0" fmla="*/ 0 h 83724"/>
                <a:gd name="connsiteX1" fmla="*/ 1016873 w 1016873"/>
                <a:gd name="connsiteY1" fmla="*/ 0 h 83724"/>
                <a:gd name="connsiteX2" fmla="*/ 1016873 w 1016873"/>
                <a:gd name="connsiteY2" fmla="*/ 83725 h 83724"/>
                <a:gd name="connsiteX3" fmla="*/ 0 w 1016873"/>
                <a:gd name="connsiteY3" fmla="*/ 83725 h 8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873" h="83724">
                  <a:moveTo>
                    <a:pt x="0" y="0"/>
                  </a:moveTo>
                  <a:lnTo>
                    <a:pt x="1016873" y="0"/>
                  </a:lnTo>
                  <a:lnTo>
                    <a:pt x="1016873" y="83725"/>
                  </a:lnTo>
                  <a:lnTo>
                    <a:pt x="0" y="83725"/>
                  </a:lnTo>
                  <a:close/>
                </a:path>
              </a:pathLst>
            </a:custGeom>
            <a:solidFill>
              <a:srgbClr val="E0605A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6F557B0A-33F0-8F4F-B559-5C363B1BCE26}"/>
                </a:ext>
              </a:extLst>
            </p:cNvPr>
            <p:cNvSpPr/>
            <p:nvPr/>
          </p:nvSpPr>
          <p:spPr>
            <a:xfrm>
              <a:off x="1116955" y="1635553"/>
              <a:ext cx="2517517" cy="112326"/>
            </a:xfrm>
            <a:custGeom>
              <a:avLst/>
              <a:gdLst>
                <a:gd name="connsiteX0" fmla="*/ 859596 w 1876469"/>
                <a:gd name="connsiteY0" fmla="*/ 9906 h 83724"/>
                <a:gd name="connsiteX1" fmla="*/ 0 w 1876469"/>
                <a:gd name="connsiteY1" fmla="*/ 9906 h 83724"/>
                <a:gd name="connsiteX2" fmla="*/ 0 w 1876469"/>
                <a:gd name="connsiteY2" fmla="*/ 83725 h 83724"/>
                <a:gd name="connsiteX3" fmla="*/ 1876469 w 1876469"/>
                <a:gd name="connsiteY3" fmla="*/ 83725 h 83724"/>
                <a:gd name="connsiteX4" fmla="*/ 1876469 w 1876469"/>
                <a:gd name="connsiteY4" fmla="*/ 0 h 83724"/>
                <a:gd name="connsiteX5" fmla="*/ 859596 w 1876469"/>
                <a:gd name="connsiteY5" fmla="*/ 0 h 83724"/>
                <a:gd name="connsiteX6" fmla="*/ 859596 w 1876469"/>
                <a:gd name="connsiteY6" fmla="*/ 9906 h 8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6469" h="83724">
                  <a:moveTo>
                    <a:pt x="859596" y="9906"/>
                  </a:moveTo>
                  <a:lnTo>
                    <a:pt x="0" y="9906"/>
                  </a:lnTo>
                  <a:lnTo>
                    <a:pt x="0" y="83725"/>
                  </a:lnTo>
                  <a:lnTo>
                    <a:pt x="1876469" y="83725"/>
                  </a:lnTo>
                  <a:lnTo>
                    <a:pt x="1876469" y="0"/>
                  </a:lnTo>
                  <a:lnTo>
                    <a:pt x="859596" y="0"/>
                  </a:lnTo>
                  <a:lnTo>
                    <a:pt x="859596" y="9906"/>
                  </a:lnTo>
                  <a:close/>
                </a:path>
              </a:pathLst>
            </a:custGeom>
            <a:solidFill>
              <a:srgbClr val="E0605A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66F4DB4-19CF-E041-A275-752265B17824}"/>
                </a:ext>
              </a:extLst>
            </p:cNvPr>
            <p:cNvSpPr/>
            <p:nvPr/>
          </p:nvSpPr>
          <p:spPr>
            <a:xfrm>
              <a:off x="1116955" y="1858802"/>
              <a:ext cx="2517517" cy="112326"/>
            </a:xfrm>
            <a:custGeom>
              <a:avLst/>
              <a:gdLst>
                <a:gd name="connsiteX0" fmla="*/ 0 w 1876469"/>
                <a:gd name="connsiteY0" fmla="*/ 0 h 83724"/>
                <a:gd name="connsiteX1" fmla="*/ 1876469 w 1876469"/>
                <a:gd name="connsiteY1" fmla="*/ 0 h 83724"/>
                <a:gd name="connsiteX2" fmla="*/ 1876469 w 1876469"/>
                <a:gd name="connsiteY2" fmla="*/ 83725 h 83724"/>
                <a:gd name="connsiteX3" fmla="*/ 0 w 1876469"/>
                <a:gd name="connsiteY3" fmla="*/ 83725 h 8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69" h="83724">
                  <a:moveTo>
                    <a:pt x="0" y="0"/>
                  </a:moveTo>
                  <a:lnTo>
                    <a:pt x="1876469" y="0"/>
                  </a:lnTo>
                  <a:lnTo>
                    <a:pt x="1876469" y="83725"/>
                  </a:lnTo>
                  <a:lnTo>
                    <a:pt x="0" y="83725"/>
                  </a:lnTo>
                  <a:close/>
                </a:path>
              </a:pathLst>
            </a:custGeom>
            <a:solidFill>
              <a:srgbClr val="E0605A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439BF26F-443A-4942-8559-C5B4A468C400}"/>
                </a:ext>
              </a:extLst>
            </p:cNvPr>
            <p:cNvSpPr/>
            <p:nvPr/>
          </p:nvSpPr>
          <p:spPr>
            <a:xfrm>
              <a:off x="1116955" y="2082179"/>
              <a:ext cx="2517517" cy="112326"/>
            </a:xfrm>
            <a:custGeom>
              <a:avLst/>
              <a:gdLst>
                <a:gd name="connsiteX0" fmla="*/ 0 w 1876469"/>
                <a:gd name="connsiteY0" fmla="*/ 0 h 83724"/>
                <a:gd name="connsiteX1" fmla="*/ 1876469 w 1876469"/>
                <a:gd name="connsiteY1" fmla="*/ 0 h 83724"/>
                <a:gd name="connsiteX2" fmla="*/ 1876469 w 1876469"/>
                <a:gd name="connsiteY2" fmla="*/ 83725 h 83724"/>
                <a:gd name="connsiteX3" fmla="*/ 0 w 1876469"/>
                <a:gd name="connsiteY3" fmla="*/ 83725 h 8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69" h="83724">
                  <a:moveTo>
                    <a:pt x="0" y="0"/>
                  </a:moveTo>
                  <a:lnTo>
                    <a:pt x="1876469" y="0"/>
                  </a:lnTo>
                  <a:lnTo>
                    <a:pt x="1876469" y="83725"/>
                  </a:lnTo>
                  <a:lnTo>
                    <a:pt x="0" y="83725"/>
                  </a:lnTo>
                  <a:close/>
                </a:path>
              </a:pathLst>
            </a:custGeom>
            <a:solidFill>
              <a:srgbClr val="E0605A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5462983-7655-4A44-A1FA-9A8FE4F64DA8}"/>
                </a:ext>
              </a:extLst>
            </p:cNvPr>
            <p:cNvSpPr/>
            <p:nvPr/>
          </p:nvSpPr>
          <p:spPr>
            <a:xfrm>
              <a:off x="1116955" y="2305428"/>
              <a:ext cx="2517517" cy="108621"/>
            </a:xfrm>
            <a:custGeom>
              <a:avLst/>
              <a:gdLst>
                <a:gd name="connsiteX0" fmla="*/ 0 w 1876469"/>
                <a:gd name="connsiteY0" fmla="*/ 0 h 80962"/>
                <a:gd name="connsiteX1" fmla="*/ 1876469 w 1876469"/>
                <a:gd name="connsiteY1" fmla="*/ 0 h 80962"/>
                <a:gd name="connsiteX2" fmla="*/ 1876469 w 1876469"/>
                <a:gd name="connsiteY2" fmla="*/ 80963 h 80962"/>
                <a:gd name="connsiteX3" fmla="*/ 0 w 1876469"/>
                <a:gd name="connsiteY3" fmla="*/ 80963 h 8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69" h="80962">
                  <a:moveTo>
                    <a:pt x="0" y="0"/>
                  </a:moveTo>
                  <a:lnTo>
                    <a:pt x="1876469" y="0"/>
                  </a:lnTo>
                  <a:lnTo>
                    <a:pt x="1876469" y="80963"/>
                  </a:lnTo>
                  <a:lnTo>
                    <a:pt x="0" y="80963"/>
                  </a:lnTo>
                  <a:close/>
                </a:path>
              </a:pathLst>
            </a:custGeom>
            <a:solidFill>
              <a:srgbClr val="E0605A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ABDFBFB0-7B98-DC49-94D6-2E05AE1346CA}"/>
                </a:ext>
              </a:extLst>
            </p:cNvPr>
            <p:cNvSpPr/>
            <p:nvPr/>
          </p:nvSpPr>
          <p:spPr>
            <a:xfrm>
              <a:off x="1116955" y="965551"/>
              <a:ext cx="1169986" cy="782456"/>
            </a:xfrm>
            <a:custGeom>
              <a:avLst/>
              <a:gdLst>
                <a:gd name="connsiteX0" fmla="*/ 0 w 872067"/>
                <a:gd name="connsiteY0" fmla="*/ 0 h 583215"/>
                <a:gd name="connsiteX1" fmla="*/ 872068 w 872067"/>
                <a:gd name="connsiteY1" fmla="*/ 0 h 583215"/>
                <a:gd name="connsiteX2" fmla="*/ 872068 w 872067"/>
                <a:gd name="connsiteY2" fmla="*/ 583216 h 583215"/>
                <a:gd name="connsiteX3" fmla="*/ 0 w 872067"/>
                <a:gd name="connsiteY3" fmla="*/ 583216 h 58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067" h="583215">
                  <a:moveTo>
                    <a:pt x="0" y="0"/>
                  </a:moveTo>
                  <a:lnTo>
                    <a:pt x="872068" y="0"/>
                  </a:lnTo>
                  <a:lnTo>
                    <a:pt x="872068" y="583216"/>
                  </a:lnTo>
                  <a:lnTo>
                    <a:pt x="0" y="583216"/>
                  </a:lnTo>
                  <a:close/>
                </a:path>
              </a:pathLst>
            </a:custGeom>
            <a:solidFill>
              <a:srgbClr val="3E4E9E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84B18DD2-9301-D946-B5FE-F79CFB695B2A}"/>
                </a:ext>
              </a:extLst>
            </p:cNvPr>
            <p:cNvSpPr/>
            <p:nvPr/>
          </p:nvSpPr>
          <p:spPr>
            <a:xfrm>
              <a:off x="1198318" y="1026124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336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336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336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336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6CA2787-D141-9A41-8B79-A6F873DCCCF2}"/>
                </a:ext>
              </a:extLst>
            </p:cNvPr>
            <p:cNvSpPr/>
            <p:nvPr/>
          </p:nvSpPr>
          <p:spPr>
            <a:xfrm>
              <a:off x="1386972" y="1026124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336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336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336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336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96606D9-F4BC-4248-962E-CF54C5652BF4}"/>
                </a:ext>
              </a:extLst>
            </p:cNvPr>
            <p:cNvSpPr/>
            <p:nvPr/>
          </p:nvSpPr>
          <p:spPr>
            <a:xfrm>
              <a:off x="1575754" y="1026124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336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336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336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336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C1CACB87-6F4F-2E45-866C-9726B4473201}"/>
                </a:ext>
              </a:extLst>
            </p:cNvPr>
            <p:cNvSpPr/>
            <p:nvPr/>
          </p:nvSpPr>
          <p:spPr>
            <a:xfrm>
              <a:off x="1764408" y="1026124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336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336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336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336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30212505-5663-644C-B4D4-3FD62D14682C}"/>
                </a:ext>
              </a:extLst>
            </p:cNvPr>
            <p:cNvSpPr/>
            <p:nvPr/>
          </p:nvSpPr>
          <p:spPr>
            <a:xfrm>
              <a:off x="1953062" y="1026124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336 h 45243"/>
                <a:gd name="connsiteX3" fmla="*/ 35701 w 47601"/>
                <a:gd name="connsiteY3" fmla="*/ 28861 h 45243"/>
                <a:gd name="connsiteX4" fmla="*/ 38557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336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336"/>
                  </a:lnTo>
                  <a:lnTo>
                    <a:pt x="35701" y="28861"/>
                  </a:lnTo>
                  <a:lnTo>
                    <a:pt x="38557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336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F8035AF-B2E4-4A4E-8177-CAD769FF51AA}"/>
                </a:ext>
              </a:extLst>
            </p:cNvPr>
            <p:cNvSpPr/>
            <p:nvPr/>
          </p:nvSpPr>
          <p:spPr>
            <a:xfrm>
              <a:off x="2141845" y="1026124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336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336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336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336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676D584D-0111-5744-B628-EC4ED2DFB037}"/>
                </a:ext>
              </a:extLst>
            </p:cNvPr>
            <p:cNvSpPr/>
            <p:nvPr/>
          </p:nvSpPr>
          <p:spPr>
            <a:xfrm>
              <a:off x="1292582" y="1099731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9064C2C-3CA4-1D4E-A84B-13F9311B1C9C}"/>
                </a:ext>
              </a:extLst>
            </p:cNvPr>
            <p:cNvSpPr/>
            <p:nvPr/>
          </p:nvSpPr>
          <p:spPr>
            <a:xfrm>
              <a:off x="1481235" y="1099731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D857DAA-5FB5-9B42-9C98-54E4DB70C243}"/>
                </a:ext>
              </a:extLst>
            </p:cNvPr>
            <p:cNvSpPr/>
            <p:nvPr/>
          </p:nvSpPr>
          <p:spPr>
            <a:xfrm>
              <a:off x="1670017" y="1099731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6D906CE0-1C0E-6540-9562-D345D1C17923}"/>
                </a:ext>
              </a:extLst>
            </p:cNvPr>
            <p:cNvSpPr/>
            <p:nvPr/>
          </p:nvSpPr>
          <p:spPr>
            <a:xfrm>
              <a:off x="1858672" y="1099731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1054E32-E59A-3C48-86EE-4AD22F835EC3}"/>
                </a:ext>
              </a:extLst>
            </p:cNvPr>
            <p:cNvSpPr/>
            <p:nvPr/>
          </p:nvSpPr>
          <p:spPr>
            <a:xfrm>
              <a:off x="2047326" y="1099731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1C78D4DE-6966-3946-9996-ED9ED546F3A6}"/>
                </a:ext>
              </a:extLst>
            </p:cNvPr>
            <p:cNvSpPr/>
            <p:nvPr/>
          </p:nvSpPr>
          <p:spPr>
            <a:xfrm>
              <a:off x="1292582" y="1252056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132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558 w 47601"/>
                <a:gd name="connsiteY4" fmla="*/ 45339 h 45338"/>
                <a:gd name="connsiteX5" fmla="*/ 23801 w 47601"/>
                <a:gd name="connsiteY5" fmla="*/ 37528 h 45338"/>
                <a:gd name="connsiteX6" fmla="*/ 9140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470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132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558" y="45339"/>
                  </a:lnTo>
                  <a:lnTo>
                    <a:pt x="23801" y="37528"/>
                  </a:lnTo>
                  <a:lnTo>
                    <a:pt x="9140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470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4B8EAEB3-5B5E-0846-9CE7-B7E19F572126}"/>
                </a:ext>
              </a:extLst>
            </p:cNvPr>
            <p:cNvSpPr/>
            <p:nvPr/>
          </p:nvSpPr>
          <p:spPr>
            <a:xfrm>
              <a:off x="1481235" y="1252056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227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558 w 47601"/>
                <a:gd name="connsiteY4" fmla="*/ 45339 h 45338"/>
                <a:gd name="connsiteX5" fmla="*/ 23801 w 47601"/>
                <a:gd name="connsiteY5" fmla="*/ 37528 h 45338"/>
                <a:gd name="connsiteX6" fmla="*/ 9139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470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227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558" y="45339"/>
                  </a:lnTo>
                  <a:lnTo>
                    <a:pt x="23801" y="37528"/>
                  </a:lnTo>
                  <a:lnTo>
                    <a:pt x="9139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470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60D00A6D-85C5-3A49-87C6-D1AFCF6E813D}"/>
                </a:ext>
              </a:extLst>
            </p:cNvPr>
            <p:cNvSpPr/>
            <p:nvPr/>
          </p:nvSpPr>
          <p:spPr>
            <a:xfrm>
              <a:off x="1670017" y="1252056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132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462 w 47601"/>
                <a:gd name="connsiteY4" fmla="*/ 45339 h 45338"/>
                <a:gd name="connsiteX5" fmla="*/ 23801 w 47601"/>
                <a:gd name="connsiteY5" fmla="*/ 37528 h 45338"/>
                <a:gd name="connsiteX6" fmla="*/ 9044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375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132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462" y="45339"/>
                  </a:lnTo>
                  <a:lnTo>
                    <a:pt x="23801" y="37528"/>
                  </a:lnTo>
                  <a:lnTo>
                    <a:pt x="9044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375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FD7571CD-9F2D-3344-A0E1-6A2F816987D1}"/>
                </a:ext>
              </a:extLst>
            </p:cNvPr>
            <p:cNvSpPr/>
            <p:nvPr/>
          </p:nvSpPr>
          <p:spPr>
            <a:xfrm>
              <a:off x="1858672" y="1252056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132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462 w 47601"/>
                <a:gd name="connsiteY4" fmla="*/ 45339 h 45338"/>
                <a:gd name="connsiteX5" fmla="*/ 23801 w 47601"/>
                <a:gd name="connsiteY5" fmla="*/ 37528 h 45338"/>
                <a:gd name="connsiteX6" fmla="*/ 9139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470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132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462" y="45339"/>
                  </a:lnTo>
                  <a:lnTo>
                    <a:pt x="23801" y="37528"/>
                  </a:lnTo>
                  <a:lnTo>
                    <a:pt x="9139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470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C32B4192-CE41-794B-BE97-6889C7EA56DF}"/>
                </a:ext>
              </a:extLst>
            </p:cNvPr>
            <p:cNvSpPr/>
            <p:nvPr/>
          </p:nvSpPr>
          <p:spPr>
            <a:xfrm>
              <a:off x="2047326" y="1252056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227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558 w 47601"/>
                <a:gd name="connsiteY4" fmla="*/ 45339 h 45338"/>
                <a:gd name="connsiteX5" fmla="*/ 23801 w 47601"/>
                <a:gd name="connsiteY5" fmla="*/ 37528 h 45338"/>
                <a:gd name="connsiteX6" fmla="*/ 9140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470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227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558" y="45339"/>
                  </a:lnTo>
                  <a:lnTo>
                    <a:pt x="23801" y="37528"/>
                  </a:lnTo>
                  <a:lnTo>
                    <a:pt x="9140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470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246A842-187D-0D4B-B3AF-E29F9BDF4999}"/>
                </a:ext>
              </a:extLst>
            </p:cNvPr>
            <p:cNvSpPr/>
            <p:nvPr/>
          </p:nvSpPr>
          <p:spPr>
            <a:xfrm>
              <a:off x="1292582" y="1402337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132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558 w 47601"/>
                <a:gd name="connsiteY4" fmla="*/ 45339 h 45338"/>
                <a:gd name="connsiteX5" fmla="*/ 23801 w 47601"/>
                <a:gd name="connsiteY5" fmla="*/ 37624 h 45338"/>
                <a:gd name="connsiteX6" fmla="*/ 9140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470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132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558" y="45339"/>
                  </a:lnTo>
                  <a:lnTo>
                    <a:pt x="23801" y="37624"/>
                  </a:lnTo>
                  <a:lnTo>
                    <a:pt x="9140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470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C37BCFCE-D7E6-8E4A-B74E-6FFAD3E516DC}"/>
                </a:ext>
              </a:extLst>
            </p:cNvPr>
            <p:cNvSpPr/>
            <p:nvPr/>
          </p:nvSpPr>
          <p:spPr>
            <a:xfrm>
              <a:off x="1481235" y="1402337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227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558 w 47601"/>
                <a:gd name="connsiteY4" fmla="*/ 45339 h 45338"/>
                <a:gd name="connsiteX5" fmla="*/ 23801 w 47601"/>
                <a:gd name="connsiteY5" fmla="*/ 37624 h 45338"/>
                <a:gd name="connsiteX6" fmla="*/ 9139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470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227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558" y="45339"/>
                  </a:lnTo>
                  <a:lnTo>
                    <a:pt x="23801" y="37624"/>
                  </a:lnTo>
                  <a:lnTo>
                    <a:pt x="9139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470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41EE5C0-2CCD-3747-A927-A994910FA1D9}"/>
                </a:ext>
              </a:extLst>
            </p:cNvPr>
            <p:cNvSpPr/>
            <p:nvPr/>
          </p:nvSpPr>
          <p:spPr>
            <a:xfrm>
              <a:off x="1670017" y="1402337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132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462 w 47601"/>
                <a:gd name="connsiteY4" fmla="*/ 45339 h 45338"/>
                <a:gd name="connsiteX5" fmla="*/ 23801 w 47601"/>
                <a:gd name="connsiteY5" fmla="*/ 37624 h 45338"/>
                <a:gd name="connsiteX6" fmla="*/ 9044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375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132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462" y="45339"/>
                  </a:lnTo>
                  <a:lnTo>
                    <a:pt x="23801" y="37624"/>
                  </a:lnTo>
                  <a:lnTo>
                    <a:pt x="9044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375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0CC6E0C-F142-0846-9A88-FAAF00BC7BCC}"/>
                </a:ext>
              </a:extLst>
            </p:cNvPr>
            <p:cNvSpPr/>
            <p:nvPr/>
          </p:nvSpPr>
          <p:spPr>
            <a:xfrm>
              <a:off x="1858672" y="1402337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132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462 w 47601"/>
                <a:gd name="connsiteY4" fmla="*/ 45339 h 45338"/>
                <a:gd name="connsiteX5" fmla="*/ 23801 w 47601"/>
                <a:gd name="connsiteY5" fmla="*/ 37624 h 45338"/>
                <a:gd name="connsiteX6" fmla="*/ 9139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470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132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462" y="45339"/>
                  </a:lnTo>
                  <a:lnTo>
                    <a:pt x="23801" y="37624"/>
                  </a:lnTo>
                  <a:lnTo>
                    <a:pt x="9139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470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80163FF3-B1C7-FD4C-9CD2-2E2FDECD01CE}"/>
                </a:ext>
              </a:extLst>
            </p:cNvPr>
            <p:cNvSpPr/>
            <p:nvPr/>
          </p:nvSpPr>
          <p:spPr>
            <a:xfrm>
              <a:off x="2047326" y="1402337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227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558 w 47601"/>
                <a:gd name="connsiteY4" fmla="*/ 45339 h 45338"/>
                <a:gd name="connsiteX5" fmla="*/ 23801 w 47601"/>
                <a:gd name="connsiteY5" fmla="*/ 37624 h 45338"/>
                <a:gd name="connsiteX6" fmla="*/ 9140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470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227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558" y="45339"/>
                  </a:lnTo>
                  <a:lnTo>
                    <a:pt x="23801" y="37624"/>
                  </a:lnTo>
                  <a:lnTo>
                    <a:pt x="9140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470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001A5DC3-CA75-9144-BC5A-0C7BD2308150}"/>
                </a:ext>
              </a:extLst>
            </p:cNvPr>
            <p:cNvSpPr/>
            <p:nvPr/>
          </p:nvSpPr>
          <p:spPr>
            <a:xfrm>
              <a:off x="1292582" y="1553768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357840A5-DCA6-734C-BE93-61B4300BD09E}"/>
                </a:ext>
              </a:extLst>
            </p:cNvPr>
            <p:cNvSpPr/>
            <p:nvPr/>
          </p:nvSpPr>
          <p:spPr>
            <a:xfrm>
              <a:off x="1481235" y="1553768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16C8277-3AC1-CB49-8E24-4FF73F06A52A}"/>
                </a:ext>
              </a:extLst>
            </p:cNvPr>
            <p:cNvSpPr/>
            <p:nvPr/>
          </p:nvSpPr>
          <p:spPr>
            <a:xfrm>
              <a:off x="1670017" y="1553768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F411FC87-EEF2-D344-A371-8A2CAD22D503}"/>
                </a:ext>
              </a:extLst>
            </p:cNvPr>
            <p:cNvSpPr/>
            <p:nvPr/>
          </p:nvSpPr>
          <p:spPr>
            <a:xfrm>
              <a:off x="1858672" y="1553768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8E201C9F-F084-2749-AD7F-DFF64425ACE5}"/>
                </a:ext>
              </a:extLst>
            </p:cNvPr>
            <p:cNvSpPr/>
            <p:nvPr/>
          </p:nvSpPr>
          <p:spPr>
            <a:xfrm>
              <a:off x="2047326" y="1553768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4B5AB299-1057-5B43-A8AA-3D4426725B8B}"/>
                </a:ext>
              </a:extLst>
            </p:cNvPr>
            <p:cNvSpPr/>
            <p:nvPr/>
          </p:nvSpPr>
          <p:spPr>
            <a:xfrm>
              <a:off x="1198318" y="117627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47C4AD1D-E6C5-B541-87BF-62F6F256ECE4}"/>
                </a:ext>
              </a:extLst>
            </p:cNvPr>
            <p:cNvSpPr/>
            <p:nvPr/>
          </p:nvSpPr>
          <p:spPr>
            <a:xfrm>
              <a:off x="1386972" y="117627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568483E3-F996-BF48-94A1-3DFF6FB446FB}"/>
                </a:ext>
              </a:extLst>
            </p:cNvPr>
            <p:cNvSpPr/>
            <p:nvPr/>
          </p:nvSpPr>
          <p:spPr>
            <a:xfrm>
              <a:off x="1575754" y="117627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256DC18-5049-8C46-8554-002457B31F0B}"/>
                </a:ext>
              </a:extLst>
            </p:cNvPr>
            <p:cNvSpPr/>
            <p:nvPr/>
          </p:nvSpPr>
          <p:spPr>
            <a:xfrm>
              <a:off x="1764408" y="117627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D81D54FA-89AB-164E-B356-6BCE3FC5276D}"/>
                </a:ext>
              </a:extLst>
            </p:cNvPr>
            <p:cNvSpPr/>
            <p:nvPr/>
          </p:nvSpPr>
          <p:spPr>
            <a:xfrm>
              <a:off x="1953062" y="117627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7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7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EDE29D3A-76F1-FD4A-B2ED-433A9FB32E8A}"/>
                </a:ext>
              </a:extLst>
            </p:cNvPr>
            <p:cNvSpPr/>
            <p:nvPr/>
          </p:nvSpPr>
          <p:spPr>
            <a:xfrm>
              <a:off x="2141845" y="117627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46DDD16-AAF1-EA42-8AD4-8FA59ECD18EA}"/>
                </a:ext>
              </a:extLst>
            </p:cNvPr>
            <p:cNvSpPr/>
            <p:nvPr/>
          </p:nvSpPr>
          <p:spPr>
            <a:xfrm>
              <a:off x="1198318" y="1326429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66AAC1C-A89E-F541-AA3A-24E1448F7AF8}"/>
                </a:ext>
              </a:extLst>
            </p:cNvPr>
            <p:cNvSpPr/>
            <p:nvPr/>
          </p:nvSpPr>
          <p:spPr>
            <a:xfrm>
              <a:off x="1386972" y="1326429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4E335DF-8274-6B42-9062-040BCDB11E83}"/>
                </a:ext>
              </a:extLst>
            </p:cNvPr>
            <p:cNvSpPr/>
            <p:nvPr/>
          </p:nvSpPr>
          <p:spPr>
            <a:xfrm>
              <a:off x="1575754" y="1326429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12B5474D-0312-2746-8DDB-4BC2F7585417}"/>
                </a:ext>
              </a:extLst>
            </p:cNvPr>
            <p:cNvSpPr/>
            <p:nvPr/>
          </p:nvSpPr>
          <p:spPr>
            <a:xfrm>
              <a:off x="1764408" y="1326429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6B7060CE-D71A-1843-B287-7A43B81B77F4}"/>
                </a:ext>
              </a:extLst>
            </p:cNvPr>
            <p:cNvSpPr/>
            <p:nvPr/>
          </p:nvSpPr>
          <p:spPr>
            <a:xfrm>
              <a:off x="1953062" y="1326429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7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7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9B511569-5923-AE49-A725-619CD583A7E3}"/>
                </a:ext>
              </a:extLst>
            </p:cNvPr>
            <p:cNvSpPr/>
            <p:nvPr/>
          </p:nvSpPr>
          <p:spPr>
            <a:xfrm>
              <a:off x="2141845" y="1326429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04895BCF-1832-354B-8375-B27A6AF74F7F}"/>
                </a:ext>
              </a:extLst>
            </p:cNvPr>
            <p:cNvSpPr/>
            <p:nvPr/>
          </p:nvSpPr>
          <p:spPr>
            <a:xfrm>
              <a:off x="1198318" y="1476583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C74E9590-2511-4D48-AC51-AE58EB81EBF4}"/>
                </a:ext>
              </a:extLst>
            </p:cNvPr>
            <p:cNvSpPr/>
            <p:nvPr/>
          </p:nvSpPr>
          <p:spPr>
            <a:xfrm>
              <a:off x="1386972" y="1476583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FFA7533D-1071-7F46-A7B5-DA0C367092E8}"/>
                </a:ext>
              </a:extLst>
            </p:cNvPr>
            <p:cNvSpPr/>
            <p:nvPr/>
          </p:nvSpPr>
          <p:spPr>
            <a:xfrm>
              <a:off x="1575754" y="1476583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7B3E43B-783B-004A-999B-D1C92CCDBCBA}"/>
                </a:ext>
              </a:extLst>
            </p:cNvPr>
            <p:cNvSpPr/>
            <p:nvPr/>
          </p:nvSpPr>
          <p:spPr>
            <a:xfrm>
              <a:off x="1764408" y="1476583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59D07315-7EED-CF4D-B106-C243C511F6C3}"/>
                </a:ext>
              </a:extLst>
            </p:cNvPr>
            <p:cNvSpPr/>
            <p:nvPr/>
          </p:nvSpPr>
          <p:spPr>
            <a:xfrm>
              <a:off x="1953062" y="1476583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7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7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251216B3-BC30-6B44-AE62-468300A7C78F}"/>
                </a:ext>
              </a:extLst>
            </p:cNvPr>
            <p:cNvSpPr/>
            <p:nvPr/>
          </p:nvSpPr>
          <p:spPr>
            <a:xfrm>
              <a:off x="2141845" y="1476583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14FF348-9277-6C47-A41D-B0C422F05438}"/>
                </a:ext>
              </a:extLst>
            </p:cNvPr>
            <p:cNvSpPr/>
            <p:nvPr/>
          </p:nvSpPr>
          <p:spPr>
            <a:xfrm>
              <a:off x="1198318" y="162673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E16FC3E7-CB63-B447-AD37-45CC0633FC84}"/>
                </a:ext>
              </a:extLst>
            </p:cNvPr>
            <p:cNvSpPr/>
            <p:nvPr/>
          </p:nvSpPr>
          <p:spPr>
            <a:xfrm>
              <a:off x="1386972" y="162673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D7988FD0-CA9C-9E45-875D-4CE6771FA294}"/>
                </a:ext>
              </a:extLst>
            </p:cNvPr>
            <p:cNvSpPr/>
            <p:nvPr/>
          </p:nvSpPr>
          <p:spPr>
            <a:xfrm>
              <a:off x="1575754" y="162673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FE664BBB-0C92-3F4C-9420-8EC01B199B7A}"/>
                </a:ext>
              </a:extLst>
            </p:cNvPr>
            <p:cNvSpPr/>
            <p:nvPr/>
          </p:nvSpPr>
          <p:spPr>
            <a:xfrm>
              <a:off x="1764408" y="162673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8F9B2A4D-4F2C-AA4C-A73C-A6590B598EC5}"/>
                </a:ext>
              </a:extLst>
            </p:cNvPr>
            <p:cNvSpPr/>
            <p:nvPr/>
          </p:nvSpPr>
          <p:spPr>
            <a:xfrm>
              <a:off x="1953062" y="162673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7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7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FA4251EE-3C2B-6549-96FD-7F4FED5E9981}"/>
                </a:ext>
              </a:extLst>
            </p:cNvPr>
            <p:cNvSpPr/>
            <p:nvPr/>
          </p:nvSpPr>
          <p:spPr>
            <a:xfrm>
              <a:off x="2141845" y="162673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8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03049AA-67CE-8F43-B25D-80A3370D5E56}"/>
              </a:ext>
            </a:extLst>
          </p:cNvPr>
          <p:cNvSpPr/>
          <p:nvPr/>
        </p:nvSpPr>
        <p:spPr>
          <a:xfrm>
            <a:off x="0" y="0"/>
            <a:ext cx="24414226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ángulo 5">
            <a:extLst>
              <a:ext uri="{FF2B5EF4-FFF2-40B4-BE49-F238E27FC236}">
                <a16:creationId xmlns:a16="http://schemas.microsoft.com/office/drawing/2014/main" id="{AEE6883D-4702-9D47-8D85-1C44155E0920}"/>
              </a:ext>
            </a:extLst>
          </p:cNvPr>
          <p:cNvSpPr/>
          <p:nvPr/>
        </p:nvSpPr>
        <p:spPr>
          <a:xfrm>
            <a:off x="2093327" y="7445466"/>
            <a:ext cx="121778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latin typeface="Montserrat Light" pitchFamily="2" charset="77"/>
              </a:rPr>
              <a:t>The disease causes respiratory illness (like the flu) with symptoms such as a cough, fever, and in more severe cases, difficulty breathing.</a:t>
            </a:r>
          </a:p>
          <a:p>
            <a:endParaRPr lang="es-MX" sz="3200" dirty="0">
              <a:latin typeface="Montserrat Light" pitchFamily="2" charset="77"/>
            </a:endParaRPr>
          </a:p>
        </p:txBody>
      </p:sp>
      <p:sp>
        <p:nvSpPr>
          <p:cNvPr id="10" name="Rectángulo 4">
            <a:extLst>
              <a:ext uri="{FF2B5EF4-FFF2-40B4-BE49-F238E27FC236}">
                <a16:creationId xmlns:a16="http://schemas.microsoft.com/office/drawing/2014/main" id="{9B22506E-4238-744F-B797-56C6B52A47C2}"/>
              </a:ext>
            </a:extLst>
          </p:cNvPr>
          <p:cNvSpPr/>
          <p:nvPr/>
        </p:nvSpPr>
        <p:spPr>
          <a:xfrm>
            <a:off x="1884310" y="4275367"/>
            <a:ext cx="1336657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0" dirty="0">
                <a:solidFill>
                  <a:schemeClr val="bg2"/>
                </a:solidFill>
                <a:latin typeface="Fjalla One" panose="02000506040000020004" pitchFamily="2" charset="0"/>
              </a:rPr>
              <a:t>Section</a:t>
            </a:r>
            <a:r>
              <a:rPr lang="es-MX" sz="20000" dirty="0">
                <a:solidFill>
                  <a:schemeClr val="accent1"/>
                </a:solidFill>
                <a:latin typeface="Fjalla One" panose="02000506040000020004" pitchFamily="2" charset="0"/>
              </a:rPr>
              <a:t>Break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ED42C5-D176-A841-9D23-B2C4730D8800}"/>
              </a:ext>
            </a:extLst>
          </p:cNvPr>
          <p:cNvSpPr/>
          <p:nvPr/>
        </p:nvSpPr>
        <p:spPr>
          <a:xfrm>
            <a:off x="15194796" y="4257844"/>
            <a:ext cx="13679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000" dirty="0">
                <a:solidFill>
                  <a:schemeClr val="accent3">
                    <a:lumMod val="75000"/>
                  </a:schemeClr>
                </a:solidFill>
                <a:latin typeface="Fjalla One" panose="02000506040000020004" pitchFamily="2" charset="0"/>
              </a:rPr>
              <a:t>01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C49B78-FA50-2A41-A0CA-A3E2F4089783}"/>
              </a:ext>
            </a:extLst>
          </p:cNvPr>
          <p:cNvGrpSpPr/>
          <p:nvPr/>
        </p:nvGrpSpPr>
        <p:grpSpPr>
          <a:xfrm>
            <a:off x="17473790" y="2629446"/>
            <a:ext cx="4691412" cy="8773514"/>
            <a:chOff x="1651000" y="5080000"/>
            <a:chExt cx="122238" cy="2286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8" name="Freeform 954">
              <a:extLst>
                <a:ext uri="{FF2B5EF4-FFF2-40B4-BE49-F238E27FC236}">
                  <a16:creationId xmlns:a16="http://schemas.microsoft.com/office/drawing/2014/main" id="{7A0ECA54-B65F-5648-B18E-FC5384F59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5080000"/>
              <a:ext cx="52388" cy="52388"/>
            </a:xfrm>
            <a:custGeom>
              <a:avLst/>
              <a:gdLst>
                <a:gd name="T0" fmla="*/ 34 w 147"/>
                <a:gd name="T1" fmla="*/ 129 h 147"/>
                <a:gd name="T2" fmla="*/ 34 w 147"/>
                <a:gd name="T3" fmla="*/ 129 h 147"/>
                <a:gd name="T4" fmla="*/ 129 w 147"/>
                <a:gd name="T5" fmla="*/ 112 h 147"/>
                <a:gd name="T6" fmla="*/ 118 w 147"/>
                <a:gd name="T7" fmla="*/ 29 h 147"/>
                <a:gd name="T8" fmla="*/ 112 w 147"/>
                <a:gd name="T9" fmla="*/ 23 h 147"/>
                <a:gd name="T10" fmla="*/ 17 w 147"/>
                <a:gd name="T11" fmla="*/ 34 h 147"/>
                <a:gd name="T12" fmla="*/ 34 w 147"/>
                <a:gd name="T13" fmla="*/ 12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7">
                  <a:moveTo>
                    <a:pt x="34" y="129"/>
                  </a:moveTo>
                  <a:lnTo>
                    <a:pt x="34" y="129"/>
                  </a:lnTo>
                  <a:cubicBezTo>
                    <a:pt x="67" y="146"/>
                    <a:pt x="107" y="140"/>
                    <a:pt x="129" y="112"/>
                  </a:cubicBezTo>
                  <a:cubicBezTo>
                    <a:pt x="146" y="90"/>
                    <a:pt x="140" y="51"/>
                    <a:pt x="118" y="29"/>
                  </a:cubicBezTo>
                  <a:lnTo>
                    <a:pt x="112" y="23"/>
                  </a:lnTo>
                  <a:cubicBezTo>
                    <a:pt x="79" y="0"/>
                    <a:pt x="39" y="6"/>
                    <a:pt x="17" y="34"/>
                  </a:cubicBezTo>
                  <a:cubicBezTo>
                    <a:pt x="0" y="68"/>
                    <a:pt x="6" y="107"/>
                    <a:pt x="34" y="1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955">
              <a:extLst>
                <a:ext uri="{FF2B5EF4-FFF2-40B4-BE49-F238E27FC236}">
                  <a16:creationId xmlns:a16="http://schemas.microsoft.com/office/drawing/2014/main" id="{C9919ACE-2D91-1F4C-9470-2D08CBA14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5099050"/>
              <a:ext cx="96838" cy="209550"/>
            </a:xfrm>
            <a:custGeom>
              <a:avLst/>
              <a:gdLst>
                <a:gd name="T0" fmla="*/ 45 w 270"/>
                <a:gd name="T1" fmla="*/ 0 h 583"/>
                <a:gd name="T2" fmla="*/ 45 w 270"/>
                <a:gd name="T3" fmla="*/ 0 h 583"/>
                <a:gd name="T4" fmla="*/ 84 w 270"/>
                <a:gd name="T5" fmla="*/ 22 h 583"/>
                <a:gd name="T6" fmla="*/ 213 w 270"/>
                <a:gd name="T7" fmla="*/ 112 h 583"/>
                <a:gd name="T8" fmla="*/ 252 w 270"/>
                <a:gd name="T9" fmla="*/ 296 h 583"/>
                <a:gd name="T10" fmla="*/ 79 w 270"/>
                <a:gd name="T11" fmla="*/ 380 h 583"/>
                <a:gd name="T12" fmla="*/ 157 w 270"/>
                <a:gd name="T13" fmla="*/ 554 h 583"/>
                <a:gd name="T14" fmla="*/ 118 w 270"/>
                <a:gd name="T15" fmla="*/ 565 h 583"/>
                <a:gd name="T16" fmla="*/ 6 w 270"/>
                <a:gd name="T17" fmla="*/ 352 h 583"/>
                <a:gd name="T18" fmla="*/ 157 w 270"/>
                <a:gd name="T19" fmla="*/ 269 h 583"/>
                <a:gd name="T20" fmla="*/ 84 w 270"/>
                <a:gd name="T21" fmla="*/ 140 h 583"/>
                <a:gd name="T22" fmla="*/ 45 w 270"/>
                <a:gd name="T23" fmla="*/ 61 h 583"/>
                <a:gd name="T24" fmla="*/ 6 w 270"/>
                <a:gd name="T25" fmla="*/ 17 h 583"/>
                <a:gd name="T26" fmla="*/ 45 w 270"/>
                <a:gd name="T27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0" h="583">
                  <a:moveTo>
                    <a:pt x="45" y="0"/>
                  </a:moveTo>
                  <a:lnTo>
                    <a:pt x="45" y="0"/>
                  </a:lnTo>
                  <a:cubicBezTo>
                    <a:pt x="45" y="0"/>
                    <a:pt x="73" y="22"/>
                    <a:pt x="84" y="22"/>
                  </a:cubicBezTo>
                  <a:cubicBezTo>
                    <a:pt x="96" y="28"/>
                    <a:pt x="157" y="28"/>
                    <a:pt x="213" y="112"/>
                  </a:cubicBezTo>
                  <a:cubicBezTo>
                    <a:pt x="263" y="185"/>
                    <a:pt x="269" y="257"/>
                    <a:pt x="252" y="296"/>
                  </a:cubicBezTo>
                  <a:cubicBezTo>
                    <a:pt x="236" y="336"/>
                    <a:pt x="157" y="358"/>
                    <a:pt x="79" y="380"/>
                  </a:cubicBezTo>
                  <a:cubicBezTo>
                    <a:pt x="84" y="403"/>
                    <a:pt x="157" y="526"/>
                    <a:pt x="157" y="554"/>
                  </a:cubicBezTo>
                  <a:cubicBezTo>
                    <a:pt x="157" y="571"/>
                    <a:pt x="135" y="582"/>
                    <a:pt x="118" y="565"/>
                  </a:cubicBezTo>
                  <a:cubicBezTo>
                    <a:pt x="107" y="554"/>
                    <a:pt x="0" y="369"/>
                    <a:pt x="6" y="352"/>
                  </a:cubicBezTo>
                  <a:cubicBezTo>
                    <a:pt x="12" y="336"/>
                    <a:pt x="79" y="302"/>
                    <a:pt x="157" y="269"/>
                  </a:cubicBezTo>
                  <a:cubicBezTo>
                    <a:pt x="163" y="229"/>
                    <a:pt x="140" y="190"/>
                    <a:pt x="84" y="140"/>
                  </a:cubicBezTo>
                  <a:cubicBezTo>
                    <a:pt x="68" y="123"/>
                    <a:pt x="51" y="73"/>
                    <a:pt x="45" y="61"/>
                  </a:cubicBezTo>
                  <a:cubicBezTo>
                    <a:pt x="40" y="50"/>
                    <a:pt x="6" y="17"/>
                    <a:pt x="6" y="17"/>
                  </a:cubicBezTo>
                  <a:lnTo>
                    <a:pt x="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956">
              <a:extLst>
                <a:ext uri="{FF2B5EF4-FFF2-40B4-BE49-F238E27FC236}">
                  <a16:creationId xmlns:a16="http://schemas.microsoft.com/office/drawing/2014/main" id="{9802B053-3782-F44A-BE32-C96DE5C86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5114925"/>
              <a:ext cx="30162" cy="100013"/>
            </a:xfrm>
            <a:custGeom>
              <a:avLst/>
              <a:gdLst>
                <a:gd name="T0" fmla="*/ 22 w 85"/>
                <a:gd name="T1" fmla="*/ 22 h 280"/>
                <a:gd name="T2" fmla="*/ 22 w 85"/>
                <a:gd name="T3" fmla="*/ 22 h 280"/>
                <a:gd name="T4" fmla="*/ 0 w 85"/>
                <a:gd name="T5" fmla="*/ 257 h 280"/>
                <a:gd name="T6" fmla="*/ 16 w 85"/>
                <a:gd name="T7" fmla="*/ 279 h 280"/>
                <a:gd name="T8" fmla="*/ 39 w 85"/>
                <a:gd name="T9" fmla="*/ 240 h 280"/>
                <a:gd name="T10" fmla="*/ 78 w 85"/>
                <a:gd name="T11" fmla="*/ 39 h 280"/>
                <a:gd name="T12" fmla="*/ 56 w 85"/>
                <a:gd name="T13" fmla="*/ 0 h 280"/>
                <a:gd name="T14" fmla="*/ 22 w 85"/>
                <a:gd name="T15" fmla="*/ 2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80">
                  <a:moveTo>
                    <a:pt x="22" y="22"/>
                  </a:moveTo>
                  <a:lnTo>
                    <a:pt x="22" y="22"/>
                  </a:lnTo>
                  <a:cubicBezTo>
                    <a:pt x="22" y="22"/>
                    <a:pt x="0" y="240"/>
                    <a:pt x="0" y="257"/>
                  </a:cubicBezTo>
                  <a:cubicBezTo>
                    <a:pt x="0" y="274"/>
                    <a:pt x="11" y="279"/>
                    <a:pt x="16" y="279"/>
                  </a:cubicBezTo>
                  <a:cubicBezTo>
                    <a:pt x="28" y="279"/>
                    <a:pt x="33" y="268"/>
                    <a:pt x="39" y="240"/>
                  </a:cubicBezTo>
                  <a:cubicBezTo>
                    <a:pt x="44" y="212"/>
                    <a:pt x="78" y="44"/>
                    <a:pt x="78" y="39"/>
                  </a:cubicBezTo>
                  <a:cubicBezTo>
                    <a:pt x="84" y="33"/>
                    <a:pt x="56" y="0"/>
                    <a:pt x="56" y="0"/>
                  </a:cubicBezTo>
                  <a:lnTo>
                    <a:pt x="22" y="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74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56">
            <a:extLst>
              <a:ext uri="{FF2B5EF4-FFF2-40B4-BE49-F238E27FC236}">
                <a16:creationId xmlns:a16="http://schemas.microsoft.com/office/drawing/2014/main" id="{740FDF25-EE61-E14F-AD0A-A6304AB337D3}"/>
              </a:ext>
            </a:extLst>
          </p:cNvPr>
          <p:cNvSpPr/>
          <p:nvPr/>
        </p:nvSpPr>
        <p:spPr>
          <a:xfrm>
            <a:off x="1805794" y="6890831"/>
            <a:ext cx="53007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D02177-FC83-8146-B80F-080AA49B9079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1072">
            <a:extLst>
              <a:ext uri="{FF2B5EF4-FFF2-40B4-BE49-F238E27FC236}">
                <a16:creationId xmlns:a16="http://schemas.microsoft.com/office/drawing/2014/main" id="{3CAB2BDB-95BB-0748-9E74-2363F56215C6}"/>
              </a:ext>
            </a:extLst>
          </p:cNvPr>
          <p:cNvSpPr/>
          <p:nvPr/>
        </p:nvSpPr>
        <p:spPr>
          <a:xfrm>
            <a:off x="1805794" y="1570330"/>
            <a:ext cx="80240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dirty="0">
                <a:solidFill>
                  <a:schemeClr val="bg1"/>
                </a:solidFill>
                <a:latin typeface="Fjalla One" panose="02000506040000020004" pitchFamily="2" charset="0"/>
              </a:rPr>
              <a:t>K </a:t>
            </a:r>
            <a:r>
              <a:rPr lang="es-MX" sz="8000" dirty="0">
                <a:latin typeface="Fjalla One" panose="02000506040000020004" pitchFamily="2" charset="0"/>
              </a:rPr>
              <a:t>eep Distance</a:t>
            </a:r>
          </a:p>
        </p:txBody>
      </p:sp>
      <p:sp>
        <p:nvSpPr>
          <p:cNvPr id="34" name="Rectangle 56">
            <a:extLst>
              <a:ext uri="{FF2B5EF4-FFF2-40B4-BE49-F238E27FC236}">
                <a16:creationId xmlns:a16="http://schemas.microsoft.com/office/drawing/2014/main" id="{9928BE29-C76E-1F44-98F8-1E7D0F22BFA3}"/>
              </a:ext>
            </a:extLst>
          </p:cNvPr>
          <p:cNvSpPr/>
          <p:nvPr/>
        </p:nvSpPr>
        <p:spPr>
          <a:xfrm>
            <a:off x="17252623" y="6890831"/>
            <a:ext cx="53007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Raleway" panose="020B0503030101060003" pitchFamily="34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 </a:t>
            </a:r>
          </a:p>
        </p:txBody>
      </p:sp>
      <p:sp>
        <p:nvSpPr>
          <p:cNvPr id="35" name="Freeform 317">
            <a:extLst>
              <a:ext uri="{FF2B5EF4-FFF2-40B4-BE49-F238E27FC236}">
                <a16:creationId xmlns:a16="http://schemas.microsoft.com/office/drawing/2014/main" id="{56431704-A283-8347-AF3E-4B27AAF91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069" y="4923931"/>
            <a:ext cx="1752237" cy="1721677"/>
          </a:xfrm>
          <a:custGeom>
            <a:avLst/>
            <a:gdLst>
              <a:gd name="T0" fmla="*/ 752 w 760"/>
              <a:gd name="T1" fmla="*/ 391 h 745"/>
              <a:gd name="T2" fmla="*/ 692 w 760"/>
              <a:gd name="T3" fmla="*/ 383 h 745"/>
              <a:gd name="T4" fmla="*/ 624 w 760"/>
              <a:gd name="T5" fmla="*/ 361 h 745"/>
              <a:gd name="T6" fmla="*/ 624 w 760"/>
              <a:gd name="T7" fmla="*/ 271 h 745"/>
              <a:gd name="T8" fmla="*/ 669 w 760"/>
              <a:gd name="T9" fmla="*/ 248 h 745"/>
              <a:gd name="T10" fmla="*/ 692 w 760"/>
              <a:gd name="T11" fmla="*/ 195 h 745"/>
              <a:gd name="T12" fmla="*/ 654 w 760"/>
              <a:gd name="T13" fmla="*/ 218 h 745"/>
              <a:gd name="T14" fmla="*/ 579 w 760"/>
              <a:gd name="T15" fmla="*/ 233 h 745"/>
              <a:gd name="T16" fmla="*/ 519 w 760"/>
              <a:gd name="T17" fmla="*/ 180 h 745"/>
              <a:gd name="T18" fmla="*/ 564 w 760"/>
              <a:gd name="T19" fmla="*/ 113 h 745"/>
              <a:gd name="T20" fmla="*/ 511 w 760"/>
              <a:gd name="T21" fmla="*/ 105 h 745"/>
              <a:gd name="T22" fmla="*/ 496 w 760"/>
              <a:gd name="T23" fmla="*/ 158 h 745"/>
              <a:gd name="T24" fmla="*/ 428 w 760"/>
              <a:gd name="T25" fmla="*/ 158 h 745"/>
              <a:gd name="T26" fmla="*/ 391 w 760"/>
              <a:gd name="T27" fmla="*/ 120 h 745"/>
              <a:gd name="T28" fmla="*/ 406 w 760"/>
              <a:gd name="T29" fmla="*/ 30 h 745"/>
              <a:gd name="T30" fmla="*/ 353 w 760"/>
              <a:gd name="T31" fmla="*/ 30 h 745"/>
              <a:gd name="T32" fmla="*/ 361 w 760"/>
              <a:gd name="T33" fmla="*/ 128 h 745"/>
              <a:gd name="T34" fmla="*/ 316 w 760"/>
              <a:gd name="T35" fmla="*/ 165 h 745"/>
              <a:gd name="T36" fmla="*/ 255 w 760"/>
              <a:gd name="T37" fmla="*/ 165 h 745"/>
              <a:gd name="T38" fmla="*/ 248 w 760"/>
              <a:gd name="T39" fmla="*/ 120 h 745"/>
              <a:gd name="T40" fmla="*/ 195 w 760"/>
              <a:gd name="T41" fmla="*/ 120 h 745"/>
              <a:gd name="T42" fmla="*/ 218 w 760"/>
              <a:gd name="T43" fmla="*/ 158 h 745"/>
              <a:gd name="T44" fmla="*/ 225 w 760"/>
              <a:gd name="T45" fmla="*/ 218 h 745"/>
              <a:gd name="T46" fmla="*/ 143 w 760"/>
              <a:gd name="T47" fmla="*/ 255 h 745"/>
              <a:gd name="T48" fmla="*/ 105 w 760"/>
              <a:gd name="T49" fmla="*/ 210 h 745"/>
              <a:gd name="T50" fmla="*/ 60 w 760"/>
              <a:gd name="T51" fmla="*/ 240 h 745"/>
              <a:gd name="T52" fmla="*/ 98 w 760"/>
              <a:gd name="T53" fmla="*/ 255 h 745"/>
              <a:gd name="T54" fmla="*/ 158 w 760"/>
              <a:gd name="T55" fmla="*/ 323 h 745"/>
              <a:gd name="T56" fmla="*/ 120 w 760"/>
              <a:gd name="T57" fmla="*/ 391 h 745"/>
              <a:gd name="T58" fmla="*/ 38 w 760"/>
              <a:gd name="T59" fmla="*/ 368 h 745"/>
              <a:gd name="T60" fmla="*/ 15 w 760"/>
              <a:gd name="T61" fmla="*/ 421 h 745"/>
              <a:gd name="T62" fmla="*/ 120 w 760"/>
              <a:gd name="T63" fmla="*/ 421 h 745"/>
              <a:gd name="T64" fmla="*/ 158 w 760"/>
              <a:gd name="T65" fmla="*/ 489 h 745"/>
              <a:gd name="T66" fmla="*/ 98 w 760"/>
              <a:gd name="T67" fmla="*/ 564 h 745"/>
              <a:gd name="T68" fmla="*/ 60 w 760"/>
              <a:gd name="T69" fmla="*/ 586 h 745"/>
              <a:gd name="T70" fmla="*/ 113 w 760"/>
              <a:gd name="T71" fmla="*/ 594 h 745"/>
              <a:gd name="T72" fmla="*/ 218 w 760"/>
              <a:gd name="T73" fmla="*/ 564 h 745"/>
              <a:gd name="T74" fmla="*/ 263 w 760"/>
              <a:gd name="T75" fmla="*/ 616 h 745"/>
              <a:gd name="T76" fmla="*/ 255 w 760"/>
              <a:gd name="T77" fmla="*/ 684 h 745"/>
              <a:gd name="T78" fmla="*/ 255 w 760"/>
              <a:gd name="T79" fmla="*/ 744 h 745"/>
              <a:gd name="T80" fmla="*/ 286 w 760"/>
              <a:gd name="T81" fmla="*/ 699 h 745"/>
              <a:gd name="T82" fmla="*/ 331 w 760"/>
              <a:gd name="T83" fmla="*/ 639 h 745"/>
              <a:gd name="T84" fmla="*/ 428 w 760"/>
              <a:gd name="T85" fmla="*/ 639 h 745"/>
              <a:gd name="T86" fmla="*/ 459 w 760"/>
              <a:gd name="T87" fmla="*/ 692 h 745"/>
              <a:gd name="T88" fmla="*/ 474 w 760"/>
              <a:gd name="T89" fmla="*/ 744 h 745"/>
              <a:gd name="T90" fmla="*/ 481 w 760"/>
              <a:gd name="T91" fmla="*/ 684 h 745"/>
              <a:gd name="T92" fmla="*/ 489 w 760"/>
              <a:gd name="T93" fmla="*/ 631 h 745"/>
              <a:gd name="T94" fmla="*/ 586 w 760"/>
              <a:gd name="T95" fmla="*/ 571 h 745"/>
              <a:gd name="T96" fmla="*/ 662 w 760"/>
              <a:gd name="T97" fmla="*/ 624 h 745"/>
              <a:gd name="T98" fmla="*/ 662 w 760"/>
              <a:gd name="T99" fmla="*/ 571 h 745"/>
              <a:gd name="T100" fmla="*/ 601 w 760"/>
              <a:gd name="T101" fmla="*/ 549 h 745"/>
              <a:gd name="T102" fmla="*/ 616 w 760"/>
              <a:gd name="T103" fmla="*/ 489 h 745"/>
              <a:gd name="T104" fmla="*/ 669 w 760"/>
              <a:gd name="T105" fmla="*/ 421 h 745"/>
              <a:gd name="T106" fmla="*/ 722 w 760"/>
              <a:gd name="T107" fmla="*/ 436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0" h="745">
                <a:moveTo>
                  <a:pt x="752" y="391"/>
                </a:moveTo>
                <a:lnTo>
                  <a:pt x="752" y="391"/>
                </a:lnTo>
                <a:cubicBezTo>
                  <a:pt x="752" y="383"/>
                  <a:pt x="737" y="368"/>
                  <a:pt x="729" y="368"/>
                </a:cubicBezTo>
                <a:cubicBezTo>
                  <a:pt x="714" y="368"/>
                  <a:pt x="699" y="376"/>
                  <a:pt x="692" y="383"/>
                </a:cubicBezTo>
                <a:cubicBezTo>
                  <a:pt x="654" y="383"/>
                  <a:pt x="654" y="383"/>
                  <a:pt x="654" y="383"/>
                </a:cubicBezTo>
                <a:cubicBezTo>
                  <a:pt x="639" y="383"/>
                  <a:pt x="632" y="376"/>
                  <a:pt x="624" y="361"/>
                </a:cubicBezTo>
                <a:cubicBezTo>
                  <a:pt x="616" y="338"/>
                  <a:pt x="609" y="308"/>
                  <a:pt x="609" y="308"/>
                </a:cubicBezTo>
                <a:cubicBezTo>
                  <a:pt x="609" y="293"/>
                  <a:pt x="609" y="278"/>
                  <a:pt x="624" y="271"/>
                </a:cubicBezTo>
                <a:cubicBezTo>
                  <a:pt x="669" y="248"/>
                  <a:pt x="669" y="248"/>
                  <a:pt x="669" y="248"/>
                </a:cubicBezTo>
                <a:lnTo>
                  <a:pt x="669" y="248"/>
                </a:lnTo>
                <a:cubicBezTo>
                  <a:pt x="677" y="255"/>
                  <a:pt x="684" y="255"/>
                  <a:pt x="692" y="248"/>
                </a:cubicBezTo>
                <a:cubicBezTo>
                  <a:pt x="722" y="233"/>
                  <a:pt x="714" y="203"/>
                  <a:pt x="692" y="195"/>
                </a:cubicBezTo>
                <a:cubicBezTo>
                  <a:pt x="677" y="188"/>
                  <a:pt x="669" y="195"/>
                  <a:pt x="662" y="195"/>
                </a:cubicBezTo>
                <a:cubicBezTo>
                  <a:pt x="654" y="203"/>
                  <a:pt x="654" y="210"/>
                  <a:pt x="654" y="218"/>
                </a:cubicBezTo>
                <a:cubicBezTo>
                  <a:pt x="616" y="240"/>
                  <a:pt x="616" y="240"/>
                  <a:pt x="616" y="240"/>
                </a:cubicBezTo>
                <a:cubicBezTo>
                  <a:pt x="601" y="248"/>
                  <a:pt x="586" y="248"/>
                  <a:pt x="579" y="233"/>
                </a:cubicBezTo>
                <a:cubicBezTo>
                  <a:pt x="564" y="218"/>
                  <a:pt x="541" y="203"/>
                  <a:pt x="526" y="195"/>
                </a:cubicBezTo>
                <a:cubicBezTo>
                  <a:pt x="519" y="195"/>
                  <a:pt x="511" y="188"/>
                  <a:pt x="519" y="180"/>
                </a:cubicBezTo>
                <a:cubicBezTo>
                  <a:pt x="534" y="143"/>
                  <a:pt x="534" y="143"/>
                  <a:pt x="534" y="143"/>
                </a:cubicBezTo>
                <a:cubicBezTo>
                  <a:pt x="549" y="143"/>
                  <a:pt x="564" y="128"/>
                  <a:pt x="564" y="113"/>
                </a:cubicBezTo>
                <a:cubicBezTo>
                  <a:pt x="564" y="105"/>
                  <a:pt x="556" y="98"/>
                  <a:pt x="549" y="90"/>
                </a:cubicBezTo>
                <a:cubicBezTo>
                  <a:pt x="534" y="83"/>
                  <a:pt x="511" y="90"/>
                  <a:pt x="511" y="105"/>
                </a:cubicBezTo>
                <a:cubicBezTo>
                  <a:pt x="504" y="113"/>
                  <a:pt x="511" y="120"/>
                  <a:pt x="511" y="128"/>
                </a:cubicBezTo>
                <a:cubicBezTo>
                  <a:pt x="496" y="158"/>
                  <a:pt x="496" y="158"/>
                  <a:pt x="496" y="158"/>
                </a:cubicBezTo>
                <a:cubicBezTo>
                  <a:pt x="489" y="173"/>
                  <a:pt x="474" y="173"/>
                  <a:pt x="459" y="173"/>
                </a:cubicBezTo>
                <a:cubicBezTo>
                  <a:pt x="428" y="158"/>
                  <a:pt x="428" y="158"/>
                  <a:pt x="428" y="158"/>
                </a:cubicBezTo>
                <a:cubicBezTo>
                  <a:pt x="421" y="158"/>
                  <a:pt x="421" y="158"/>
                  <a:pt x="414" y="158"/>
                </a:cubicBezTo>
                <a:cubicBezTo>
                  <a:pt x="398" y="150"/>
                  <a:pt x="391" y="135"/>
                  <a:pt x="391" y="120"/>
                </a:cubicBezTo>
                <a:cubicBezTo>
                  <a:pt x="391" y="53"/>
                  <a:pt x="391" y="53"/>
                  <a:pt x="391" y="53"/>
                </a:cubicBezTo>
                <a:cubicBezTo>
                  <a:pt x="398" y="53"/>
                  <a:pt x="406" y="45"/>
                  <a:pt x="406" y="30"/>
                </a:cubicBezTo>
                <a:cubicBezTo>
                  <a:pt x="406" y="15"/>
                  <a:pt x="398" y="7"/>
                  <a:pt x="383" y="7"/>
                </a:cubicBezTo>
                <a:cubicBezTo>
                  <a:pt x="368" y="0"/>
                  <a:pt x="353" y="15"/>
                  <a:pt x="353" y="30"/>
                </a:cubicBezTo>
                <a:cubicBezTo>
                  <a:pt x="346" y="37"/>
                  <a:pt x="353" y="53"/>
                  <a:pt x="361" y="60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61" y="143"/>
                  <a:pt x="353" y="150"/>
                  <a:pt x="338" y="158"/>
                </a:cubicBezTo>
                <a:cubicBezTo>
                  <a:pt x="331" y="158"/>
                  <a:pt x="323" y="165"/>
                  <a:pt x="316" y="165"/>
                </a:cubicBezTo>
                <a:cubicBezTo>
                  <a:pt x="301" y="173"/>
                  <a:pt x="301" y="173"/>
                  <a:pt x="301" y="173"/>
                </a:cubicBezTo>
                <a:cubicBezTo>
                  <a:pt x="286" y="188"/>
                  <a:pt x="263" y="180"/>
                  <a:pt x="255" y="165"/>
                </a:cubicBezTo>
                <a:cubicBezTo>
                  <a:pt x="248" y="143"/>
                  <a:pt x="248" y="143"/>
                  <a:pt x="248" y="143"/>
                </a:cubicBezTo>
                <a:cubicBezTo>
                  <a:pt x="248" y="135"/>
                  <a:pt x="248" y="128"/>
                  <a:pt x="248" y="120"/>
                </a:cubicBezTo>
                <a:cubicBezTo>
                  <a:pt x="241" y="113"/>
                  <a:pt x="233" y="105"/>
                  <a:pt x="225" y="105"/>
                </a:cubicBezTo>
                <a:cubicBezTo>
                  <a:pt x="218" y="98"/>
                  <a:pt x="203" y="105"/>
                  <a:pt x="195" y="120"/>
                </a:cubicBezTo>
                <a:cubicBezTo>
                  <a:pt x="195" y="128"/>
                  <a:pt x="195" y="135"/>
                  <a:pt x="195" y="135"/>
                </a:cubicBezTo>
                <a:cubicBezTo>
                  <a:pt x="203" y="150"/>
                  <a:pt x="211" y="158"/>
                  <a:pt x="218" y="158"/>
                </a:cubicBezTo>
                <a:cubicBezTo>
                  <a:pt x="233" y="180"/>
                  <a:pt x="233" y="180"/>
                  <a:pt x="233" y="180"/>
                </a:cubicBezTo>
                <a:cubicBezTo>
                  <a:pt x="241" y="195"/>
                  <a:pt x="241" y="210"/>
                  <a:pt x="225" y="218"/>
                </a:cubicBezTo>
                <a:cubicBezTo>
                  <a:pt x="211" y="225"/>
                  <a:pt x="195" y="240"/>
                  <a:pt x="188" y="255"/>
                </a:cubicBezTo>
                <a:cubicBezTo>
                  <a:pt x="180" y="263"/>
                  <a:pt x="158" y="263"/>
                  <a:pt x="143" y="255"/>
                </a:cubicBezTo>
                <a:cubicBezTo>
                  <a:pt x="113" y="233"/>
                  <a:pt x="113" y="233"/>
                  <a:pt x="113" y="233"/>
                </a:cubicBezTo>
                <a:cubicBezTo>
                  <a:pt x="120" y="225"/>
                  <a:pt x="113" y="218"/>
                  <a:pt x="105" y="210"/>
                </a:cubicBezTo>
                <a:cubicBezTo>
                  <a:pt x="98" y="203"/>
                  <a:pt x="90" y="203"/>
                  <a:pt x="83" y="203"/>
                </a:cubicBezTo>
                <a:cubicBezTo>
                  <a:pt x="68" y="210"/>
                  <a:pt x="53" y="225"/>
                  <a:pt x="60" y="240"/>
                </a:cubicBezTo>
                <a:cubicBezTo>
                  <a:pt x="60" y="248"/>
                  <a:pt x="68" y="255"/>
                  <a:pt x="75" y="255"/>
                </a:cubicBezTo>
                <a:cubicBezTo>
                  <a:pt x="83" y="263"/>
                  <a:pt x="90" y="263"/>
                  <a:pt x="98" y="255"/>
                </a:cubicBezTo>
                <a:cubicBezTo>
                  <a:pt x="150" y="293"/>
                  <a:pt x="150" y="293"/>
                  <a:pt x="150" y="293"/>
                </a:cubicBezTo>
                <a:cubicBezTo>
                  <a:pt x="158" y="301"/>
                  <a:pt x="158" y="308"/>
                  <a:pt x="158" y="323"/>
                </a:cubicBezTo>
                <a:cubicBezTo>
                  <a:pt x="158" y="331"/>
                  <a:pt x="150" y="353"/>
                  <a:pt x="150" y="368"/>
                </a:cubicBezTo>
                <a:cubicBezTo>
                  <a:pt x="150" y="383"/>
                  <a:pt x="135" y="391"/>
                  <a:pt x="120" y="391"/>
                </a:cubicBezTo>
                <a:cubicBezTo>
                  <a:pt x="53" y="383"/>
                  <a:pt x="53" y="383"/>
                  <a:pt x="53" y="383"/>
                </a:cubicBezTo>
                <a:cubicBezTo>
                  <a:pt x="53" y="376"/>
                  <a:pt x="45" y="368"/>
                  <a:pt x="38" y="368"/>
                </a:cubicBezTo>
                <a:cubicBezTo>
                  <a:pt x="23" y="368"/>
                  <a:pt x="15" y="368"/>
                  <a:pt x="7" y="383"/>
                </a:cubicBezTo>
                <a:cubicBezTo>
                  <a:pt x="0" y="398"/>
                  <a:pt x="0" y="413"/>
                  <a:pt x="15" y="421"/>
                </a:cubicBezTo>
                <a:cubicBezTo>
                  <a:pt x="30" y="428"/>
                  <a:pt x="45" y="421"/>
                  <a:pt x="53" y="413"/>
                </a:cubicBezTo>
                <a:cubicBezTo>
                  <a:pt x="120" y="421"/>
                  <a:pt x="120" y="421"/>
                  <a:pt x="120" y="421"/>
                </a:cubicBezTo>
                <a:cubicBezTo>
                  <a:pt x="135" y="421"/>
                  <a:pt x="143" y="436"/>
                  <a:pt x="143" y="444"/>
                </a:cubicBezTo>
                <a:cubicBezTo>
                  <a:pt x="143" y="458"/>
                  <a:pt x="150" y="474"/>
                  <a:pt x="158" y="489"/>
                </a:cubicBezTo>
                <a:cubicBezTo>
                  <a:pt x="165" y="504"/>
                  <a:pt x="158" y="526"/>
                  <a:pt x="135" y="541"/>
                </a:cubicBezTo>
                <a:cubicBezTo>
                  <a:pt x="98" y="564"/>
                  <a:pt x="98" y="564"/>
                  <a:pt x="98" y="564"/>
                </a:cubicBezTo>
                <a:cubicBezTo>
                  <a:pt x="90" y="564"/>
                  <a:pt x="83" y="564"/>
                  <a:pt x="75" y="564"/>
                </a:cubicBezTo>
                <a:cubicBezTo>
                  <a:pt x="68" y="571"/>
                  <a:pt x="60" y="579"/>
                  <a:pt x="60" y="586"/>
                </a:cubicBezTo>
                <a:cubicBezTo>
                  <a:pt x="53" y="609"/>
                  <a:pt x="68" y="624"/>
                  <a:pt x="83" y="616"/>
                </a:cubicBezTo>
                <a:cubicBezTo>
                  <a:pt x="98" y="616"/>
                  <a:pt x="113" y="609"/>
                  <a:pt x="113" y="594"/>
                </a:cubicBezTo>
                <a:cubicBezTo>
                  <a:pt x="165" y="556"/>
                  <a:pt x="165" y="556"/>
                  <a:pt x="165" y="556"/>
                </a:cubicBezTo>
                <a:cubicBezTo>
                  <a:pt x="180" y="549"/>
                  <a:pt x="203" y="549"/>
                  <a:pt x="218" y="564"/>
                </a:cubicBezTo>
                <a:cubicBezTo>
                  <a:pt x="248" y="601"/>
                  <a:pt x="248" y="601"/>
                  <a:pt x="248" y="601"/>
                </a:cubicBezTo>
                <a:cubicBezTo>
                  <a:pt x="255" y="601"/>
                  <a:pt x="255" y="609"/>
                  <a:pt x="263" y="616"/>
                </a:cubicBezTo>
                <a:cubicBezTo>
                  <a:pt x="271" y="624"/>
                  <a:pt x="278" y="639"/>
                  <a:pt x="271" y="654"/>
                </a:cubicBezTo>
                <a:cubicBezTo>
                  <a:pt x="255" y="684"/>
                  <a:pt x="255" y="684"/>
                  <a:pt x="255" y="684"/>
                </a:cubicBezTo>
                <a:cubicBezTo>
                  <a:pt x="241" y="692"/>
                  <a:pt x="233" y="706"/>
                  <a:pt x="233" y="722"/>
                </a:cubicBezTo>
                <a:cubicBezTo>
                  <a:pt x="233" y="729"/>
                  <a:pt x="241" y="737"/>
                  <a:pt x="255" y="744"/>
                </a:cubicBezTo>
                <a:cubicBezTo>
                  <a:pt x="271" y="744"/>
                  <a:pt x="286" y="737"/>
                  <a:pt x="286" y="714"/>
                </a:cubicBezTo>
                <a:cubicBezTo>
                  <a:pt x="286" y="714"/>
                  <a:pt x="286" y="706"/>
                  <a:pt x="286" y="699"/>
                </a:cubicBezTo>
                <a:cubicBezTo>
                  <a:pt x="301" y="662"/>
                  <a:pt x="301" y="662"/>
                  <a:pt x="301" y="662"/>
                </a:cubicBezTo>
                <a:cubicBezTo>
                  <a:pt x="308" y="646"/>
                  <a:pt x="323" y="639"/>
                  <a:pt x="331" y="639"/>
                </a:cubicBezTo>
                <a:cubicBezTo>
                  <a:pt x="338" y="639"/>
                  <a:pt x="346" y="639"/>
                  <a:pt x="353" y="639"/>
                </a:cubicBezTo>
                <a:cubicBezTo>
                  <a:pt x="428" y="639"/>
                  <a:pt x="428" y="639"/>
                  <a:pt x="428" y="639"/>
                </a:cubicBezTo>
                <a:cubicBezTo>
                  <a:pt x="436" y="639"/>
                  <a:pt x="444" y="646"/>
                  <a:pt x="451" y="654"/>
                </a:cubicBezTo>
                <a:cubicBezTo>
                  <a:pt x="459" y="692"/>
                  <a:pt x="459" y="692"/>
                  <a:pt x="459" y="692"/>
                </a:cubicBezTo>
                <a:cubicBezTo>
                  <a:pt x="451" y="699"/>
                  <a:pt x="444" y="706"/>
                  <a:pt x="444" y="722"/>
                </a:cubicBezTo>
                <a:cubicBezTo>
                  <a:pt x="451" y="729"/>
                  <a:pt x="459" y="737"/>
                  <a:pt x="474" y="744"/>
                </a:cubicBezTo>
                <a:cubicBezTo>
                  <a:pt x="489" y="744"/>
                  <a:pt x="504" y="729"/>
                  <a:pt x="504" y="714"/>
                </a:cubicBezTo>
                <a:cubicBezTo>
                  <a:pt x="504" y="699"/>
                  <a:pt x="496" y="692"/>
                  <a:pt x="481" y="684"/>
                </a:cubicBezTo>
                <a:cubicBezTo>
                  <a:pt x="481" y="654"/>
                  <a:pt x="481" y="654"/>
                  <a:pt x="481" y="654"/>
                </a:cubicBezTo>
                <a:cubicBezTo>
                  <a:pt x="474" y="639"/>
                  <a:pt x="481" y="631"/>
                  <a:pt x="489" y="631"/>
                </a:cubicBezTo>
                <a:cubicBezTo>
                  <a:pt x="519" y="616"/>
                  <a:pt x="541" y="601"/>
                  <a:pt x="556" y="579"/>
                </a:cubicBezTo>
                <a:cubicBezTo>
                  <a:pt x="564" y="571"/>
                  <a:pt x="579" y="564"/>
                  <a:pt x="586" y="571"/>
                </a:cubicBezTo>
                <a:cubicBezTo>
                  <a:pt x="632" y="601"/>
                  <a:pt x="632" y="601"/>
                  <a:pt x="632" y="601"/>
                </a:cubicBezTo>
                <a:cubicBezTo>
                  <a:pt x="632" y="616"/>
                  <a:pt x="646" y="631"/>
                  <a:pt x="662" y="624"/>
                </a:cubicBezTo>
                <a:cubicBezTo>
                  <a:pt x="677" y="624"/>
                  <a:pt x="684" y="616"/>
                  <a:pt x="684" y="609"/>
                </a:cubicBezTo>
                <a:cubicBezTo>
                  <a:pt x="692" y="594"/>
                  <a:pt x="677" y="579"/>
                  <a:pt x="662" y="571"/>
                </a:cubicBezTo>
                <a:cubicBezTo>
                  <a:pt x="654" y="571"/>
                  <a:pt x="654" y="579"/>
                  <a:pt x="646" y="579"/>
                </a:cubicBezTo>
                <a:cubicBezTo>
                  <a:pt x="601" y="549"/>
                  <a:pt x="601" y="549"/>
                  <a:pt x="601" y="549"/>
                </a:cubicBezTo>
                <a:cubicBezTo>
                  <a:pt x="594" y="541"/>
                  <a:pt x="586" y="526"/>
                  <a:pt x="594" y="519"/>
                </a:cubicBezTo>
                <a:cubicBezTo>
                  <a:pt x="616" y="489"/>
                  <a:pt x="616" y="489"/>
                  <a:pt x="616" y="489"/>
                </a:cubicBezTo>
                <a:cubicBezTo>
                  <a:pt x="624" y="481"/>
                  <a:pt x="632" y="458"/>
                  <a:pt x="632" y="444"/>
                </a:cubicBezTo>
                <a:cubicBezTo>
                  <a:pt x="639" y="428"/>
                  <a:pt x="654" y="413"/>
                  <a:pt x="669" y="421"/>
                </a:cubicBezTo>
                <a:cubicBezTo>
                  <a:pt x="692" y="421"/>
                  <a:pt x="692" y="421"/>
                  <a:pt x="692" y="421"/>
                </a:cubicBezTo>
                <a:cubicBezTo>
                  <a:pt x="699" y="428"/>
                  <a:pt x="714" y="436"/>
                  <a:pt x="722" y="436"/>
                </a:cubicBezTo>
                <a:cubicBezTo>
                  <a:pt x="744" y="436"/>
                  <a:pt x="759" y="413"/>
                  <a:pt x="752" y="3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18A888-A08D-3744-8E16-AF81B38C3618}"/>
              </a:ext>
            </a:extLst>
          </p:cNvPr>
          <p:cNvGrpSpPr/>
          <p:nvPr/>
        </p:nvGrpSpPr>
        <p:grpSpPr>
          <a:xfrm>
            <a:off x="18978789" y="5313181"/>
            <a:ext cx="2373619" cy="969007"/>
            <a:chOff x="1082675" y="5292725"/>
            <a:chExt cx="423863" cy="17303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B944B185-BA21-4248-BF6C-7D549F96A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" y="5322888"/>
              <a:ext cx="225425" cy="142875"/>
            </a:xfrm>
            <a:custGeom>
              <a:avLst/>
              <a:gdLst>
                <a:gd name="T0" fmla="*/ 624 w 625"/>
                <a:gd name="T1" fmla="*/ 367 h 398"/>
                <a:gd name="T2" fmla="*/ 624 w 625"/>
                <a:gd name="T3" fmla="*/ 367 h 398"/>
                <a:gd name="T4" fmla="*/ 308 w 625"/>
                <a:gd name="T5" fmla="*/ 397 h 398"/>
                <a:gd name="T6" fmla="*/ 0 w 625"/>
                <a:gd name="T7" fmla="*/ 367 h 398"/>
                <a:gd name="T8" fmla="*/ 0 w 625"/>
                <a:gd name="T9" fmla="*/ 30 h 398"/>
                <a:gd name="T10" fmla="*/ 308 w 625"/>
                <a:gd name="T11" fmla="*/ 0 h 398"/>
                <a:gd name="T12" fmla="*/ 624 w 625"/>
                <a:gd name="T13" fmla="*/ 30 h 398"/>
                <a:gd name="T14" fmla="*/ 624 w 625"/>
                <a:gd name="T15" fmla="*/ 367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5" h="398">
                  <a:moveTo>
                    <a:pt x="624" y="367"/>
                  </a:moveTo>
                  <a:lnTo>
                    <a:pt x="624" y="367"/>
                  </a:lnTo>
                  <a:cubicBezTo>
                    <a:pt x="624" y="367"/>
                    <a:pt x="481" y="397"/>
                    <a:pt x="308" y="397"/>
                  </a:cubicBezTo>
                  <a:cubicBezTo>
                    <a:pt x="166" y="389"/>
                    <a:pt x="0" y="367"/>
                    <a:pt x="0" y="36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158" y="0"/>
                    <a:pt x="308" y="0"/>
                  </a:cubicBezTo>
                  <a:cubicBezTo>
                    <a:pt x="481" y="0"/>
                    <a:pt x="624" y="30"/>
                    <a:pt x="624" y="30"/>
                  </a:cubicBezTo>
                  <a:lnTo>
                    <a:pt x="624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0F018A18-445C-5943-9018-D832405C7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" y="5354638"/>
              <a:ext cx="228600" cy="15875"/>
            </a:xfrm>
            <a:custGeom>
              <a:avLst/>
              <a:gdLst>
                <a:gd name="T0" fmla="*/ 632 w 633"/>
                <a:gd name="T1" fmla="*/ 45 h 46"/>
                <a:gd name="T2" fmla="*/ 632 w 633"/>
                <a:gd name="T3" fmla="*/ 45 h 46"/>
                <a:gd name="T4" fmla="*/ 316 w 633"/>
                <a:gd name="T5" fmla="*/ 45 h 46"/>
                <a:gd name="T6" fmla="*/ 0 w 633"/>
                <a:gd name="T7" fmla="*/ 45 h 46"/>
                <a:gd name="T8" fmla="*/ 316 w 633"/>
                <a:gd name="T9" fmla="*/ 0 h 46"/>
                <a:gd name="T10" fmla="*/ 632 w 633"/>
                <a:gd name="T11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3" h="46">
                  <a:moveTo>
                    <a:pt x="632" y="45"/>
                  </a:moveTo>
                  <a:lnTo>
                    <a:pt x="632" y="45"/>
                  </a:lnTo>
                  <a:cubicBezTo>
                    <a:pt x="632" y="45"/>
                    <a:pt x="489" y="45"/>
                    <a:pt x="316" y="45"/>
                  </a:cubicBezTo>
                  <a:cubicBezTo>
                    <a:pt x="143" y="45"/>
                    <a:pt x="0" y="45"/>
                    <a:pt x="0" y="45"/>
                  </a:cubicBezTo>
                  <a:cubicBezTo>
                    <a:pt x="0" y="45"/>
                    <a:pt x="143" y="0"/>
                    <a:pt x="316" y="0"/>
                  </a:cubicBezTo>
                  <a:cubicBezTo>
                    <a:pt x="489" y="0"/>
                    <a:pt x="632" y="45"/>
                    <a:pt x="632" y="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6ABC7622-0729-3347-8A0B-F43B0FD73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" y="5416550"/>
              <a:ext cx="228600" cy="15875"/>
            </a:xfrm>
            <a:custGeom>
              <a:avLst/>
              <a:gdLst>
                <a:gd name="T0" fmla="*/ 632 w 633"/>
                <a:gd name="T1" fmla="*/ 0 h 46"/>
                <a:gd name="T2" fmla="*/ 632 w 633"/>
                <a:gd name="T3" fmla="*/ 0 h 46"/>
                <a:gd name="T4" fmla="*/ 316 w 633"/>
                <a:gd name="T5" fmla="*/ 45 h 46"/>
                <a:gd name="T6" fmla="*/ 0 w 633"/>
                <a:gd name="T7" fmla="*/ 0 h 46"/>
                <a:gd name="T8" fmla="*/ 316 w 633"/>
                <a:gd name="T9" fmla="*/ 0 h 46"/>
                <a:gd name="T10" fmla="*/ 632 w 63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3" h="46">
                  <a:moveTo>
                    <a:pt x="632" y="0"/>
                  </a:moveTo>
                  <a:lnTo>
                    <a:pt x="632" y="0"/>
                  </a:lnTo>
                  <a:cubicBezTo>
                    <a:pt x="632" y="0"/>
                    <a:pt x="489" y="45"/>
                    <a:pt x="316" y="45"/>
                  </a:cubicBezTo>
                  <a:cubicBezTo>
                    <a:pt x="143" y="45"/>
                    <a:pt x="0" y="0"/>
                    <a:pt x="0" y="0"/>
                  </a:cubicBezTo>
                  <a:cubicBezTo>
                    <a:pt x="0" y="0"/>
                    <a:pt x="143" y="0"/>
                    <a:pt x="316" y="0"/>
                  </a:cubicBezTo>
                  <a:cubicBezTo>
                    <a:pt x="489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131F4B14-D694-B04B-82DA-D80F91000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" y="5322888"/>
              <a:ext cx="7938" cy="139700"/>
            </a:xfrm>
            <a:custGeom>
              <a:avLst/>
              <a:gdLst>
                <a:gd name="T0" fmla="*/ 15 w 24"/>
                <a:gd name="T1" fmla="*/ 389 h 390"/>
                <a:gd name="T2" fmla="*/ 15 w 24"/>
                <a:gd name="T3" fmla="*/ 389 h 390"/>
                <a:gd name="T4" fmla="*/ 8 w 24"/>
                <a:gd name="T5" fmla="*/ 389 h 390"/>
                <a:gd name="T6" fmla="*/ 0 w 24"/>
                <a:gd name="T7" fmla="*/ 382 h 390"/>
                <a:gd name="T8" fmla="*/ 0 w 24"/>
                <a:gd name="T9" fmla="*/ 7 h 390"/>
                <a:gd name="T10" fmla="*/ 8 w 24"/>
                <a:gd name="T11" fmla="*/ 0 h 390"/>
                <a:gd name="T12" fmla="*/ 15 w 24"/>
                <a:gd name="T13" fmla="*/ 0 h 390"/>
                <a:gd name="T14" fmla="*/ 23 w 24"/>
                <a:gd name="T15" fmla="*/ 7 h 390"/>
                <a:gd name="T16" fmla="*/ 23 w 24"/>
                <a:gd name="T17" fmla="*/ 382 h 390"/>
                <a:gd name="T18" fmla="*/ 15 w 24"/>
                <a:gd name="T19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90">
                  <a:moveTo>
                    <a:pt x="15" y="389"/>
                  </a:moveTo>
                  <a:lnTo>
                    <a:pt x="15" y="389"/>
                  </a:lnTo>
                  <a:cubicBezTo>
                    <a:pt x="8" y="389"/>
                    <a:pt x="8" y="389"/>
                    <a:pt x="8" y="389"/>
                  </a:cubicBezTo>
                  <a:cubicBezTo>
                    <a:pt x="0" y="389"/>
                    <a:pt x="0" y="382"/>
                    <a:pt x="0" y="38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23" y="0"/>
                    <a:pt x="23" y="7"/>
                  </a:cubicBezTo>
                  <a:cubicBezTo>
                    <a:pt x="23" y="382"/>
                    <a:pt x="23" y="382"/>
                    <a:pt x="23" y="382"/>
                  </a:cubicBezTo>
                  <a:lnTo>
                    <a:pt x="15" y="3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49479501-1FB5-AD4B-BAC5-2C691EE85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5292725"/>
              <a:ext cx="106363" cy="161925"/>
            </a:xfrm>
            <a:custGeom>
              <a:avLst/>
              <a:gdLst>
                <a:gd name="T0" fmla="*/ 270 w 294"/>
                <a:gd name="T1" fmla="*/ 450 h 451"/>
                <a:gd name="T2" fmla="*/ 270 w 294"/>
                <a:gd name="T3" fmla="*/ 450 h 451"/>
                <a:gd name="T4" fmla="*/ 7 w 294"/>
                <a:gd name="T5" fmla="*/ 113 h 451"/>
                <a:gd name="T6" fmla="*/ 52 w 294"/>
                <a:gd name="T7" fmla="*/ 37 h 451"/>
                <a:gd name="T8" fmla="*/ 293 w 294"/>
                <a:gd name="T9" fmla="*/ 120 h 451"/>
                <a:gd name="T10" fmla="*/ 270 w 294"/>
                <a:gd name="T11" fmla="*/ 143 h 451"/>
                <a:gd name="T12" fmla="*/ 60 w 294"/>
                <a:gd name="T13" fmla="*/ 60 h 451"/>
                <a:gd name="T14" fmla="*/ 30 w 294"/>
                <a:gd name="T15" fmla="*/ 113 h 451"/>
                <a:gd name="T16" fmla="*/ 285 w 294"/>
                <a:gd name="T17" fmla="*/ 427 h 451"/>
                <a:gd name="T18" fmla="*/ 270 w 294"/>
                <a:gd name="T19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451">
                  <a:moveTo>
                    <a:pt x="270" y="450"/>
                  </a:moveTo>
                  <a:lnTo>
                    <a:pt x="270" y="450"/>
                  </a:lnTo>
                  <a:cubicBezTo>
                    <a:pt x="263" y="442"/>
                    <a:pt x="0" y="285"/>
                    <a:pt x="7" y="113"/>
                  </a:cubicBezTo>
                  <a:cubicBezTo>
                    <a:pt x="15" y="75"/>
                    <a:pt x="22" y="45"/>
                    <a:pt x="52" y="37"/>
                  </a:cubicBezTo>
                  <a:cubicBezTo>
                    <a:pt x="127" y="0"/>
                    <a:pt x="270" y="113"/>
                    <a:pt x="293" y="120"/>
                  </a:cubicBezTo>
                  <a:cubicBezTo>
                    <a:pt x="270" y="143"/>
                    <a:pt x="270" y="143"/>
                    <a:pt x="270" y="143"/>
                  </a:cubicBezTo>
                  <a:cubicBezTo>
                    <a:pt x="218" y="97"/>
                    <a:pt x="105" y="37"/>
                    <a:pt x="60" y="60"/>
                  </a:cubicBezTo>
                  <a:cubicBezTo>
                    <a:pt x="45" y="67"/>
                    <a:pt x="30" y="90"/>
                    <a:pt x="30" y="113"/>
                  </a:cubicBezTo>
                  <a:cubicBezTo>
                    <a:pt x="30" y="285"/>
                    <a:pt x="278" y="420"/>
                    <a:pt x="285" y="427"/>
                  </a:cubicBezTo>
                  <a:lnTo>
                    <a:pt x="270" y="45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E0FBD347-5ABF-B843-A290-8D41FD45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350" y="5322888"/>
              <a:ext cx="7938" cy="139700"/>
            </a:xfrm>
            <a:custGeom>
              <a:avLst/>
              <a:gdLst>
                <a:gd name="T0" fmla="*/ 7 w 23"/>
                <a:gd name="T1" fmla="*/ 389 h 390"/>
                <a:gd name="T2" fmla="*/ 7 w 23"/>
                <a:gd name="T3" fmla="*/ 389 h 390"/>
                <a:gd name="T4" fmla="*/ 15 w 23"/>
                <a:gd name="T5" fmla="*/ 389 h 390"/>
                <a:gd name="T6" fmla="*/ 22 w 23"/>
                <a:gd name="T7" fmla="*/ 382 h 390"/>
                <a:gd name="T8" fmla="*/ 22 w 23"/>
                <a:gd name="T9" fmla="*/ 7 h 390"/>
                <a:gd name="T10" fmla="*/ 15 w 23"/>
                <a:gd name="T11" fmla="*/ 0 h 390"/>
                <a:gd name="T12" fmla="*/ 7 w 23"/>
                <a:gd name="T13" fmla="*/ 0 h 390"/>
                <a:gd name="T14" fmla="*/ 0 w 23"/>
                <a:gd name="T15" fmla="*/ 7 h 390"/>
                <a:gd name="T16" fmla="*/ 0 w 23"/>
                <a:gd name="T17" fmla="*/ 382 h 390"/>
                <a:gd name="T18" fmla="*/ 7 w 23"/>
                <a:gd name="T19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0">
                  <a:moveTo>
                    <a:pt x="7" y="389"/>
                  </a:moveTo>
                  <a:lnTo>
                    <a:pt x="7" y="389"/>
                  </a:lnTo>
                  <a:cubicBezTo>
                    <a:pt x="15" y="389"/>
                    <a:pt x="15" y="389"/>
                    <a:pt x="15" y="389"/>
                  </a:cubicBezTo>
                  <a:cubicBezTo>
                    <a:pt x="22" y="389"/>
                    <a:pt x="22" y="382"/>
                    <a:pt x="22" y="382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0"/>
                    <a:pt x="22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7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2"/>
                    <a:pt x="0" y="389"/>
                    <a:pt x="7" y="3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935E2994-FE92-D145-A96D-E7ED476CB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350" y="5292725"/>
              <a:ext cx="103188" cy="161925"/>
            </a:xfrm>
            <a:custGeom>
              <a:avLst/>
              <a:gdLst>
                <a:gd name="T0" fmla="*/ 15 w 286"/>
                <a:gd name="T1" fmla="*/ 450 h 451"/>
                <a:gd name="T2" fmla="*/ 15 w 286"/>
                <a:gd name="T3" fmla="*/ 450 h 451"/>
                <a:gd name="T4" fmla="*/ 278 w 286"/>
                <a:gd name="T5" fmla="*/ 113 h 451"/>
                <a:gd name="T6" fmla="*/ 240 w 286"/>
                <a:gd name="T7" fmla="*/ 37 h 451"/>
                <a:gd name="T8" fmla="*/ 0 w 286"/>
                <a:gd name="T9" fmla="*/ 120 h 451"/>
                <a:gd name="T10" fmla="*/ 15 w 286"/>
                <a:gd name="T11" fmla="*/ 143 h 451"/>
                <a:gd name="T12" fmla="*/ 233 w 286"/>
                <a:gd name="T13" fmla="*/ 60 h 451"/>
                <a:gd name="T14" fmla="*/ 255 w 286"/>
                <a:gd name="T15" fmla="*/ 113 h 451"/>
                <a:gd name="T16" fmla="*/ 7 w 286"/>
                <a:gd name="T17" fmla="*/ 427 h 451"/>
                <a:gd name="T18" fmla="*/ 15 w 286"/>
                <a:gd name="T19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451">
                  <a:moveTo>
                    <a:pt x="15" y="450"/>
                  </a:moveTo>
                  <a:lnTo>
                    <a:pt x="15" y="450"/>
                  </a:lnTo>
                  <a:cubicBezTo>
                    <a:pt x="30" y="442"/>
                    <a:pt x="285" y="285"/>
                    <a:pt x="278" y="113"/>
                  </a:cubicBezTo>
                  <a:cubicBezTo>
                    <a:pt x="278" y="75"/>
                    <a:pt x="263" y="45"/>
                    <a:pt x="240" y="37"/>
                  </a:cubicBezTo>
                  <a:cubicBezTo>
                    <a:pt x="165" y="0"/>
                    <a:pt x="15" y="113"/>
                    <a:pt x="0" y="120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75" y="97"/>
                    <a:pt x="188" y="37"/>
                    <a:pt x="233" y="60"/>
                  </a:cubicBezTo>
                  <a:cubicBezTo>
                    <a:pt x="240" y="67"/>
                    <a:pt x="255" y="90"/>
                    <a:pt x="255" y="113"/>
                  </a:cubicBezTo>
                  <a:cubicBezTo>
                    <a:pt x="263" y="285"/>
                    <a:pt x="7" y="420"/>
                    <a:pt x="7" y="427"/>
                  </a:cubicBezTo>
                  <a:lnTo>
                    <a:pt x="15" y="45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87CCFB3-B9A9-7E48-9751-49D32651C2CF}"/>
              </a:ext>
            </a:extLst>
          </p:cNvPr>
          <p:cNvSpPr/>
          <p:nvPr/>
        </p:nvSpPr>
        <p:spPr>
          <a:xfrm>
            <a:off x="0" y="9847334"/>
            <a:ext cx="24377649" cy="38686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3FF23A-823E-FD49-B5D1-75FF53D68CA6}"/>
              </a:ext>
            </a:extLst>
          </p:cNvPr>
          <p:cNvGrpSpPr/>
          <p:nvPr/>
        </p:nvGrpSpPr>
        <p:grpSpPr>
          <a:xfrm>
            <a:off x="8130381" y="5313181"/>
            <a:ext cx="8396055" cy="5147614"/>
            <a:chOff x="11806717" y="5419174"/>
            <a:chExt cx="2937628" cy="1801057"/>
          </a:xfrm>
        </p:grpSpPr>
        <p:sp>
          <p:nvSpPr>
            <p:cNvPr id="61" name="Forma libre 82">
              <a:extLst>
                <a:ext uri="{FF2B5EF4-FFF2-40B4-BE49-F238E27FC236}">
                  <a16:creationId xmlns:a16="http://schemas.microsoft.com/office/drawing/2014/main" id="{7BD3B770-A9D8-E44D-9CF3-28E0E09C0DBA}"/>
                </a:ext>
              </a:extLst>
            </p:cNvPr>
            <p:cNvSpPr/>
            <p:nvPr/>
          </p:nvSpPr>
          <p:spPr>
            <a:xfrm>
              <a:off x="12957126" y="5419174"/>
              <a:ext cx="663547" cy="1801057"/>
            </a:xfrm>
            <a:custGeom>
              <a:avLst/>
              <a:gdLst>
                <a:gd name="connsiteX0" fmla="*/ 334709 w 333375"/>
                <a:gd name="connsiteY0" fmla="*/ 290930 h 904875"/>
                <a:gd name="connsiteX1" fmla="*/ 276511 w 333375"/>
                <a:gd name="connsiteY1" fmla="*/ 183392 h 904875"/>
                <a:gd name="connsiteX2" fmla="*/ 218313 w 333375"/>
                <a:gd name="connsiteY2" fmla="*/ 169486 h 904875"/>
                <a:gd name="connsiteX3" fmla="*/ 205645 w 333375"/>
                <a:gd name="connsiteY3" fmla="*/ 155294 h 904875"/>
                <a:gd name="connsiteX4" fmla="*/ 205645 w 333375"/>
                <a:gd name="connsiteY4" fmla="*/ 146911 h 904875"/>
                <a:gd name="connsiteX5" fmla="*/ 210121 w 333375"/>
                <a:gd name="connsiteY5" fmla="*/ 139195 h 904875"/>
                <a:gd name="connsiteX6" fmla="*/ 239554 w 333375"/>
                <a:gd name="connsiteY6" fmla="*/ 74522 h 904875"/>
                <a:gd name="connsiteX7" fmla="*/ 173585 w 333375"/>
                <a:gd name="connsiteY7" fmla="*/ 7147 h 904875"/>
                <a:gd name="connsiteX8" fmla="*/ 170688 w 333375"/>
                <a:gd name="connsiteY8" fmla="*/ 7180 h 904875"/>
                <a:gd name="connsiteX9" fmla="*/ 101367 w 333375"/>
                <a:gd name="connsiteY9" fmla="*/ 73071 h 904875"/>
                <a:gd name="connsiteX10" fmla="*/ 101346 w 333375"/>
                <a:gd name="connsiteY10" fmla="*/ 74522 h 904875"/>
                <a:gd name="connsiteX11" fmla="*/ 133731 w 333375"/>
                <a:gd name="connsiteY11" fmla="*/ 140625 h 904875"/>
                <a:gd name="connsiteX12" fmla="*/ 138398 w 333375"/>
                <a:gd name="connsiteY12" fmla="*/ 148341 h 904875"/>
                <a:gd name="connsiteX13" fmla="*/ 138399 w 333375"/>
                <a:gd name="connsiteY13" fmla="*/ 155675 h 904875"/>
                <a:gd name="connsiteX14" fmla="*/ 126302 w 333375"/>
                <a:gd name="connsiteY14" fmla="*/ 169963 h 904875"/>
                <a:gd name="connsiteX15" fmla="*/ 62675 w 333375"/>
                <a:gd name="connsiteY15" fmla="*/ 187869 h 904875"/>
                <a:gd name="connsiteX16" fmla="*/ 7144 w 333375"/>
                <a:gd name="connsiteY16" fmla="*/ 303027 h 904875"/>
                <a:gd name="connsiteX17" fmla="*/ 8191 w 333375"/>
                <a:gd name="connsiteY17" fmla="*/ 503052 h 904875"/>
                <a:gd name="connsiteX18" fmla="*/ 8191 w 333375"/>
                <a:gd name="connsiteY18" fmla="*/ 503052 h 904875"/>
                <a:gd name="connsiteX19" fmla="*/ 8191 w 333375"/>
                <a:gd name="connsiteY19" fmla="*/ 503052 h 904875"/>
                <a:gd name="connsiteX20" fmla="*/ 36004 w 333375"/>
                <a:gd name="connsiteY20" fmla="*/ 530864 h 904875"/>
                <a:gd name="connsiteX21" fmla="*/ 63817 w 333375"/>
                <a:gd name="connsiteY21" fmla="*/ 503052 h 904875"/>
                <a:gd name="connsiteX22" fmla="*/ 63818 w 333375"/>
                <a:gd name="connsiteY22" fmla="*/ 503052 h 904875"/>
                <a:gd name="connsiteX23" fmla="*/ 63818 w 333375"/>
                <a:gd name="connsiteY23" fmla="*/ 503052 h 904875"/>
                <a:gd name="connsiteX24" fmla="*/ 67246 w 333375"/>
                <a:gd name="connsiteY24" fmla="*/ 345413 h 904875"/>
                <a:gd name="connsiteX25" fmla="*/ 78295 w 333375"/>
                <a:gd name="connsiteY25" fmla="*/ 311029 h 904875"/>
                <a:gd name="connsiteX26" fmla="*/ 84391 w 333375"/>
                <a:gd name="connsiteY26" fmla="*/ 863479 h 904875"/>
                <a:gd name="connsiteX27" fmla="*/ 113919 w 333375"/>
                <a:gd name="connsiteY27" fmla="*/ 904339 h 904875"/>
                <a:gd name="connsiteX28" fmla="*/ 150876 w 333375"/>
                <a:gd name="connsiteY28" fmla="*/ 865288 h 904875"/>
                <a:gd name="connsiteX29" fmla="*/ 157639 w 333375"/>
                <a:gd name="connsiteY29" fmla="*/ 546200 h 904875"/>
                <a:gd name="connsiteX30" fmla="*/ 171926 w 333375"/>
                <a:gd name="connsiteY30" fmla="*/ 532008 h 904875"/>
                <a:gd name="connsiteX31" fmla="*/ 171926 w 333375"/>
                <a:gd name="connsiteY31" fmla="*/ 532008 h 904875"/>
                <a:gd name="connsiteX32" fmla="*/ 186309 w 333375"/>
                <a:gd name="connsiteY32" fmla="*/ 546200 h 904875"/>
                <a:gd name="connsiteX33" fmla="*/ 186309 w 333375"/>
                <a:gd name="connsiteY33" fmla="*/ 546200 h 904875"/>
                <a:gd name="connsiteX34" fmla="*/ 193072 w 333375"/>
                <a:gd name="connsiteY34" fmla="*/ 863479 h 904875"/>
                <a:gd name="connsiteX35" fmla="*/ 221647 w 333375"/>
                <a:gd name="connsiteY35" fmla="*/ 904339 h 904875"/>
                <a:gd name="connsiteX36" fmla="*/ 256699 w 333375"/>
                <a:gd name="connsiteY36" fmla="*/ 865288 h 904875"/>
                <a:gd name="connsiteX37" fmla="*/ 265366 w 333375"/>
                <a:gd name="connsiteY37" fmla="*/ 311408 h 904875"/>
                <a:gd name="connsiteX38" fmla="*/ 276606 w 333375"/>
                <a:gd name="connsiteY38" fmla="*/ 343508 h 904875"/>
                <a:gd name="connsiteX39" fmla="*/ 279845 w 333375"/>
                <a:gd name="connsiteY39" fmla="*/ 503433 h 904875"/>
                <a:gd name="connsiteX40" fmla="*/ 279845 w 333375"/>
                <a:gd name="connsiteY40" fmla="*/ 503433 h 904875"/>
                <a:gd name="connsiteX41" fmla="*/ 279845 w 333375"/>
                <a:gd name="connsiteY41" fmla="*/ 503433 h 904875"/>
                <a:gd name="connsiteX42" fmla="*/ 309335 w 333375"/>
                <a:gd name="connsiteY42" fmla="*/ 529664 h 904875"/>
                <a:gd name="connsiteX43" fmla="*/ 335566 w 333375"/>
                <a:gd name="connsiteY43" fmla="*/ 503433 h 904875"/>
                <a:gd name="connsiteX44" fmla="*/ 335566 w 333375"/>
                <a:gd name="connsiteY44" fmla="*/ 503433 h 904875"/>
                <a:gd name="connsiteX45" fmla="*/ 335566 w 333375"/>
                <a:gd name="connsiteY45" fmla="*/ 503433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3375" h="904875">
                  <a:moveTo>
                    <a:pt x="334709" y="290930"/>
                  </a:moveTo>
                  <a:cubicBezTo>
                    <a:pt x="334709" y="216348"/>
                    <a:pt x="316897" y="201586"/>
                    <a:pt x="276511" y="183392"/>
                  </a:cubicBezTo>
                  <a:cubicBezTo>
                    <a:pt x="257842" y="176109"/>
                    <a:pt x="238259" y="171430"/>
                    <a:pt x="218313" y="169486"/>
                  </a:cubicBezTo>
                  <a:cubicBezTo>
                    <a:pt x="211097" y="168663"/>
                    <a:pt x="205647" y="162556"/>
                    <a:pt x="205645" y="155294"/>
                  </a:cubicBezTo>
                  <a:lnTo>
                    <a:pt x="205645" y="146911"/>
                  </a:lnTo>
                  <a:cubicBezTo>
                    <a:pt x="205767" y="143755"/>
                    <a:pt x="207443" y="140867"/>
                    <a:pt x="210121" y="139195"/>
                  </a:cubicBezTo>
                  <a:cubicBezTo>
                    <a:pt x="231457" y="125291"/>
                    <a:pt x="239554" y="96144"/>
                    <a:pt x="239554" y="74522"/>
                  </a:cubicBezTo>
                  <a:cubicBezTo>
                    <a:pt x="239942" y="37701"/>
                    <a:pt x="210407" y="7536"/>
                    <a:pt x="173585" y="7147"/>
                  </a:cubicBezTo>
                  <a:cubicBezTo>
                    <a:pt x="172620" y="7138"/>
                    <a:pt x="171653" y="7147"/>
                    <a:pt x="170688" y="7180"/>
                  </a:cubicBezTo>
                  <a:cubicBezTo>
                    <a:pt x="133350" y="6233"/>
                    <a:pt x="102314" y="35734"/>
                    <a:pt x="101367" y="73071"/>
                  </a:cubicBezTo>
                  <a:cubicBezTo>
                    <a:pt x="101355" y="73555"/>
                    <a:pt x="101348" y="74038"/>
                    <a:pt x="101346" y="74522"/>
                  </a:cubicBezTo>
                  <a:cubicBezTo>
                    <a:pt x="101346" y="97381"/>
                    <a:pt x="110871" y="127100"/>
                    <a:pt x="133731" y="140625"/>
                  </a:cubicBezTo>
                  <a:cubicBezTo>
                    <a:pt x="136482" y="142251"/>
                    <a:pt x="138235" y="145148"/>
                    <a:pt x="138398" y="148341"/>
                  </a:cubicBezTo>
                  <a:lnTo>
                    <a:pt x="138399" y="155675"/>
                  </a:lnTo>
                  <a:cubicBezTo>
                    <a:pt x="138362" y="162740"/>
                    <a:pt x="133265" y="168763"/>
                    <a:pt x="126302" y="169963"/>
                  </a:cubicBezTo>
                  <a:cubicBezTo>
                    <a:pt x="104549" y="173797"/>
                    <a:pt x="83234" y="179797"/>
                    <a:pt x="62675" y="187869"/>
                  </a:cubicBezTo>
                  <a:cubicBezTo>
                    <a:pt x="23050" y="205682"/>
                    <a:pt x="7144" y="231780"/>
                    <a:pt x="7144" y="303027"/>
                  </a:cubicBezTo>
                  <a:lnTo>
                    <a:pt x="8191" y="503052"/>
                  </a:lnTo>
                  <a:lnTo>
                    <a:pt x="8191" y="503052"/>
                  </a:lnTo>
                  <a:lnTo>
                    <a:pt x="8191" y="503052"/>
                  </a:lnTo>
                  <a:cubicBezTo>
                    <a:pt x="8191" y="518414"/>
                    <a:pt x="20644" y="530864"/>
                    <a:pt x="36004" y="530864"/>
                  </a:cubicBezTo>
                  <a:cubicBezTo>
                    <a:pt x="51365" y="530864"/>
                    <a:pt x="63817" y="518411"/>
                    <a:pt x="63817" y="503052"/>
                  </a:cubicBezTo>
                  <a:lnTo>
                    <a:pt x="63818" y="503052"/>
                  </a:lnTo>
                  <a:lnTo>
                    <a:pt x="63818" y="503052"/>
                  </a:lnTo>
                  <a:lnTo>
                    <a:pt x="67246" y="345413"/>
                  </a:lnTo>
                  <a:cubicBezTo>
                    <a:pt x="67246" y="327507"/>
                    <a:pt x="71628" y="315886"/>
                    <a:pt x="78295" y="311029"/>
                  </a:cubicBezTo>
                  <a:lnTo>
                    <a:pt x="84391" y="863479"/>
                  </a:lnTo>
                  <a:cubicBezTo>
                    <a:pt x="84391" y="883861"/>
                    <a:pt x="93345" y="902244"/>
                    <a:pt x="113919" y="904339"/>
                  </a:cubicBezTo>
                  <a:cubicBezTo>
                    <a:pt x="137541" y="906625"/>
                    <a:pt x="150876" y="888147"/>
                    <a:pt x="150876" y="865288"/>
                  </a:cubicBezTo>
                  <a:lnTo>
                    <a:pt x="157639" y="546200"/>
                  </a:lnTo>
                  <a:cubicBezTo>
                    <a:pt x="157691" y="538347"/>
                    <a:pt x="164073" y="532008"/>
                    <a:pt x="171926" y="532008"/>
                  </a:cubicBezTo>
                  <a:lnTo>
                    <a:pt x="171926" y="532008"/>
                  </a:lnTo>
                  <a:cubicBezTo>
                    <a:pt x="179817" y="531955"/>
                    <a:pt x="186256" y="538310"/>
                    <a:pt x="186309" y="546200"/>
                  </a:cubicBezTo>
                  <a:cubicBezTo>
                    <a:pt x="186309" y="546200"/>
                    <a:pt x="186309" y="546200"/>
                    <a:pt x="186309" y="546200"/>
                  </a:cubicBezTo>
                  <a:lnTo>
                    <a:pt x="193072" y="863479"/>
                  </a:lnTo>
                  <a:cubicBezTo>
                    <a:pt x="193072" y="883861"/>
                    <a:pt x="201263" y="902244"/>
                    <a:pt x="221647" y="904339"/>
                  </a:cubicBezTo>
                  <a:cubicBezTo>
                    <a:pt x="245269" y="906625"/>
                    <a:pt x="256699" y="888147"/>
                    <a:pt x="256699" y="865288"/>
                  </a:cubicBezTo>
                  <a:lnTo>
                    <a:pt x="265366" y="311408"/>
                  </a:lnTo>
                  <a:cubicBezTo>
                    <a:pt x="270605" y="314552"/>
                    <a:pt x="276606" y="325600"/>
                    <a:pt x="276606" y="343508"/>
                  </a:cubicBezTo>
                  <a:lnTo>
                    <a:pt x="279845" y="503433"/>
                  </a:lnTo>
                  <a:lnTo>
                    <a:pt x="279845" y="503433"/>
                  </a:lnTo>
                  <a:cubicBezTo>
                    <a:pt x="279845" y="503433"/>
                    <a:pt x="279845" y="503433"/>
                    <a:pt x="279845" y="503433"/>
                  </a:cubicBezTo>
                  <a:cubicBezTo>
                    <a:pt x="280745" y="518821"/>
                    <a:pt x="293948" y="530564"/>
                    <a:pt x="309335" y="529664"/>
                  </a:cubicBezTo>
                  <a:cubicBezTo>
                    <a:pt x="323465" y="528839"/>
                    <a:pt x="334739" y="517563"/>
                    <a:pt x="335566" y="503433"/>
                  </a:cubicBezTo>
                  <a:cubicBezTo>
                    <a:pt x="335566" y="503433"/>
                    <a:pt x="335566" y="503433"/>
                    <a:pt x="335566" y="503433"/>
                  </a:cubicBezTo>
                  <a:lnTo>
                    <a:pt x="335566" y="50343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84">
              <a:extLst>
                <a:ext uri="{FF2B5EF4-FFF2-40B4-BE49-F238E27FC236}">
                  <a16:creationId xmlns:a16="http://schemas.microsoft.com/office/drawing/2014/main" id="{35FC8EA3-3CCB-4B41-B037-0A11846A6338}"/>
                </a:ext>
              </a:extLst>
            </p:cNvPr>
            <p:cNvSpPr/>
            <p:nvPr/>
          </p:nvSpPr>
          <p:spPr>
            <a:xfrm>
              <a:off x="13858981" y="6192184"/>
              <a:ext cx="739381" cy="151668"/>
            </a:xfrm>
            <a:custGeom>
              <a:avLst/>
              <a:gdLst>
                <a:gd name="connsiteX0" fmla="*/ 7144 w 371475"/>
                <a:gd name="connsiteY0" fmla="*/ 7144 h 76200"/>
                <a:gd name="connsiteX1" fmla="*/ 372333 w 371475"/>
                <a:gd name="connsiteY1" fmla="*/ 7144 h 76200"/>
                <a:gd name="connsiteX2" fmla="*/ 372333 w 371475"/>
                <a:gd name="connsiteY2" fmla="*/ 70009 h 76200"/>
                <a:gd name="connsiteX3" fmla="*/ 7144 w 371475"/>
                <a:gd name="connsiteY3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76200">
                  <a:moveTo>
                    <a:pt x="7144" y="7144"/>
                  </a:moveTo>
                  <a:lnTo>
                    <a:pt x="372333" y="7144"/>
                  </a:lnTo>
                  <a:lnTo>
                    <a:pt x="372333" y="70009"/>
                  </a:lnTo>
                  <a:lnTo>
                    <a:pt x="7144" y="7000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85">
              <a:extLst>
                <a:ext uri="{FF2B5EF4-FFF2-40B4-BE49-F238E27FC236}">
                  <a16:creationId xmlns:a16="http://schemas.microsoft.com/office/drawing/2014/main" id="{279F9B53-EA52-B94A-953F-AACF8DDF5F46}"/>
                </a:ext>
              </a:extLst>
            </p:cNvPr>
            <p:cNvSpPr/>
            <p:nvPr/>
          </p:nvSpPr>
          <p:spPr>
            <a:xfrm>
              <a:off x="13760587" y="6101371"/>
              <a:ext cx="208544" cy="322294"/>
            </a:xfrm>
            <a:custGeom>
              <a:avLst/>
              <a:gdLst>
                <a:gd name="connsiteX0" fmla="*/ 7144 w 104775"/>
                <a:gd name="connsiteY0" fmla="*/ 84202 h 161925"/>
                <a:gd name="connsiteX1" fmla="*/ 97917 w 104775"/>
                <a:gd name="connsiteY1" fmla="*/ 161353 h 161925"/>
                <a:gd name="connsiteX2" fmla="*/ 97917 w 104775"/>
                <a:gd name="connsiteY2" fmla="*/ 7144 h 161925"/>
                <a:gd name="connsiteX3" fmla="*/ 7144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7144" y="84202"/>
                  </a:moveTo>
                  <a:lnTo>
                    <a:pt x="97917" y="161353"/>
                  </a:lnTo>
                  <a:lnTo>
                    <a:pt x="97917" y="7144"/>
                  </a:lnTo>
                  <a:lnTo>
                    <a:pt x="7144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86">
              <a:extLst>
                <a:ext uri="{FF2B5EF4-FFF2-40B4-BE49-F238E27FC236}">
                  <a16:creationId xmlns:a16="http://schemas.microsoft.com/office/drawing/2014/main" id="{1459670F-EC93-CF46-972F-FEEA56395B4E}"/>
                </a:ext>
              </a:extLst>
            </p:cNvPr>
            <p:cNvSpPr/>
            <p:nvPr/>
          </p:nvSpPr>
          <p:spPr>
            <a:xfrm>
              <a:off x="14535801" y="6101371"/>
              <a:ext cx="208544" cy="322294"/>
            </a:xfrm>
            <a:custGeom>
              <a:avLst/>
              <a:gdLst>
                <a:gd name="connsiteX0" fmla="*/ 97917 w 104775"/>
                <a:gd name="connsiteY0" fmla="*/ 84202 h 161925"/>
                <a:gd name="connsiteX1" fmla="*/ 7144 w 104775"/>
                <a:gd name="connsiteY1" fmla="*/ 161353 h 161925"/>
                <a:gd name="connsiteX2" fmla="*/ 7144 w 104775"/>
                <a:gd name="connsiteY2" fmla="*/ 7144 h 161925"/>
                <a:gd name="connsiteX3" fmla="*/ 97917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97917" y="84202"/>
                  </a:moveTo>
                  <a:lnTo>
                    <a:pt x="7144" y="161353"/>
                  </a:lnTo>
                  <a:lnTo>
                    <a:pt x="7144" y="7144"/>
                  </a:lnTo>
                  <a:lnTo>
                    <a:pt x="97917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84">
              <a:extLst>
                <a:ext uri="{FF2B5EF4-FFF2-40B4-BE49-F238E27FC236}">
                  <a16:creationId xmlns:a16="http://schemas.microsoft.com/office/drawing/2014/main" id="{FC8A6C2A-63FF-8A41-8A7E-A7B93DAC8035}"/>
                </a:ext>
              </a:extLst>
            </p:cNvPr>
            <p:cNvSpPr/>
            <p:nvPr/>
          </p:nvSpPr>
          <p:spPr>
            <a:xfrm>
              <a:off x="11905110" y="6192184"/>
              <a:ext cx="739381" cy="151668"/>
            </a:xfrm>
            <a:custGeom>
              <a:avLst/>
              <a:gdLst>
                <a:gd name="connsiteX0" fmla="*/ 7144 w 371475"/>
                <a:gd name="connsiteY0" fmla="*/ 7144 h 76200"/>
                <a:gd name="connsiteX1" fmla="*/ 372333 w 371475"/>
                <a:gd name="connsiteY1" fmla="*/ 7144 h 76200"/>
                <a:gd name="connsiteX2" fmla="*/ 372333 w 371475"/>
                <a:gd name="connsiteY2" fmla="*/ 70009 h 76200"/>
                <a:gd name="connsiteX3" fmla="*/ 7144 w 371475"/>
                <a:gd name="connsiteY3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76200">
                  <a:moveTo>
                    <a:pt x="7144" y="7144"/>
                  </a:moveTo>
                  <a:lnTo>
                    <a:pt x="372333" y="7144"/>
                  </a:lnTo>
                  <a:lnTo>
                    <a:pt x="372333" y="70009"/>
                  </a:lnTo>
                  <a:lnTo>
                    <a:pt x="7144" y="7000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85">
              <a:extLst>
                <a:ext uri="{FF2B5EF4-FFF2-40B4-BE49-F238E27FC236}">
                  <a16:creationId xmlns:a16="http://schemas.microsoft.com/office/drawing/2014/main" id="{30EA61B7-2D1E-2F41-9BE2-FA93C2AFE60C}"/>
                </a:ext>
              </a:extLst>
            </p:cNvPr>
            <p:cNvSpPr/>
            <p:nvPr/>
          </p:nvSpPr>
          <p:spPr>
            <a:xfrm>
              <a:off x="11806717" y="6101371"/>
              <a:ext cx="208544" cy="322294"/>
            </a:xfrm>
            <a:custGeom>
              <a:avLst/>
              <a:gdLst>
                <a:gd name="connsiteX0" fmla="*/ 7144 w 104775"/>
                <a:gd name="connsiteY0" fmla="*/ 84202 h 161925"/>
                <a:gd name="connsiteX1" fmla="*/ 97917 w 104775"/>
                <a:gd name="connsiteY1" fmla="*/ 161353 h 161925"/>
                <a:gd name="connsiteX2" fmla="*/ 97917 w 104775"/>
                <a:gd name="connsiteY2" fmla="*/ 7144 h 161925"/>
                <a:gd name="connsiteX3" fmla="*/ 7144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7144" y="84202"/>
                  </a:moveTo>
                  <a:lnTo>
                    <a:pt x="97917" y="161353"/>
                  </a:lnTo>
                  <a:lnTo>
                    <a:pt x="97917" y="7144"/>
                  </a:lnTo>
                  <a:lnTo>
                    <a:pt x="7144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86">
              <a:extLst>
                <a:ext uri="{FF2B5EF4-FFF2-40B4-BE49-F238E27FC236}">
                  <a16:creationId xmlns:a16="http://schemas.microsoft.com/office/drawing/2014/main" id="{F6D41C8D-82BE-1549-BCF1-F639D7886E20}"/>
                </a:ext>
              </a:extLst>
            </p:cNvPr>
            <p:cNvSpPr/>
            <p:nvPr/>
          </p:nvSpPr>
          <p:spPr>
            <a:xfrm>
              <a:off x="12581930" y="6101371"/>
              <a:ext cx="208544" cy="322294"/>
            </a:xfrm>
            <a:custGeom>
              <a:avLst/>
              <a:gdLst>
                <a:gd name="connsiteX0" fmla="*/ 97917 w 104775"/>
                <a:gd name="connsiteY0" fmla="*/ 84202 h 161925"/>
                <a:gd name="connsiteX1" fmla="*/ 7144 w 104775"/>
                <a:gd name="connsiteY1" fmla="*/ 161353 h 161925"/>
                <a:gd name="connsiteX2" fmla="*/ 7144 w 104775"/>
                <a:gd name="connsiteY2" fmla="*/ 7144 h 161925"/>
                <a:gd name="connsiteX3" fmla="*/ 97917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97917" y="84202"/>
                  </a:moveTo>
                  <a:lnTo>
                    <a:pt x="7144" y="161353"/>
                  </a:lnTo>
                  <a:lnTo>
                    <a:pt x="7144" y="7144"/>
                  </a:lnTo>
                  <a:lnTo>
                    <a:pt x="97917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1089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4400A07-83DF-6D4F-90C8-A251682E31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4" name="Rectángulo 8">
            <a:extLst>
              <a:ext uri="{FF2B5EF4-FFF2-40B4-BE49-F238E27FC236}">
                <a16:creationId xmlns:a16="http://schemas.microsoft.com/office/drawing/2014/main" id="{8B50D425-D5D2-1E4A-B1BA-3FDF5267D2EE}"/>
              </a:ext>
            </a:extLst>
          </p:cNvPr>
          <p:cNvSpPr/>
          <p:nvPr/>
        </p:nvSpPr>
        <p:spPr>
          <a:xfrm flipH="1">
            <a:off x="13918110" y="7690201"/>
            <a:ext cx="76356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ontserrat Light" pitchFamily="2" charset="77"/>
              </a:rPr>
              <a:t>The disease causes respiratory illness with symptoms such as a cough, fever, and in more severe cases, difficulty breathing.</a:t>
            </a:r>
          </a:p>
          <a:p>
            <a:endParaRPr lang="es-MX" sz="2800" dirty="0">
              <a:latin typeface="Montserrat Light" pitchFamily="2" charset="77"/>
            </a:endParaRPr>
          </a:p>
          <a:p>
            <a:r>
              <a:rPr lang="es-MX" sz="2800" dirty="0">
                <a:latin typeface="Montserrat Light" pitchFamily="2" charset="77"/>
              </a:rPr>
              <a:t>The disease causes respiratory illness with symptoms such as a cough, fever, and in more severe cases, difficulty breathing. Disease causes respiratory illness with symptoms such as a cough.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C0321A-0E5A-1E49-941F-DF089E316EA4}"/>
              </a:ext>
            </a:extLst>
          </p:cNvPr>
          <p:cNvSpPr txBox="1"/>
          <p:nvPr/>
        </p:nvSpPr>
        <p:spPr>
          <a:xfrm>
            <a:off x="13918110" y="4372961"/>
            <a:ext cx="476177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0" b="1" dirty="0">
                <a:solidFill>
                  <a:schemeClr val="accent1"/>
                </a:solidFill>
                <a:latin typeface="Fjalla One" panose="02000506040000020004" pitchFamily="2" charset="0"/>
              </a:rPr>
              <a:t>2 - 14 </a:t>
            </a:r>
          </a:p>
          <a:p>
            <a:r>
              <a:rPr lang="es-MX" sz="10000" b="1" dirty="0">
                <a:solidFill>
                  <a:schemeClr val="accent1"/>
                </a:solidFill>
                <a:latin typeface="Fjalla One" panose="02000506040000020004" pitchFamily="2" charset="0"/>
              </a:rPr>
              <a:t>DAYS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D791C8-96DF-794C-A2C0-1419FBC85BDB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72">
            <a:extLst>
              <a:ext uri="{FF2B5EF4-FFF2-40B4-BE49-F238E27FC236}">
                <a16:creationId xmlns:a16="http://schemas.microsoft.com/office/drawing/2014/main" id="{B62089F1-30E6-1543-846D-4942970D5567}"/>
              </a:ext>
            </a:extLst>
          </p:cNvPr>
          <p:cNvSpPr/>
          <p:nvPr/>
        </p:nvSpPr>
        <p:spPr>
          <a:xfrm>
            <a:off x="1969079" y="1570330"/>
            <a:ext cx="80240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dirty="0">
                <a:solidFill>
                  <a:schemeClr val="bg1"/>
                </a:solidFill>
                <a:latin typeface="Fjalla One" panose="02000506040000020004" pitchFamily="2" charset="0"/>
              </a:rPr>
              <a:t>I </a:t>
            </a:r>
            <a:r>
              <a:rPr lang="es-MX" sz="8000" dirty="0">
                <a:latin typeface="Fjalla One" panose="02000506040000020004" pitchFamily="2" charset="0"/>
              </a:rPr>
              <a:t>ncubation Period</a:t>
            </a:r>
          </a:p>
        </p:txBody>
      </p:sp>
    </p:spTree>
    <p:extLst>
      <p:ext uri="{BB962C8B-B14F-4D97-AF65-F5344CB8AC3E}">
        <p14:creationId xmlns:p14="http://schemas.microsoft.com/office/powerpoint/2010/main" val="389007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A0C413-33EC-A240-9697-38C3276BD722}"/>
              </a:ext>
            </a:extLst>
          </p:cNvPr>
          <p:cNvSpPr/>
          <p:nvPr/>
        </p:nvSpPr>
        <p:spPr>
          <a:xfrm>
            <a:off x="3132685" y="6482988"/>
            <a:ext cx="4926726" cy="4555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4EA8F-C54A-2747-A56F-F8E9D9BE1D4D}"/>
              </a:ext>
            </a:extLst>
          </p:cNvPr>
          <p:cNvSpPr txBox="1"/>
          <p:nvPr/>
        </p:nvSpPr>
        <p:spPr>
          <a:xfrm>
            <a:off x="5280558" y="10150533"/>
            <a:ext cx="2401480" cy="65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4000" dirty="0">
                <a:solidFill>
                  <a:schemeClr val="bg1"/>
                </a:solidFill>
                <a:latin typeface="Fjalla One" panose="02000506040000020004" pitchFamily="2" charset="0"/>
              </a:rPr>
              <a:t>Virus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A30A7A-C9B1-5745-81C0-C60888D2DFCD}"/>
              </a:ext>
            </a:extLst>
          </p:cNvPr>
          <p:cNvSpPr/>
          <p:nvPr/>
        </p:nvSpPr>
        <p:spPr>
          <a:xfrm>
            <a:off x="10414598" y="6482988"/>
            <a:ext cx="4926726" cy="45551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8D6B67-BCD6-7243-974B-1B3A00D35785}"/>
              </a:ext>
            </a:extLst>
          </p:cNvPr>
          <p:cNvSpPr txBox="1"/>
          <p:nvPr/>
        </p:nvSpPr>
        <p:spPr>
          <a:xfrm>
            <a:off x="12562471" y="10150533"/>
            <a:ext cx="240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4000" dirty="0">
                <a:solidFill>
                  <a:schemeClr val="bg1"/>
                </a:solidFill>
                <a:latin typeface="Fjalla One" panose="02000506040000020004" pitchFamily="2" charset="0"/>
              </a:rPr>
              <a:t>Recovered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86A248-E9AE-5544-A884-D748939DAB4E}"/>
              </a:ext>
            </a:extLst>
          </p:cNvPr>
          <p:cNvSpPr/>
          <p:nvPr/>
        </p:nvSpPr>
        <p:spPr>
          <a:xfrm>
            <a:off x="17683038" y="6482988"/>
            <a:ext cx="4926726" cy="4555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619F80-36B8-A143-AAE9-48543CFF0117}"/>
              </a:ext>
            </a:extLst>
          </p:cNvPr>
          <p:cNvSpPr txBox="1"/>
          <p:nvPr/>
        </p:nvSpPr>
        <p:spPr>
          <a:xfrm>
            <a:off x="19830911" y="10150533"/>
            <a:ext cx="240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4000" dirty="0">
                <a:solidFill>
                  <a:schemeClr val="bg1"/>
                </a:solidFill>
                <a:latin typeface="Fjalla One" panose="02000506040000020004" pitchFamily="2" charset="0"/>
              </a:rPr>
              <a:t>Countries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F9290A-F0A0-AF4B-A686-69A094C2B3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1C7186-1710-764D-84B8-324E1C63FD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A942F05-92ED-4C47-B5FF-E33E77C4CD6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824285-296A-0349-932A-C4DD0C096914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ángulo 1072">
            <a:extLst>
              <a:ext uri="{FF2B5EF4-FFF2-40B4-BE49-F238E27FC236}">
                <a16:creationId xmlns:a16="http://schemas.microsoft.com/office/drawing/2014/main" id="{1E88DC4E-30C4-2E42-B925-94BF4989BAB5}"/>
              </a:ext>
            </a:extLst>
          </p:cNvPr>
          <p:cNvSpPr/>
          <p:nvPr/>
        </p:nvSpPr>
        <p:spPr>
          <a:xfrm>
            <a:off x="1838451" y="1570330"/>
            <a:ext cx="80240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dirty="0">
                <a:solidFill>
                  <a:schemeClr val="bg1"/>
                </a:solidFill>
                <a:latin typeface="Fjalla One" panose="02000506040000020004" pitchFamily="2" charset="0"/>
              </a:rPr>
              <a:t>S </a:t>
            </a:r>
            <a:r>
              <a:rPr lang="es-MX" sz="8000" dirty="0">
                <a:latin typeface="Fjalla One" panose="02000506040000020004" pitchFamily="2" charset="0"/>
              </a:rPr>
              <a:t>pread</a:t>
            </a:r>
          </a:p>
        </p:txBody>
      </p:sp>
    </p:spTree>
    <p:extLst>
      <p:ext uri="{BB962C8B-B14F-4D97-AF65-F5344CB8AC3E}">
        <p14:creationId xmlns:p14="http://schemas.microsoft.com/office/powerpoint/2010/main" val="30716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13826659-E0D3-0044-A2CA-D4EAB8C23234}"/>
              </a:ext>
            </a:extLst>
          </p:cNvPr>
          <p:cNvSpPr/>
          <p:nvPr/>
        </p:nvSpPr>
        <p:spPr>
          <a:xfrm>
            <a:off x="1730828" y="10389241"/>
            <a:ext cx="21063858" cy="179614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3061F43-F823-D441-9416-603BB9381266}"/>
              </a:ext>
            </a:extLst>
          </p:cNvPr>
          <p:cNvSpPr/>
          <p:nvPr/>
        </p:nvSpPr>
        <p:spPr>
          <a:xfrm>
            <a:off x="1730828" y="8266528"/>
            <a:ext cx="21063858" cy="179614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2B40BA-B2B0-0D4B-92E9-9CBE17B3A23C}"/>
              </a:ext>
            </a:extLst>
          </p:cNvPr>
          <p:cNvSpPr/>
          <p:nvPr/>
        </p:nvSpPr>
        <p:spPr>
          <a:xfrm>
            <a:off x="1730828" y="6209129"/>
            <a:ext cx="21063858" cy="179614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72DBB3-7FC0-7143-AD18-8336B4B33904}"/>
              </a:ext>
            </a:extLst>
          </p:cNvPr>
          <p:cNvSpPr/>
          <p:nvPr/>
        </p:nvSpPr>
        <p:spPr>
          <a:xfrm>
            <a:off x="1730828" y="3404527"/>
            <a:ext cx="21063858" cy="2580034"/>
          </a:xfrm>
          <a:prstGeom prst="rect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ángulo 91">
            <a:extLst>
              <a:ext uri="{FF2B5EF4-FFF2-40B4-BE49-F238E27FC236}">
                <a16:creationId xmlns:a16="http://schemas.microsoft.com/office/drawing/2014/main" id="{3E87A4AE-3218-F34A-AE11-A58518EF7798}"/>
              </a:ext>
            </a:extLst>
          </p:cNvPr>
          <p:cNvSpPr/>
          <p:nvPr/>
        </p:nvSpPr>
        <p:spPr>
          <a:xfrm>
            <a:off x="7186438" y="4987292"/>
            <a:ext cx="11961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Fjalla One" panose="02000506040000020004" pitchFamily="2" charset="0"/>
              </a:rPr>
              <a:t>TESTS</a:t>
            </a:r>
          </a:p>
        </p:txBody>
      </p:sp>
      <p:sp>
        <p:nvSpPr>
          <p:cNvPr id="67" name="Rectángulo 92">
            <a:extLst>
              <a:ext uri="{FF2B5EF4-FFF2-40B4-BE49-F238E27FC236}">
                <a16:creationId xmlns:a16="http://schemas.microsoft.com/office/drawing/2014/main" id="{833823F2-6AB5-7148-B10D-082494033F1B}"/>
              </a:ext>
            </a:extLst>
          </p:cNvPr>
          <p:cNvSpPr/>
          <p:nvPr/>
        </p:nvSpPr>
        <p:spPr>
          <a:xfrm>
            <a:off x="10595466" y="4987292"/>
            <a:ext cx="2733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Fjalla One" panose="02000506040000020004" pitchFamily="2" charset="0"/>
              </a:rPr>
              <a:t>PEOPLE TESTED</a:t>
            </a:r>
          </a:p>
        </p:txBody>
      </p:sp>
      <p:sp>
        <p:nvSpPr>
          <p:cNvPr id="68" name="Rectángulo 93">
            <a:extLst>
              <a:ext uri="{FF2B5EF4-FFF2-40B4-BE49-F238E27FC236}">
                <a16:creationId xmlns:a16="http://schemas.microsoft.com/office/drawing/2014/main" id="{11468941-0595-7B47-B8BD-C964DDC714AD}"/>
              </a:ext>
            </a:extLst>
          </p:cNvPr>
          <p:cNvSpPr/>
          <p:nvPr/>
        </p:nvSpPr>
        <p:spPr>
          <a:xfrm>
            <a:off x="15174247" y="4993803"/>
            <a:ext cx="1705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Fjalla One" panose="02000506040000020004" pitchFamily="2" charset="0"/>
              </a:rPr>
              <a:t>POSITIVE</a:t>
            </a:r>
          </a:p>
        </p:txBody>
      </p:sp>
      <p:sp>
        <p:nvSpPr>
          <p:cNvPr id="69" name="Rectángulo 94">
            <a:extLst>
              <a:ext uri="{FF2B5EF4-FFF2-40B4-BE49-F238E27FC236}">
                <a16:creationId xmlns:a16="http://schemas.microsoft.com/office/drawing/2014/main" id="{B246970C-ED70-D64A-811A-52796F306E71}"/>
              </a:ext>
            </a:extLst>
          </p:cNvPr>
          <p:cNvSpPr/>
          <p:nvPr/>
        </p:nvSpPr>
        <p:spPr>
          <a:xfrm>
            <a:off x="18941418" y="4993803"/>
            <a:ext cx="14943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Fjalla One" panose="02000506040000020004" pitchFamily="2" charset="0"/>
              </a:rPr>
              <a:t>DEATHS</a:t>
            </a:r>
          </a:p>
        </p:txBody>
      </p:sp>
      <p:sp>
        <p:nvSpPr>
          <p:cNvPr id="70" name="Rectángulo 91">
            <a:extLst>
              <a:ext uri="{FF2B5EF4-FFF2-40B4-BE49-F238E27FC236}">
                <a16:creationId xmlns:a16="http://schemas.microsoft.com/office/drawing/2014/main" id="{45E9F33E-BD3A-8449-972A-2E6635C35B24}"/>
              </a:ext>
            </a:extLst>
          </p:cNvPr>
          <p:cNvSpPr/>
          <p:nvPr/>
        </p:nvSpPr>
        <p:spPr>
          <a:xfrm>
            <a:off x="3589913" y="6770722"/>
            <a:ext cx="1319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ontserrat Light" pitchFamily="2" charset="77"/>
              </a:rPr>
              <a:t>Daily</a:t>
            </a:r>
          </a:p>
        </p:txBody>
      </p:sp>
      <p:sp>
        <p:nvSpPr>
          <p:cNvPr id="71" name="Rectángulo 91">
            <a:extLst>
              <a:ext uri="{FF2B5EF4-FFF2-40B4-BE49-F238E27FC236}">
                <a16:creationId xmlns:a16="http://schemas.microsoft.com/office/drawing/2014/main" id="{E0F0BDA5-8F6D-124E-88D6-C5E94AFB55E5}"/>
              </a:ext>
            </a:extLst>
          </p:cNvPr>
          <p:cNvSpPr/>
          <p:nvPr/>
        </p:nvSpPr>
        <p:spPr>
          <a:xfrm>
            <a:off x="3308587" y="8817669"/>
            <a:ext cx="1882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ontserrat Light" pitchFamily="2" charset="77"/>
              </a:rPr>
              <a:t>Weekly</a:t>
            </a:r>
          </a:p>
        </p:txBody>
      </p:sp>
      <p:sp>
        <p:nvSpPr>
          <p:cNvPr id="72" name="Rectángulo 91">
            <a:extLst>
              <a:ext uri="{FF2B5EF4-FFF2-40B4-BE49-F238E27FC236}">
                <a16:creationId xmlns:a16="http://schemas.microsoft.com/office/drawing/2014/main" id="{6760DB85-88A4-6541-A8D7-19929B420A1C}"/>
              </a:ext>
            </a:extLst>
          </p:cNvPr>
          <p:cNvSpPr/>
          <p:nvPr/>
        </p:nvSpPr>
        <p:spPr>
          <a:xfrm>
            <a:off x="7035464" y="677072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ontserrat Light" pitchFamily="2" charset="77"/>
              </a:rPr>
              <a:t>14,982</a:t>
            </a:r>
          </a:p>
        </p:txBody>
      </p:sp>
      <p:sp>
        <p:nvSpPr>
          <p:cNvPr id="73" name="Rectángulo 91">
            <a:extLst>
              <a:ext uri="{FF2B5EF4-FFF2-40B4-BE49-F238E27FC236}">
                <a16:creationId xmlns:a16="http://schemas.microsoft.com/office/drawing/2014/main" id="{2D4734E1-413E-F54B-938B-560D214EA7BB}"/>
              </a:ext>
            </a:extLst>
          </p:cNvPr>
          <p:cNvSpPr/>
          <p:nvPr/>
        </p:nvSpPr>
        <p:spPr>
          <a:xfrm>
            <a:off x="6967259" y="8817669"/>
            <a:ext cx="1927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ontserrat Light" pitchFamily="2" charset="77"/>
              </a:rPr>
              <a:t>382,650</a:t>
            </a:r>
          </a:p>
        </p:txBody>
      </p:sp>
      <p:sp>
        <p:nvSpPr>
          <p:cNvPr id="74" name="Rectángulo 91">
            <a:extLst>
              <a:ext uri="{FF2B5EF4-FFF2-40B4-BE49-F238E27FC236}">
                <a16:creationId xmlns:a16="http://schemas.microsoft.com/office/drawing/2014/main" id="{A497F781-D1B6-824C-8680-A664E090B598}"/>
              </a:ext>
            </a:extLst>
          </p:cNvPr>
          <p:cNvSpPr/>
          <p:nvPr/>
        </p:nvSpPr>
        <p:spPr>
          <a:xfrm>
            <a:off x="11472673" y="6770722"/>
            <a:ext cx="1475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ontserrat Light" pitchFamily="2" charset="77"/>
              </a:rPr>
              <a:t>11,879</a:t>
            </a:r>
          </a:p>
        </p:txBody>
      </p:sp>
      <p:sp>
        <p:nvSpPr>
          <p:cNvPr id="75" name="Rectángulo 91">
            <a:extLst>
              <a:ext uri="{FF2B5EF4-FFF2-40B4-BE49-F238E27FC236}">
                <a16:creationId xmlns:a16="http://schemas.microsoft.com/office/drawing/2014/main" id="{9E3DC456-724B-BF4F-8DC0-C02D89258753}"/>
              </a:ext>
            </a:extLst>
          </p:cNvPr>
          <p:cNvSpPr/>
          <p:nvPr/>
        </p:nvSpPr>
        <p:spPr>
          <a:xfrm>
            <a:off x="11363593" y="8817669"/>
            <a:ext cx="1912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ontserrat Light" pitchFamily="2" charset="77"/>
              </a:rPr>
              <a:t>302,599</a:t>
            </a:r>
          </a:p>
        </p:txBody>
      </p:sp>
      <p:sp>
        <p:nvSpPr>
          <p:cNvPr id="76" name="Rectángulo 91">
            <a:extLst>
              <a:ext uri="{FF2B5EF4-FFF2-40B4-BE49-F238E27FC236}">
                <a16:creationId xmlns:a16="http://schemas.microsoft.com/office/drawing/2014/main" id="{D7B65F7F-6BB1-A444-A4F0-239D224FAD8C}"/>
              </a:ext>
            </a:extLst>
          </p:cNvPr>
          <p:cNvSpPr/>
          <p:nvPr/>
        </p:nvSpPr>
        <p:spPr>
          <a:xfrm>
            <a:off x="15503833" y="6770722"/>
            <a:ext cx="1313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ontserrat Light" pitchFamily="2" charset="77"/>
              </a:rPr>
              <a:t>5,252</a:t>
            </a:r>
          </a:p>
        </p:txBody>
      </p:sp>
      <p:sp>
        <p:nvSpPr>
          <p:cNvPr id="77" name="Rectángulo 91">
            <a:extLst>
              <a:ext uri="{FF2B5EF4-FFF2-40B4-BE49-F238E27FC236}">
                <a16:creationId xmlns:a16="http://schemas.microsoft.com/office/drawing/2014/main" id="{B97AF340-2189-0E46-9B52-622CC7260C3F}"/>
              </a:ext>
            </a:extLst>
          </p:cNvPr>
          <p:cNvSpPr/>
          <p:nvPr/>
        </p:nvSpPr>
        <p:spPr>
          <a:xfrm>
            <a:off x="15381715" y="8817669"/>
            <a:ext cx="1630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ontserrat Light" pitchFamily="2" charset="77"/>
              </a:rPr>
              <a:t>93,873</a:t>
            </a:r>
          </a:p>
        </p:txBody>
      </p:sp>
      <p:sp>
        <p:nvSpPr>
          <p:cNvPr id="78" name="Rectángulo 91">
            <a:extLst>
              <a:ext uri="{FF2B5EF4-FFF2-40B4-BE49-F238E27FC236}">
                <a16:creationId xmlns:a16="http://schemas.microsoft.com/office/drawing/2014/main" id="{0B087663-037B-B647-A851-AB259A99F5E9}"/>
              </a:ext>
            </a:extLst>
          </p:cNvPr>
          <p:cNvSpPr/>
          <p:nvPr/>
        </p:nvSpPr>
        <p:spPr>
          <a:xfrm>
            <a:off x="19269008" y="6770722"/>
            <a:ext cx="1011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ontserrat Light" pitchFamily="2" charset="77"/>
              </a:rPr>
              <a:t>778</a:t>
            </a:r>
          </a:p>
        </p:txBody>
      </p:sp>
      <p:sp>
        <p:nvSpPr>
          <p:cNvPr id="79" name="Rectángulo 91">
            <a:extLst>
              <a:ext uri="{FF2B5EF4-FFF2-40B4-BE49-F238E27FC236}">
                <a16:creationId xmlns:a16="http://schemas.microsoft.com/office/drawing/2014/main" id="{0D12E1A0-4A4C-6345-909F-D2687786E6F0}"/>
              </a:ext>
            </a:extLst>
          </p:cNvPr>
          <p:cNvSpPr/>
          <p:nvPr/>
        </p:nvSpPr>
        <p:spPr>
          <a:xfrm>
            <a:off x="19085174" y="8817669"/>
            <a:ext cx="1452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ontserrat Light" pitchFamily="2" charset="77"/>
              </a:rPr>
              <a:t>12,107</a:t>
            </a:r>
          </a:p>
        </p:txBody>
      </p:sp>
      <p:sp>
        <p:nvSpPr>
          <p:cNvPr id="80" name="Rectángulo 91">
            <a:extLst>
              <a:ext uri="{FF2B5EF4-FFF2-40B4-BE49-F238E27FC236}">
                <a16:creationId xmlns:a16="http://schemas.microsoft.com/office/drawing/2014/main" id="{2940323C-50AF-294C-97DA-71D24D1C004E}"/>
              </a:ext>
            </a:extLst>
          </p:cNvPr>
          <p:cNvSpPr/>
          <p:nvPr/>
        </p:nvSpPr>
        <p:spPr>
          <a:xfrm>
            <a:off x="3580295" y="10973040"/>
            <a:ext cx="13388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ontserrat Light" pitchFamily="2" charset="77"/>
              </a:rPr>
              <a:t>Total</a:t>
            </a:r>
          </a:p>
        </p:txBody>
      </p:sp>
      <p:sp>
        <p:nvSpPr>
          <p:cNvPr id="81" name="Rectángulo 91">
            <a:extLst>
              <a:ext uri="{FF2B5EF4-FFF2-40B4-BE49-F238E27FC236}">
                <a16:creationId xmlns:a16="http://schemas.microsoft.com/office/drawing/2014/main" id="{84AEA19B-4397-E343-B13B-3743F5CA6386}"/>
              </a:ext>
            </a:extLst>
          </p:cNvPr>
          <p:cNvSpPr/>
          <p:nvPr/>
        </p:nvSpPr>
        <p:spPr>
          <a:xfrm>
            <a:off x="6967259" y="10973040"/>
            <a:ext cx="1927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ontserrat Light" pitchFamily="2" charset="77"/>
              </a:rPr>
              <a:t>382,650</a:t>
            </a:r>
          </a:p>
        </p:txBody>
      </p:sp>
      <p:sp>
        <p:nvSpPr>
          <p:cNvPr id="82" name="Rectángulo 91">
            <a:extLst>
              <a:ext uri="{FF2B5EF4-FFF2-40B4-BE49-F238E27FC236}">
                <a16:creationId xmlns:a16="http://schemas.microsoft.com/office/drawing/2014/main" id="{5857DA86-5A5B-A44D-BE92-A844FE84051D}"/>
              </a:ext>
            </a:extLst>
          </p:cNvPr>
          <p:cNvSpPr/>
          <p:nvPr/>
        </p:nvSpPr>
        <p:spPr>
          <a:xfrm>
            <a:off x="11363593" y="10973040"/>
            <a:ext cx="1912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ontserrat Light" pitchFamily="2" charset="77"/>
              </a:rPr>
              <a:t>302,599</a:t>
            </a:r>
          </a:p>
        </p:txBody>
      </p:sp>
      <p:sp>
        <p:nvSpPr>
          <p:cNvPr id="83" name="Rectángulo 91">
            <a:extLst>
              <a:ext uri="{FF2B5EF4-FFF2-40B4-BE49-F238E27FC236}">
                <a16:creationId xmlns:a16="http://schemas.microsoft.com/office/drawing/2014/main" id="{25B436B9-A213-5845-B7FB-03BB4AB43A40}"/>
              </a:ext>
            </a:extLst>
          </p:cNvPr>
          <p:cNvSpPr/>
          <p:nvPr/>
        </p:nvSpPr>
        <p:spPr>
          <a:xfrm>
            <a:off x="15381715" y="10973040"/>
            <a:ext cx="1630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ontserrat Light" pitchFamily="2" charset="77"/>
              </a:rPr>
              <a:t>93,873</a:t>
            </a:r>
          </a:p>
        </p:txBody>
      </p:sp>
      <p:sp>
        <p:nvSpPr>
          <p:cNvPr id="84" name="Rectángulo 91">
            <a:extLst>
              <a:ext uri="{FF2B5EF4-FFF2-40B4-BE49-F238E27FC236}">
                <a16:creationId xmlns:a16="http://schemas.microsoft.com/office/drawing/2014/main" id="{4F5AEAC6-51B3-C94E-A0F7-E251EC9E5D1F}"/>
              </a:ext>
            </a:extLst>
          </p:cNvPr>
          <p:cNvSpPr/>
          <p:nvPr/>
        </p:nvSpPr>
        <p:spPr>
          <a:xfrm>
            <a:off x="19085174" y="10973040"/>
            <a:ext cx="1452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Montserrat Light" pitchFamily="2" charset="77"/>
              </a:rPr>
              <a:t>12,107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E82D274-FE13-4E48-BAC5-BC38466D04EB}"/>
              </a:ext>
            </a:extLst>
          </p:cNvPr>
          <p:cNvGrpSpPr/>
          <p:nvPr/>
        </p:nvGrpSpPr>
        <p:grpSpPr>
          <a:xfrm>
            <a:off x="11254968" y="3796915"/>
            <a:ext cx="1375488" cy="1015745"/>
            <a:chOff x="1196975" y="6608763"/>
            <a:chExt cx="206375" cy="152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6" name="Freeform 347">
              <a:extLst>
                <a:ext uri="{FF2B5EF4-FFF2-40B4-BE49-F238E27FC236}">
                  <a16:creationId xmlns:a16="http://schemas.microsoft.com/office/drawing/2014/main" id="{A988146A-63A1-9449-B3CD-7BE86BCD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975" y="6608763"/>
              <a:ext cx="60325" cy="152400"/>
            </a:xfrm>
            <a:custGeom>
              <a:avLst/>
              <a:gdLst>
                <a:gd name="T0" fmla="*/ 166 w 167"/>
                <a:gd name="T1" fmla="*/ 135 h 422"/>
                <a:gd name="T2" fmla="*/ 166 w 167"/>
                <a:gd name="T3" fmla="*/ 135 h 422"/>
                <a:gd name="T4" fmla="*/ 136 w 167"/>
                <a:gd name="T5" fmla="*/ 82 h 422"/>
                <a:gd name="T6" fmla="*/ 106 w 167"/>
                <a:gd name="T7" fmla="*/ 75 h 422"/>
                <a:gd name="T8" fmla="*/ 98 w 167"/>
                <a:gd name="T9" fmla="*/ 67 h 422"/>
                <a:gd name="T10" fmla="*/ 98 w 167"/>
                <a:gd name="T11" fmla="*/ 67 h 422"/>
                <a:gd name="T12" fmla="*/ 106 w 167"/>
                <a:gd name="T13" fmla="*/ 60 h 422"/>
                <a:gd name="T14" fmla="*/ 113 w 167"/>
                <a:gd name="T15" fmla="*/ 37 h 422"/>
                <a:gd name="T16" fmla="*/ 83 w 167"/>
                <a:gd name="T17" fmla="*/ 0 h 422"/>
                <a:gd name="T18" fmla="*/ 45 w 167"/>
                <a:gd name="T19" fmla="*/ 37 h 422"/>
                <a:gd name="T20" fmla="*/ 68 w 167"/>
                <a:gd name="T21" fmla="*/ 67 h 422"/>
                <a:gd name="T22" fmla="*/ 68 w 167"/>
                <a:gd name="T23" fmla="*/ 67 h 422"/>
                <a:gd name="T24" fmla="*/ 68 w 167"/>
                <a:gd name="T25" fmla="*/ 67 h 422"/>
                <a:gd name="T26" fmla="*/ 60 w 167"/>
                <a:gd name="T27" fmla="*/ 75 h 422"/>
                <a:gd name="T28" fmla="*/ 31 w 167"/>
                <a:gd name="T29" fmla="*/ 82 h 422"/>
                <a:gd name="T30" fmla="*/ 0 w 167"/>
                <a:gd name="T31" fmla="*/ 142 h 422"/>
                <a:gd name="T32" fmla="*/ 0 w 167"/>
                <a:gd name="T33" fmla="*/ 233 h 422"/>
                <a:gd name="T34" fmla="*/ 0 w 167"/>
                <a:gd name="T35" fmla="*/ 233 h 422"/>
                <a:gd name="T36" fmla="*/ 0 w 167"/>
                <a:gd name="T37" fmla="*/ 233 h 422"/>
                <a:gd name="T38" fmla="*/ 15 w 167"/>
                <a:gd name="T39" fmla="*/ 240 h 422"/>
                <a:gd name="T40" fmla="*/ 31 w 167"/>
                <a:gd name="T41" fmla="*/ 233 h 422"/>
                <a:gd name="T42" fmla="*/ 31 w 167"/>
                <a:gd name="T43" fmla="*/ 233 h 422"/>
                <a:gd name="T44" fmla="*/ 31 w 167"/>
                <a:gd name="T45" fmla="*/ 233 h 422"/>
                <a:gd name="T46" fmla="*/ 31 w 167"/>
                <a:gd name="T47" fmla="*/ 158 h 422"/>
                <a:gd name="T48" fmla="*/ 38 w 167"/>
                <a:gd name="T49" fmla="*/ 142 h 422"/>
                <a:gd name="T50" fmla="*/ 38 w 167"/>
                <a:gd name="T51" fmla="*/ 398 h 422"/>
                <a:gd name="T52" fmla="*/ 53 w 167"/>
                <a:gd name="T53" fmla="*/ 413 h 422"/>
                <a:gd name="T54" fmla="*/ 76 w 167"/>
                <a:gd name="T55" fmla="*/ 398 h 422"/>
                <a:gd name="T56" fmla="*/ 76 w 167"/>
                <a:gd name="T57" fmla="*/ 248 h 422"/>
                <a:gd name="T58" fmla="*/ 83 w 167"/>
                <a:gd name="T59" fmla="*/ 248 h 422"/>
                <a:gd name="T60" fmla="*/ 91 w 167"/>
                <a:gd name="T61" fmla="*/ 248 h 422"/>
                <a:gd name="T62" fmla="*/ 91 w 167"/>
                <a:gd name="T63" fmla="*/ 398 h 422"/>
                <a:gd name="T64" fmla="*/ 106 w 167"/>
                <a:gd name="T65" fmla="*/ 413 h 422"/>
                <a:gd name="T66" fmla="*/ 128 w 167"/>
                <a:gd name="T67" fmla="*/ 398 h 422"/>
                <a:gd name="T68" fmla="*/ 128 w 167"/>
                <a:gd name="T69" fmla="*/ 142 h 422"/>
                <a:gd name="T70" fmla="*/ 136 w 167"/>
                <a:gd name="T71" fmla="*/ 158 h 422"/>
                <a:gd name="T72" fmla="*/ 136 w 167"/>
                <a:gd name="T73" fmla="*/ 233 h 422"/>
                <a:gd name="T74" fmla="*/ 136 w 167"/>
                <a:gd name="T75" fmla="*/ 233 h 422"/>
                <a:gd name="T76" fmla="*/ 136 w 167"/>
                <a:gd name="T77" fmla="*/ 233 h 422"/>
                <a:gd name="T78" fmla="*/ 151 w 167"/>
                <a:gd name="T79" fmla="*/ 240 h 422"/>
                <a:gd name="T80" fmla="*/ 166 w 167"/>
                <a:gd name="T81" fmla="*/ 233 h 422"/>
                <a:gd name="T82" fmla="*/ 166 w 167"/>
                <a:gd name="T83" fmla="*/ 233 h 422"/>
                <a:gd name="T84" fmla="*/ 166 w 167"/>
                <a:gd name="T85" fmla="*/ 233 h 422"/>
                <a:gd name="T86" fmla="*/ 166 w 167"/>
                <a:gd name="T87" fmla="*/ 13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7" h="422">
                  <a:moveTo>
                    <a:pt x="166" y="135"/>
                  </a:moveTo>
                  <a:lnTo>
                    <a:pt x="166" y="135"/>
                  </a:lnTo>
                  <a:cubicBezTo>
                    <a:pt x="166" y="97"/>
                    <a:pt x="151" y="90"/>
                    <a:pt x="136" y="82"/>
                  </a:cubicBezTo>
                  <a:cubicBezTo>
                    <a:pt x="128" y="82"/>
                    <a:pt x="113" y="75"/>
                    <a:pt x="106" y="75"/>
                  </a:cubicBezTo>
                  <a:cubicBezTo>
                    <a:pt x="106" y="75"/>
                    <a:pt x="98" y="75"/>
                    <a:pt x="98" y="67"/>
                  </a:cubicBezTo>
                  <a:lnTo>
                    <a:pt x="98" y="67"/>
                  </a:lnTo>
                  <a:cubicBezTo>
                    <a:pt x="98" y="67"/>
                    <a:pt x="98" y="67"/>
                    <a:pt x="106" y="60"/>
                  </a:cubicBezTo>
                  <a:cubicBezTo>
                    <a:pt x="113" y="60"/>
                    <a:pt x="113" y="45"/>
                    <a:pt x="113" y="37"/>
                  </a:cubicBezTo>
                  <a:cubicBezTo>
                    <a:pt x="113" y="15"/>
                    <a:pt x="98" y="0"/>
                    <a:pt x="83" y="0"/>
                  </a:cubicBezTo>
                  <a:cubicBezTo>
                    <a:pt x="68" y="0"/>
                    <a:pt x="45" y="15"/>
                    <a:pt x="45" y="37"/>
                  </a:cubicBezTo>
                  <a:cubicBezTo>
                    <a:pt x="45" y="45"/>
                    <a:pt x="53" y="60"/>
                    <a:pt x="68" y="67"/>
                  </a:cubicBezTo>
                  <a:lnTo>
                    <a:pt x="68" y="67"/>
                  </a:lnTo>
                  <a:lnTo>
                    <a:pt x="68" y="67"/>
                  </a:lnTo>
                  <a:cubicBezTo>
                    <a:pt x="68" y="75"/>
                    <a:pt x="68" y="75"/>
                    <a:pt x="60" y="75"/>
                  </a:cubicBezTo>
                  <a:cubicBezTo>
                    <a:pt x="53" y="82"/>
                    <a:pt x="38" y="82"/>
                    <a:pt x="31" y="82"/>
                  </a:cubicBezTo>
                  <a:cubicBezTo>
                    <a:pt x="8" y="97"/>
                    <a:pt x="0" y="105"/>
                    <a:pt x="0" y="142"/>
                  </a:cubicBezTo>
                  <a:cubicBezTo>
                    <a:pt x="0" y="233"/>
                    <a:pt x="0" y="233"/>
                    <a:pt x="0" y="233"/>
                  </a:cubicBezTo>
                  <a:lnTo>
                    <a:pt x="0" y="233"/>
                  </a:lnTo>
                  <a:lnTo>
                    <a:pt x="0" y="233"/>
                  </a:lnTo>
                  <a:cubicBezTo>
                    <a:pt x="0" y="240"/>
                    <a:pt x="8" y="240"/>
                    <a:pt x="15" y="240"/>
                  </a:cubicBezTo>
                  <a:cubicBezTo>
                    <a:pt x="23" y="240"/>
                    <a:pt x="31" y="240"/>
                    <a:pt x="31" y="233"/>
                  </a:cubicBezTo>
                  <a:lnTo>
                    <a:pt x="31" y="233"/>
                  </a:lnTo>
                  <a:lnTo>
                    <a:pt x="31" y="233"/>
                  </a:lnTo>
                  <a:cubicBezTo>
                    <a:pt x="31" y="158"/>
                    <a:pt x="31" y="158"/>
                    <a:pt x="31" y="158"/>
                  </a:cubicBezTo>
                  <a:cubicBezTo>
                    <a:pt x="31" y="150"/>
                    <a:pt x="38" y="142"/>
                    <a:pt x="38" y="142"/>
                  </a:cubicBezTo>
                  <a:cubicBezTo>
                    <a:pt x="38" y="398"/>
                    <a:pt x="38" y="398"/>
                    <a:pt x="38" y="398"/>
                  </a:cubicBezTo>
                  <a:cubicBezTo>
                    <a:pt x="38" y="406"/>
                    <a:pt x="45" y="413"/>
                    <a:pt x="53" y="413"/>
                  </a:cubicBezTo>
                  <a:cubicBezTo>
                    <a:pt x="68" y="421"/>
                    <a:pt x="76" y="406"/>
                    <a:pt x="76" y="398"/>
                  </a:cubicBezTo>
                  <a:cubicBezTo>
                    <a:pt x="76" y="248"/>
                    <a:pt x="76" y="248"/>
                    <a:pt x="76" y="248"/>
                  </a:cubicBezTo>
                  <a:lnTo>
                    <a:pt x="83" y="248"/>
                  </a:lnTo>
                  <a:cubicBezTo>
                    <a:pt x="91" y="248"/>
                    <a:pt x="91" y="248"/>
                    <a:pt x="91" y="248"/>
                  </a:cubicBezTo>
                  <a:cubicBezTo>
                    <a:pt x="91" y="398"/>
                    <a:pt x="91" y="398"/>
                    <a:pt x="91" y="398"/>
                  </a:cubicBezTo>
                  <a:cubicBezTo>
                    <a:pt x="91" y="406"/>
                    <a:pt x="98" y="413"/>
                    <a:pt x="106" y="413"/>
                  </a:cubicBezTo>
                  <a:cubicBezTo>
                    <a:pt x="121" y="421"/>
                    <a:pt x="128" y="406"/>
                    <a:pt x="128" y="398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8" y="142"/>
                    <a:pt x="136" y="150"/>
                    <a:pt x="136" y="158"/>
                  </a:cubicBezTo>
                  <a:cubicBezTo>
                    <a:pt x="136" y="233"/>
                    <a:pt x="136" y="233"/>
                    <a:pt x="136" y="233"/>
                  </a:cubicBezTo>
                  <a:lnTo>
                    <a:pt x="136" y="233"/>
                  </a:lnTo>
                  <a:lnTo>
                    <a:pt x="136" y="233"/>
                  </a:lnTo>
                  <a:cubicBezTo>
                    <a:pt x="136" y="240"/>
                    <a:pt x="143" y="240"/>
                    <a:pt x="151" y="240"/>
                  </a:cubicBezTo>
                  <a:cubicBezTo>
                    <a:pt x="158" y="240"/>
                    <a:pt x="166" y="240"/>
                    <a:pt x="166" y="233"/>
                  </a:cubicBezTo>
                  <a:lnTo>
                    <a:pt x="166" y="233"/>
                  </a:lnTo>
                  <a:lnTo>
                    <a:pt x="166" y="233"/>
                  </a:lnTo>
                  <a:lnTo>
                    <a:pt x="166" y="1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348">
              <a:extLst>
                <a:ext uri="{FF2B5EF4-FFF2-40B4-BE49-F238E27FC236}">
                  <a16:creationId xmlns:a16="http://schemas.microsoft.com/office/drawing/2014/main" id="{74E16B4E-A031-B448-882A-65AE34AA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025" y="6608763"/>
              <a:ext cx="60325" cy="152400"/>
            </a:xfrm>
            <a:custGeom>
              <a:avLst/>
              <a:gdLst>
                <a:gd name="T0" fmla="*/ 158 w 167"/>
                <a:gd name="T1" fmla="*/ 135 h 422"/>
                <a:gd name="T2" fmla="*/ 158 w 167"/>
                <a:gd name="T3" fmla="*/ 135 h 422"/>
                <a:gd name="T4" fmla="*/ 136 w 167"/>
                <a:gd name="T5" fmla="*/ 82 h 422"/>
                <a:gd name="T6" fmla="*/ 106 w 167"/>
                <a:gd name="T7" fmla="*/ 75 h 422"/>
                <a:gd name="T8" fmla="*/ 98 w 167"/>
                <a:gd name="T9" fmla="*/ 67 h 422"/>
                <a:gd name="T10" fmla="*/ 98 w 167"/>
                <a:gd name="T11" fmla="*/ 67 h 422"/>
                <a:gd name="T12" fmla="*/ 98 w 167"/>
                <a:gd name="T13" fmla="*/ 60 h 422"/>
                <a:gd name="T14" fmla="*/ 113 w 167"/>
                <a:gd name="T15" fmla="*/ 37 h 422"/>
                <a:gd name="T16" fmla="*/ 83 w 167"/>
                <a:gd name="T17" fmla="*/ 0 h 422"/>
                <a:gd name="T18" fmla="*/ 46 w 167"/>
                <a:gd name="T19" fmla="*/ 37 h 422"/>
                <a:gd name="T20" fmla="*/ 60 w 167"/>
                <a:gd name="T21" fmla="*/ 67 h 422"/>
                <a:gd name="T22" fmla="*/ 68 w 167"/>
                <a:gd name="T23" fmla="*/ 67 h 422"/>
                <a:gd name="T24" fmla="*/ 68 w 167"/>
                <a:gd name="T25" fmla="*/ 67 h 422"/>
                <a:gd name="T26" fmla="*/ 60 w 167"/>
                <a:gd name="T27" fmla="*/ 75 h 422"/>
                <a:gd name="T28" fmla="*/ 30 w 167"/>
                <a:gd name="T29" fmla="*/ 82 h 422"/>
                <a:gd name="T30" fmla="*/ 0 w 167"/>
                <a:gd name="T31" fmla="*/ 142 h 422"/>
                <a:gd name="T32" fmla="*/ 0 w 167"/>
                <a:gd name="T33" fmla="*/ 233 h 422"/>
                <a:gd name="T34" fmla="*/ 0 w 167"/>
                <a:gd name="T35" fmla="*/ 233 h 422"/>
                <a:gd name="T36" fmla="*/ 0 w 167"/>
                <a:gd name="T37" fmla="*/ 233 h 422"/>
                <a:gd name="T38" fmla="*/ 15 w 167"/>
                <a:gd name="T39" fmla="*/ 240 h 422"/>
                <a:gd name="T40" fmla="*/ 30 w 167"/>
                <a:gd name="T41" fmla="*/ 233 h 422"/>
                <a:gd name="T42" fmla="*/ 30 w 167"/>
                <a:gd name="T43" fmla="*/ 233 h 422"/>
                <a:gd name="T44" fmla="*/ 30 w 167"/>
                <a:gd name="T45" fmla="*/ 233 h 422"/>
                <a:gd name="T46" fmla="*/ 30 w 167"/>
                <a:gd name="T47" fmla="*/ 158 h 422"/>
                <a:gd name="T48" fmla="*/ 38 w 167"/>
                <a:gd name="T49" fmla="*/ 142 h 422"/>
                <a:gd name="T50" fmla="*/ 38 w 167"/>
                <a:gd name="T51" fmla="*/ 398 h 422"/>
                <a:gd name="T52" fmla="*/ 53 w 167"/>
                <a:gd name="T53" fmla="*/ 413 h 422"/>
                <a:gd name="T54" fmla="*/ 76 w 167"/>
                <a:gd name="T55" fmla="*/ 398 h 422"/>
                <a:gd name="T56" fmla="*/ 76 w 167"/>
                <a:gd name="T57" fmla="*/ 248 h 422"/>
                <a:gd name="T58" fmla="*/ 83 w 167"/>
                <a:gd name="T59" fmla="*/ 248 h 422"/>
                <a:gd name="T60" fmla="*/ 91 w 167"/>
                <a:gd name="T61" fmla="*/ 248 h 422"/>
                <a:gd name="T62" fmla="*/ 91 w 167"/>
                <a:gd name="T63" fmla="*/ 398 h 422"/>
                <a:gd name="T64" fmla="*/ 106 w 167"/>
                <a:gd name="T65" fmla="*/ 413 h 422"/>
                <a:gd name="T66" fmla="*/ 121 w 167"/>
                <a:gd name="T67" fmla="*/ 398 h 422"/>
                <a:gd name="T68" fmla="*/ 128 w 167"/>
                <a:gd name="T69" fmla="*/ 142 h 422"/>
                <a:gd name="T70" fmla="*/ 136 w 167"/>
                <a:gd name="T71" fmla="*/ 158 h 422"/>
                <a:gd name="T72" fmla="*/ 136 w 167"/>
                <a:gd name="T73" fmla="*/ 233 h 422"/>
                <a:gd name="T74" fmla="*/ 136 w 167"/>
                <a:gd name="T75" fmla="*/ 233 h 422"/>
                <a:gd name="T76" fmla="*/ 136 w 167"/>
                <a:gd name="T77" fmla="*/ 233 h 422"/>
                <a:gd name="T78" fmla="*/ 151 w 167"/>
                <a:gd name="T79" fmla="*/ 240 h 422"/>
                <a:gd name="T80" fmla="*/ 166 w 167"/>
                <a:gd name="T81" fmla="*/ 233 h 422"/>
                <a:gd name="T82" fmla="*/ 166 w 167"/>
                <a:gd name="T83" fmla="*/ 233 h 422"/>
                <a:gd name="T84" fmla="*/ 166 w 167"/>
                <a:gd name="T85" fmla="*/ 233 h 422"/>
                <a:gd name="T86" fmla="*/ 158 w 167"/>
                <a:gd name="T87" fmla="*/ 13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7" h="422">
                  <a:moveTo>
                    <a:pt x="158" y="135"/>
                  </a:moveTo>
                  <a:lnTo>
                    <a:pt x="158" y="135"/>
                  </a:lnTo>
                  <a:cubicBezTo>
                    <a:pt x="158" y="97"/>
                    <a:pt x="151" y="90"/>
                    <a:pt x="136" y="82"/>
                  </a:cubicBezTo>
                  <a:cubicBezTo>
                    <a:pt x="128" y="82"/>
                    <a:pt x="113" y="75"/>
                    <a:pt x="106" y="75"/>
                  </a:cubicBezTo>
                  <a:cubicBezTo>
                    <a:pt x="98" y="75"/>
                    <a:pt x="98" y="75"/>
                    <a:pt x="98" y="67"/>
                  </a:cubicBezTo>
                  <a:lnTo>
                    <a:pt x="98" y="67"/>
                  </a:lnTo>
                  <a:cubicBezTo>
                    <a:pt x="98" y="67"/>
                    <a:pt x="98" y="67"/>
                    <a:pt x="98" y="60"/>
                  </a:cubicBezTo>
                  <a:cubicBezTo>
                    <a:pt x="113" y="60"/>
                    <a:pt x="113" y="45"/>
                    <a:pt x="113" y="37"/>
                  </a:cubicBezTo>
                  <a:cubicBezTo>
                    <a:pt x="113" y="15"/>
                    <a:pt x="98" y="0"/>
                    <a:pt x="83" y="0"/>
                  </a:cubicBezTo>
                  <a:cubicBezTo>
                    <a:pt x="68" y="0"/>
                    <a:pt x="46" y="15"/>
                    <a:pt x="46" y="37"/>
                  </a:cubicBezTo>
                  <a:cubicBezTo>
                    <a:pt x="46" y="45"/>
                    <a:pt x="53" y="60"/>
                    <a:pt x="60" y="67"/>
                  </a:cubicBezTo>
                  <a:cubicBezTo>
                    <a:pt x="68" y="67"/>
                    <a:pt x="68" y="67"/>
                    <a:pt x="68" y="67"/>
                  </a:cubicBezTo>
                  <a:lnTo>
                    <a:pt x="68" y="67"/>
                  </a:lnTo>
                  <a:cubicBezTo>
                    <a:pt x="68" y="75"/>
                    <a:pt x="60" y="75"/>
                    <a:pt x="60" y="75"/>
                  </a:cubicBezTo>
                  <a:cubicBezTo>
                    <a:pt x="53" y="82"/>
                    <a:pt x="38" y="82"/>
                    <a:pt x="30" y="82"/>
                  </a:cubicBezTo>
                  <a:cubicBezTo>
                    <a:pt x="8" y="97"/>
                    <a:pt x="0" y="105"/>
                    <a:pt x="0" y="142"/>
                  </a:cubicBezTo>
                  <a:cubicBezTo>
                    <a:pt x="0" y="233"/>
                    <a:pt x="0" y="233"/>
                    <a:pt x="0" y="233"/>
                  </a:cubicBezTo>
                  <a:lnTo>
                    <a:pt x="0" y="233"/>
                  </a:lnTo>
                  <a:lnTo>
                    <a:pt x="0" y="233"/>
                  </a:lnTo>
                  <a:cubicBezTo>
                    <a:pt x="0" y="240"/>
                    <a:pt x="8" y="240"/>
                    <a:pt x="15" y="240"/>
                  </a:cubicBezTo>
                  <a:cubicBezTo>
                    <a:pt x="23" y="240"/>
                    <a:pt x="30" y="240"/>
                    <a:pt x="30" y="233"/>
                  </a:cubicBezTo>
                  <a:lnTo>
                    <a:pt x="30" y="233"/>
                  </a:lnTo>
                  <a:lnTo>
                    <a:pt x="30" y="233"/>
                  </a:lnTo>
                  <a:cubicBezTo>
                    <a:pt x="30" y="158"/>
                    <a:pt x="30" y="158"/>
                    <a:pt x="30" y="158"/>
                  </a:cubicBezTo>
                  <a:cubicBezTo>
                    <a:pt x="30" y="150"/>
                    <a:pt x="30" y="142"/>
                    <a:pt x="38" y="142"/>
                  </a:cubicBezTo>
                  <a:cubicBezTo>
                    <a:pt x="38" y="398"/>
                    <a:pt x="38" y="398"/>
                    <a:pt x="38" y="398"/>
                  </a:cubicBezTo>
                  <a:cubicBezTo>
                    <a:pt x="38" y="406"/>
                    <a:pt x="46" y="413"/>
                    <a:pt x="53" y="413"/>
                  </a:cubicBezTo>
                  <a:cubicBezTo>
                    <a:pt x="68" y="421"/>
                    <a:pt x="76" y="406"/>
                    <a:pt x="76" y="398"/>
                  </a:cubicBezTo>
                  <a:cubicBezTo>
                    <a:pt x="76" y="248"/>
                    <a:pt x="76" y="248"/>
                    <a:pt x="76" y="248"/>
                  </a:cubicBezTo>
                  <a:cubicBezTo>
                    <a:pt x="76" y="248"/>
                    <a:pt x="76" y="248"/>
                    <a:pt x="83" y="248"/>
                  </a:cubicBezTo>
                  <a:lnTo>
                    <a:pt x="91" y="248"/>
                  </a:lnTo>
                  <a:cubicBezTo>
                    <a:pt x="91" y="398"/>
                    <a:pt x="91" y="398"/>
                    <a:pt x="91" y="398"/>
                  </a:cubicBezTo>
                  <a:cubicBezTo>
                    <a:pt x="91" y="406"/>
                    <a:pt x="98" y="413"/>
                    <a:pt x="106" y="413"/>
                  </a:cubicBezTo>
                  <a:cubicBezTo>
                    <a:pt x="121" y="421"/>
                    <a:pt x="121" y="406"/>
                    <a:pt x="121" y="398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8" y="142"/>
                    <a:pt x="136" y="150"/>
                    <a:pt x="136" y="158"/>
                  </a:cubicBezTo>
                  <a:cubicBezTo>
                    <a:pt x="136" y="233"/>
                    <a:pt x="136" y="233"/>
                    <a:pt x="136" y="233"/>
                  </a:cubicBezTo>
                  <a:lnTo>
                    <a:pt x="136" y="233"/>
                  </a:lnTo>
                  <a:lnTo>
                    <a:pt x="136" y="233"/>
                  </a:lnTo>
                  <a:cubicBezTo>
                    <a:pt x="136" y="240"/>
                    <a:pt x="143" y="240"/>
                    <a:pt x="151" y="240"/>
                  </a:cubicBezTo>
                  <a:cubicBezTo>
                    <a:pt x="158" y="240"/>
                    <a:pt x="166" y="240"/>
                    <a:pt x="166" y="233"/>
                  </a:cubicBezTo>
                  <a:lnTo>
                    <a:pt x="166" y="233"/>
                  </a:lnTo>
                  <a:lnTo>
                    <a:pt x="166" y="233"/>
                  </a:lnTo>
                  <a:lnTo>
                    <a:pt x="158" y="1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49">
              <a:extLst>
                <a:ext uri="{FF2B5EF4-FFF2-40B4-BE49-F238E27FC236}">
                  <a16:creationId xmlns:a16="http://schemas.microsoft.com/office/drawing/2014/main" id="{F7A6B2D3-9B20-AE49-93A0-35D85D919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000" y="6608763"/>
              <a:ext cx="60325" cy="152400"/>
            </a:xfrm>
            <a:custGeom>
              <a:avLst/>
              <a:gdLst>
                <a:gd name="T0" fmla="*/ 166 w 167"/>
                <a:gd name="T1" fmla="*/ 135 h 422"/>
                <a:gd name="T2" fmla="*/ 166 w 167"/>
                <a:gd name="T3" fmla="*/ 135 h 422"/>
                <a:gd name="T4" fmla="*/ 136 w 167"/>
                <a:gd name="T5" fmla="*/ 82 h 422"/>
                <a:gd name="T6" fmla="*/ 106 w 167"/>
                <a:gd name="T7" fmla="*/ 75 h 422"/>
                <a:gd name="T8" fmla="*/ 98 w 167"/>
                <a:gd name="T9" fmla="*/ 67 h 422"/>
                <a:gd name="T10" fmla="*/ 98 w 167"/>
                <a:gd name="T11" fmla="*/ 67 h 422"/>
                <a:gd name="T12" fmla="*/ 98 w 167"/>
                <a:gd name="T13" fmla="*/ 60 h 422"/>
                <a:gd name="T14" fmla="*/ 113 w 167"/>
                <a:gd name="T15" fmla="*/ 37 h 422"/>
                <a:gd name="T16" fmla="*/ 83 w 167"/>
                <a:gd name="T17" fmla="*/ 0 h 422"/>
                <a:gd name="T18" fmla="*/ 46 w 167"/>
                <a:gd name="T19" fmla="*/ 37 h 422"/>
                <a:gd name="T20" fmla="*/ 60 w 167"/>
                <a:gd name="T21" fmla="*/ 67 h 422"/>
                <a:gd name="T22" fmla="*/ 68 w 167"/>
                <a:gd name="T23" fmla="*/ 67 h 422"/>
                <a:gd name="T24" fmla="*/ 68 w 167"/>
                <a:gd name="T25" fmla="*/ 67 h 422"/>
                <a:gd name="T26" fmla="*/ 60 w 167"/>
                <a:gd name="T27" fmla="*/ 75 h 422"/>
                <a:gd name="T28" fmla="*/ 30 w 167"/>
                <a:gd name="T29" fmla="*/ 82 h 422"/>
                <a:gd name="T30" fmla="*/ 0 w 167"/>
                <a:gd name="T31" fmla="*/ 142 h 422"/>
                <a:gd name="T32" fmla="*/ 0 w 167"/>
                <a:gd name="T33" fmla="*/ 233 h 422"/>
                <a:gd name="T34" fmla="*/ 0 w 167"/>
                <a:gd name="T35" fmla="*/ 233 h 422"/>
                <a:gd name="T36" fmla="*/ 0 w 167"/>
                <a:gd name="T37" fmla="*/ 233 h 422"/>
                <a:gd name="T38" fmla="*/ 15 w 167"/>
                <a:gd name="T39" fmla="*/ 240 h 422"/>
                <a:gd name="T40" fmla="*/ 30 w 167"/>
                <a:gd name="T41" fmla="*/ 233 h 422"/>
                <a:gd name="T42" fmla="*/ 30 w 167"/>
                <a:gd name="T43" fmla="*/ 233 h 422"/>
                <a:gd name="T44" fmla="*/ 30 w 167"/>
                <a:gd name="T45" fmla="*/ 233 h 422"/>
                <a:gd name="T46" fmla="*/ 30 w 167"/>
                <a:gd name="T47" fmla="*/ 158 h 422"/>
                <a:gd name="T48" fmla="*/ 38 w 167"/>
                <a:gd name="T49" fmla="*/ 142 h 422"/>
                <a:gd name="T50" fmla="*/ 38 w 167"/>
                <a:gd name="T51" fmla="*/ 398 h 422"/>
                <a:gd name="T52" fmla="*/ 53 w 167"/>
                <a:gd name="T53" fmla="*/ 413 h 422"/>
                <a:gd name="T54" fmla="*/ 76 w 167"/>
                <a:gd name="T55" fmla="*/ 398 h 422"/>
                <a:gd name="T56" fmla="*/ 76 w 167"/>
                <a:gd name="T57" fmla="*/ 248 h 422"/>
                <a:gd name="T58" fmla="*/ 83 w 167"/>
                <a:gd name="T59" fmla="*/ 248 h 422"/>
                <a:gd name="T60" fmla="*/ 90 w 167"/>
                <a:gd name="T61" fmla="*/ 248 h 422"/>
                <a:gd name="T62" fmla="*/ 90 w 167"/>
                <a:gd name="T63" fmla="*/ 398 h 422"/>
                <a:gd name="T64" fmla="*/ 106 w 167"/>
                <a:gd name="T65" fmla="*/ 413 h 422"/>
                <a:gd name="T66" fmla="*/ 121 w 167"/>
                <a:gd name="T67" fmla="*/ 398 h 422"/>
                <a:gd name="T68" fmla="*/ 128 w 167"/>
                <a:gd name="T69" fmla="*/ 142 h 422"/>
                <a:gd name="T70" fmla="*/ 136 w 167"/>
                <a:gd name="T71" fmla="*/ 158 h 422"/>
                <a:gd name="T72" fmla="*/ 136 w 167"/>
                <a:gd name="T73" fmla="*/ 233 h 422"/>
                <a:gd name="T74" fmla="*/ 136 w 167"/>
                <a:gd name="T75" fmla="*/ 233 h 422"/>
                <a:gd name="T76" fmla="*/ 136 w 167"/>
                <a:gd name="T77" fmla="*/ 233 h 422"/>
                <a:gd name="T78" fmla="*/ 151 w 167"/>
                <a:gd name="T79" fmla="*/ 240 h 422"/>
                <a:gd name="T80" fmla="*/ 166 w 167"/>
                <a:gd name="T81" fmla="*/ 233 h 422"/>
                <a:gd name="T82" fmla="*/ 166 w 167"/>
                <a:gd name="T83" fmla="*/ 233 h 422"/>
                <a:gd name="T84" fmla="*/ 166 w 167"/>
                <a:gd name="T85" fmla="*/ 233 h 422"/>
                <a:gd name="T86" fmla="*/ 166 w 167"/>
                <a:gd name="T87" fmla="*/ 13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7" h="422">
                  <a:moveTo>
                    <a:pt x="166" y="135"/>
                  </a:moveTo>
                  <a:lnTo>
                    <a:pt x="166" y="135"/>
                  </a:lnTo>
                  <a:cubicBezTo>
                    <a:pt x="166" y="97"/>
                    <a:pt x="151" y="90"/>
                    <a:pt x="136" y="82"/>
                  </a:cubicBezTo>
                  <a:cubicBezTo>
                    <a:pt x="128" y="82"/>
                    <a:pt x="113" y="75"/>
                    <a:pt x="106" y="75"/>
                  </a:cubicBezTo>
                  <a:cubicBezTo>
                    <a:pt x="106" y="75"/>
                    <a:pt x="98" y="75"/>
                    <a:pt x="98" y="67"/>
                  </a:cubicBezTo>
                  <a:lnTo>
                    <a:pt x="98" y="67"/>
                  </a:lnTo>
                  <a:cubicBezTo>
                    <a:pt x="98" y="67"/>
                    <a:pt x="98" y="67"/>
                    <a:pt x="98" y="60"/>
                  </a:cubicBezTo>
                  <a:cubicBezTo>
                    <a:pt x="113" y="60"/>
                    <a:pt x="113" y="45"/>
                    <a:pt x="113" y="37"/>
                  </a:cubicBezTo>
                  <a:cubicBezTo>
                    <a:pt x="113" y="15"/>
                    <a:pt x="98" y="0"/>
                    <a:pt x="83" y="0"/>
                  </a:cubicBezTo>
                  <a:cubicBezTo>
                    <a:pt x="68" y="0"/>
                    <a:pt x="46" y="15"/>
                    <a:pt x="46" y="37"/>
                  </a:cubicBezTo>
                  <a:cubicBezTo>
                    <a:pt x="46" y="45"/>
                    <a:pt x="53" y="60"/>
                    <a:pt x="60" y="67"/>
                  </a:cubicBezTo>
                  <a:cubicBezTo>
                    <a:pt x="68" y="67"/>
                    <a:pt x="68" y="67"/>
                    <a:pt x="68" y="67"/>
                  </a:cubicBezTo>
                  <a:lnTo>
                    <a:pt x="68" y="67"/>
                  </a:lnTo>
                  <a:cubicBezTo>
                    <a:pt x="68" y="75"/>
                    <a:pt x="60" y="75"/>
                    <a:pt x="60" y="75"/>
                  </a:cubicBezTo>
                  <a:cubicBezTo>
                    <a:pt x="53" y="82"/>
                    <a:pt x="38" y="82"/>
                    <a:pt x="30" y="82"/>
                  </a:cubicBezTo>
                  <a:cubicBezTo>
                    <a:pt x="8" y="97"/>
                    <a:pt x="0" y="105"/>
                    <a:pt x="0" y="142"/>
                  </a:cubicBezTo>
                  <a:cubicBezTo>
                    <a:pt x="0" y="233"/>
                    <a:pt x="0" y="233"/>
                    <a:pt x="0" y="233"/>
                  </a:cubicBezTo>
                  <a:lnTo>
                    <a:pt x="0" y="233"/>
                  </a:lnTo>
                  <a:lnTo>
                    <a:pt x="0" y="233"/>
                  </a:lnTo>
                  <a:cubicBezTo>
                    <a:pt x="0" y="240"/>
                    <a:pt x="8" y="240"/>
                    <a:pt x="15" y="240"/>
                  </a:cubicBezTo>
                  <a:cubicBezTo>
                    <a:pt x="23" y="240"/>
                    <a:pt x="30" y="240"/>
                    <a:pt x="30" y="233"/>
                  </a:cubicBezTo>
                  <a:lnTo>
                    <a:pt x="30" y="233"/>
                  </a:lnTo>
                  <a:lnTo>
                    <a:pt x="30" y="233"/>
                  </a:lnTo>
                  <a:cubicBezTo>
                    <a:pt x="30" y="158"/>
                    <a:pt x="30" y="158"/>
                    <a:pt x="30" y="158"/>
                  </a:cubicBezTo>
                  <a:cubicBezTo>
                    <a:pt x="30" y="150"/>
                    <a:pt x="30" y="142"/>
                    <a:pt x="38" y="142"/>
                  </a:cubicBezTo>
                  <a:cubicBezTo>
                    <a:pt x="38" y="398"/>
                    <a:pt x="38" y="398"/>
                    <a:pt x="38" y="398"/>
                  </a:cubicBezTo>
                  <a:cubicBezTo>
                    <a:pt x="38" y="406"/>
                    <a:pt x="46" y="413"/>
                    <a:pt x="53" y="413"/>
                  </a:cubicBezTo>
                  <a:cubicBezTo>
                    <a:pt x="68" y="421"/>
                    <a:pt x="76" y="406"/>
                    <a:pt x="76" y="398"/>
                  </a:cubicBezTo>
                  <a:cubicBezTo>
                    <a:pt x="76" y="248"/>
                    <a:pt x="76" y="248"/>
                    <a:pt x="76" y="248"/>
                  </a:cubicBezTo>
                  <a:cubicBezTo>
                    <a:pt x="76" y="248"/>
                    <a:pt x="76" y="248"/>
                    <a:pt x="83" y="248"/>
                  </a:cubicBezTo>
                  <a:lnTo>
                    <a:pt x="90" y="248"/>
                  </a:lnTo>
                  <a:cubicBezTo>
                    <a:pt x="90" y="398"/>
                    <a:pt x="90" y="398"/>
                    <a:pt x="90" y="398"/>
                  </a:cubicBezTo>
                  <a:cubicBezTo>
                    <a:pt x="90" y="406"/>
                    <a:pt x="98" y="413"/>
                    <a:pt x="106" y="413"/>
                  </a:cubicBezTo>
                  <a:cubicBezTo>
                    <a:pt x="121" y="421"/>
                    <a:pt x="121" y="406"/>
                    <a:pt x="121" y="398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8" y="142"/>
                    <a:pt x="136" y="150"/>
                    <a:pt x="136" y="158"/>
                  </a:cubicBezTo>
                  <a:cubicBezTo>
                    <a:pt x="136" y="233"/>
                    <a:pt x="136" y="233"/>
                    <a:pt x="136" y="233"/>
                  </a:cubicBezTo>
                  <a:lnTo>
                    <a:pt x="136" y="233"/>
                  </a:lnTo>
                  <a:lnTo>
                    <a:pt x="136" y="233"/>
                  </a:lnTo>
                  <a:cubicBezTo>
                    <a:pt x="136" y="240"/>
                    <a:pt x="143" y="240"/>
                    <a:pt x="151" y="240"/>
                  </a:cubicBezTo>
                  <a:cubicBezTo>
                    <a:pt x="158" y="240"/>
                    <a:pt x="166" y="240"/>
                    <a:pt x="166" y="233"/>
                  </a:cubicBezTo>
                  <a:lnTo>
                    <a:pt x="166" y="233"/>
                  </a:lnTo>
                  <a:lnTo>
                    <a:pt x="166" y="233"/>
                  </a:lnTo>
                  <a:lnTo>
                    <a:pt x="166" y="1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6879506-0A19-D34C-B7BA-0C86E2C006B8}"/>
              </a:ext>
            </a:extLst>
          </p:cNvPr>
          <p:cNvGrpSpPr/>
          <p:nvPr/>
        </p:nvGrpSpPr>
        <p:grpSpPr>
          <a:xfrm>
            <a:off x="15530768" y="3796914"/>
            <a:ext cx="996457" cy="996939"/>
            <a:chOff x="16715041" y="5486399"/>
            <a:chExt cx="2720273" cy="27215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C4617AF0-7900-8048-84D6-6D04D5EDE87A}"/>
                </a:ext>
              </a:extLst>
            </p:cNvPr>
            <p:cNvSpPr/>
            <p:nvPr/>
          </p:nvSpPr>
          <p:spPr>
            <a:xfrm>
              <a:off x="17736217" y="5486399"/>
              <a:ext cx="679242" cy="2721588"/>
            </a:xfrm>
            <a:custGeom>
              <a:avLst/>
              <a:gdLst>
                <a:gd name="connsiteX0" fmla="*/ 0 w 98536"/>
                <a:gd name="connsiteY0" fmla="*/ 0 h 394811"/>
                <a:gd name="connsiteX1" fmla="*/ 98536 w 98536"/>
                <a:gd name="connsiteY1" fmla="*/ 0 h 394811"/>
                <a:gd name="connsiteX2" fmla="*/ 98536 w 98536"/>
                <a:gd name="connsiteY2" fmla="*/ 394811 h 394811"/>
                <a:gd name="connsiteX3" fmla="*/ 0 w 98536"/>
                <a:gd name="connsiteY3" fmla="*/ 394811 h 39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36" h="394811">
                  <a:moveTo>
                    <a:pt x="0" y="0"/>
                  </a:moveTo>
                  <a:lnTo>
                    <a:pt x="98536" y="0"/>
                  </a:lnTo>
                  <a:lnTo>
                    <a:pt x="98536" y="394811"/>
                  </a:lnTo>
                  <a:lnTo>
                    <a:pt x="0" y="394811"/>
                  </a:lnTo>
                  <a:close/>
                </a:path>
              </a:pathLst>
            </a:custGeom>
            <a:grpFill/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B62B782A-4A61-5040-B047-A6C10D974439}"/>
                </a:ext>
              </a:extLst>
            </p:cNvPr>
            <p:cNvSpPr/>
            <p:nvPr/>
          </p:nvSpPr>
          <p:spPr>
            <a:xfrm>
              <a:off x="16715041" y="6507409"/>
              <a:ext cx="2720273" cy="679563"/>
            </a:xfrm>
            <a:custGeom>
              <a:avLst/>
              <a:gdLst>
                <a:gd name="connsiteX0" fmla="*/ 0 w 394620"/>
                <a:gd name="connsiteY0" fmla="*/ 0 h 98583"/>
                <a:gd name="connsiteX1" fmla="*/ 394620 w 394620"/>
                <a:gd name="connsiteY1" fmla="*/ 0 h 98583"/>
                <a:gd name="connsiteX2" fmla="*/ 394620 w 394620"/>
                <a:gd name="connsiteY2" fmla="*/ 98584 h 98583"/>
                <a:gd name="connsiteX3" fmla="*/ 0 w 394620"/>
                <a:gd name="connsiteY3" fmla="*/ 98584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620" h="98583">
                  <a:moveTo>
                    <a:pt x="0" y="0"/>
                  </a:moveTo>
                  <a:lnTo>
                    <a:pt x="394620" y="0"/>
                  </a:lnTo>
                  <a:lnTo>
                    <a:pt x="394620" y="98584"/>
                  </a:lnTo>
                  <a:lnTo>
                    <a:pt x="0" y="98584"/>
                  </a:lnTo>
                  <a:close/>
                </a:path>
              </a:pathLst>
            </a:custGeom>
            <a:grpFill/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1B08278-B70B-8B4F-82B1-ABB41EA07DCC}"/>
              </a:ext>
            </a:extLst>
          </p:cNvPr>
          <p:cNvGrpSpPr/>
          <p:nvPr/>
        </p:nvGrpSpPr>
        <p:grpSpPr>
          <a:xfrm rot="2700000">
            <a:off x="19265384" y="3888555"/>
            <a:ext cx="904105" cy="904542"/>
            <a:chOff x="16715041" y="5486399"/>
            <a:chExt cx="2720273" cy="27215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0162E5FB-A300-9A4C-9590-C607F7322C91}"/>
                </a:ext>
              </a:extLst>
            </p:cNvPr>
            <p:cNvSpPr/>
            <p:nvPr/>
          </p:nvSpPr>
          <p:spPr>
            <a:xfrm>
              <a:off x="17736217" y="5486399"/>
              <a:ext cx="679242" cy="2721588"/>
            </a:xfrm>
            <a:custGeom>
              <a:avLst/>
              <a:gdLst>
                <a:gd name="connsiteX0" fmla="*/ 0 w 98536"/>
                <a:gd name="connsiteY0" fmla="*/ 0 h 394811"/>
                <a:gd name="connsiteX1" fmla="*/ 98536 w 98536"/>
                <a:gd name="connsiteY1" fmla="*/ 0 h 394811"/>
                <a:gd name="connsiteX2" fmla="*/ 98536 w 98536"/>
                <a:gd name="connsiteY2" fmla="*/ 394811 h 394811"/>
                <a:gd name="connsiteX3" fmla="*/ 0 w 98536"/>
                <a:gd name="connsiteY3" fmla="*/ 394811 h 39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36" h="394811">
                  <a:moveTo>
                    <a:pt x="0" y="0"/>
                  </a:moveTo>
                  <a:lnTo>
                    <a:pt x="98536" y="0"/>
                  </a:lnTo>
                  <a:lnTo>
                    <a:pt x="98536" y="394811"/>
                  </a:lnTo>
                  <a:lnTo>
                    <a:pt x="0" y="394811"/>
                  </a:lnTo>
                  <a:close/>
                </a:path>
              </a:pathLst>
            </a:custGeom>
            <a:grpFill/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19EC62E-238B-334B-A31E-4E30F2BA6EB8}"/>
                </a:ext>
              </a:extLst>
            </p:cNvPr>
            <p:cNvSpPr/>
            <p:nvPr/>
          </p:nvSpPr>
          <p:spPr>
            <a:xfrm>
              <a:off x="16715041" y="6507409"/>
              <a:ext cx="2720273" cy="679563"/>
            </a:xfrm>
            <a:custGeom>
              <a:avLst/>
              <a:gdLst>
                <a:gd name="connsiteX0" fmla="*/ 0 w 394620"/>
                <a:gd name="connsiteY0" fmla="*/ 0 h 98583"/>
                <a:gd name="connsiteX1" fmla="*/ 394620 w 394620"/>
                <a:gd name="connsiteY1" fmla="*/ 0 h 98583"/>
                <a:gd name="connsiteX2" fmla="*/ 394620 w 394620"/>
                <a:gd name="connsiteY2" fmla="*/ 98584 h 98583"/>
                <a:gd name="connsiteX3" fmla="*/ 0 w 394620"/>
                <a:gd name="connsiteY3" fmla="*/ 98584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620" h="98583">
                  <a:moveTo>
                    <a:pt x="0" y="0"/>
                  </a:moveTo>
                  <a:lnTo>
                    <a:pt x="394620" y="0"/>
                  </a:lnTo>
                  <a:lnTo>
                    <a:pt x="394620" y="98584"/>
                  </a:lnTo>
                  <a:lnTo>
                    <a:pt x="0" y="98584"/>
                  </a:lnTo>
                  <a:close/>
                </a:path>
              </a:pathLst>
            </a:custGeom>
            <a:grpFill/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BD5B357-ACCB-C741-BBF5-AE1FE79AD1CA}"/>
              </a:ext>
            </a:extLst>
          </p:cNvPr>
          <p:cNvGrpSpPr/>
          <p:nvPr/>
        </p:nvGrpSpPr>
        <p:grpSpPr>
          <a:xfrm rot="18900000" flipV="1">
            <a:off x="7268705" y="4239239"/>
            <a:ext cx="1365302" cy="341882"/>
            <a:chOff x="6869289" y="4096302"/>
            <a:chExt cx="2221044" cy="55616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5D416E1-E380-1C4C-B518-C856CF0D0FE9}"/>
                </a:ext>
              </a:extLst>
            </p:cNvPr>
            <p:cNvSpPr/>
            <p:nvPr/>
          </p:nvSpPr>
          <p:spPr>
            <a:xfrm>
              <a:off x="6869289" y="4259587"/>
              <a:ext cx="1639469" cy="2295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5541195-4C9E-9949-AC9B-0AB117B9D9B8}"/>
                </a:ext>
              </a:extLst>
            </p:cNvPr>
            <p:cNvSpPr/>
            <p:nvPr/>
          </p:nvSpPr>
          <p:spPr>
            <a:xfrm>
              <a:off x="8534802" y="4096302"/>
              <a:ext cx="555531" cy="556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7176DD2-9BA9-AD46-8FD2-49D54619C679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ángulo 1072">
            <a:extLst>
              <a:ext uri="{FF2B5EF4-FFF2-40B4-BE49-F238E27FC236}">
                <a16:creationId xmlns:a16="http://schemas.microsoft.com/office/drawing/2014/main" id="{238C5B59-B9C0-A04E-B0A1-D1D8CA2E8EC4}"/>
              </a:ext>
            </a:extLst>
          </p:cNvPr>
          <p:cNvSpPr/>
          <p:nvPr/>
        </p:nvSpPr>
        <p:spPr>
          <a:xfrm>
            <a:off x="1838451" y="1570330"/>
            <a:ext cx="11490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dirty="0">
                <a:solidFill>
                  <a:schemeClr val="bg1"/>
                </a:solidFill>
                <a:latin typeface="Fjalla One" panose="02000506040000020004" pitchFamily="2" charset="0"/>
              </a:rPr>
              <a:t>T </a:t>
            </a:r>
            <a:r>
              <a:rPr lang="es-MX" sz="8000" dirty="0">
                <a:latin typeface="Fjalla One" panose="02000506040000020004" pitchFamily="2" charset="0"/>
              </a:rPr>
              <a:t>otal Coronvirus Cases</a:t>
            </a:r>
          </a:p>
        </p:txBody>
      </p:sp>
    </p:spTree>
    <p:extLst>
      <p:ext uri="{BB962C8B-B14F-4D97-AF65-F5344CB8AC3E}">
        <p14:creationId xmlns:p14="http://schemas.microsoft.com/office/powerpoint/2010/main" val="20704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3AC8D4B-305E-5547-B247-0FA24C2A8E53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1072">
            <a:extLst>
              <a:ext uri="{FF2B5EF4-FFF2-40B4-BE49-F238E27FC236}">
                <a16:creationId xmlns:a16="http://schemas.microsoft.com/office/drawing/2014/main" id="{671FA2BC-7583-E748-BFC9-064102BD03A6}"/>
              </a:ext>
            </a:extLst>
          </p:cNvPr>
          <p:cNvSpPr/>
          <p:nvPr/>
        </p:nvSpPr>
        <p:spPr>
          <a:xfrm>
            <a:off x="1838450" y="1570330"/>
            <a:ext cx="123674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dirty="0">
                <a:solidFill>
                  <a:schemeClr val="bg1"/>
                </a:solidFill>
                <a:latin typeface="Fjalla One" panose="02000506040000020004" pitchFamily="2" charset="0"/>
              </a:rPr>
              <a:t>C </a:t>
            </a:r>
            <a:r>
              <a:rPr lang="es-MX" sz="8000" dirty="0">
                <a:latin typeface="Fjalla One" panose="02000506040000020004" pitchFamily="2" charset="0"/>
              </a:rPr>
              <a:t>onfirmed Cases and Deaths</a:t>
            </a:r>
          </a:p>
        </p:txBody>
      </p:sp>
      <p:sp>
        <p:nvSpPr>
          <p:cNvPr id="11" name="Rectángulo 8">
            <a:extLst>
              <a:ext uri="{FF2B5EF4-FFF2-40B4-BE49-F238E27FC236}">
                <a16:creationId xmlns:a16="http://schemas.microsoft.com/office/drawing/2014/main" id="{60772123-E099-F649-AE9D-691C8ABB06E4}"/>
              </a:ext>
            </a:extLst>
          </p:cNvPr>
          <p:cNvSpPr/>
          <p:nvPr/>
        </p:nvSpPr>
        <p:spPr>
          <a:xfrm flipH="1">
            <a:off x="2725878" y="11028133"/>
            <a:ext cx="7725603" cy="104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dirty="0">
                <a:latin typeface="Montserrat Light" pitchFamily="2" charset="77"/>
              </a:rPr>
              <a:t>The disease causes respiratory illness with symptoms such as a cough.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6F7BAEA-4180-5643-8063-A6D8A3DF6F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236469"/>
              </p:ext>
            </p:extLst>
          </p:nvPr>
        </p:nvGraphicFramePr>
        <p:xfrm>
          <a:off x="3276955" y="3554190"/>
          <a:ext cx="6623450" cy="7411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EB8A99EC-4AA2-D844-82E6-3E8646EF2A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062096"/>
              </p:ext>
            </p:extLst>
          </p:nvPr>
        </p:nvGraphicFramePr>
        <p:xfrm>
          <a:off x="13835503" y="3554190"/>
          <a:ext cx="6623450" cy="7411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A2BD722-DA0B-C84F-9390-F5C474336DAE}"/>
              </a:ext>
            </a:extLst>
          </p:cNvPr>
          <p:cNvSpPr/>
          <p:nvPr/>
        </p:nvSpPr>
        <p:spPr>
          <a:xfrm>
            <a:off x="9598755" y="4724505"/>
            <a:ext cx="2519293" cy="8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5400" dirty="0">
                <a:latin typeface="Fjalla One" panose="02000506040000020004" pitchFamily="2" charset="0"/>
              </a:rPr>
              <a:t>73%</a:t>
            </a:r>
            <a:endParaRPr lang="en-US" sz="5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F85F26-121C-6B4B-83F2-AF2AF8E697F1}"/>
              </a:ext>
            </a:extLst>
          </p:cNvPr>
          <p:cNvSpPr/>
          <p:nvPr/>
        </p:nvSpPr>
        <p:spPr>
          <a:xfrm>
            <a:off x="20023603" y="4724505"/>
            <a:ext cx="2726669" cy="8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5400" dirty="0">
                <a:latin typeface="Fjalla One" panose="02000506040000020004" pitchFamily="2" charset="0"/>
              </a:rPr>
              <a:t>85%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25BD7-7D9C-6044-A14B-2E9019C786D7}"/>
              </a:ext>
            </a:extLst>
          </p:cNvPr>
          <p:cNvSpPr txBox="1"/>
          <p:nvPr/>
        </p:nvSpPr>
        <p:spPr>
          <a:xfrm>
            <a:off x="4922589" y="7344195"/>
            <a:ext cx="3263955" cy="1873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latin typeface="Fjalla One" panose="02000506040000020004" pitchFamily="2" charset="0"/>
              </a:rPr>
              <a:t>Confirmed </a:t>
            </a:r>
          </a:p>
          <a:p>
            <a:pPr algn="ctr"/>
            <a:r>
              <a:rPr lang="es-MX" sz="6000" dirty="0">
                <a:latin typeface="Fjalla One" panose="02000506040000020004" pitchFamily="2" charset="0"/>
              </a:rPr>
              <a:t>cases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2C2C2E-CC25-D845-8ED4-02F75CD2DD95}"/>
              </a:ext>
            </a:extLst>
          </p:cNvPr>
          <p:cNvSpPr txBox="1"/>
          <p:nvPr/>
        </p:nvSpPr>
        <p:spPr>
          <a:xfrm>
            <a:off x="16041109" y="7766228"/>
            <a:ext cx="2292506" cy="981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latin typeface="Fjalla One" panose="02000506040000020004" pitchFamily="2" charset="0"/>
              </a:rPr>
              <a:t>Deaths</a:t>
            </a:r>
          </a:p>
        </p:txBody>
      </p:sp>
      <p:sp>
        <p:nvSpPr>
          <p:cNvPr id="47" name="Rectángulo 8">
            <a:extLst>
              <a:ext uri="{FF2B5EF4-FFF2-40B4-BE49-F238E27FC236}">
                <a16:creationId xmlns:a16="http://schemas.microsoft.com/office/drawing/2014/main" id="{B8BA06F9-5F7C-8A48-976F-8388EAC78195}"/>
              </a:ext>
            </a:extLst>
          </p:cNvPr>
          <p:cNvSpPr/>
          <p:nvPr/>
        </p:nvSpPr>
        <p:spPr>
          <a:xfrm flipH="1">
            <a:off x="13431846" y="11028133"/>
            <a:ext cx="7725603" cy="104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dirty="0">
                <a:latin typeface="Montserrat Light" pitchFamily="2" charset="77"/>
              </a:rPr>
              <a:t>The disease causes respiratory illness with symptoms such as a cough.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5AF0E23-0BDD-044E-8004-3913488E3FD3}"/>
              </a:ext>
            </a:extLst>
          </p:cNvPr>
          <p:cNvGrpSpPr/>
          <p:nvPr/>
        </p:nvGrpSpPr>
        <p:grpSpPr>
          <a:xfrm>
            <a:off x="6432470" y="5458477"/>
            <a:ext cx="453749" cy="1791137"/>
            <a:chOff x="3992563" y="5802313"/>
            <a:chExt cx="30162" cy="119062"/>
          </a:xfrm>
        </p:grpSpPr>
        <p:sp>
          <p:nvSpPr>
            <p:cNvPr id="49" name="Freeform 830">
              <a:extLst>
                <a:ext uri="{FF2B5EF4-FFF2-40B4-BE49-F238E27FC236}">
                  <a16:creationId xmlns:a16="http://schemas.microsoft.com/office/drawing/2014/main" id="{5F0388BF-9638-FC46-BD42-04B4173FC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38" y="5840413"/>
              <a:ext cx="22225" cy="80962"/>
            </a:xfrm>
            <a:custGeom>
              <a:avLst/>
              <a:gdLst>
                <a:gd name="T0" fmla="*/ 0 w 63"/>
                <a:gd name="T1" fmla="*/ 190 h 225"/>
                <a:gd name="T2" fmla="*/ 0 w 63"/>
                <a:gd name="T3" fmla="*/ 190 h 225"/>
                <a:gd name="T4" fmla="*/ 34 w 63"/>
                <a:gd name="T5" fmla="*/ 224 h 225"/>
                <a:gd name="T6" fmla="*/ 62 w 63"/>
                <a:gd name="T7" fmla="*/ 190 h 225"/>
                <a:gd name="T8" fmla="*/ 62 w 63"/>
                <a:gd name="T9" fmla="*/ 0 h 225"/>
                <a:gd name="T10" fmla="*/ 0 w 63"/>
                <a:gd name="T11" fmla="*/ 0 h 225"/>
                <a:gd name="T12" fmla="*/ 0 w 63"/>
                <a:gd name="T13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225">
                  <a:moveTo>
                    <a:pt x="0" y="190"/>
                  </a:moveTo>
                  <a:lnTo>
                    <a:pt x="0" y="190"/>
                  </a:lnTo>
                  <a:cubicBezTo>
                    <a:pt x="0" y="207"/>
                    <a:pt x="17" y="224"/>
                    <a:pt x="34" y="224"/>
                  </a:cubicBezTo>
                  <a:cubicBezTo>
                    <a:pt x="51" y="224"/>
                    <a:pt x="62" y="207"/>
                    <a:pt x="62" y="19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9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831">
              <a:extLst>
                <a:ext uri="{FF2B5EF4-FFF2-40B4-BE49-F238E27FC236}">
                  <a16:creationId xmlns:a16="http://schemas.microsoft.com/office/drawing/2014/main" id="{ABBF2104-216C-E44E-8908-468825D26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563" y="5802313"/>
              <a:ext cx="30162" cy="38100"/>
            </a:xfrm>
            <a:custGeom>
              <a:avLst/>
              <a:gdLst>
                <a:gd name="T0" fmla="*/ 84 w 85"/>
                <a:gd name="T1" fmla="*/ 11 h 107"/>
                <a:gd name="T2" fmla="*/ 84 w 85"/>
                <a:gd name="T3" fmla="*/ 11 h 107"/>
                <a:gd name="T4" fmla="*/ 68 w 85"/>
                <a:gd name="T5" fmla="*/ 0 h 107"/>
                <a:gd name="T6" fmla="*/ 11 w 85"/>
                <a:gd name="T7" fmla="*/ 0 h 107"/>
                <a:gd name="T8" fmla="*/ 0 w 85"/>
                <a:gd name="T9" fmla="*/ 11 h 107"/>
                <a:gd name="T10" fmla="*/ 11 w 85"/>
                <a:gd name="T11" fmla="*/ 22 h 107"/>
                <a:gd name="T12" fmla="*/ 11 w 85"/>
                <a:gd name="T13" fmla="*/ 106 h 107"/>
                <a:gd name="T14" fmla="*/ 73 w 85"/>
                <a:gd name="T15" fmla="*/ 106 h 107"/>
                <a:gd name="T16" fmla="*/ 73 w 85"/>
                <a:gd name="T17" fmla="*/ 22 h 107"/>
                <a:gd name="T18" fmla="*/ 84 w 85"/>
                <a:gd name="T19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7">
                  <a:moveTo>
                    <a:pt x="84" y="11"/>
                  </a:moveTo>
                  <a:lnTo>
                    <a:pt x="84" y="11"/>
                  </a:lnTo>
                  <a:cubicBezTo>
                    <a:pt x="84" y="5"/>
                    <a:pt x="79" y="0"/>
                    <a:pt x="6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7"/>
                    <a:pt x="6" y="22"/>
                    <a:pt x="11" y="22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73" y="106"/>
                    <a:pt x="73" y="106"/>
                    <a:pt x="73" y="10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9" y="22"/>
                    <a:pt x="84" y="17"/>
                    <a:pt x="84" y="11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Freeform 893">
            <a:extLst>
              <a:ext uri="{FF2B5EF4-FFF2-40B4-BE49-F238E27FC236}">
                <a16:creationId xmlns:a16="http://schemas.microsoft.com/office/drawing/2014/main" id="{DD14737B-F096-9642-A251-A47770BA85E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518500" y="5618204"/>
            <a:ext cx="1104927" cy="2747773"/>
          </a:xfrm>
          <a:custGeom>
            <a:avLst/>
            <a:gdLst>
              <a:gd name="T0" fmla="*/ 319 w 337"/>
              <a:gd name="T1" fmla="*/ 342 h 835"/>
              <a:gd name="T2" fmla="*/ 319 w 337"/>
              <a:gd name="T3" fmla="*/ 342 h 835"/>
              <a:gd name="T4" fmla="*/ 286 w 337"/>
              <a:gd name="T5" fmla="*/ 196 h 835"/>
              <a:gd name="T6" fmla="*/ 230 w 337"/>
              <a:gd name="T7" fmla="*/ 151 h 835"/>
              <a:gd name="T8" fmla="*/ 218 w 337"/>
              <a:gd name="T9" fmla="*/ 146 h 835"/>
              <a:gd name="T10" fmla="*/ 196 w 337"/>
              <a:gd name="T11" fmla="*/ 129 h 835"/>
              <a:gd name="T12" fmla="*/ 230 w 337"/>
              <a:gd name="T13" fmla="*/ 67 h 835"/>
              <a:gd name="T14" fmla="*/ 168 w 337"/>
              <a:gd name="T15" fmla="*/ 0 h 835"/>
              <a:gd name="T16" fmla="*/ 101 w 337"/>
              <a:gd name="T17" fmla="*/ 67 h 835"/>
              <a:gd name="T18" fmla="*/ 135 w 337"/>
              <a:gd name="T19" fmla="*/ 129 h 835"/>
              <a:gd name="T20" fmla="*/ 123 w 337"/>
              <a:gd name="T21" fmla="*/ 146 h 835"/>
              <a:gd name="T22" fmla="*/ 45 w 337"/>
              <a:gd name="T23" fmla="*/ 202 h 835"/>
              <a:gd name="T24" fmla="*/ 17 w 337"/>
              <a:gd name="T25" fmla="*/ 342 h 835"/>
              <a:gd name="T26" fmla="*/ 17 w 337"/>
              <a:gd name="T27" fmla="*/ 453 h 835"/>
              <a:gd name="T28" fmla="*/ 51 w 337"/>
              <a:gd name="T29" fmla="*/ 420 h 835"/>
              <a:gd name="T30" fmla="*/ 67 w 337"/>
              <a:gd name="T31" fmla="*/ 330 h 835"/>
              <a:gd name="T32" fmla="*/ 79 w 337"/>
              <a:gd name="T33" fmla="*/ 286 h 835"/>
              <a:gd name="T34" fmla="*/ 79 w 337"/>
              <a:gd name="T35" fmla="*/ 353 h 835"/>
              <a:gd name="T36" fmla="*/ 73 w 337"/>
              <a:gd name="T37" fmla="*/ 493 h 835"/>
              <a:gd name="T38" fmla="*/ 84 w 337"/>
              <a:gd name="T39" fmla="*/ 795 h 835"/>
              <a:gd name="T40" fmla="*/ 112 w 337"/>
              <a:gd name="T41" fmla="*/ 828 h 835"/>
              <a:gd name="T42" fmla="*/ 146 w 337"/>
              <a:gd name="T43" fmla="*/ 795 h 835"/>
              <a:gd name="T44" fmla="*/ 157 w 337"/>
              <a:gd name="T45" fmla="*/ 498 h 835"/>
              <a:gd name="T46" fmla="*/ 185 w 337"/>
              <a:gd name="T47" fmla="*/ 510 h 835"/>
              <a:gd name="T48" fmla="*/ 190 w 337"/>
              <a:gd name="T49" fmla="*/ 795 h 835"/>
              <a:gd name="T50" fmla="*/ 218 w 337"/>
              <a:gd name="T51" fmla="*/ 828 h 835"/>
              <a:gd name="T52" fmla="*/ 252 w 337"/>
              <a:gd name="T53" fmla="*/ 789 h 835"/>
              <a:gd name="T54" fmla="*/ 258 w 337"/>
              <a:gd name="T55" fmla="*/ 476 h 835"/>
              <a:gd name="T56" fmla="*/ 252 w 337"/>
              <a:gd name="T57" fmla="*/ 347 h 835"/>
              <a:gd name="T58" fmla="*/ 258 w 337"/>
              <a:gd name="T59" fmla="*/ 297 h 835"/>
              <a:gd name="T60" fmla="*/ 263 w 337"/>
              <a:gd name="T61" fmla="*/ 330 h 835"/>
              <a:gd name="T62" fmla="*/ 286 w 337"/>
              <a:gd name="T63" fmla="*/ 420 h 835"/>
              <a:gd name="T64" fmla="*/ 319 w 337"/>
              <a:gd name="T65" fmla="*/ 453 h 835"/>
              <a:gd name="T66" fmla="*/ 319 w 337"/>
              <a:gd name="T67" fmla="*/ 342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7" h="835">
                <a:moveTo>
                  <a:pt x="319" y="342"/>
                </a:moveTo>
                <a:lnTo>
                  <a:pt x="319" y="342"/>
                </a:lnTo>
                <a:cubicBezTo>
                  <a:pt x="308" y="280"/>
                  <a:pt x="302" y="230"/>
                  <a:pt x="286" y="196"/>
                </a:cubicBezTo>
                <a:cubicBezTo>
                  <a:pt x="280" y="174"/>
                  <a:pt x="247" y="162"/>
                  <a:pt x="230" y="151"/>
                </a:cubicBezTo>
                <a:cubicBezTo>
                  <a:pt x="224" y="151"/>
                  <a:pt x="218" y="151"/>
                  <a:pt x="218" y="146"/>
                </a:cubicBezTo>
                <a:cubicBezTo>
                  <a:pt x="207" y="146"/>
                  <a:pt x="196" y="146"/>
                  <a:pt x="196" y="129"/>
                </a:cubicBezTo>
                <a:cubicBezTo>
                  <a:pt x="218" y="112"/>
                  <a:pt x="230" y="95"/>
                  <a:pt x="230" y="67"/>
                </a:cubicBezTo>
                <a:cubicBezTo>
                  <a:pt x="230" y="34"/>
                  <a:pt x="202" y="0"/>
                  <a:pt x="168" y="0"/>
                </a:cubicBezTo>
                <a:cubicBezTo>
                  <a:pt x="129" y="0"/>
                  <a:pt x="101" y="34"/>
                  <a:pt x="101" y="67"/>
                </a:cubicBezTo>
                <a:cubicBezTo>
                  <a:pt x="101" y="95"/>
                  <a:pt x="118" y="118"/>
                  <a:pt x="135" y="129"/>
                </a:cubicBezTo>
                <a:cubicBezTo>
                  <a:pt x="140" y="135"/>
                  <a:pt x="135" y="140"/>
                  <a:pt x="123" y="146"/>
                </a:cubicBezTo>
                <a:cubicBezTo>
                  <a:pt x="112" y="151"/>
                  <a:pt x="62" y="168"/>
                  <a:pt x="45" y="202"/>
                </a:cubicBezTo>
                <a:cubicBezTo>
                  <a:pt x="34" y="230"/>
                  <a:pt x="28" y="286"/>
                  <a:pt x="17" y="342"/>
                </a:cubicBezTo>
                <a:cubicBezTo>
                  <a:pt x="11" y="369"/>
                  <a:pt x="0" y="448"/>
                  <a:pt x="17" y="453"/>
                </a:cubicBezTo>
                <a:cubicBezTo>
                  <a:pt x="34" y="465"/>
                  <a:pt x="45" y="442"/>
                  <a:pt x="51" y="420"/>
                </a:cubicBezTo>
                <a:cubicBezTo>
                  <a:pt x="56" y="386"/>
                  <a:pt x="67" y="330"/>
                  <a:pt x="67" y="330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84" y="314"/>
                  <a:pt x="84" y="342"/>
                  <a:pt x="79" y="353"/>
                </a:cubicBezTo>
                <a:cubicBezTo>
                  <a:pt x="79" y="369"/>
                  <a:pt x="73" y="453"/>
                  <a:pt x="73" y="493"/>
                </a:cubicBezTo>
                <a:cubicBezTo>
                  <a:pt x="73" y="537"/>
                  <a:pt x="79" y="772"/>
                  <a:pt x="84" y="795"/>
                </a:cubicBezTo>
                <a:cubicBezTo>
                  <a:pt x="90" y="812"/>
                  <a:pt x="95" y="828"/>
                  <a:pt x="112" y="828"/>
                </a:cubicBezTo>
                <a:cubicBezTo>
                  <a:pt x="129" y="834"/>
                  <a:pt x="140" y="812"/>
                  <a:pt x="146" y="795"/>
                </a:cubicBezTo>
                <a:cubicBezTo>
                  <a:pt x="146" y="778"/>
                  <a:pt x="146" y="515"/>
                  <a:pt x="157" y="498"/>
                </a:cubicBezTo>
                <a:cubicBezTo>
                  <a:pt x="168" y="481"/>
                  <a:pt x="179" y="504"/>
                  <a:pt x="185" y="510"/>
                </a:cubicBezTo>
                <a:cubicBezTo>
                  <a:pt x="185" y="515"/>
                  <a:pt x="190" y="778"/>
                  <a:pt x="190" y="795"/>
                </a:cubicBezTo>
                <a:cubicBezTo>
                  <a:pt x="196" y="806"/>
                  <a:pt x="196" y="823"/>
                  <a:pt x="218" y="828"/>
                </a:cubicBezTo>
                <a:cubicBezTo>
                  <a:pt x="241" y="828"/>
                  <a:pt x="247" y="801"/>
                  <a:pt x="252" y="789"/>
                </a:cubicBezTo>
                <a:cubicBezTo>
                  <a:pt x="252" y="772"/>
                  <a:pt x="258" y="510"/>
                  <a:pt x="258" y="476"/>
                </a:cubicBezTo>
                <a:cubicBezTo>
                  <a:pt x="263" y="442"/>
                  <a:pt x="252" y="358"/>
                  <a:pt x="252" y="347"/>
                </a:cubicBezTo>
                <a:cubicBezTo>
                  <a:pt x="252" y="336"/>
                  <a:pt x="258" y="319"/>
                  <a:pt x="258" y="297"/>
                </a:cubicBezTo>
                <a:cubicBezTo>
                  <a:pt x="263" y="330"/>
                  <a:pt x="263" y="330"/>
                  <a:pt x="263" y="330"/>
                </a:cubicBezTo>
                <a:cubicBezTo>
                  <a:pt x="263" y="330"/>
                  <a:pt x="274" y="381"/>
                  <a:pt x="286" y="420"/>
                </a:cubicBezTo>
                <a:cubicBezTo>
                  <a:pt x="286" y="437"/>
                  <a:pt x="302" y="459"/>
                  <a:pt x="319" y="453"/>
                </a:cubicBezTo>
                <a:cubicBezTo>
                  <a:pt x="336" y="442"/>
                  <a:pt x="319" y="369"/>
                  <a:pt x="319" y="34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7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3">
            <a:extLst>
              <a:ext uri="{FF2B5EF4-FFF2-40B4-BE49-F238E27FC236}">
                <a16:creationId xmlns:a16="http://schemas.microsoft.com/office/drawing/2014/main" id="{EC02AE56-EF86-844D-A0E1-AAECE5FC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71" y="0"/>
            <a:ext cx="24623486" cy="7818120"/>
          </a:xfrm>
          <a:custGeom>
            <a:avLst/>
            <a:gdLst>
              <a:gd name="T0" fmla="*/ 5799 w 5800"/>
              <a:gd name="T1" fmla="*/ 4515 h 4516"/>
              <a:gd name="T2" fmla="*/ 0 w 5800"/>
              <a:gd name="T3" fmla="*/ 4515 h 4516"/>
              <a:gd name="T4" fmla="*/ 0 w 5800"/>
              <a:gd name="T5" fmla="*/ 0 h 4516"/>
              <a:gd name="T6" fmla="*/ 5799 w 5800"/>
              <a:gd name="T7" fmla="*/ 0 h 4516"/>
              <a:gd name="T8" fmla="*/ 5799 w 5800"/>
              <a:gd name="T9" fmla="*/ 4515 h 4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0" h="4516">
                <a:moveTo>
                  <a:pt x="5799" y="4515"/>
                </a:moveTo>
                <a:lnTo>
                  <a:pt x="0" y="4515"/>
                </a:lnTo>
                <a:lnTo>
                  <a:pt x="0" y="0"/>
                </a:lnTo>
                <a:lnTo>
                  <a:pt x="5799" y="0"/>
                </a:lnTo>
                <a:lnTo>
                  <a:pt x="5799" y="45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837EC79-2BE3-2249-9465-A8E47CDA2083}"/>
              </a:ext>
            </a:extLst>
          </p:cNvPr>
          <p:cNvSpPr txBox="1"/>
          <p:nvPr/>
        </p:nvSpPr>
        <p:spPr>
          <a:xfrm>
            <a:off x="14930938" y="4397059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77"/>
              </a:rPr>
              <a:t>Coronavirus</a:t>
            </a:r>
          </a:p>
        </p:txBody>
      </p:sp>
      <p:sp>
        <p:nvSpPr>
          <p:cNvPr id="161" name="Rectángulo 8">
            <a:extLst>
              <a:ext uri="{FF2B5EF4-FFF2-40B4-BE49-F238E27FC236}">
                <a16:creationId xmlns:a16="http://schemas.microsoft.com/office/drawing/2014/main" id="{600A62C2-0E2A-904B-B949-6C2F24CD057B}"/>
              </a:ext>
            </a:extLst>
          </p:cNvPr>
          <p:cNvSpPr/>
          <p:nvPr/>
        </p:nvSpPr>
        <p:spPr>
          <a:xfrm flipH="1">
            <a:off x="14930938" y="5180550"/>
            <a:ext cx="81574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ontserrat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AE472-BF43-1242-98EA-19F95211713C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072">
            <a:extLst>
              <a:ext uri="{FF2B5EF4-FFF2-40B4-BE49-F238E27FC236}">
                <a16:creationId xmlns:a16="http://schemas.microsoft.com/office/drawing/2014/main" id="{92CE5200-F5A1-3D45-9BC3-2FCBCFF9F110}"/>
              </a:ext>
            </a:extLst>
          </p:cNvPr>
          <p:cNvSpPr/>
          <p:nvPr/>
        </p:nvSpPr>
        <p:spPr>
          <a:xfrm>
            <a:off x="1838450" y="1570330"/>
            <a:ext cx="123674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dirty="0">
                <a:solidFill>
                  <a:schemeClr val="bg1"/>
                </a:solidFill>
                <a:latin typeface="Fjalla One" panose="02000506040000020004" pitchFamily="2" charset="0"/>
              </a:rPr>
              <a:t>C oronavirus VS he Flu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0B9BD0-584D-484A-9322-B5CF6A0ABB6B}"/>
              </a:ext>
            </a:extLst>
          </p:cNvPr>
          <p:cNvGrpSpPr/>
          <p:nvPr/>
        </p:nvGrpSpPr>
        <p:grpSpPr>
          <a:xfrm>
            <a:off x="10121211" y="5725559"/>
            <a:ext cx="4185122" cy="4185122"/>
            <a:chOff x="10303953" y="5725559"/>
            <a:chExt cx="4185122" cy="41851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4B2C95-5B07-F445-AE2B-7864E40BE976}"/>
                </a:ext>
              </a:extLst>
            </p:cNvPr>
            <p:cNvSpPr/>
            <p:nvPr/>
          </p:nvSpPr>
          <p:spPr>
            <a:xfrm>
              <a:off x="10303953" y="5725559"/>
              <a:ext cx="4185122" cy="41851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ángulo 1072">
              <a:extLst>
                <a:ext uri="{FF2B5EF4-FFF2-40B4-BE49-F238E27FC236}">
                  <a16:creationId xmlns:a16="http://schemas.microsoft.com/office/drawing/2014/main" id="{F6CE336F-E69A-314F-8D1B-4820BDC40879}"/>
                </a:ext>
              </a:extLst>
            </p:cNvPr>
            <p:cNvSpPr/>
            <p:nvPr/>
          </p:nvSpPr>
          <p:spPr>
            <a:xfrm>
              <a:off x="11529265" y="6925472"/>
              <a:ext cx="1620958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MX" sz="12000" dirty="0">
                  <a:solidFill>
                    <a:schemeClr val="tx2"/>
                  </a:solidFill>
                  <a:latin typeface="Fjalla One" panose="02000506040000020004" pitchFamily="2" charset="0"/>
                </a:rPr>
                <a:t>VS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6498E-6BD2-1D46-B0E5-B69940EEC925}"/>
              </a:ext>
            </a:extLst>
          </p:cNvPr>
          <p:cNvSpPr txBox="1"/>
          <p:nvPr/>
        </p:nvSpPr>
        <p:spPr>
          <a:xfrm>
            <a:off x="14930938" y="9700579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Montserrat" pitchFamily="2" charset="77"/>
              </a:rPr>
              <a:t>The Flu</a:t>
            </a:r>
          </a:p>
        </p:txBody>
      </p:sp>
      <p:sp>
        <p:nvSpPr>
          <p:cNvPr id="19" name="Rectángulo 8">
            <a:extLst>
              <a:ext uri="{FF2B5EF4-FFF2-40B4-BE49-F238E27FC236}">
                <a16:creationId xmlns:a16="http://schemas.microsoft.com/office/drawing/2014/main" id="{B5F04698-CF0D-B444-987C-E2C11421909F}"/>
              </a:ext>
            </a:extLst>
          </p:cNvPr>
          <p:cNvSpPr/>
          <p:nvPr/>
        </p:nvSpPr>
        <p:spPr>
          <a:xfrm flipH="1">
            <a:off x="14930938" y="10484070"/>
            <a:ext cx="81574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ontserrat" pitchFamily="2" charset="77"/>
              </a:rPr>
              <a:t>The disease causes respiratory illness with symptoms such as a cough, fever, and in more severe cases.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4201F3-D1EA-E44F-B997-7802746A91D4}"/>
              </a:ext>
            </a:extLst>
          </p:cNvPr>
          <p:cNvGrpSpPr/>
          <p:nvPr/>
        </p:nvGrpSpPr>
        <p:grpSpPr>
          <a:xfrm>
            <a:off x="4241535" y="3112808"/>
            <a:ext cx="2776265" cy="4078235"/>
            <a:chOff x="5489575" y="6502400"/>
            <a:chExt cx="230188" cy="338138"/>
          </a:xfrm>
        </p:grpSpPr>
        <p:sp>
          <p:nvSpPr>
            <p:cNvPr id="21" name="Freeform 100">
              <a:extLst>
                <a:ext uri="{FF2B5EF4-FFF2-40B4-BE49-F238E27FC236}">
                  <a16:creationId xmlns:a16="http://schemas.microsoft.com/office/drawing/2014/main" id="{AC9A5485-47CE-D94C-99BD-D5142FC1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6713538"/>
              <a:ext cx="141287" cy="127000"/>
            </a:xfrm>
            <a:custGeom>
              <a:avLst/>
              <a:gdLst>
                <a:gd name="T0" fmla="*/ 376 w 392"/>
                <a:gd name="T1" fmla="*/ 233 h 354"/>
                <a:gd name="T2" fmla="*/ 376 w 392"/>
                <a:gd name="T3" fmla="*/ 233 h 354"/>
                <a:gd name="T4" fmla="*/ 353 w 392"/>
                <a:gd name="T5" fmla="*/ 0 h 354"/>
                <a:gd name="T6" fmla="*/ 45 w 392"/>
                <a:gd name="T7" fmla="*/ 0 h 354"/>
                <a:gd name="T8" fmla="*/ 15 w 392"/>
                <a:gd name="T9" fmla="*/ 233 h 354"/>
                <a:gd name="T10" fmla="*/ 37 w 392"/>
                <a:gd name="T11" fmla="*/ 316 h 354"/>
                <a:gd name="T12" fmla="*/ 195 w 392"/>
                <a:gd name="T13" fmla="*/ 346 h 354"/>
                <a:gd name="T14" fmla="*/ 361 w 392"/>
                <a:gd name="T15" fmla="*/ 308 h 354"/>
                <a:gd name="T16" fmla="*/ 376 w 392"/>
                <a:gd name="T17" fmla="*/ 233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54">
                  <a:moveTo>
                    <a:pt x="376" y="233"/>
                  </a:moveTo>
                  <a:lnTo>
                    <a:pt x="376" y="233"/>
                  </a:lnTo>
                  <a:cubicBezTo>
                    <a:pt x="331" y="165"/>
                    <a:pt x="353" y="0"/>
                    <a:pt x="3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60" y="165"/>
                    <a:pt x="15" y="233"/>
                  </a:cubicBezTo>
                  <a:cubicBezTo>
                    <a:pt x="0" y="263"/>
                    <a:pt x="7" y="301"/>
                    <a:pt x="37" y="316"/>
                  </a:cubicBezTo>
                  <a:cubicBezTo>
                    <a:pt x="75" y="338"/>
                    <a:pt x="128" y="353"/>
                    <a:pt x="195" y="346"/>
                  </a:cubicBezTo>
                  <a:cubicBezTo>
                    <a:pt x="278" y="346"/>
                    <a:pt x="331" y="331"/>
                    <a:pt x="361" y="308"/>
                  </a:cubicBezTo>
                  <a:cubicBezTo>
                    <a:pt x="383" y="286"/>
                    <a:pt x="391" y="256"/>
                    <a:pt x="376" y="233"/>
                  </a:cubicBezTo>
                </a:path>
              </a:pathLst>
            </a:custGeom>
            <a:solidFill>
              <a:srgbClr val="EAC5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01">
              <a:extLst>
                <a:ext uri="{FF2B5EF4-FFF2-40B4-BE49-F238E27FC236}">
                  <a16:creationId xmlns:a16="http://schemas.microsoft.com/office/drawing/2014/main" id="{123C9A38-20D1-5242-B9B1-4B5A9D244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9575" y="6502400"/>
              <a:ext cx="230188" cy="241300"/>
            </a:xfrm>
            <a:custGeom>
              <a:avLst/>
              <a:gdLst>
                <a:gd name="T0" fmla="*/ 368 w 640"/>
                <a:gd name="T1" fmla="*/ 669 h 670"/>
                <a:gd name="T2" fmla="*/ 368 w 640"/>
                <a:gd name="T3" fmla="*/ 669 h 670"/>
                <a:gd name="T4" fmla="*/ 293 w 640"/>
                <a:gd name="T5" fmla="*/ 669 h 670"/>
                <a:gd name="T6" fmla="*/ 45 w 640"/>
                <a:gd name="T7" fmla="*/ 233 h 670"/>
                <a:gd name="T8" fmla="*/ 256 w 640"/>
                <a:gd name="T9" fmla="*/ 75 h 670"/>
                <a:gd name="T10" fmla="*/ 519 w 640"/>
                <a:gd name="T11" fmla="*/ 52 h 670"/>
                <a:gd name="T12" fmla="*/ 609 w 640"/>
                <a:gd name="T13" fmla="*/ 390 h 670"/>
                <a:gd name="T14" fmla="*/ 368 w 640"/>
                <a:gd name="T15" fmla="*/ 66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0" h="670">
                  <a:moveTo>
                    <a:pt x="368" y="669"/>
                  </a:moveTo>
                  <a:lnTo>
                    <a:pt x="368" y="669"/>
                  </a:lnTo>
                  <a:cubicBezTo>
                    <a:pt x="293" y="669"/>
                    <a:pt x="293" y="669"/>
                    <a:pt x="293" y="669"/>
                  </a:cubicBezTo>
                  <a:cubicBezTo>
                    <a:pt x="150" y="669"/>
                    <a:pt x="0" y="458"/>
                    <a:pt x="45" y="233"/>
                  </a:cubicBezTo>
                  <a:cubicBezTo>
                    <a:pt x="68" y="90"/>
                    <a:pt x="173" y="44"/>
                    <a:pt x="256" y="75"/>
                  </a:cubicBezTo>
                  <a:cubicBezTo>
                    <a:pt x="271" y="22"/>
                    <a:pt x="436" y="0"/>
                    <a:pt x="519" y="52"/>
                  </a:cubicBezTo>
                  <a:cubicBezTo>
                    <a:pt x="617" y="120"/>
                    <a:pt x="639" y="240"/>
                    <a:pt x="609" y="390"/>
                  </a:cubicBezTo>
                  <a:cubicBezTo>
                    <a:pt x="594" y="496"/>
                    <a:pt x="511" y="669"/>
                    <a:pt x="368" y="669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2">
              <a:extLst>
                <a:ext uri="{FF2B5EF4-FFF2-40B4-BE49-F238E27FC236}">
                  <a16:creationId xmlns:a16="http://schemas.microsoft.com/office/drawing/2014/main" id="{8B7A7CD7-E1A4-744C-920B-D45428022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5" y="6567488"/>
              <a:ext cx="171450" cy="195262"/>
            </a:xfrm>
            <a:custGeom>
              <a:avLst/>
              <a:gdLst>
                <a:gd name="T0" fmla="*/ 324 w 475"/>
                <a:gd name="T1" fmla="*/ 0 h 542"/>
                <a:gd name="T2" fmla="*/ 324 w 475"/>
                <a:gd name="T3" fmla="*/ 0 h 542"/>
                <a:gd name="T4" fmla="*/ 151 w 475"/>
                <a:gd name="T5" fmla="*/ 0 h 542"/>
                <a:gd name="T6" fmla="*/ 0 w 475"/>
                <a:gd name="T7" fmla="*/ 158 h 542"/>
                <a:gd name="T8" fmla="*/ 0 w 475"/>
                <a:gd name="T9" fmla="*/ 301 h 542"/>
                <a:gd name="T10" fmla="*/ 241 w 475"/>
                <a:gd name="T11" fmla="*/ 541 h 542"/>
                <a:gd name="T12" fmla="*/ 474 w 475"/>
                <a:gd name="T13" fmla="*/ 301 h 542"/>
                <a:gd name="T14" fmla="*/ 474 w 475"/>
                <a:gd name="T15" fmla="*/ 158 h 542"/>
                <a:gd name="T16" fmla="*/ 324 w 475"/>
                <a:gd name="T17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" h="542">
                  <a:moveTo>
                    <a:pt x="324" y="0"/>
                  </a:moveTo>
                  <a:lnTo>
                    <a:pt x="324" y="0"/>
                  </a:ln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8"/>
                    <a:pt x="0" y="15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436"/>
                    <a:pt x="106" y="541"/>
                    <a:pt x="241" y="541"/>
                  </a:cubicBezTo>
                  <a:cubicBezTo>
                    <a:pt x="369" y="541"/>
                    <a:pt x="474" y="436"/>
                    <a:pt x="474" y="301"/>
                  </a:cubicBezTo>
                  <a:cubicBezTo>
                    <a:pt x="474" y="158"/>
                    <a:pt x="474" y="158"/>
                    <a:pt x="474" y="158"/>
                  </a:cubicBezTo>
                  <a:cubicBezTo>
                    <a:pt x="474" y="68"/>
                    <a:pt x="406" y="0"/>
                    <a:pt x="324" y="0"/>
                  </a:cubicBezTo>
                </a:path>
              </a:pathLst>
            </a:custGeom>
            <a:solidFill>
              <a:srgbClr val="EAC5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07">
              <a:extLst>
                <a:ext uri="{FF2B5EF4-FFF2-40B4-BE49-F238E27FC236}">
                  <a16:creationId xmlns:a16="http://schemas.microsoft.com/office/drawing/2014/main" id="{C436BDD6-13EB-2F49-B313-23B540AA1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563" y="6656388"/>
              <a:ext cx="41275" cy="33337"/>
            </a:xfrm>
            <a:custGeom>
              <a:avLst/>
              <a:gdLst>
                <a:gd name="T0" fmla="*/ 15 w 114"/>
                <a:gd name="T1" fmla="*/ 7 h 91"/>
                <a:gd name="T2" fmla="*/ 15 w 114"/>
                <a:gd name="T3" fmla="*/ 7 h 91"/>
                <a:gd name="T4" fmla="*/ 0 w 114"/>
                <a:gd name="T5" fmla="*/ 7 h 91"/>
                <a:gd name="T6" fmla="*/ 8 w 114"/>
                <a:gd name="T7" fmla="*/ 23 h 91"/>
                <a:gd name="T8" fmla="*/ 98 w 114"/>
                <a:gd name="T9" fmla="*/ 90 h 91"/>
                <a:gd name="T10" fmla="*/ 105 w 114"/>
                <a:gd name="T11" fmla="*/ 90 h 91"/>
                <a:gd name="T12" fmla="*/ 113 w 114"/>
                <a:gd name="T13" fmla="*/ 90 h 91"/>
                <a:gd name="T14" fmla="*/ 113 w 114"/>
                <a:gd name="T15" fmla="*/ 75 h 91"/>
                <a:gd name="T16" fmla="*/ 15 w 114"/>
                <a:gd name="T17" fmla="*/ 7 h 91"/>
                <a:gd name="T18" fmla="*/ 105 w 114"/>
                <a:gd name="T19" fmla="*/ 90 h 91"/>
                <a:gd name="T20" fmla="*/ 105 w 114"/>
                <a:gd name="T21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91">
                  <a:moveTo>
                    <a:pt x="15" y="7"/>
                  </a:moveTo>
                  <a:lnTo>
                    <a:pt x="15" y="7"/>
                  </a:lnTo>
                  <a:cubicBezTo>
                    <a:pt x="15" y="0"/>
                    <a:pt x="8" y="0"/>
                    <a:pt x="0" y="7"/>
                  </a:cubicBezTo>
                  <a:cubicBezTo>
                    <a:pt x="0" y="15"/>
                    <a:pt x="0" y="15"/>
                    <a:pt x="8" y="23"/>
                  </a:cubicBezTo>
                  <a:cubicBezTo>
                    <a:pt x="98" y="90"/>
                    <a:pt x="98" y="90"/>
                    <a:pt x="98" y="90"/>
                  </a:cubicBezTo>
                  <a:lnTo>
                    <a:pt x="105" y="90"/>
                  </a:lnTo>
                  <a:lnTo>
                    <a:pt x="113" y="90"/>
                  </a:lnTo>
                  <a:cubicBezTo>
                    <a:pt x="113" y="83"/>
                    <a:pt x="113" y="75"/>
                    <a:pt x="113" y="75"/>
                  </a:cubicBezTo>
                  <a:lnTo>
                    <a:pt x="15" y="7"/>
                  </a:lnTo>
                  <a:close/>
                  <a:moveTo>
                    <a:pt x="105" y="90"/>
                  </a:moveTo>
                  <a:lnTo>
                    <a:pt x="105" y="90"/>
                  </a:lnTo>
                  <a:close/>
                </a:path>
              </a:pathLst>
            </a:custGeom>
            <a:solidFill>
              <a:srgbClr val="EDF2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08">
              <a:extLst>
                <a:ext uri="{FF2B5EF4-FFF2-40B4-BE49-F238E27FC236}">
                  <a16:creationId xmlns:a16="http://schemas.microsoft.com/office/drawing/2014/main" id="{E3D050EF-03F9-8044-9508-39D3A6DC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738" y="6683375"/>
              <a:ext cx="33337" cy="53975"/>
            </a:xfrm>
            <a:custGeom>
              <a:avLst/>
              <a:gdLst>
                <a:gd name="T0" fmla="*/ 22 w 91"/>
                <a:gd name="T1" fmla="*/ 8 h 152"/>
                <a:gd name="T2" fmla="*/ 22 w 91"/>
                <a:gd name="T3" fmla="*/ 8 h 152"/>
                <a:gd name="T4" fmla="*/ 7 w 91"/>
                <a:gd name="T5" fmla="*/ 0 h 152"/>
                <a:gd name="T6" fmla="*/ 0 w 91"/>
                <a:gd name="T7" fmla="*/ 15 h 152"/>
                <a:gd name="T8" fmla="*/ 67 w 91"/>
                <a:gd name="T9" fmla="*/ 143 h 152"/>
                <a:gd name="T10" fmla="*/ 75 w 91"/>
                <a:gd name="T11" fmla="*/ 151 h 152"/>
                <a:gd name="T12" fmla="*/ 75 w 91"/>
                <a:gd name="T13" fmla="*/ 151 h 152"/>
                <a:gd name="T14" fmla="*/ 82 w 91"/>
                <a:gd name="T15" fmla="*/ 151 h 152"/>
                <a:gd name="T16" fmla="*/ 82 w 91"/>
                <a:gd name="T17" fmla="*/ 136 h 152"/>
                <a:gd name="T18" fmla="*/ 22 w 91"/>
                <a:gd name="T19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52">
                  <a:moveTo>
                    <a:pt x="22" y="8"/>
                  </a:moveTo>
                  <a:lnTo>
                    <a:pt x="22" y="8"/>
                  </a:lnTo>
                  <a:cubicBezTo>
                    <a:pt x="15" y="0"/>
                    <a:pt x="15" y="0"/>
                    <a:pt x="7" y="0"/>
                  </a:cubicBezTo>
                  <a:cubicBezTo>
                    <a:pt x="0" y="8"/>
                    <a:pt x="0" y="8"/>
                    <a:pt x="0" y="15"/>
                  </a:cubicBezTo>
                  <a:cubicBezTo>
                    <a:pt x="67" y="143"/>
                    <a:pt x="67" y="143"/>
                    <a:pt x="67" y="143"/>
                  </a:cubicBezTo>
                  <a:cubicBezTo>
                    <a:pt x="67" y="151"/>
                    <a:pt x="67" y="151"/>
                    <a:pt x="75" y="151"/>
                  </a:cubicBezTo>
                  <a:lnTo>
                    <a:pt x="75" y="151"/>
                  </a:lnTo>
                  <a:lnTo>
                    <a:pt x="82" y="151"/>
                  </a:lnTo>
                  <a:cubicBezTo>
                    <a:pt x="90" y="151"/>
                    <a:pt x="90" y="143"/>
                    <a:pt x="82" y="136"/>
                  </a:cubicBezTo>
                  <a:lnTo>
                    <a:pt x="22" y="8"/>
                  </a:lnTo>
                </a:path>
              </a:pathLst>
            </a:custGeom>
            <a:solidFill>
              <a:srgbClr val="EDF2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09">
              <a:extLst>
                <a:ext uri="{FF2B5EF4-FFF2-40B4-BE49-F238E27FC236}">
                  <a16:creationId xmlns:a16="http://schemas.microsoft.com/office/drawing/2014/main" id="{9A8C1607-B00C-D240-ABA4-27C8ED6CA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4675" y="6656388"/>
              <a:ext cx="42863" cy="33337"/>
            </a:xfrm>
            <a:custGeom>
              <a:avLst/>
              <a:gdLst>
                <a:gd name="T0" fmla="*/ 112 w 121"/>
                <a:gd name="T1" fmla="*/ 0 h 91"/>
                <a:gd name="T2" fmla="*/ 112 w 121"/>
                <a:gd name="T3" fmla="*/ 0 h 91"/>
                <a:gd name="T4" fmla="*/ 97 w 121"/>
                <a:gd name="T5" fmla="*/ 0 h 91"/>
                <a:gd name="T6" fmla="*/ 7 w 121"/>
                <a:gd name="T7" fmla="*/ 68 h 91"/>
                <a:gd name="T8" fmla="*/ 7 w 121"/>
                <a:gd name="T9" fmla="*/ 83 h 91"/>
                <a:gd name="T10" fmla="*/ 15 w 121"/>
                <a:gd name="T11" fmla="*/ 90 h 91"/>
                <a:gd name="T12" fmla="*/ 22 w 121"/>
                <a:gd name="T13" fmla="*/ 90 h 91"/>
                <a:gd name="T14" fmla="*/ 112 w 121"/>
                <a:gd name="T15" fmla="*/ 15 h 91"/>
                <a:gd name="T16" fmla="*/ 112 w 121"/>
                <a:gd name="T17" fmla="*/ 0 h 91"/>
                <a:gd name="T18" fmla="*/ 15 w 121"/>
                <a:gd name="T19" fmla="*/ 83 h 91"/>
                <a:gd name="T20" fmla="*/ 15 w 121"/>
                <a:gd name="T21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" h="91">
                  <a:moveTo>
                    <a:pt x="112" y="0"/>
                  </a:moveTo>
                  <a:lnTo>
                    <a:pt x="112" y="0"/>
                  </a:lnTo>
                  <a:cubicBezTo>
                    <a:pt x="112" y="0"/>
                    <a:pt x="105" y="0"/>
                    <a:pt x="97" y="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75"/>
                    <a:pt x="0" y="83"/>
                    <a:pt x="7" y="83"/>
                  </a:cubicBezTo>
                  <a:cubicBezTo>
                    <a:pt x="7" y="90"/>
                    <a:pt x="15" y="90"/>
                    <a:pt x="15" y="90"/>
                  </a:cubicBezTo>
                  <a:lnTo>
                    <a:pt x="22" y="90"/>
                  </a:lnTo>
                  <a:cubicBezTo>
                    <a:pt x="112" y="15"/>
                    <a:pt x="112" y="15"/>
                    <a:pt x="112" y="15"/>
                  </a:cubicBezTo>
                  <a:cubicBezTo>
                    <a:pt x="120" y="15"/>
                    <a:pt x="120" y="7"/>
                    <a:pt x="112" y="0"/>
                  </a:cubicBezTo>
                  <a:close/>
                  <a:moveTo>
                    <a:pt x="15" y="83"/>
                  </a:moveTo>
                  <a:lnTo>
                    <a:pt x="15" y="83"/>
                  </a:lnTo>
                  <a:close/>
                </a:path>
              </a:pathLst>
            </a:custGeom>
            <a:solidFill>
              <a:srgbClr val="EDF2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110">
              <a:extLst>
                <a:ext uri="{FF2B5EF4-FFF2-40B4-BE49-F238E27FC236}">
                  <a16:creationId xmlns:a16="http://schemas.microsoft.com/office/drawing/2014/main" id="{A0473198-1FD4-2042-A68D-1E8226A9F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9438" y="6686550"/>
              <a:ext cx="34925" cy="52388"/>
            </a:xfrm>
            <a:custGeom>
              <a:avLst/>
              <a:gdLst>
                <a:gd name="T0" fmla="*/ 97 w 98"/>
                <a:gd name="T1" fmla="*/ 0 h 144"/>
                <a:gd name="T2" fmla="*/ 97 w 98"/>
                <a:gd name="T3" fmla="*/ 0 h 144"/>
                <a:gd name="T4" fmla="*/ 82 w 98"/>
                <a:gd name="T5" fmla="*/ 7 h 144"/>
                <a:gd name="T6" fmla="*/ 0 w 98"/>
                <a:gd name="T7" fmla="*/ 128 h 144"/>
                <a:gd name="T8" fmla="*/ 0 w 98"/>
                <a:gd name="T9" fmla="*/ 143 h 144"/>
                <a:gd name="T10" fmla="*/ 7 w 98"/>
                <a:gd name="T11" fmla="*/ 143 h 144"/>
                <a:gd name="T12" fmla="*/ 15 w 98"/>
                <a:gd name="T13" fmla="*/ 143 h 144"/>
                <a:gd name="T14" fmla="*/ 15 w 98"/>
                <a:gd name="T15" fmla="*/ 143 h 144"/>
                <a:gd name="T16" fmla="*/ 15 w 98"/>
                <a:gd name="T17" fmla="*/ 143 h 144"/>
                <a:gd name="T18" fmla="*/ 97 w 98"/>
                <a:gd name="T19" fmla="*/ 15 h 144"/>
                <a:gd name="T20" fmla="*/ 97 w 98"/>
                <a:gd name="T2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144">
                  <a:moveTo>
                    <a:pt x="97" y="0"/>
                  </a:moveTo>
                  <a:lnTo>
                    <a:pt x="97" y="0"/>
                  </a:lnTo>
                  <a:cubicBezTo>
                    <a:pt x="90" y="0"/>
                    <a:pt x="82" y="0"/>
                    <a:pt x="82" y="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5"/>
                    <a:pt x="0" y="143"/>
                    <a:pt x="0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3"/>
                    <a:pt x="7" y="143"/>
                    <a:pt x="15" y="143"/>
                  </a:cubicBezTo>
                  <a:lnTo>
                    <a:pt x="15" y="143"/>
                  </a:lnTo>
                  <a:lnTo>
                    <a:pt x="15" y="143"/>
                  </a:lnTo>
                  <a:cubicBezTo>
                    <a:pt x="97" y="15"/>
                    <a:pt x="97" y="15"/>
                    <a:pt x="97" y="15"/>
                  </a:cubicBezTo>
                  <a:cubicBezTo>
                    <a:pt x="97" y="15"/>
                    <a:pt x="97" y="7"/>
                    <a:pt x="97" y="0"/>
                  </a:cubicBezTo>
                </a:path>
              </a:pathLst>
            </a:custGeom>
            <a:solidFill>
              <a:srgbClr val="EDF2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11">
              <a:extLst>
                <a:ext uri="{FF2B5EF4-FFF2-40B4-BE49-F238E27FC236}">
                  <a16:creationId xmlns:a16="http://schemas.microsoft.com/office/drawing/2014/main" id="{316D38DC-1470-AC43-AE85-DFAA9EC81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550" y="6670675"/>
              <a:ext cx="128588" cy="79375"/>
            </a:xfrm>
            <a:custGeom>
              <a:avLst/>
              <a:gdLst>
                <a:gd name="T0" fmla="*/ 339 w 355"/>
                <a:gd name="T1" fmla="*/ 188 h 219"/>
                <a:gd name="T2" fmla="*/ 339 w 355"/>
                <a:gd name="T3" fmla="*/ 188 h 219"/>
                <a:gd name="T4" fmla="*/ 166 w 355"/>
                <a:gd name="T5" fmla="*/ 218 h 219"/>
                <a:gd name="T6" fmla="*/ 8 w 355"/>
                <a:gd name="T7" fmla="*/ 188 h 219"/>
                <a:gd name="T8" fmla="*/ 0 w 355"/>
                <a:gd name="T9" fmla="*/ 7 h 219"/>
                <a:gd name="T10" fmla="*/ 166 w 355"/>
                <a:gd name="T11" fmla="*/ 0 h 219"/>
                <a:gd name="T12" fmla="*/ 354 w 355"/>
                <a:gd name="T13" fmla="*/ 7 h 219"/>
                <a:gd name="T14" fmla="*/ 339 w 355"/>
                <a:gd name="T15" fmla="*/ 18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5" h="219">
                  <a:moveTo>
                    <a:pt x="339" y="188"/>
                  </a:moveTo>
                  <a:lnTo>
                    <a:pt x="339" y="188"/>
                  </a:lnTo>
                  <a:cubicBezTo>
                    <a:pt x="339" y="188"/>
                    <a:pt x="264" y="218"/>
                    <a:pt x="166" y="218"/>
                  </a:cubicBezTo>
                  <a:cubicBezTo>
                    <a:pt x="91" y="218"/>
                    <a:pt x="8" y="188"/>
                    <a:pt x="8" y="18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83" y="0"/>
                    <a:pt x="166" y="0"/>
                  </a:cubicBezTo>
                  <a:cubicBezTo>
                    <a:pt x="264" y="0"/>
                    <a:pt x="354" y="7"/>
                    <a:pt x="354" y="7"/>
                  </a:cubicBezTo>
                  <a:lnTo>
                    <a:pt x="339" y="188"/>
                  </a:lnTo>
                </a:path>
              </a:pathLst>
            </a:custGeom>
            <a:solidFill>
              <a:srgbClr val="EDF2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4F2BE1-D6F1-8941-91AA-2F2D039D019F}"/>
              </a:ext>
            </a:extLst>
          </p:cNvPr>
          <p:cNvGrpSpPr/>
          <p:nvPr/>
        </p:nvGrpSpPr>
        <p:grpSpPr>
          <a:xfrm>
            <a:off x="4335544" y="8351272"/>
            <a:ext cx="2414204" cy="4265596"/>
            <a:chOff x="4027488" y="6443663"/>
            <a:chExt cx="258762" cy="457200"/>
          </a:xfrm>
        </p:grpSpPr>
        <p:sp>
          <p:nvSpPr>
            <p:cNvPr id="34" name="Freeform 134">
              <a:extLst>
                <a:ext uri="{FF2B5EF4-FFF2-40B4-BE49-F238E27FC236}">
                  <a16:creationId xmlns:a16="http://schemas.microsoft.com/office/drawing/2014/main" id="{1E04B5CC-5EAF-C346-BDFD-13D8FB6D4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888" y="6881813"/>
              <a:ext cx="60325" cy="19050"/>
            </a:xfrm>
            <a:custGeom>
              <a:avLst/>
              <a:gdLst>
                <a:gd name="T0" fmla="*/ 135 w 166"/>
                <a:gd name="T1" fmla="*/ 0 h 54"/>
                <a:gd name="T2" fmla="*/ 135 w 166"/>
                <a:gd name="T3" fmla="*/ 0 h 54"/>
                <a:gd name="T4" fmla="*/ 30 w 166"/>
                <a:gd name="T5" fmla="*/ 0 h 54"/>
                <a:gd name="T6" fmla="*/ 0 w 166"/>
                <a:gd name="T7" fmla="*/ 23 h 54"/>
                <a:gd name="T8" fmla="*/ 0 w 166"/>
                <a:gd name="T9" fmla="*/ 23 h 54"/>
                <a:gd name="T10" fmla="*/ 30 w 166"/>
                <a:gd name="T11" fmla="*/ 53 h 54"/>
                <a:gd name="T12" fmla="*/ 135 w 166"/>
                <a:gd name="T13" fmla="*/ 53 h 54"/>
                <a:gd name="T14" fmla="*/ 165 w 166"/>
                <a:gd name="T15" fmla="*/ 23 h 54"/>
                <a:gd name="T16" fmla="*/ 165 w 166"/>
                <a:gd name="T17" fmla="*/ 23 h 54"/>
                <a:gd name="T18" fmla="*/ 135 w 166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54">
                  <a:moveTo>
                    <a:pt x="135" y="0"/>
                  </a:moveTo>
                  <a:lnTo>
                    <a:pt x="135" y="0"/>
                  </a:lnTo>
                  <a:cubicBezTo>
                    <a:pt x="30" y="0"/>
                    <a:pt x="30" y="0"/>
                    <a:pt x="30" y="0"/>
                  </a:cubicBezTo>
                  <a:cubicBezTo>
                    <a:pt x="15" y="0"/>
                    <a:pt x="0" y="8"/>
                    <a:pt x="0" y="23"/>
                  </a:cubicBezTo>
                  <a:lnTo>
                    <a:pt x="0" y="23"/>
                  </a:lnTo>
                  <a:cubicBezTo>
                    <a:pt x="0" y="45"/>
                    <a:pt x="15" y="53"/>
                    <a:pt x="30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50" y="53"/>
                    <a:pt x="165" y="45"/>
                    <a:pt x="165" y="23"/>
                  </a:cubicBezTo>
                  <a:lnTo>
                    <a:pt x="165" y="23"/>
                  </a:lnTo>
                  <a:cubicBezTo>
                    <a:pt x="165" y="8"/>
                    <a:pt x="150" y="0"/>
                    <a:pt x="13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35">
              <a:extLst>
                <a:ext uri="{FF2B5EF4-FFF2-40B4-BE49-F238E27FC236}">
                  <a16:creationId xmlns:a16="http://schemas.microsoft.com/office/drawing/2014/main" id="{4F8D1A18-0D1F-B646-B64C-CFE4C0EE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6507163"/>
              <a:ext cx="103188" cy="106362"/>
            </a:xfrm>
            <a:custGeom>
              <a:avLst/>
              <a:gdLst>
                <a:gd name="T0" fmla="*/ 0 w 287"/>
                <a:gd name="T1" fmla="*/ 106 h 295"/>
                <a:gd name="T2" fmla="*/ 0 w 287"/>
                <a:gd name="T3" fmla="*/ 106 h 295"/>
                <a:gd name="T4" fmla="*/ 256 w 287"/>
                <a:gd name="T5" fmla="*/ 16 h 295"/>
                <a:gd name="T6" fmla="*/ 271 w 287"/>
                <a:gd name="T7" fmla="*/ 98 h 295"/>
                <a:gd name="T8" fmla="*/ 98 w 287"/>
                <a:gd name="T9" fmla="*/ 264 h 295"/>
                <a:gd name="T10" fmla="*/ 0 w 287"/>
                <a:gd name="T11" fmla="*/ 1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295">
                  <a:moveTo>
                    <a:pt x="0" y="106"/>
                  </a:moveTo>
                  <a:lnTo>
                    <a:pt x="0" y="106"/>
                  </a:lnTo>
                  <a:cubicBezTo>
                    <a:pt x="0" y="106"/>
                    <a:pt x="219" y="0"/>
                    <a:pt x="256" y="16"/>
                  </a:cubicBezTo>
                  <a:cubicBezTo>
                    <a:pt x="286" y="38"/>
                    <a:pt x="286" y="68"/>
                    <a:pt x="271" y="98"/>
                  </a:cubicBezTo>
                  <a:cubicBezTo>
                    <a:pt x="256" y="121"/>
                    <a:pt x="136" y="226"/>
                    <a:pt x="98" y="264"/>
                  </a:cubicBezTo>
                  <a:cubicBezTo>
                    <a:pt x="61" y="294"/>
                    <a:pt x="91" y="128"/>
                    <a:pt x="0" y="1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36">
              <a:extLst>
                <a:ext uri="{FF2B5EF4-FFF2-40B4-BE49-F238E27FC236}">
                  <a16:creationId xmlns:a16="http://schemas.microsoft.com/office/drawing/2014/main" id="{E623B4E5-000A-9E4A-8C5E-AC0A54AAA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488" y="6548438"/>
              <a:ext cx="23812" cy="14287"/>
            </a:xfrm>
            <a:custGeom>
              <a:avLst/>
              <a:gdLst>
                <a:gd name="T0" fmla="*/ 22 w 68"/>
                <a:gd name="T1" fmla="*/ 38 h 39"/>
                <a:gd name="T2" fmla="*/ 22 w 68"/>
                <a:gd name="T3" fmla="*/ 38 h 39"/>
                <a:gd name="T4" fmla="*/ 7 w 68"/>
                <a:gd name="T5" fmla="*/ 23 h 39"/>
                <a:gd name="T6" fmla="*/ 22 w 68"/>
                <a:gd name="T7" fmla="*/ 0 h 39"/>
                <a:gd name="T8" fmla="*/ 67 w 68"/>
                <a:gd name="T9" fmla="*/ 15 h 39"/>
                <a:gd name="T10" fmla="*/ 22 w 68"/>
                <a:gd name="T11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39">
                  <a:moveTo>
                    <a:pt x="22" y="38"/>
                  </a:moveTo>
                  <a:lnTo>
                    <a:pt x="22" y="38"/>
                  </a:lnTo>
                  <a:cubicBezTo>
                    <a:pt x="15" y="38"/>
                    <a:pt x="7" y="30"/>
                    <a:pt x="7" y="23"/>
                  </a:cubicBezTo>
                  <a:cubicBezTo>
                    <a:pt x="0" y="8"/>
                    <a:pt x="7" y="0"/>
                    <a:pt x="22" y="0"/>
                  </a:cubicBezTo>
                  <a:cubicBezTo>
                    <a:pt x="30" y="0"/>
                    <a:pt x="67" y="15"/>
                    <a:pt x="67" y="15"/>
                  </a:cubicBezTo>
                  <a:cubicBezTo>
                    <a:pt x="67" y="15"/>
                    <a:pt x="37" y="38"/>
                    <a:pt x="22" y="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37">
              <a:extLst>
                <a:ext uri="{FF2B5EF4-FFF2-40B4-BE49-F238E27FC236}">
                  <a16:creationId xmlns:a16="http://schemas.microsoft.com/office/drawing/2014/main" id="{E173D1EF-DB06-A14E-971B-DABD25EA9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650" y="6597650"/>
              <a:ext cx="15875" cy="22225"/>
            </a:xfrm>
            <a:custGeom>
              <a:avLst/>
              <a:gdLst>
                <a:gd name="T0" fmla="*/ 30 w 46"/>
                <a:gd name="T1" fmla="*/ 45 h 61"/>
                <a:gd name="T2" fmla="*/ 30 w 46"/>
                <a:gd name="T3" fmla="*/ 45 h 61"/>
                <a:gd name="T4" fmla="*/ 7 w 46"/>
                <a:gd name="T5" fmla="*/ 52 h 61"/>
                <a:gd name="T6" fmla="*/ 0 w 46"/>
                <a:gd name="T7" fmla="*/ 22 h 61"/>
                <a:gd name="T8" fmla="*/ 45 w 46"/>
                <a:gd name="T9" fmla="*/ 0 h 61"/>
                <a:gd name="T10" fmla="*/ 30 w 46"/>
                <a:gd name="T11" fmla="*/ 4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30" y="45"/>
                  </a:moveTo>
                  <a:lnTo>
                    <a:pt x="30" y="45"/>
                  </a:lnTo>
                  <a:cubicBezTo>
                    <a:pt x="22" y="52"/>
                    <a:pt x="15" y="60"/>
                    <a:pt x="7" y="52"/>
                  </a:cubicBezTo>
                  <a:cubicBezTo>
                    <a:pt x="0" y="45"/>
                    <a:pt x="0" y="30"/>
                    <a:pt x="0" y="22"/>
                  </a:cubicBezTo>
                  <a:cubicBezTo>
                    <a:pt x="7" y="15"/>
                    <a:pt x="45" y="0"/>
                    <a:pt x="45" y="0"/>
                  </a:cubicBezTo>
                  <a:cubicBezTo>
                    <a:pt x="45" y="0"/>
                    <a:pt x="37" y="37"/>
                    <a:pt x="30" y="4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38">
              <a:extLst>
                <a:ext uri="{FF2B5EF4-FFF2-40B4-BE49-F238E27FC236}">
                  <a16:creationId xmlns:a16="http://schemas.microsoft.com/office/drawing/2014/main" id="{DF991E95-FD0F-E741-BAD5-9146C139E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663" y="6578600"/>
              <a:ext cx="22225" cy="15875"/>
            </a:xfrm>
            <a:custGeom>
              <a:avLst/>
              <a:gdLst>
                <a:gd name="T0" fmla="*/ 38 w 61"/>
                <a:gd name="T1" fmla="*/ 45 h 46"/>
                <a:gd name="T2" fmla="*/ 38 w 61"/>
                <a:gd name="T3" fmla="*/ 45 h 46"/>
                <a:gd name="T4" fmla="*/ 8 w 61"/>
                <a:gd name="T5" fmla="*/ 38 h 46"/>
                <a:gd name="T6" fmla="*/ 15 w 61"/>
                <a:gd name="T7" fmla="*/ 7 h 46"/>
                <a:gd name="T8" fmla="*/ 60 w 61"/>
                <a:gd name="T9" fmla="*/ 0 h 46"/>
                <a:gd name="T10" fmla="*/ 38 w 61"/>
                <a:gd name="T11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6">
                  <a:moveTo>
                    <a:pt x="38" y="45"/>
                  </a:moveTo>
                  <a:lnTo>
                    <a:pt x="38" y="45"/>
                  </a:lnTo>
                  <a:cubicBezTo>
                    <a:pt x="23" y="45"/>
                    <a:pt x="15" y="45"/>
                    <a:pt x="8" y="38"/>
                  </a:cubicBezTo>
                  <a:cubicBezTo>
                    <a:pt x="0" y="30"/>
                    <a:pt x="8" y="15"/>
                    <a:pt x="15" y="7"/>
                  </a:cubicBezTo>
                  <a:cubicBezTo>
                    <a:pt x="23" y="7"/>
                    <a:pt x="60" y="0"/>
                    <a:pt x="60" y="0"/>
                  </a:cubicBezTo>
                  <a:cubicBezTo>
                    <a:pt x="60" y="0"/>
                    <a:pt x="46" y="38"/>
                    <a:pt x="38" y="4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39">
              <a:extLst>
                <a:ext uri="{FF2B5EF4-FFF2-40B4-BE49-F238E27FC236}">
                  <a16:creationId xmlns:a16="http://schemas.microsoft.com/office/drawing/2014/main" id="{1AB7D329-85AF-CD48-A3EA-4097358A4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838" y="6475413"/>
              <a:ext cx="53975" cy="53975"/>
            </a:xfrm>
            <a:custGeom>
              <a:avLst/>
              <a:gdLst>
                <a:gd name="T0" fmla="*/ 151 w 152"/>
                <a:gd name="T1" fmla="*/ 76 h 152"/>
                <a:gd name="T2" fmla="*/ 151 w 152"/>
                <a:gd name="T3" fmla="*/ 76 h 152"/>
                <a:gd name="T4" fmla="*/ 128 w 152"/>
                <a:gd name="T5" fmla="*/ 68 h 152"/>
                <a:gd name="T6" fmla="*/ 83 w 152"/>
                <a:gd name="T7" fmla="*/ 0 h 152"/>
                <a:gd name="T8" fmla="*/ 0 w 152"/>
                <a:gd name="T9" fmla="*/ 38 h 152"/>
                <a:gd name="T10" fmla="*/ 60 w 152"/>
                <a:gd name="T11" fmla="*/ 113 h 152"/>
                <a:gd name="T12" fmla="*/ 68 w 152"/>
                <a:gd name="T13" fmla="*/ 151 h 152"/>
                <a:gd name="T14" fmla="*/ 151 w 152"/>
                <a:gd name="T15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2">
                  <a:moveTo>
                    <a:pt x="151" y="76"/>
                  </a:moveTo>
                  <a:lnTo>
                    <a:pt x="151" y="76"/>
                  </a:lnTo>
                  <a:cubicBezTo>
                    <a:pt x="143" y="68"/>
                    <a:pt x="128" y="68"/>
                    <a:pt x="128" y="68"/>
                  </a:cubicBezTo>
                  <a:cubicBezTo>
                    <a:pt x="106" y="53"/>
                    <a:pt x="83" y="0"/>
                    <a:pt x="83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53" y="90"/>
                    <a:pt x="60" y="113"/>
                  </a:cubicBezTo>
                  <a:cubicBezTo>
                    <a:pt x="60" y="120"/>
                    <a:pt x="60" y="136"/>
                    <a:pt x="68" y="151"/>
                  </a:cubicBezTo>
                  <a:cubicBezTo>
                    <a:pt x="121" y="136"/>
                    <a:pt x="143" y="98"/>
                    <a:pt x="151" y="76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40">
              <a:extLst>
                <a:ext uri="{FF2B5EF4-FFF2-40B4-BE49-F238E27FC236}">
                  <a16:creationId xmlns:a16="http://schemas.microsoft.com/office/drawing/2014/main" id="{42D23A90-FEF0-A04D-B956-6B58DE6FB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888" y="6643688"/>
              <a:ext cx="106362" cy="244475"/>
            </a:xfrm>
            <a:custGeom>
              <a:avLst/>
              <a:gdLst>
                <a:gd name="T0" fmla="*/ 263 w 294"/>
                <a:gd name="T1" fmla="*/ 98 h 678"/>
                <a:gd name="T2" fmla="*/ 263 w 294"/>
                <a:gd name="T3" fmla="*/ 98 h 678"/>
                <a:gd name="T4" fmla="*/ 293 w 294"/>
                <a:gd name="T5" fmla="*/ 0 h 678"/>
                <a:gd name="T6" fmla="*/ 98 w 294"/>
                <a:gd name="T7" fmla="*/ 23 h 678"/>
                <a:gd name="T8" fmla="*/ 90 w 294"/>
                <a:gd name="T9" fmla="*/ 83 h 678"/>
                <a:gd name="T10" fmla="*/ 7 w 294"/>
                <a:gd name="T11" fmla="*/ 294 h 678"/>
                <a:gd name="T12" fmla="*/ 68 w 294"/>
                <a:gd name="T13" fmla="*/ 662 h 678"/>
                <a:gd name="T14" fmla="*/ 150 w 294"/>
                <a:gd name="T15" fmla="*/ 662 h 678"/>
                <a:gd name="T16" fmla="*/ 128 w 294"/>
                <a:gd name="T17" fmla="*/ 309 h 678"/>
                <a:gd name="T18" fmla="*/ 263 w 294"/>
                <a:gd name="T19" fmla="*/ 9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678">
                  <a:moveTo>
                    <a:pt x="263" y="98"/>
                  </a:moveTo>
                  <a:lnTo>
                    <a:pt x="263" y="98"/>
                  </a:lnTo>
                  <a:cubicBezTo>
                    <a:pt x="286" y="68"/>
                    <a:pt x="293" y="38"/>
                    <a:pt x="293" y="0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105" y="45"/>
                    <a:pt x="98" y="61"/>
                    <a:pt x="90" y="83"/>
                  </a:cubicBezTo>
                  <a:cubicBezTo>
                    <a:pt x="83" y="98"/>
                    <a:pt x="15" y="264"/>
                    <a:pt x="7" y="294"/>
                  </a:cubicBezTo>
                  <a:cubicBezTo>
                    <a:pt x="0" y="316"/>
                    <a:pt x="53" y="602"/>
                    <a:pt x="68" y="662"/>
                  </a:cubicBezTo>
                  <a:cubicBezTo>
                    <a:pt x="90" y="677"/>
                    <a:pt x="120" y="677"/>
                    <a:pt x="150" y="662"/>
                  </a:cubicBezTo>
                  <a:cubicBezTo>
                    <a:pt x="143" y="602"/>
                    <a:pt x="128" y="369"/>
                    <a:pt x="128" y="309"/>
                  </a:cubicBezTo>
                  <a:cubicBezTo>
                    <a:pt x="143" y="271"/>
                    <a:pt x="241" y="136"/>
                    <a:pt x="263" y="9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41">
              <a:extLst>
                <a:ext uri="{FF2B5EF4-FFF2-40B4-BE49-F238E27FC236}">
                  <a16:creationId xmlns:a16="http://schemas.microsoft.com/office/drawing/2014/main" id="{85CD5697-1E01-524D-9A27-AA034540B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563" y="6535738"/>
              <a:ext cx="34925" cy="46037"/>
            </a:xfrm>
            <a:custGeom>
              <a:avLst/>
              <a:gdLst>
                <a:gd name="T0" fmla="*/ 75 w 98"/>
                <a:gd name="T1" fmla="*/ 22 h 128"/>
                <a:gd name="T2" fmla="*/ 75 w 98"/>
                <a:gd name="T3" fmla="*/ 22 h 128"/>
                <a:gd name="T4" fmla="*/ 7 w 98"/>
                <a:gd name="T5" fmla="*/ 45 h 128"/>
                <a:gd name="T6" fmla="*/ 37 w 98"/>
                <a:gd name="T7" fmla="*/ 127 h 128"/>
                <a:gd name="T8" fmla="*/ 97 w 98"/>
                <a:gd name="T9" fmla="*/ 60 h 128"/>
                <a:gd name="T10" fmla="*/ 75 w 98"/>
                <a:gd name="T11" fmla="*/ 2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128">
                  <a:moveTo>
                    <a:pt x="75" y="22"/>
                  </a:moveTo>
                  <a:lnTo>
                    <a:pt x="75" y="22"/>
                  </a:lnTo>
                  <a:cubicBezTo>
                    <a:pt x="52" y="0"/>
                    <a:pt x="15" y="7"/>
                    <a:pt x="7" y="45"/>
                  </a:cubicBezTo>
                  <a:cubicBezTo>
                    <a:pt x="0" y="60"/>
                    <a:pt x="15" y="90"/>
                    <a:pt x="37" y="127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0" y="45"/>
                    <a:pt x="82" y="37"/>
                    <a:pt x="75" y="22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42">
              <a:extLst>
                <a:ext uri="{FF2B5EF4-FFF2-40B4-BE49-F238E27FC236}">
                  <a16:creationId xmlns:a16="http://schemas.microsoft.com/office/drawing/2014/main" id="{7A7AE068-058C-3140-8F55-574091BBC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850" y="6502400"/>
              <a:ext cx="152400" cy="149225"/>
            </a:xfrm>
            <a:custGeom>
              <a:avLst/>
              <a:gdLst>
                <a:gd name="T0" fmla="*/ 384 w 422"/>
                <a:gd name="T1" fmla="*/ 150 h 414"/>
                <a:gd name="T2" fmla="*/ 384 w 422"/>
                <a:gd name="T3" fmla="*/ 150 h 414"/>
                <a:gd name="T4" fmla="*/ 226 w 422"/>
                <a:gd name="T5" fmla="*/ 0 h 414"/>
                <a:gd name="T6" fmla="*/ 143 w 422"/>
                <a:gd name="T7" fmla="*/ 75 h 414"/>
                <a:gd name="T8" fmla="*/ 158 w 422"/>
                <a:gd name="T9" fmla="*/ 135 h 414"/>
                <a:gd name="T10" fmla="*/ 113 w 422"/>
                <a:gd name="T11" fmla="*/ 225 h 414"/>
                <a:gd name="T12" fmla="*/ 60 w 422"/>
                <a:gd name="T13" fmla="*/ 150 h 414"/>
                <a:gd name="T14" fmla="*/ 0 w 422"/>
                <a:gd name="T15" fmla="*/ 217 h 414"/>
                <a:gd name="T16" fmla="*/ 113 w 422"/>
                <a:gd name="T17" fmla="*/ 360 h 414"/>
                <a:gd name="T18" fmla="*/ 211 w 422"/>
                <a:gd name="T19" fmla="*/ 255 h 414"/>
                <a:gd name="T20" fmla="*/ 226 w 422"/>
                <a:gd name="T21" fmla="*/ 413 h 414"/>
                <a:gd name="T22" fmla="*/ 421 w 422"/>
                <a:gd name="T23" fmla="*/ 390 h 414"/>
                <a:gd name="T24" fmla="*/ 384 w 422"/>
                <a:gd name="T25" fmla="*/ 15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2" h="414">
                  <a:moveTo>
                    <a:pt x="384" y="150"/>
                  </a:moveTo>
                  <a:lnTo>
                    <a:pt x="384" y="150"/>
                  </a:lnTo>
                  <a:cubicBezTo>
                    <a:pt x="346" y="44"/>
                    <a:pt x="271" y="14"/>
                    <a:pt x="226" y="0"/>
                  </a:cubicBezTo>
                  <a:cubicBezTo>
                    <a:pt x="218" y="22"/>
                    <a:pt x="196" y="60"/>
                    <a:pt x="143" y="75"/>
                  </a:cubicBezTo>
                  <a:cubicBezTo>
                    <a:pt x="143" y="97"/>
                    <a:pt x="151" y="120"/>
                    <a:pt x="158" y="135"/>
                  </a:cubicBezTo>
                  <a:cubicBezTo>
                    <a:pt x="135" y="180"/>
                    <a:pt x="113" y="225"/>
                    <a:pt x="113" y="225"/>
                  </a:cubicBezTo>
                  <a:cubicBezTo>
                    <a:pt x="113" y="225"/>
                    <a:pt x="83" y="180"/>
                    <a:pt x="60" y="150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8" y="285"/>
                    <a:pt x="90" y="360"/>
                    <a:pt x="113" y="360"/>
                  </a:cubicBezTo>
                  <a:cubicBezTo>
                    <a:pt x="128" y="368"/>
                    <a:pt x="173" y="308"/>
                    <a:pt x="211" y="255"/>
                  </a:cubicBezTo>
                  <a:cubicBezTo>
                    <a:pt x="218" y="308"/>
                    <a:pt x="226" y="375"/>
                    <a:pt x="226" y="413"/>
                  </a:cubicBezTo>
                  <a:cubicBezTo>
                    <a:pt x="421" y="390"/>
                    <a:pt x="421" y="390"/>
                    <a:pt x="421" y="390"/>
                  </a:cubicBezTo>
                  <a:cubicBezTo>
                    <a:pt x="421" y="330"/>
                    <a:pt x="414" y="240"/>
                    <a:pt x="384" y="15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43">
              <a:extLst>
                <a:ext uri="{FF2B5EF4-FFF2-40B4-BE49-F238E27FC236}">
                  <a16:creationId xmlns:a16="http://schemas.microsoft.com/office/drawing/2014/main" id="{55FEB462-F569-A344-AEF4-272716CAA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675" y="6480175"/>
              <a:ext cx="73025" cy="49213"/>
            </a:xfrm>
            <a:custGeom>
              <a:avLst/>
              <a:gdLst>
                <a:gd name="T0" fmla="*/ 0 w 204"/>
                <a:gd name="T1" fmla="*/ 0 h 137"/>
                <a:gd name="T2" fmla="*/ 0 w 204"/>
                <a:gd name="T3" fmla="*/ 0 h 137"/>
                <a:gd name="T4" fmla="*/ 15 w 204"/>
                <a:gd name="T5" fmla="*/ 68 h 137"/>
                <a:gd name="T6" fmla="*/ 158 w 204"/>
                <a:gd name="T7" fmla="*/ 105 h 137"/>
                <a:gd name="T8" fmla="*/ 203 w 204"/>
                <a:gd name="T9" fmla="*/ 45 h 137"/>
                <a:gd name="T10" fmla="*/ 120 w 204"/>
                <a:gd name="T11" fmla="*/ 0 h 137"/>
                <a:gd name="T12" fmla="*/ 0 w 204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137">
                  <a:moveTo>
                    <a:pt x="0" y="0"/>
                  </a:moveTo>
                  <a:lnTo>
                    <a:pt x="0" y="0"/>
                  </a:lnTo>
                  <a:cubicBezTo>
                    <a:pt x="0" y="23"/>
                    <a:pt x="7" y="45"/>
                    <a:pt x="15" y="68"/>
                  </a:cubicBezTo>
                  <a:cubicBezTo>
                    <a:pt x="45" y="121"/>
                    <a:pt x="112" y="136"/>
                    <a:pt x="158" y="105"/>
                  </a:cubicBezTo>
                  <a:cubicBezTo>
                    <a:pt x="180" y="91"/>
                    <a:pt x="195" y="68"/>
                    <a:pt x="203" y="45"/>
                  </a:cubicBezTo>
                  <a:cubicBezTo>
                    <a:pt x="165" y="45"/>
                    <a:pt x="150" y="0"/>
                    <a:pt x="120" y="0"/>
                  </a:cubicBezTo>
                  <a:cubicBezTo>
                    <a:pt x="90" y="0"/>
                    <a:pt x="30" y="0"/>
                    <a:pt x="0" y="0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44">
              <a:extLst>
                <a:ext uri="{FF2B5EF4-FFF2-40B4-BE49-F238E27FC236}">
                  <a16:creationId xmlns:a16="http://schemas.microsoft.com/office/drawing/2014/main" id="{4EF0DFC1-7FD0-2B4E-8F32-B58730063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675" y="6443663"/>
              <a:ext cx="76200" cy="53975"/>
            </a:xfrm>
            <a:custGeom>
              <a:avLst/>
              <a:gdLst>
                <a:gd name="T0" fmla="*/ 195 w 211"/>
                <a:gd name="T1" fmla="*/ 83 h 151"/>
                <a:gd name="T2" fmla="*/ 195 w 211"/>
                <a:gd name="T3" fmla="*/ 83 h 151"/>
                <a:gd name="T4" fmla="*/ 188 w 211"/>
                <a:gd name="T5" fmla="*/ 68 h 151"/>
                <a:gd name="T6" fmla="*/ 45 w 211"/>
                <a:gd name="T7" fmla="*/ 30 h 151"/>
                <a:gd name="T8" fmla="*/ 0 w 211"/>
                <a:gd name="T9" fmla="*/ 105 h 151"/>
                <a:gd name="T10" fmla="*/ 120 w 211"/>
                <a:gd name="T11" fmla="*/ 105 h 151"/>
                <a:gd name="T12" fmla="*/ 203 w 211"/>
                <a:gd name="T13" fmla="*/ 150 h 151"/>
                <a:gd name="T14" fmla="*/ 195 w 211"/>
                <a:gd name="T15" fmla="*/ 8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151">
                  <a:moveTo>
                    <a:pt x="195" y="83"/>
                  </a:moveTo>
                  <a:lnTo>
                    <a:pt x="195" y="83"/>
                  </a:lnTo>
                  <a:cubicBezTo>
                    <a:pt x="195" y="75"/>
                    <a:pt x="188" y="75"/>
                    <a:pt x="188" y="68"/>
                  </a:cubicBezTo>
                  <a:cubicBezTo>
                    <a:pt x="158" y="15"/>
                    <a:pt x="90" y="0"/>
                    <a:pt x="45" y="30"/>
                  </a:cubicBezTo>
                  <a:cubicBezTo>
                    <a:pt x="22" y="45"/>
                    <a:pt x="7" y="75"/>
                    <a:pt x="0" y="105"/>
                  </a:cubicBezTo>
                  <a:cubicBezTo>
                    <a:pt x="30" y="105"/>
                    <a:pt x="90" y="105"/>
                    <a:pt x="120" y="105"/>
                  </a:cubicBezTo>
                  <a:cubicBezTo>
                    <a:pt x="150" y="105"/>
                    <a:pt x="165" y="150"/>
                    <a:pt x="203" y="150"/>
                  </a:cubicBezTo>
                  <a:cubicBezTo>
                    <a:pt x="210" y="128"/>
                    <a:pt x="203" y="105"/>
                    <a:pt x="195" y="83"/>
                  </a:cubicBezTo>
                </a:path>
              </a:pathLst>
            </a:custGeom>
            <a:solidFill>
              <a:srgbClr val="9178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3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Rectangle 434">
            <a:extLst>
              <a:ext uri="{FF2B5EF4-FFF2-40B4-BE49-F238E27FC236}">
                <a16:creationId xmlns:a16="http://schemas.microsoft.com/office/drawing/2014/main" id="{B0C8B756-8C84-574A-998C-60F7DC9EFD9F}"/>
              </a:ext>
            </a:extLst>
          </p:cNvPr>
          <p:cNvSpPr/>
          <p:nvPr/>
        </p:nvSpPr>
        <p:spPr>
          <a:xfrm>
            <a:off x="0" y="10434426"/>
            <a:ext cx="24377649" cy="32815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BAE9BA-BA99-A94A-96D1-D809009A23AA}"/>
              </a:ext>
            </a:extLst>
          </p:cNvPr>
          <p:cNvGrpSpPr/>
          <p:nvPr/>
        </p:nvGrpSpPr>
        <p:grpSpPr>
          <a:xfrm>
            <a:off x="5908498" y="2799970"/>
            <a:ext cx="13732010" cy="7186595"/>
            <a:chOff x="3843495" y="3719582"/>
            <a:chExt cx="16665602" cy="8244191"/>
          </a:xfrm>
          <a:solidFill>
            <a:schemeClr val="bg1">
              <a:lumMod val="85000"/>
            </a:schemeClr>
          </a:solidFill>
        </p:grpSpPr>
        <p:sp>
          <p:nvSpPr>
            <p:cNvPr id="19" name="Freeform 781">
              <a:extLst>
                <a:ext uri="{FF2B5EF4-FFF2-40B4-BE49-F238E27FC236}">
                  <a16:creationId xmlns:a16="http://schemas.microsoft.com/office/drawing/2014/main" id="{5A96F976-B6D9-9943-A24D-022AF4E98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" name="Freeform 403">
              <a:extLst>
                <a:ext uri="{FF2B5EF4-FFF2-40B4-BE49-F238E27FC236}">
                  <a16:creationId xmlns:a16="http://schemas.microsoft.com/office/drawing/2014/main" id="{0D80B27D-D757-9449-BE51-C8D235B32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" name="Freeform 404">
              <a:extLst>
                <a:ext uri="{FF2B5EF4-FFF2-40B4-BE49-F238E27FC236}">
                  <a16:creationId xmlns:a16="http://schemas.microsoft.com/office/drawing/2014/main" id="{94F14AED-89C4-F24B-BF4E-EAF3EE8E0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" name="Freeform 405">
              <a:extLst>
                <a:ext uri="{FF2B5EF4-FFF2-40B4-BE49-F238E27FC236}">
                  <a16:creationId xmlns:a16="http://schemas.microsoft.com/office/drawing/2014/main" id="{B55D9253-3735-4942-84F6-6C421C6E9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3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" name="Freeform 406">
              <a:extLst>
                <a:ext uri="{FF2B5EF4-FFF2-40B4-BE49-F238E27FC236}">
                  <a16:creationId xmlns:a16="http://schemas.microsoft.com/office/drawing/2014/main" id="{A9810195-E828-694D-AF9B-F288AD70E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1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" name="Freeform 407">
              <a:extLst>
                <a:ext uri="{FF2B5EF4-FFF2-40B4-BE49-F238E27FC236}">
                  <a16:creationId xmlns:a16="http://schemas.microsoft.com/office/drawing/2014/main" id="{3768484E-998C-8C4D-998A-E91B93DB9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4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" name="Freeform 408">
              <a:extLst>
                <a:ext uri="{FF2B5EF4-FFF2-40B4-BE49-F238E27FC236}">
                  <a16:creationId xmlns:a16="http://schemas.microsoft.com/office/drawing/2014/main" id="{7A6F8A1F-9122-5947-BCD5-8197D15E7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6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" name="Freeform 409">
              <a:extLst>
                <a:ext uri="{FF2B5EF4-FFF2-40B4-BE49-F238E27FC236}">
                  <a16:creationId xmlns:a16="http://schemas.microsoft.com/office/drawing/2014/main" id="{CD907A73-8F1C-7D41-BB70-04DFD92DD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2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" name="Freeform 410">
              <a:extLst>
                <a:ext uri="{FF2B5EF4-FFF2-40B4-BE49-F238E27FC236}">
                  <a16:creationId xmlns:a16="http://schemas.microsoft.com/office/drawing/2014/main" id="{AD72E921-7E0E-DE45-949C-3B419BE4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9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" name="Freeform 411">
              <a:extLst>
                <a:ext uri="{FF2B5EF4-FFF2-40B4-BE49-F238E27FC236}">
                  <a16:creationId xmlns:a16="http://schemas.microsoft.com/office/drawing/2014/main" id="{1105ADD8-61F9-CA4F-9494-B935EAB15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8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" name="Freeform 412">
              <a:extLst>
                <a:ext uri="{FF2B5EF4-FFF2-40B4-BE49-F238E27FC236}">
                  <a16:creationId xmlns:a16="http://schemas.microsoft.com/office/drawing/2014/main" id="{1A55ED1C-7510-9643-8D35-8C0E0F01B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" name="Freeform 413">
              <a:extLst>
                <a:ext uri="{FF2B5EF4-FFF2-40B4-BE49-F238E27FC236}">
                  <a16:creationId xmlns:a16="http://schemas.microsoft.com/office/drawing/2014/main" id="{3918CE71-F895-974A-B37C-8C7416C91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90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" name="Freeform 414">
              <a:extLst>
                <a:ext uri="{FF2B5EF4-FFF2-40B4-BE49-F238E27FC236}">
                  <a16:creationId xmlns:a16="http://schemas.microsoft.com/office/drawing/2014/main" id="{6E800723-A3AE-B54E-BD90-46B3A331B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" name="Freeform 415">
              <a:extLst>
                <a:ext uri="{FF2B5EF4-FFF2-40B4-BE49-F238E27FC236}">
                  <a16:creationId xmlns:a16="http://schemas.microsoft.com/office/drawing/2014/main" id="{1C640B65-591B-854A-93CB-8413A4E8C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" name="Freeform 416">
              <a:extLst>
                <a:ext uri="{FF2B5EF4-FFF2-40B4-BE49-F238E27FC236}">
                  <a16:creationId xmlns:a16="http://schemas.microsoft.com/office/drawing/2014/main" id="{43A48A72-C055-7A42-81D1-5E5DC4C11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60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" name="Freeform 417">
              <a:extLst>
                <a:ext uri="{FF2B5EF4-FFF2-40B4-BE49-F238E27FC236}">
                  <a16:creationId xmlns:a16="http://schemas.microsoft.com/office/drawing/2014/main" id="{A88FB7B4-8D1E-6F4B-84FF-6E1E67FFD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7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" name="Freeform 418">
              <a:extLst>
                <a:ext uri="{FF2B5EF4-FFF2-40B4-BE49-F238E27FC236}">
                  <a16:creationId xmlns:a16="http://schemas.microsoft.com/office/drawing/2014/main" id="{9FCDCA0C-BF9A-E346-8E48-53CF8F4D5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6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" name="Freeform 419">
              <a:extLst>
                <a:ext uri="{FF2B5EF4-FFF2-40B4-BE49-F238E27FC236}">
                  <a16:creationId xmlns:a16="http://schemas.microsoft.com/office/drawing/2014/main" id="{0F17884F-6ADB-1F41-A084-2E1A1CE28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" name="Freeform 420">
              <a:extLst>
                <a:ext uri="{FF2B5EF4-FFF2-40B4-BE49-F238E27FC236}">
                  <a16:creationId xmlns:a16="http://schemas.microsoft.com/office/drawing/2014/main" id="{3B5F7303-7607-774D-A7D6-93E83D4A2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3" y="6172453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" name="Freeform 421">
              <a:extLst>
                <a:ext uri="{FF2B5EF4-FFF2-40B4-BE49-F238E27FC236}">
                  <a16:creationId xmlns:a16="http://schemas.microsoft.com/office/drawing/2014/main" id="{8D3D0B7E-CE73-B04F-A10C-CEA572184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8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" name="Freeform 422">
              <a:extLst>
                <a:ext uri="{FF2B5EF4-FFF2-40B4-BE49-F238E27FC236}">
                  <a16:creationId xmlns:a16="http://schemas.microsoft.com/office/drawing/2014/main" id="{964A607B-199B-5D4F-859E-FACC5DE64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7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" name="Freeform 423">
              <a:extLst>
                <a:ext uri="{FF2B5EF4-FFF2-40B4-BE49-F238E27FC236}">
                  <a16:creationId xmlns:a16="http://schemas.microsoft.com/office/drawing/2014/main" id="{CD70AE21-2237-E848-BE79-E1A94BDB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4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" name="Freeform 424">
              <a:extLst>
                <a:ext uri="{FF2B5EF4-FFF2-40B4-BE49-F238E27FC236}">
                  <a16:creationId xmlns:a16="http://schemas.microsoft.com/office/drawing/2014/main" id="{B940E3BA-8B7F-9043-8FFC-886BC326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" name="Freeform 425">
              <a:extLst>
                <a:ext uri="{FF2B5EF4-FFF2-40B4-BE49-F238E27FC236}">
                  <a16:creationId xmlns:a16="http://schemas.microsoft.com/office/drawing/2014/main" id="{5EA2474C-D338-C540-BD00-54201C6D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30" y="6761777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" name="Freeform 426">
              <a:extLst>
                <a:ext uri="{FF2B5EF4-FFF2-40B4-BE49-F238E27FC236}">
                  <a16:creationId xmlns:a16="http://schemas.microsoft.com/office/drawing/2014/main" id="{408C89EB-0189-D54B-B243-D58868FCA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60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" name="Freeform 427">
              <a:extLst>
                <a:ext uri="{FF2B5EF4-FFF2-40B4-BE49-F238E27FC236}">
                  <a16:creationId xmlns:a16="http://schemas.microsoft.com/office/drawing/2014/main" id="{D03C1C83-C6AA-FC41-8C6C-FEC9FA4CD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4" y="6854157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" name="Freeform 428">
              <a:extLst>
                <a:ext uri="{FF2B5EF4-FFF2-40B4-BE49-F238E27FC236}">
                  <a16:creationId xmlns:a16="http://schemas.microsoft.com/office/drawing/2014/main" id="{50287A52-7C51-714C-A6E8-2B363489A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4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" name="Freeform 429">
              <a:extLst>
                <a:ext uri="{FF2B5EF4-FFF2-40B4-BE49-F238E27FC236}">
                  <a16:creationId xmlns:a16="http://schemas.microsoft.com/office/drawing/2014/main" id="{17CD786C-1040-284D-B5E4-F98047522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4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1DE0C6-308A-A342-AC42-564881FC9E03}"/>
                </a:ext>
              </a:extLst>
            </p:cNvPr>
            <p:cNvGrpSpPr/>
            <p:nvPr/>
          </p:nvGrpSpPr>
          <p:grpSpPr>
            <a:xfrm>
              <a:off x="17709739" y="6761777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424" name="Freeform 430">
                <a:extLst>
                  <a:ext uri="{FF2B5EF4-FFF2-40B4-BE49-F238E27FC236}">
                    <a16:creationId xmlns:a16="http://schemas.microsoft.com/office/drawing/2014/main" id="{1A2DA21D-8CB2-0E46-BF22-35D13FDB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5" name="Freeform 431">
                <a:extLst>
                  <a:ext uri="{FF2B5EF4-FFF2-40B4-BE49-F238E27FC236}">
                    <a16:creationId xmlns:a16="http://schemas.microsoft.com/office/drawing/2014/main" id="{83B21313-FD19-BF4A-8151-0E0D178BF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48" name="Freeform 432">
              <a:extLst>
                <a:ext uri="{FF2B5EF4-FFF2-40B4-BE49-F238E27FC236}">
                  <a16:creationId xmlns:a16="http://schemas.microsoft.com/office/drawing/2014/main" id="{CA22D888-F8FE-164D-A31C-379A0752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3" y="7370215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" name="Freeform 433">
              <a:extLst>
                <a:ext uri="{FF2B5EF4-FFF2-40B4-BE49-F238E27FC236}">
                  <a16:creationId xmlns:a16="http://schemas.microsoft.com/office/drawing/2014/main" id="{4F7098C4-F8BC-FC41-876E-7622BEAFE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8" y="7370215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" name="Freeform 434">
              <a:extLst>
                <a:ext uri="{FF2B5EF4-FFF2-40B4-BE49-F238E27FC236}">
                  <a16:creationId xmlns:a16="http://schemas.microsoft.com/office/drawing/2014/main" id="{F1F4CD2A-E4B0-B44C-AD47-66BD7B8EE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10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" name="Freeform 435">
              <a:extLst>
                <a:ext uri="{FF2B5EF4-FFF2-40B4-BE49-F238E27FC236}">
                  <a16:creationId xmlns:a16="http://schemas.microsoft.com/office/drawing/2014/main" id="{52C13B3E-817F-1942-81E3-1A2748777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1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" name="Freeform 436">
              <a:extLst>
                <a:ext uri="{FF2B5EF4-FFF2-40B4-BE49-F238E27FC236}">
                  <a16:creationId xmlns:a16="http://schemas.microsoft.com/office/drawing/2014/main" id="{EF13497D-075F-F64D-84F5-DCEFCB70B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1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" name="Freeform 437">
              <a:extLst>
                <a:ext uri="{FF2B5EF4-FFF2-40B4-BE49-F238E27FC236}">
                  <a16:creationId xmlns:a16="http://schemas.microsoft.com/office/drawing/2014/main" id="{C33C9C02-99D3-DB49-ABB3-E28E8ECFB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7873534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" name="Freeform 438">
              <a:extLst>
                <a:ext uri="{FF2B5EF4-FFF2-40B4-BE49-F238E27FC236}">
                  <a16:creationId xmlns:a16="http://schemas.microsoft.com/office/drawing/2014/main" id="{AACEEA04-03FD-C344-B1B4-EABEB20E2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9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" name="Freeform 439">
              <a:extLst>
                <a:ext uri="{FF2B5EF4-FFF2-40B4-BE49-F238E27FC236}">
                  <a16:creationId xmlns:a16="http://schemas.microsoft.com/office/drawing/2014/main" id="{D7ECD13F-DF76-A140-A13F-1E2E57B04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3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" name="Freeform 440">
              <a:extLst>
                <a:ext uri="{FF2B5EF4-FFF2-40B4-BE49-F238E27FC236}">
                  <a16:creationId xmlns:a16="http://schemas.microsoft.com/office/drawing/2014/main" id="{ADD46965-3F37-7D45-A14C-337D16475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" name="Freeform 441">
              <a:extLst>
                <a:ext uri="{FF2B5EF4-FFF2-40B4-BE49-F238E27FC236}">
                  <a16:creationId xmlns:a16="http://schemas.microsoft.com/office/drawing/2014/main" id="{FCD544C0-4B65-9049-820F-FB095244D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1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" name="Freeform 442">
              <a:extLst>
                <a:ext uri="{FF2B5EF4-FFF2-40B4-BE49-F238E27FC236}">
                  <a16:creationId xmlns:a16="http://schemas.microsoft.com/office/drawing/2014/main" id="{88685EF4-0E39-DC4F-9D46-4767F8C28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8453302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" name="Freeform 443">
              <a:extLst>
                <a:ext uri="{FF2B5EF4-FFF2-40B4-BE49-F238E27FC236}">
                  <a16:creationId xmlns:a16="http://schemas.microsoft.com/office/drawing/2014/main" id="{A315BFF0-5321-9041-8F4D-0DEE9C6C2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9" y="8399149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" name="Freeform 444">
              <a:extLst>
                <a:ext uri="{FF2B5EF4-FFF2-40B4-BE49-F238E27FC236}">
                  <a16:creationId xmlns:a16="http://schemas.microsoft.com/office/drawing/2014/main" id="{5132B6DE-6E87-444B-8811-F74E1C828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1" y="8472416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" name="Freeform 445">
              <a:extLst>
                <a:ext uri="{FF2B5EF4-FFF2-40B4-BE49-F238E27FC236}">
                  <a16:creationId xmlns:a16="http://schemas.microsoft.com/office/drawing/2014/main" id="{50432F8D-724F-C346-A4A6-71E13E460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9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" name="Freeform 446">
              <a:extLst>
                <a:ext uri="{FF2B5EF4-FFF2-40B4-BE49-F238E27FC236}">
                  <a16:creationId xmlns:a16="http://schemas.microsoft.com/office/drawing/2014/main" id="{BBA9D2D3-E68B-5342-BE01-B57B8A6E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6" y="8520199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" name="Freeform 447">
              <a:extLst>
                <a:ext uri="{FF2B5EF4-FFF2-40B4-BE49-F238E27FC236}">
                  <a16:creationId xmlns:a16="http://schemas.microsoft.com/office/drawing/2014/main" id="{9FCDF524-8546-F04D-BEA0-53F695E69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" name="Freeform 448">
              <a:extLst>
                <a:ext uri="{FF2B5EF4-FFF2-40B4-BE49-F238E27FC236}">
                  <a16:creationId xmlns:a16="http://schemas.microsoft.com/office/drawing/2014/main" id="{996FF10F-9643-AD41-8352-A5EA7D5F9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" name="Freeform 449">
              <a:extLst>
                <a:ext uri="{FF2B5EF4-FFF2-40B4-BE49-F238E27FC236}">
                  <a16:creationId xmlns:a16="http://schemas.microsoft.com/office/drawing/2014/main" id="{0597292E-0AC9-EA48-A8E7-25A4C787D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4" y="8631693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" name="Freeform 450">
              <a:extLst>
                <a:ext uri="{FF2B5EF4-FFF2-40B4-BE49-F238E27FC236}">
                  <a16:creationId xmlns:a16="http://schemas.microsoft.com/office/drawing/2014/main" id="{2A0EC28D-F099-E946-814F-8A4DFC738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9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" name="Freeform 451">
              <a:extLst>
                <a:ext uri="{FF2B5EF4-FFF2-40B4-BE49-F238E27FC236}">
                  <a16:creationId xmlns:a16="http://schemas.microsoft.com/office/drawing/2014/main" id="{288A9866-6DE8-8B47-9693-3455C4B82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6" y="8399149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" name="Freeform 452">
              <a:extLst>
                <a:ext uri="{FF2B5EF4-FFF2-40B4-BE49-F238E27FC236}">
                  <a16:creationId xmlns:a16="http://schemas.microsoft.com/office/drawing/2014/main" id="{066E30C4-457A-2040-AA93-7E5843BC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60" y="8781414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" name="Freeform 453">
              <a:extLst>
                <a:ext uri="{FF2B5EF4-FFF2-40B4-BE49-F238E27FC236}">
                  <a16:creationId xmlns:a16="http://schemas.microsoft.com/office/drawing/2014/main" id="{7B216321-0729-D043-A301-60DD78643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6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" name="Freeform 454">
              <a:extLst>
                <a:ext uri="{FF2B5EF4-FFF2-40B4-BE49-F238E27FC236}">
                  <a16:creationId xmlns:a16="http://schemas.microsoft.com/office/drawing/2014/main" id="{530C23C7-31B7-6D42-B922-6F14CE2FB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8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2" name="Freeform 455">
              <a:extLst>
                <a:ext uri="{FF2B5EF4-FFF2-40B4-BE49-F238E27FC236}">
                  <a16:creationId xmlns:a16="http://schemas.microsoft.com/office/drawing/2014/main" id="{39E07EA5-3B58-6240-8D1E-A2401BB79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4" y="9119081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56">
              <a:extLst>
                <a:ext uri="{FF2B5EF4-FFF2-40B4-BE49-F238E27FC236}">
                  <a16:creationId xmlns:a16="http://schemas.microsoft.com/office/drawing/2014/main" id="{D00A1ADF-576B-3D4E-BAE1-63F5A26FE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80" y="9166866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4" name="Freeform 457">
              <a:extLst>
                <a:ext uri="{FF2B5EF4-FFF2-40B4-BE49-F238E27FC236}">
                  <a16:creationId xmlns:a16="http://schemas.microsoft.com/office/drawing/2014/main" id="{3A9B777B-9961-BB46-BE8C-7194E38E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7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5" name="Freeform 458">
              <a:extLst>
                <a:ext uri="{FF2B5EF4-FFF2-40B4-BE49-F238E27FC236}">
                  <a16:creationId xmlns:a16="http://schemas.microsoft.com/office/drawing/2014/main" id="{C88448C1-CEAE-554E-91B6-B82A7550B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9" y="9361182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59">
              <a:extLst>
                <a:ext uri="{FF2B5EF4-FFF2-40B4-BE49-F238E27FC236}">
                  <a16:creationId xmlns:a16="http://schemas.microsoft.com/office/drawing/2014/main" id="{B4729BDF-E63C-E641-AC14-5011527D2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9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60">
              <a:extLst>
                <a:ext uri="{FF2B5EF4-FFF2-40B4-BE49-F238E27FC236}">
                  <a16:creationId xmlns:a16="http://schemas.microsoft.com/office/drawing/2014/main" id="{071FC70D-865C-3C42-8852-CF0BB7ED5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5" y="9437634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61">
              <a:extLst>
                <a:ext uri="{FF2B5EF4-FFF2-40B4-BE49-F238E27FC236}">
                  <a16:creationId xmlns:a16="http://schemas.microsoft.com/office/drawing/2014/main" id="{4DD9F4C3-4B9D-4C4A-BBAA-E31AD20B8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6" y="9437634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62">
              <a:extLst>
                <a:ext uri="{FF2B5EF4-FFF2-40B4-BE49-F238E27FC236}">
                  <a16:creationId xmlns:a16="http://schemas.microsoft.com/office/drawing/2014/main" id="{72242137-63C4-C545-9EB1-ED6DDF776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7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63">
              <a:extLst>
                <a:ext uri="{FF2B5EF4-FFF2-40B4-BE49-F238E27FC236}">
                  <a16:creationId xmlns:a16="http://schemas.microsoft.com/office/drawing/2014/main" id="{BDA12F44-F977-B347-986C-BFF4BCF8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9437634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64">
              <a:extLst>
                <a:ext uri="{FF2B5EF4-FFF2-40B4-BE49-F238E27FC236}">
                  <a16:creationId xmlns:a16="http://schemas.microsoft.com/office/drawing/2014/main" id="{42FE5745-4DEA-1E48-B170-3A4D4DD87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7" y="9491790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65">
              <a:extLst>
                <a:ext uri="{FF2B5EF4-FFF2-40B4-BE49-F238E27FC236}">
                  <a16:creationId xmlns:a16="http://schemas.microsoft.com/office/drawing/2014/main" id="{BE9E7674-F4E8-B44A-B2C7-4A3E955B2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6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66">
              <a:extLst>
                <a:ext uri="{FF2B5EF4-FFF2-40B4-BE49-F238E27FC236}">
                  <a16:creationId xmlns:a16="http://schemas.microsoft.com/office/drawing/2014/main" id="{2D9097DC-FDCE-A940-967A-1633889D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9" y="9185980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67">
              <a:extLst>
                <a:ext uri="{FF2B5EF4-FFF2-40B4-BE49-F238E27FC236}">
                  <a16:creationId xmlns:a16="http://schemas.microsoft.com/office/drawing/2014/main" id="{31005CD2-92B1-3343-B1EB-C624D5011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2" y="8969360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68">
              <a:extLst>
                <a:ext uri="{FF2B5EF4-FFF2-40B4-BE49-F238E27FC236}">
                  <a16:creationId xmlns:a16="http://schemas.microsoft.com/office/drawing/2014/main" id="{DEE8977B-589C-BE4A-8A11-5A4B42455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8950246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69">
              <a:extLst>
                <a:ext uri="{FF2B5EF4-FFF2-40B4-BE49-F238E27FC236}">
                  <a16:creationId xmlns:a16="http://schemas.microsoft.com/office/drawing/2014/main" id="{0BCA299D-1739-0E43-8782-50CF8341A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70">
              <a:extLst>
                <a:ext uri="{FF2B5EF4-FFF2-40B4-BE49-F238E27FC236}">
                  <a16:creationId xmlns:a16="http://schemas.microsoft.com/office/drawing/2014/main" id="{2DD1101C-D671-BE43-B795-80BABE0F7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4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71">
              <a:extLst>
                <a:ext uri="{FF2B5EF4-FFF2-40B4-BE49-F238E27FC236}">
                  <a16:creationId xmlns:a16="http://schemas.microsoft.com/office/drawing/2014/main" id="{6005CC08-BE4D-5B42-9007-F23418D33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9" y="9061740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72">
              <a:extLst>
                <a:ext uri="{FF2B5EF4-FFF2-40B4-BE49-F238E27FC236}">
                  <a16:creationId xmlns:a16="http://schemas.microsoft.com/office/drawing/2014/main" id="{5A0931F5-6149-F340-BEE3-3544A529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9" y="9240133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73">
              <a:extLst>
                <a:ext uri="{FF2B5EF4-FFF2-40B4-BE49-F238E27FC236}">
                  <a16:creationId xmlns:a16="http://schemas.microsoft.com/office/drawing/2014/main" id="{DF5A2281-1029-3C40-B4EF-83525B5AC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5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74">
              <a:extLst>
                <a:ext uri="{FF2B5EF4-FFF2-40B4-BE49-F238E27FC236}">
                  <a16:creationId xmlns:a16="http://schemas.microsoft.com/office/drawing/2014/main" id="{D1154879-81AC-B94F-BD6B-F796A1F6C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1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75">
              <a:extLst>
                <a:ext uri="{FF2B5EF4-FFF2-40B4-BE49-F238E27FC236}">
                  <a16:creationId xmlns:a16="http://schemas.microsoft.com/office/drawing/2014/main" id="{FC692648-ECF9-324C-B5D8-6E9051ABB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6" y="9399410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76">
              <a:extLst>
                <a:ext uri="{FF2B5EF4-FFF2-40B4-BE49-F238E27FC236}">
                  <a16:creationId xmlns:a16="http://schemas.microsoft.com/office/drawing/2014/main" id="{89C3DF97-C9CC-3642-A9DA-BEE4FF6A5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3" y="9361182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477">
              <a:extLst>
                <a:ext uri="{FF2B5EF4-FFF2-40B4-BE49-F238E27FC236}">
                  <a16:creationId xmlns:a16="http://schemas.microsoft.com/office/drawing/2014/main" id="{B5A8C2C7-D58A-D746-949E-C1CB5019C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10017405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478">
              <a:extLst>
                <a:ext uri="{FF2B5EF4-FFF2-40B4-BE49-F238E27FC236}">
                  <a16:creationId xmlns:a16="http://schemas.microsoft.com/office/drawing/2014/main" id="{918BCEAC-6E22-D24B-BF4D-BAC81EC03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5" y="10727781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479">
              <a:extLst>
                <a:ext uri="{FF2B5EF4-FFF2-40B4-BE49-F238E27FC236}">
                  <a16:creationId xmlns:a16="http://schemas.microsoft.com/office/drawing/2014/main" id="{B6F76CFA-6E48-5F48-9323-721BBF237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9" y="10848833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480">
              <a:extLst>
                <a:ext uri="{FF2B5EF4-FFF2-40B4-BE49-F238E27FC236}">
                  <a16:creationId xmlns:a16="http://schemas.microsoft.com/office/drawing/2014/main" id="{A4345F82-EB3F-7D47-BE97-9E0BEF15A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9" y="11055893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" name="Freeform 481">
              <a:extLst>
                <a:ext uri="{FF2B5EF4-FFF2-40B4-BE49-F238E27FC236}">
                  <a16:creationId xmlns:a16="http://schemas.microsoft.com/office/drawing/2014/main" id="{8A721CFA-B897-1D4F-8C9A-95479F6BE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2" y="11412676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" name="Freeform 482">
              <a:extLst>
                <a:ext uri="{FF2B5EF4-FFF2-40B4-BE49-F238E27FC236}">
                  <a16:creationId xmlns:a16="http://schemas.microsoft.com/office/drawing/2014/main" id="{A91B289E-3BEC-6F43-954B-345D354C2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5" y="11065451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" name="Freeform 483">
              <a:extLst>
                <a:ext uri="{FF2B5EF4-FFF2-40B4-BE49-F238E27FC236}">
                  <a16:creationId xmlns:a16="http://schemas.microsoft.com/office/drawing/2014/main" id="{7850DA50-4C27-FE48-B41D-DCD125C82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2" y="11017668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484">
              <a:extLst>
                <a:ext uri="{FF2B5EF4-FFF2-40B4-BE49-F238E27FC236}">
                  <a16:creationId xmlns:a16="http://schemas.microsoft.com/office/drawing/2014/main" id="{2154165B-030B-7C43-AEB1-E6F150059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4" y="11017668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485">
              <a:extLst>
                <a:ext uri="{FF2B5EF4-FFF2-40B4-BE49-F238E27FC236}">
                  <a16:creationId xmlns:a16="http://schemas.microsoft.com/office/drawing/2014/main" id="{7DB72DDA-74FF-4146-ABDA-08155695B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5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486">
              <a:extLst>
                <a:ext uri="{FF2B5EF4-FFF2-40B4-BE49-F238E27FC236}">
                  <a16:creationId xmlns:a16="http://schemas.microsoft.com/office/drawing/2014/main" id="{33CDABAD-2874-B740-88DA-0E8D6CE0C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1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487">
              <a:extLst>
                <a:ext uri="{FF2B5EF4-FFF2-40B4-BE49-F238E27FC236}">
                  <a16:creationId xmlns:a16="http://schemas.microsoft.com/office/drawing/2014/main" id="{55925AF6-5A51-3C4B-AC9C-83D327D9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488">
              <a:extLst>
                <a:ext uri="{FF2B5EF4-FFF2-40B4-BE49-F238E27FC236}">
                  <a16:creationId xmlns:a16="http://schemas.microsoft.com/office/drawing/2014/main" id="{FECE5DB2-DADA-424B-9A89-7768E6C12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7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489">
              <a:extLst>
                <a:ext uri="{FF2B5EF4-FFF2-40B4-BE49-F238E27FC236}">
                  <a16:creationId xmlns:a16="http://schemas.microsoft.com/office/drawing/2014/main" id="{5CB588CA-1178-294F-BD80-A53C8732A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5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490">
              <a:extLst>
                <a:ext uri="{FF2B5EF4-FFF2-40B4-BE49-F238E27FC236}">
                  <a16:creationId xmlns:a16="http://schemas.microsoft.com/office/drawing/2014/main" id="{9155BBE6-AB39-8C49-B4D8-A3C16A40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6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491">
              <a:extLst>
                <a:ext uri="{FF2B5EF4-FFF2-40B4-BE49-F238E27FC236}">
                  <a16:creationId xmlns:a16="http://schemas.microsoft.com/office/drawing/2014/main" id="{073E1D33-BB52-8548-93CB-DE3D87FC2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2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492">
              <a:extLst>
                <a:ext uri="{FF2B5EF4-FFF2-40B4-BE49-F238E27FC236}">
                  <a16:creationId xmlns:a16="http://schemas.microsoft.com/office/drawing/2014/main" id="{B7690A78-3745-9E49-8404-368541583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1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493">
              <a:extLst>
                <a:ext uri="{FF2B5EF4-FFF2-40B4-BE49-F238E27FC236}">
                  <a16:creationId xmlns:a16="http://schemas.microsoft.com/office/drawing/2014/main" id="{E96B8235-E304-CA40-B002-B66D286A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70" y="6892385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494">
              <a:extLst>
                <a:ext uri="{FF2B5EF4-FFF2-40B4-BE49-F238E27FC236}">
                  <a16:creationId xmlns:a16="http://schemas.microsoft.com/office/drawing/2014/main" id="{7317A388-58D3-A146-B46B-43EE37273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495">
              <a:extLst>
                <a:ext uri="{FF2B5EF4-FFF2-40B4-BE49-F238E27FC236}">
                  <a16:creationId xmlns:a16="http://schemas.microsoft.com/office/drawing/2014/main" id="{092EFD69-DB91-F845-B639-311446B27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2" y="7153600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496">
              <a:extLst>
                <a:ext uri="{FF2B5EF4-FFF2-40B4-BE49-F238E27FC236}">
                  <a16:creationId xmlns:a16="http://schemas.microsoft.com/office/drawing/2014/main" id="{C0877DF2-9AB0-2847-9D09-8FBB12E78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4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497">
              <a:extLst>
                <a:ext uri="{FF2B5EF4-FFF2-40B4-BE49-F238E27FC236}">
                  <a16:creationId xmlns:a16="http://schemas.microsoft.com/office/drawing/2014/main" id="{3AED0915-64E0-7741-AA45-290932896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2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498">
              <a:extLst>
                <a:ext uri="{FF2B5EF4-FFF2-40B4-BE49-F238E27FC236}">
                  <a16:creationId xmlns:a16="http://schemas.microsoft.com/office/drawing/2014/main" id="{B898AC8E-46C9-2D47-A5AA-16771D9F7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4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499">
              <a:extLst>
                <a:ext uri="{FF2B5EF4-FFF2-40B4-BE49-F238E27FC236}">
                  <a16:creationId xmlns:a16="http://schemas.microsoft.com/office/drawing/2014/main" id="{DA8B946B-E5BB-7D48-833E-8805F9E50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7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500">
              <a:extLst>
                <a:ext uri="{FF2B5EF4-FFF2-40B4-BE49-F238E27FC236}">
                  <a16:creationId xmlns:a16="http://schemas.microsoft.com/office/drawing/2014/main" id="{87659036-7AFE-0945-B2E6-C5D34DE58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9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501">
              <a:extLst>
                <a:ext uri="{FF2B5EF4-FFF2-40B4-BE49-F238E27FC236}">
                  <a16:creationId xmlns:a16="http://schemas.microsoft.com/office/drawing/2014/main" id="{DD133B4F-87BF-B641-AF44-558A517A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5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502">
              <a:extLst>
                <a:ext uri="{FF2B5EF4-FFF2-40B4-BE49-F238E27FC236}">
                  <a16:creationId xmlns:a16="http://schemas.microsoft.com/office/drawing/2014/main" id="{C120A459-31FE-8044-B495-1BDE71503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90" y="6086440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503">
              <a:extLst>
                <a:ext uri="{FF2B5EF4-FFF2-40B4-BE49-F238E27FC236}">
                  <a16:creationId xmlns:a16="http://schemas.microsoft.com/office/drawing/2014/main" id="{77CAE196-99FB-004C-8BBA-3C0A073E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4" y="6105554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2" name="Freeform 504">
              <a:extLst>
                <a:ext uri="{FF2B5EF4-FFF2-40B4-BE49-F238E27FC236}">
                  <a16:creationId xmlns:a16="http://schemas.microsoft.com/office/drawing/2014/main" id="{2B3D8C87-7E55-FC4B-B452-B303CBC61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6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3" name="Freeform 505">
              <a:extLst>
                <a:ext uri="{FF2B5EF4-FFF2-40B4-BE49-F238E27FC236}">
                  <a16:creationId xmlns:a16="http://schemas.microsoft.com/office/drawing/2014/main" id="{EE5B545B-B401-1543-83E2-0F5F2BC2F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4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506">
              <a:extLst>
                <a:ext uri="{FF2B5EF4-FFF2-40B4-BE49-F238E27FC236}">
                  <a16:creationId xmlns:a16="http://schemas.microsoft.com/office/drawing/2014/main" id="{70C21C8C-6D20-9649-B188-B1000F20F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2" y="5994060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507">
              <a:extLst>
                <a:ext uri="{FF2B5EF4-FFF2-40B4-BE49-F238E27FC236}">
                  <a16:creationId xmlns:a16="http://schemas.microsoft.com/office/drawing/2014/main" id="{98A59596-E8F5-EF43-9FBF-CDE0FE6FE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508">
              <a:extLst>
                <a:ext uri="{FF2B5EF4-FFF2-40B4-BE49-F238E27FC236}">
                  <a16:creationId xmlns:a16="http://schemas.microsoft.com/office/drawing/2014/main" id="{016D6052-31AA-4A4D-A9B8-65F0DBFA4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509">
              <a:extLst>
                <a:ext uri="{FF2B5EF4-FFF2-40B4-BE49-F238E27FC236}">
                  <a16:creationId xmlns:a16="http://schemas.microsoft.com/office/drawing/2014/main" id="{C995D7A6-877E-8F40-8BFB-0B645D4EA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510">
              <a:extLst>
                <a:ext uri="{FF2B5EF4-FFF2-40B4-BE49-F238E27FC236}">
                  <a16:creationId xmlns:a16="http://schemas.microsoft.com/office/drawing/2014/main" id="{61EB15D0-7656-3345-87A7-28733CEE4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1" y="6207490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511">
              <a:extLst>
                <a:ext uri="{FF2B5EF4-FFF2-40B4-BE49-F238E27FC236}">
                  <a16:creationId xmlns:a16="http://schemas.microsoft.com/office/drawing/2014/main" id="{54F09E0F-88F5-B546-9033-20885119F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9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512">
              <a:extLst>
                <a:ext uri="{FF2B5EF4-FFF2-40B4-BE49-F238E27FC236}">
                  <a16:creationId xmlns:a16="http://schemas.microsoft.com/office/drawing/2014/main" id="{221C485F-0172-A544-8A52-8DC846B78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11747158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513">
              <a:extLst>
                <a:ext uri="{FF2B5EF4-FFF2-40B4-BE49-F238E27FC236}">
                  <a16:creationId xmlns:a16="http://schemas.microsoft.com/office/drawing/2014/main" id="{2026CDFB-54C4-BD4A-AE5E-04DE2D920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6" y="11804496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514">
              <a:extLst>
                <a:ext uri="{FF2B5EF4-FFF2-40B4-BE49-F238E27FC236}">
                  <a16:creationId xmlns:a16="http://schemas.microsoft.com/office/drawing/2014/main" id="{3B1F0733-C088-9D4C-B47D-E041214CB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1731230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515">
              <a:extLst>
                <a:ext uri="{FF2B5EF4-FFF2-40B4-BE49-F238E27FC236}">
                  <a16:creationId xmlns:a16="http://schemas.microsoft.com/office/drawing/2014/main" id="{F394C529-59D5-B14B-83B2-1F2DA6616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11766271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516">
              <a:extLst>
                <a:ext uri="{FF2B5EF4-FFF2-40B4-BE49-F238E27FC236}">
                  <a16:creationId xmlns:a16="http://schemas.microsoft.com/office/drawing/2014/main" id="{BFF55431-0CDE-514E-85B8-FA742A7F3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702558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517">
              <a:extLst>
                <a:ext uri="{FF2B5EF4-FFF2-40B4-BE49-F238E27FC236}">
                  <a16:creationId xmlns:a16="http://schemas.microsoft.com/office/drawing/2014/main" id="{D59350BE-596E-EE41-810E-AD453DEAE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626106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518">
              <a:extLst>
                <a:ext uri="{FF2B5EF4-FFF2-40B4-BE49-F238E27FC236}">
                  <a16:creationId xmlns:a16="http://schemas.microsoft.com/office/drawing/2014/main" id="{B83D8443-F295-B443-AEBF-2A615A8A0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4" y="11505056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519">
              <a:extLst>
                <a:ext uri="{FF2B5EF4-FFF2-40B4-BE49-F238E27FC236}">
                  <a16:creationId xmlns:a16="http://schemas.microsoft.com/office/drawing/2014/main" id="{F303B8CA-C96E-3D4A-96FE-F189ACB12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587879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520">
              <a:extLst>
                <a:ext uri="{FF2B5EF4-FFF2-40B4-BE49-F238E27FC236}">
                  <a16:creationId xmlns:a16="http://schemas.microsoft.com/office/drawing/2014/main" id="{FC4376A0-2EE8-644E-B357-2979621CE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466829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521">
              <a:extLst>
                <a:ext uri="{FF2B5EF4-FFF2-40B4-BE49-F238E27FC236}">
                  <a16:creationId xmlns:a16="http://schemas.microsoft.com/office/drawing/2014/main" id="{D88BF006-E5B1-BE44-96B0-54DDD198F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3" y="11282066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522">
              <a:extLst>
                <a:ext uri="{FF2B5EF4-FFF2-40B4-BE49-F238E27FC236}">
                  <a16:creationId xmlns:a16="http://schemas.microsoft.com/office/drawing/2014/main" id="{3EB989C0-24EB-9343-A840-DF40333C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7" y="11113234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523">
              <a:extLst>
                <a:ext uri="{FF2B5EF4-FFF2-40B4-BE49-F238E27FC236}">
                  <a16:creationId xmlns:a16="http://schemas.microsoft.com/office/drawing/2014/main" id="{2F2CAEAD-4C47-1847-B7D9-C5A3CCD45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3" y="8462858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524">
              <a:extLst>
                <a:ext uri="{FF2B5EF4-FFF2-40B4-BE49-F238E27FC236}">
                  <a16:creationId xmlns:a16="http://schemas.microsoft.com/office/drawing/2014/main" id="{E095A46F-A477-E84B-81D2-D43F7AE0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7" y="8520199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525">
              <a:extLst>
                <a:ext uri="{FF2B5EF4-FFF2-40B4-BE49-F238E27FC236}">
                  <a16:creationId xmlns:a16="http://schemas.microsoft.com/office/drawing/2014/main" id="{F8BBE5ED-EE56-884F-821C-D241FE7B6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8" y="9026701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526">
              <a:extLst>
                <a:ext uri="{FF2B5EF4-FFF2-40B4-BE49-F238E27FC236}">
                  <a16:creationId xmlns:a16="http://schemas.microsoft.com/office/drawing/2014/main" id="{3CF3F150-8572-2842-8681-AA4A2A4A9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5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527">
              <a:extLst>
                <a:ext uri="{FF2B5EF4-FFF2-40B4-BE49-F238E27FC236}">
                  <a16:creationId xmlns:a16="http://schemas.microsoft.com/office/drawing/2014/main" id="{1297BFF4-40D1-2842-B162-8EB58F351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528">
              <a:extLst>
                <a:ext uri="{FF2B5EF4-FFF2-40B4-BE49-F238E27FC236}">
                  <a16:creationId xmlns:a16="http://schemas.microsoft.com/office/drawing/2014/main" id="{22924069-D810-2F40-A885-4AA028AAA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529">
              <a:extLst>
                <a:ext uri="{FF2B5EF4-FFF2-40B4-BE49-F238E27FC236}">
                  <a16:creationId xmlns:a16="http://schemas.microsoft.com/office/drawing/2014/main" id="{DDA5085E-9EF0-1D4A-B9D8-62ED547BA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530">
              <a:extLst>
                <a:ext uri="{FF2B5EF4-FFF2-40B4-BE49-F238E27FC236}">
                  <a16:creationId xmlns:a16="http://schemas.microsoft.com/office/drawing/2014/main" id="{4FA84DCB-53AE-AC41-8675-D353DBFB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7" y="8032811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531">
              <a:extLst>
                <a:ext uri="{FF2B5EF4-FFF2-40B4-BE49-F238E27FC236}">
                  <a16:creationId xmlns:a16="http://schemas.microsoft.com/office/drawing/2014/main" id="{432333AD-4DAF-2C43-983D-899044AC4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6656656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532">
              <a:extLst>
                <a:ext uri="{FF2B5EF4-FFF2-40B4-BE49-F238E27FC236}">
                  <a16:creationId xmlns:a16="http://schemas.microsoft.com/office/drawing/2014/main" id="{71AF7304-D480-DD41-AFD0-7A14F7A80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4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533">
              <a:extLst>
                <a:ext uri="{FF2B5EF4-FFF2-40B4-BE49-F238E27FC236}">
                  <a16:creationId xmlns:a16="http://schemas.microsoft.com/office/drawing/2014/main" id="{C53F7D02-048B-5C44-A9F7-882C72D7A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8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534">
              <a:extLst>
                <a:ext uri="{FF2B5EF4-FFF2-40B4-BE49-F238E27FC236}">
                  <a16:creationId xmlns:a16="http://schemas.microsoft.com/office/drawing/2014/main" id="{C741CFF8-4BA6-E14F-95F3-9C35DAE94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4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535">
              <a:extLst>
                <a:ext uri="{FF2B5EF4-FFF2-40B4-BE49-F238E27FC236}">
                  <a16:creationId xmlns:a16="http://schemas.microsoft.com/office/drawing/2014/main" id="{D7201E15-047E-E944-AD54-D7052190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7" y="6385883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536">
              <a:extLst>
                <a:ext uri="{FF2B5EF4-FFF2-40B4-BE49-F238E27FC236}">
                  <a16:creationId xmlns:a16="http://schemas.microsoft.com/office/drawing/2014/main" id="{A94B4345-F2C1-9C41-8FA6-932B84FEA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6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537">
              <a:extLst>
                <a:ext uri="{FF2B5EF4-FFF2-40B4-BE49-F238E27FC236}">
                  <a16:creationId xmlns:a16="http://schemas.microsoft.com/office/drawing/2014/main" id="{A7DB11BA-4717-894B-AD6E-8B58AF87C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5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538">
              <a:extLst>
                <a:ext uri="{FF2B5EF4-FFF2-40B4-BE49-F238E27FC236}">
                  <a16:creationId xmlns:a16="http://schemas.microsoft.com/office/drawing/2014/main" id="{20F6B9C5-BA0E-6B49-9799-6A8018397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8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539">
              <a:extLst>
                <a:ext uri="{FF2B5EF4-FFF2-40B4-BE49-F238E27FC236}">
                  <a16:creationId xmlns:a16="http://schemas.microsoft.com/office/drawing/2014/main" id="{43404FDF-EA75-194C-A002-785713874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3" y="6283947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540">
              <a:extLst>
                <a:ext uri="{FF2B5EF4-FFF2-40B4-BE49-F238E27FC236}">
                  <a16:creationId xmlns:a16="http://schemas.microsoft.com/office/drawing/2014/main" id="{C4005992-8999-A448-A1F9-25EF6831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2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541">
              <a:extLst>
                <a:ext uri="{FF2B5EF4-FFF2-40B4-BE49-F238E27FC236}">
                  <a16:creationId xmlns:a16="http://schemas.microsoft.com/office/drawing/2014/main" id="{46B0D550-836C-984B-BF6C-F8B37C604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1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542">
              <a:extLst>
                <a:ext uri="{FF2B5EF4-FFF2-40B4-BE49-F238E27FC236}">
                  <a16:creationId xmlns:a16="http://schemas.microsoft.com/office/drawing/2014/main" id="{99A7FB67-6E6A-7F4F-A1E6-4211423C9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5" y="5618166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543">
              <a:extLst>
                <a:ext uri="{FF2B5EF4-FFF2-40B4-BE49-F238E27FC236}">
                  <a16:creationId xmlns:a16="http://schemas.microsoft.com/office/drawing/2014/main" id="{ACE82D2B-308D-3A43-809E-DA11602A9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3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544">
              <a:extLst>
                <a:ext uri="{FF2B5EF4-FFF2-40B4-BE49-F238E27FC236}">
                  <a16:creationId xmlns:a16="http://schemas.microsoft.com/office/drawing/2014/main" id="{53AF63C2-0049-5940-9D98-88C3BE95B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8" y="5395178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545">
              <a:extLst>
                <a:ext uri="{FF2B5EF4-FFF2-40B4-BE49-F238E27FC236}">
                  <a16:creationId xmlns:a16="http://schemas.microsoft.com/office/drawing/2014/main" id="{C17CAA9D-3EC7-4042-BF17-F97D7CBD4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546">
              <a:extLst>
                <a:ext uri="{FF2B5EF4-FFF2-40B4-BE49-F238E27FC236}">
                  <a16:creationId xmlns:a16="http://schemas.microsoft.com/office/drawing/2014/main" id="{C469DA16-5119-5B43-9D43-12BA6354E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4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547">
              <a:extLst>
                <a:ext uri="{FF2B5EF4-FFF2-40B4-BE49-F238E27FC236}">
                  <a16:creationId xmlns:a16="http://schemas.microsoft.com/office/drawing/2014/main" id="{0203BD6A-E855-2D43-A240-5882649E3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6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548">
              <a:extLst>
                <a:ext uri="{FF2B5EF4-FFF2-40B4-BE49-F238E27FC236}">
                  <a16:creationId xmlns:a16="http://schemas.microsoft.com/office/drawing/2014/main" id="{BCFA83D5-D3CA-A341-8B13-9E41ED318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549">
              <a:extLst>
                <a:ext uri="{FF2B5EF4-FFF2-40B4-BE49-F238E27FC236}">
                  <a16:creationId xmlns:a16="http://schemas.microsoft.com/office/drawing/2014/main" id="{174D31AC-D76C-AC40-9344-177C6B946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6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550">
              <a:extLst>
                <a:ext uri="{FF2B5EF4-FFF2-40B4-BE49-F238E27FC236}">
                  <a16:creationId xmlns:a16="http://schemas.microsoft.com/office/drawing/2014/main" id="{696A03BB-964C-9248-B3EF-96D6306F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551">
              <a:extLst>
                <a:ext uri="{FF2B5EF4-FFF2-40B4-BE49-F238E27FC236}">
                  <a16:creationId xmlns:a16="http://schemas.microsoft.com/office/drawing/2014/main" id="{59581572-C19B-5C4C-817B-4B9A6638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3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552">
              <a:extLst>
                <a:ext uri="{FF2B5EF4-FFF2-40B4-BE49-F238E27FC236}">
                  <a16:creationId xmlns:a16="http://schemas.microsoft.com/office/drawing/2014/main" id="{CD1B79D3-3D53-8F4C-94C9-703420B9E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1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553">
              <a:extLst>
                <a:ext uri="{FF2B5EF4-FFF2-40B4-BE49-F238E27FC236}">
                  <a16:creationId xmlns:a16="http://schemas.microsoft.com/office/drawing/2014/main" id="{D1A1D161-FE24-9840-9FF6-A434AB757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0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554">
              <a:extLst>
                <a:ext uri="{FF2B5EF4-FFF2-40B4-BE49-F238E27FC236}">
                  <a16:creationId xmlns:a16="http://schemas.microsoft.com/office/drawing/2014/main" id="{3F8556D6-6BF8-F249-A7FF-CB6F512F0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8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555">
              <a:extLst>
                <a:ext uri="{FF2B5EF4-FFF2-40B4-BE49-F238E27FC236}">
                  <a16:creationId xmlns:a16="http://schemas.microsoft.com/office/drawing/2014/main" id="{45AABD26-319B-7C4E-98BB-BCE2395C5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9" y="4738956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556">
              <a:extLst>
                <a:ext uri="{FF2B5EF4-FFF2-40B4-BE49-F238E27FC236}">
                  <a16:creationId xmlns:a16="http://schemas.microsoft.com/office/drawing/2014/main" id="{99685195-524E-F549-9ED4-FA91EBE48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6" y="6433668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557">
              <a:extLst>
                <a:ext uri="{FF2B5EF4-FFF2-40B4-BE49-F238E27FC236}">
                  <a16:creationId xmlns:a16="http://schemas.microsoft.com/office/drawing/2014/main" id="{786E0E5A-B9A9-B749-8EAA-50312E1DA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3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558">
              <a:extLst>
                <a:ext uri="{FF2B5EF4-FFF2-40B4-BE49-F238E27FC236}">
                  <a16:creationId xmlns:a16="http://schemas.microsoft.com/office/drawing/2014/main" id="{35A989B3-FC01-AC43-9F8D-2851138BC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7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559">
              <a:extLst>
                <a:ext uri="{FF2B5EF4-FFF2-40B4-BE49-F238E27FC236}">
                  <a16:creationId xmlns:a16="http://schemas.microsoft.com/office/drawing/2014/main" id="{CD99AA84-DF26-BD41-AE72-7C7E74EF8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4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560">
              <a:extLst>
                <a:ext uri="{FF2B5EF4-FFF2-40B4-BE49-F238E27FC236}">
                  <a16:creationId xmlns:a16="http://schemas.microsoft.com/office/drawing/2014/main" id="{1AB786C0-1540-2044-83C7-4B85C5F46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7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561">
              <a:extLst>
                <a:ext uri="{FF2B5EF4-FFF2-40B4-BE49-F238E27FC236}">
                  <a16:creationId xmlns:a16="http://schemas.microsoft.com/office/drawing/2014/main" id="{CD095C50-C7A6-9141-A43D-AE661ECC4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2" y="5994060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562">
              <a:extLst>
                <a:ext uri="{FF2B5EF4-FFF2-40B4-BE49-F238E27FC236}">
                  <a16:creationId xmlns:a16="http://schemas.microsoft.com/office/drawing/2014/main" id="{12FC9F1A-3A67-AB49-BD37-09D576A9B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5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563">
              <a:extLst>
                <a:ext uri="{FF2B5EF4-FFF2-40B4-BE49-F238E27FC236}">
                  <a16:creationId xmlns:a16="http://schemas.microsoft.com/office/drawing/2014/main" id="{763CD48E-A5CE-A445-BA4F-DD78FD8D3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4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564">
              <a:extLst>
                <a:ext uri="{FF2B5EF4-FFF2-40B4-BE49-F238E27FC236}">
                  <a16:creationId xmlns:a16="http://schemas.microsoft.com/office/drawing/2014/main" id="{8FFE5B5C-659F-EA42-8EFE-46B2DEF91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4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565">
              <a:extLst>
                <a:ext uri="{FF2B5EF4-FFF2-40B4-BE49-F238E27FC236}">
                  <a16:creationId xmlns:a16="http://schemas.microsoft.com/office/drawing/2014/main" id="{F39A1601-E669-2C4C-B1DC-DA41C57F8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7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566">
              <a:extLst>
                <a:ext uri="{FF2B5EF4-FFF2-40B4-BE49-F238E27FC236}">
                  <a16:creationId xmlns:a16="http://schemas.microsoft.com/office/drawing/2014/main" id="{1804EB07-937E-3449-AD23-D9F5CF868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7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567">
              <a:extLst>
                <a:ext uri="{FF2B5EF4-FFF2-40B4-BE49-F238E27FC236}">
                  <a16:creationId xmlns:a16="http://schemas.microsoft.com/office/drawing/2014/main" id="{37396FFB-E918-CF41-B5F5-A6BBE8366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0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568">
              <a:extLst>
                <a:ext uri="{FF2B5EF4-FFF2-40B4-BE49-F238E27FC236}">
                  <a16:creationId xmlns:a16="http://schemas.microsoft.com/office/drawing/2014/main" id="{55CD7E4A-7C2D-BA4A-90E9-EC9CD0C86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5" y="6236162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569">
              <a:extLst>
                <a:ext uri="{FF2B5EF4-FFF2-40B4-BE49-F238E27FC236}">
                  <a16:creationId xmlns:a16="http://schemas.microsoft.com/office/drawing/2014/main" id="{6B9BABE5-D35B-2B4B-AEA3-81CDDB6A2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4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570">
              <a:extLst>
                <a:ext uri="{FF2B5EF4-FFF2-40B4-BE49-F238E27FC236}">
                  <a16:creationId xmlns:a16="http://schemas.microsoft.com/office/drawing/2014/main" id="{4128D3CC-095F-9A4F-84BF-E8340027E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7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571">
              <a:extLst>
                <a:ext uri="{FF2B5EF4-FFF2-40B4-BE49-F238E27FC236}">
                  <a16:creationId xmlns:a16="http://schemas.microsoft.com/office/drawing/2014/main" id="{F6E79D73-6177-9345-8813-4931A7F23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1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572">
              <a:extLst>
                <a:ext uri="{FF2B5EF4-FFF2-40B4-BE49-F238E27FC236}">
                  <a16:creationId xmlns:a16="http://schemas.microsoft.com/office/drawing/2014/main" id="{558DDA79-44AD-3944-8081-D165C928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777183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573">
              <a:extLst>
                <a:ext uri="{FF2B5EF4-FFF2-40B4-BE49-F238E27FC236}">
                  <a16:creationId xmlns:a16="http://schemas.microsoft.com/office/drawing/2014/main" id="{5A11730A-B98C-F846-88DD-0CC098AAF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8" y="4738956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574">
              <a:extLst>
                <a:ext uri="{FF2B5EF4-FFF2-40B4-BE49-F238E27FC236}">
                  <a16:creationId xmlns:a16="http://schemas.microsoft.com/office/drawing/2014/main" id="{9899315C-CBE4-264A-A3AD-BD1E847C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575">
              <a:extLst>
                <a:ext uri="{FF2B5EF4-FFF2-40B4-BE49-F238E27FC236}">
                  <a16:creationId xmlns:a16="http://schemas.microsoft.com/office/drawing/2014/main" id="{ACFEDF9D-36A0-4549-9EC2-D8A17C39D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9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576">
              <a:extLst>
                <a:ext uri="{FF2B5EF4-FFF2-40B4-BE49-F238E27FC236}">
                  <a16:creationId xmlns:a16="http://schemas.microsoft.com/office/drawing/2014/main" id="{D3B83ABC-41CB-854D-898C-8DD5A8335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1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577">
              <a:extLst>
                <a:ext uri="{FF2B5EF4-FFF2-40B4-BE49-F238E27FC236}">
                  <a16:creationId xmlns:a16="http://schemas.microsoft.com/office/drawing/2014/main" id="{6C143CC5-68E8-DC45-9DFC-F9AF9B6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8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578">
              <a:extLst>
                <a:ext uri="{FF2B5EF4-FFF2-40B4-BE49-F238E27FC236}">
                  <a16:creationId xmlns:a16="http://schemas.microsoft.com/office/drawing/2014/main" id="{FC5561B2-0BB1-5649-9018-7D2F61061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5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579">
              <a:extLst>
                <a:ext uri="{FF2B5EF4-FFF2-40B4-BE49-F238E27FC236}">
                  <a16:creationId xmlns:a16="http://schemas.microsoft.com/office/drawing/2014/main" id="{DF363526-39CA-C54A-A324-71B8AD5B6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580">
              <a:extLst>
                <a:ext uri="{FF2B5EF4-FFF2-40B4-BE49-F238E27FC236}">
                  <a16:creationId xmlns:a16="http://schemas.microsoft.com/office/drawing/2014/main" id="{39ED1732-849A-124C-BA1E-2B0A3551D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8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581">
              <a:extLst>
                <a:ext uri="{FF2B5EF4-FFF2-40B4-BE49-F238E27FC236}">
                  <a16:creationId xmlns:a16="http://schemas.microsoft.com/office/drawing/2014/main" id="{4EF01D5D-CD80-FD41-B0BD-9B051B5F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0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582">
              <a:extLst>
                <a:ext uri="{FF2B5EF4-FFF2-40B4-BE49-F238E27FC236}">
                  <a16:creationId xmlns:a16="http://schemas.microsoft.com/office/drawing/2014/main" id="{F294AD81-5D7A-6A48-9268-87260B7B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4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583">
              <a:extLst>
                <a:ext uri="{FF2B5EF4-FFF2-40B4-BE49-F238E27FC236}">
                  <a16:creationId xmlns:a16="http://schemas.microsoft.com/office/drawing/2014/main" id="{66B10117-DF8C-624A-8EF4-B7B156D2D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0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584">
              <a:extLst>
                <a:ext uri="{FF2B5EF4-FFF2-40B4-BE49-F238E27FC236}">
                  <a16:creationId xmlns:a16="http://schemas.microsoft.com/office/drawing/2014/main" id="{4CD9937A-5A6F-6046-A5C4-6ED57C0FB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3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585">
              <a:extLst>
                <a:ext uri="{FF2B5EF4-FFF2-40B4-BE49-F238E27FC236}">
                  <a16:creationId xmlns:a16="http://schemas.microsoft.com/office/drawing/2014/main" id="{59CC18E6-1840-FA4D-9B22-FE315A1DE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8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586">
              <a:extLst>
                <a:ext uri="{FF2B5EF4-FFF2-40B4-BE49-F238E27FC236}">
                  <a16:creationId xmlns:a16="http://schemas.microsoft.com/office/drawing/2014/main" id="{54E0B3C4-E6C9-7A4F-85F6-2108F9D77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7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587">
              <a:extLst>
                <a:ext uri="{FF2B5EF4-FFF2-40B4-BE49-F238E27FC236}">
                  <a16:creationId xmlns:a16="http://schemas.microsoft.com/office/drawing/2014/main" id="{E4AEDD43-67DB-F04C-8B0B-53458D3B6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8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588">
              <a:extLst>
                <a:ext uri="{FF2B5EF4-FFF2-40B4-BE49-F238E27FC236}">
                  <a16:creationId xmlns:a16="http://schemas.microsoft.com/office/drawing/2014/main" id="{2B3758D0-4AF8-5449-9D10-12AA4390F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1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589">
              <a:extLst>
                <a:ext uri="{FF2B5EF4-FFF2-40B4-BE49-F238E27FC236}">
                  <a16:creationId xmlns:a16="http://schemas.microsoft.com/office/drawing/2014/main" id="{8FFAE15C-B9FE-9B40-B1A6-F87590B6B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7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590">
              <a:extLst>
                <a:ext uri="{FF2B5EF4-FFF2-40B4-BE49-F238E27FC236}">
                  <a16:creationId xmlns:a16="http://schemas.microsoft.com/office/drawing/2014/main" id="{E089C010-7E14-674A-98EA-5076A0B0D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0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591">
              <a:extLst>
                <a:ext uri="{FF2B5EF4-FFF2-40B4-BE49-F238E27FC236}">
                  <a16:creationId xmlns:a16="http://schemas.microsoft.com/office/drawing/2014/main" id="{A2B501EF-3CAC-0844-9916-9FDF66D93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592">
              <a:extLst>
                <a:ext uri="{FF2B5EF4-FFF2-40B4-BE49-F238E27FC236}">
                  <a16:creationId xmlns:a16="http://schemas.microsoft.com/office/drawing/2014/main" id="{862D6BEF-5E6B-734A-BADD-AC6F6B03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7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593">
              <a:extLst>
                <a:ext uri="{FF2B5EF4-FFF2-40B4-BE49-F238E27FC236}">
                  <a16:creationId xmlns:a16="http://schemas.microsoft.com/office/drawing/2014/main" id="{1EE3E96B-A7B4-684F-8A2F-5E26582A5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3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594">
              <a:extLst>
                <a:ext uri="{FF2B5EF4-FFF2-40B4-BE49-F238E27FC236}">
                  <a16:creationId xmlns:a16="http://schemas.microsoft.com/office/drawing/2014/main" id="{C2A46645-4938-C04E-A8D0-FD4325EA5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6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595">
              <a:extLst>
                <a:ext uri="{FF2B5EF4-FFF2-40B4-BE49-F238E27FC236}">
                  <a16:creationId xmlns:a16="http://schemas.microsoft.com/office/drawing/2014/main" id="{258DCFE2-A960-894D-AE2A-1E7F27BB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2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596">
              <a:extLst>
                <a:ext uri="{FF2B5EF4-FFF2-40B4-BE49-F238E27FC236}">
                  <a16:creationId xmlns:a16="http://schemas.microsoft.com/office/drawing/2014/main" id="{662EDF74-9882-334F-8D0F-7ADD93BD6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597">
              <a:extLst>
                <a:ext uri="{FF2B5EF4-FFF2-40B4-BE49-F238E27FC236}">
                  <a16:creationId xmlns:a16="http://schemas.microsoft.com/office/drawing/2014/main" id="{FBD39E1E-B560-3242-8BA8-B9411C0A6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6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598">
              <a:extLst>
                <a:ext uri="{FF2B5EF4-FFF2-40B4-BE49-F238E27FC236}">
                  <a16:creationId xmlns:a16="http://schemas.microsoft.com/office/drawing/2014/main" id="{2B2AB36C-4DC2-7842-B468-B2577CBDE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6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599">
              <a:extLst>
                <a:ext uri="{FF2B5EF4-FFF2-40B4-BE49-F238E27FC236}">
                  <a16:creationId xmlns:a16="http://schemas.microsoft.com/office/drawing/2014/main" id="{F4F6CE28-AE9F-4A40-A245-56FC40D69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1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600">
              <a:extLst>
                <a:ext uri="{FF2B5EF4-FFF2-40B4-BE49-F238E27FC236}">
                  <a16:creationId xmlns:a16="http://schemas.microsoft.com/office/drawing/2014/main" id="{A871A1CA-88EA-184B-9D01-4FDF7E08E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9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601">
              <a:extLst>
                <a:ext uri="{FF2B5EF4-FFF2-40B4-BE49-F238E27FC236}">
                  <a16:creationId xmlns:a16="http://schemas.microsoft.com/office/drawing/2014/main" id="{0145FB2F-AFB4-454E-BC32-BF631F50A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602">
              <a:extLst>
                <a:ext uri="{FF2B5EF4-FFF2-40B4-BE49-F238E27FC236}">
                  <a16:creationId xmlns:a16="http://schemas.microsoft.com/office/drawing/2014/main" id="{E22E69AD-A9D1-EB4D-80DB-A1C1775C8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6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604">
              <a:extLst>
                <a:ext uri="{FF2B5EF4-FFF2-40B4-BE49-F238E27FC236}">
                  <a16:creationId xmlns:a16="http://schemas.microsoft.com/office/drawing/2014/main" id="{9C1A999C-130E-1A4D-A0F8-D36053C8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8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605">
              <a:extLst>
                <a:ext uri="{FF2B5EF4-FFF2-40B4-BE49-F238E27FC236}">
                  <a16:creationId xmlns:a16="http://schemas.microsoft.com/office/drawing/2014/main" id="{9076C38F-5755-0540-A0C8-946150851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0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606">
              <a:extLst>
                <a:ext uri="{FF2B5EF4-FFF2-40B4-BE49-F238E27FC236}">
                  <a16:creationId xmlns:a16="http://schemas.microsoft.com/office/drawing/2014/main" id="{605569E2-D477-014B-B791-1D3FF9AB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8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607">
              <a:extLst>
                <a:ext uri="{FF2B5EF4-FFF2-40B4-BE49-F238E27FC236}">
                  <a16:creationId xmlns:a16="http://schemas.microsoft.com/office/drawing/2014/main" id="{1C43DB8F-AED1-D347-89C7-D7C9B2B4F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7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608">
              <a:extLst>
                <a:ext uri="{FF2B5EF4-FFF2-40B4-BE49-F238E27FC236}">
                  <a16:creationId xmlns:a16="http://schemas.microsoft.com/office/drawing/2014/main" id="{A2FEEF69-3852-C045-829B-E6941CCC0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9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609">
              <a:extLst>
                <a:ext uri="{FF2B5EF4-FFF2-40B4-BE49-F238E27FC236}">
                  <a16:creationId xmlns:a16="http://schemas.microsoft.com/office/drawing/2014/main" id="{F4C2A21D-1544-F844-A9D7-1357F14F6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7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610">
              <a:extLst>
                <a:ext uri="{FF2B5EF4-FFF2-40B4-BE49-F238E27FC236}">
                  <a16:creationId xmlns:a16="http://schemas.microsoft.com/office/drawing/2014/main" id="{C3126EE7-3D78-4F4B-9A19-340EF1CFD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4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611">
              <a:extLst>
                <a:ext uri="{FF2B5EF4-FFF2-40B4-BE49-F238E27FC236}">
                  <a16:creationId xmlns:a16="http://schemas.microsoft.com/office/drawing/2014/main" id="{13D14A3E-4BB3-DA41-B67C-8B2211312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612">
              <a:extLst>
                <a:ext uri="{FF2B5EF4-FFF2-40B4-BE49-F238E27FC236}">
                  <a16:creationId xmlns:a16="http://schemas.microsoft.com/office/drawing/2014/main" id="{478F6D92-B425-1248-8234-137147C26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7" y="10785120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Rectangle 613">
              <a:extLst>
                <a:ext uri="{FF2B5EF4-FFF2-40B4-BE49-F238E27FC236}">
                  <a16:creationId xmlns:a16="http://schemas.microsoft.com/office/drawing/2014/main" id="{BFE28E49-2C17-AC4F-882E-EAAA75A23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6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614">
              <a:extLst>
                <a:ext uri="{FF2B5EF4-FFF2-40B4-BE49-F238E27FC236}">
                  <a16:creationId xmlns:a16="http://schemas.microsoft.com/office/drawing/2014/main" id="{74EC053C-13CE-E548-AA5C-D6CB1BEEE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6" y="10504794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615">
              <a:extLst>
                <a:ext uri="{FF2B5EF4-FFF2-40B4-BE49-F238E27FC236}">
                  <a16:creationId xmlns:a16="http://schemas.microsoft.com/office/drawing/2014/main" id="{D6935999-782A-184C-B778-72AFE1F6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616">
              <a:extLst>
                <a:ext uri="{FF2B5EF4-FFF2-40B4-BE49-F238E27FC236}">
                  <a16:creationId xmlns:a16="http://schemas.microsoft.com/office/drawing/2014/main" id="{4D3BDC7B-FD5B-EF44-9286-A2A478023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1" y="11766267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617">
              <a:extLst>
                <a:ext uri="{FF2B5EF4-FFF2-40B4-BE49-F238E27FC236}">
                  <a16:creationId xmlns:a16="http://schemas.microsoft.com/office/drawing/2014/main" id="{08D9D947-7A44-A641-A85E-74D0A1C56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0" y="11747158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618">
              <a:extLst>
                <a:ext uri="{FF2B5EF4-FFF2-40B4-BE49-F238E27FC236}">
                  <a16:creationId xmlns:a16="http://schemas.microsoft.com/office/drawing/2014/main" id="{C78103A9-329A-D545-8E19-A62274EB2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619">
              <a:extLst>
                <a:ext uri="{FF2B5EF4-FFF2-40B4-BE49-F238E27FC236}">
                  <a16:creationId xmlns:a16="http://schemas.microsoft.com/office/drawing/2014/main" id="{916A240A-9AD2-C247-A600-1B1A39B2C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620">
              <a:extLst>
                <a:ext uri="{FF2B5EF4-FFF2-40B4-BE49-F238E27FC236}">
                  <a16:creationId xmlns:a16="http://schemas.microsoft.com/office/drawing/2014/main" id="{0C1BC0D7-31CC-7E4D-AC73-EF577B176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6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621">
              <a:extLst>
                <a:ext uri="{FF2B5EF4-FFF2-40B4-BE49-F238E27FC236}">
                  <a16:creationId xmlns:a16="http://schemas.microsoft.com/office/drawing/2014/main" id="{2AEF28E6-3BDF-334B-A36C-6C90F535D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7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622">
              <a:extLst>
                <a:ext uri="{FF2B5EF4-FFF2-40B4-BE49-F238E27FC236}">
                  <a16:creationId xmlns:a16="http://schemas.microsoft.com/office/drawing/2014/main" id="{35CE9B4D-48D2-1349-B1CD-689708888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8453302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623">
              <a:extLst>
                <a:ext uri="{FF2B5EF4-FFF2-40B4-BE49-F238E27FC236}">
                  <a16:creationId xmlns:a16="http://schemas.microsoft.com/office/drawing/2014/main" id="{92ACC89A-5BD0-544B-83EF-D7E4A337E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2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624">
              <a:extLst>
                <a:ext uri="{FF2B5EF4-FFF2-40B4-BE49-F238E27FC236}">
                  <a16:creationId xmlns:a16="http://schemas.microsoft.com/office/drawing/2014/main" id="{C47A35FF-0AAF-4D44-9467-B0609737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0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625">
              <a:extLst>
                <a:ext uri="{FF2B5EF4-FFF2-40B4-BE49-F238E27FC236}">
                  <a16:creationId xmlns:a16="http://schemas.microsoft.com/office/drawing/2014/main" id="{418BE8A5-EF9C-CC44-9334-414AE4DF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2" y="9867685"/>
              <a:ext cx="407642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626">
              <a:extLst>
                <a:ext uri="{FF2B5EF4-FFF2-40B4-BE49-F238E27FC236}">
                  <a16:creationId xmlns:a16="http://schemas.microsoft.com/office/drawing/2014/main" id="{5CA63F47-94F9-4741-B0C9-F369DC4C6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1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627">
              <a:extLst>
                <a:ext uri="{FF2B5EF4-FFF2-40B4-BE49-F238E27FC236}">
                  <a16:creationId xmlns:a16="http://schemas.microsoft.com/office/drawing/2014/main" id="{63C7A740-F3EB-FC4B-9433-0C25D64B4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2" y="9950508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628">
              <a:extLst>
                <a:ext uri="{FF2B5EF4-FFF2-40B4-BE49-F238E27FC236}">
                  <a16:creationId xmlns:a16="http://schemas.microsoft.com/office/drawing/2014/main" id="{BB77DD35-F958-9145-9F52-C5AF0AA95D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5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629">
              <a:extLst>
                <a:ext uri="{FF2B5EF4-FFF2-40B4-BE49-F238E27FC236}">
                  <a16:creationId xmlns:a16="http://schemas.microsoft.com/office/drawing/2014/main" id="{62161388-43F8-CE48-81C7-2871B16EC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9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630">
              <a:extLst>
                <a:ext uri="{FF2B5EF4-FFF2-40B4-BE49-F238E27FC236}">
                  <a16:creationId xmlns:a16="http://schemas.microsoft.com/office/drawing/2014/main" id="{A4936230-E0B5-8248-BBC8-8BB8641BF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0074744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631">
              <a:extLst>
                <a:ext uri="{FF2B5EF4-FFF2-40B4-BE49-F238E27FC236}">
                  <a16:creationId xmlns:a16="http://schemas.microsoft.com/office/drawing/2014/main" id="{65C820FC-981E-F248-BF29-9A501EE1F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9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632">
              <a:extLst>
                <a:ext uri="{FF2B5EF4-FFF2-40B4-BE49-F238E27FC236}">
                  <a16:creationId xmlns:a16="http://schemas.microsoft.com/office/drawing/2014/main" id="{8BB1FD7B-F36C-AE4C-A8B3-436C4DAD9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6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633">
              <a:extLst>
                <a:ext uri="{FF2B5EF4-FFF2-40B4-BE49-F238E27FC236}">
                  <a16:creationId xmlns:a16="http://schemas.microsoft.com/office/drawing/2014/main" id="{F3CD72F5-9C5A-D84D-9F97-DB023D1FE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634">
              <a:extLst>
                <a:ext uri="{FF2B5EF4-FFF2-40B4-BE49-F238E27FC236}">
                  <a16:creationId xmlns:a16="http://schemas.microsoft.com/office/drawing/2014/main" id="{E9AF5B0F-60D4-A248-964B-D24217D49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5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635">
              <a:extLst>
                <a:ext uri="{FF2B5EF4-FFF2-40B4-BE49-F238E27FC236}">
                  <a16:creationId xmlns:a16="http://schemas.microsoft.com/office/drawing/2014/main" id="{1980B352-06CF-2140-8247-D3537B98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4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636">
              <a:extLst>
                <a:ext uri="{FF2B5EF4-FFF2-40B4-BE49-F238E27FC236}">
                  <a16:creationId xmlns:a16="http://schemas.microsoft.com/office/drawing/2014/main" id="{AEA7CD71-EBD0-D143-9F32-DAF981C4E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287656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637">
              <a:extLst>
                <a:ext uri="{FF2B5EF4-FFF2-40B4-BE49-F238E27FC236}">
                  <a16:creationId xmlns:a16="http://schemas.microsoft.com/office/drawing/2014/main" id="{4CFA6DAE-860F-5A4F-A801-1A6E6847D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638">
              <a:extLst>
                <a:ext uri="{FF2B5EF4-FFF2-40B4-BE49-F238E27FC236}">
                  <a16:creationId xmlns:a16="http://schemas.microsoft.com/office/drawing/2014/main" id="{8A65574F-F4CF-F743-BC74-2890C94A7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7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639">
              <a:extLst>
                <a:ext uri="{FF2B5EF4-FFF2-40B4-BE49-F238E27FC236}">
                  <a16:creationId xmlns:a16="http://schemas.microsoft.com/office/drawing/2014/main" id="{74955FFC-1755-6B4C-B3C3-BE87965F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5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640">
              <a:extLst>
                <a:ext uri="{FF2B5EF4-FFF2-40B4-BE49-F238E27FC236}">
                  <a16:creationId xmlns:a16="http://schemas.microsoft.com/office/drawing/2014/main" id="{42353833-7552-F449-B782-6B509E228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5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641">
              <a:extLst>
                <a:ext uri="{FF2B5EF4-FFF2-40B4-BE49-F238E27FC236}">
                  <a16:creationId xmlns:a16="http://schemas.microsoft.com/office/drawing/2014/main" id="{5BCAE7BD-8500-D841-B5C9-28769276E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9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642">
              <a:extLst>
                <a:ext uri="{FF2B5EF4-FFF2-40B4-BE49-F238E27FC236}">
                  <a16:creationId xmlns:a16="http://schemas.microsoft.com/office/drawing/2014/main" id="{B126F1E8-8DB5-B04D-A2D0-578E12651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4" y="4907791"/>
              <a:ext cx="3984076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643">
              <a:extLst>
                <a:ext uri="{FF2B5EF4-FFF2-40B4-BE49-F238E27FC236}">
                  <a16:creationId xmlns:a16="http://schemas.microsoft.com/office/drawing/2014/main" id="{A2E3FE80-5947-0246-8AEB-D3AA3A0A9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4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644">
              <a:extLst>
                <a:ext uri="{FF2B5EF4-FFF2-40B4-BE49-F238E27FC236}">
                  <a16:creationId xmlns:a16="http://schemas.microsoft.com/office/drawing/2014/main" id="{955FC069-BAFC-7846-845A-9AE778D7F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6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645">
              <a:extLst>
                <a:ext uri="{FF2B5EF4-FFF2-40B4-BE49-F238E27FC236}">
                  <a16:creationId xmlns:a16="http://schemas.microsoft.com/office/drawing/2014/main" id="{8762CA7B-7D18-404B-9ABD-9B529F45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646">
              <a:extLst>
                <a:ext uri="{FF2B5EF4-FFF2-40B4-BE49-F238E27FC236}">
                  <a16:creationId xmlns:a16="http://schemas.microsoft.com/office/drawing/2014/main" id="{D3E6FAC5-F036-C743-B508-A12A0ADFA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647">
              <a:extLst>
                <a:ext uri="{FF2B5EF4-FFF2-40B4-BE49-F238E27FC236}">
                  <a16:creationId xmlns:a16="http://schemas.microsoft.com/office/drawing/2014/main" id="{AC99633B-7C1B-114A-B193-4B6E815DD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648">
              <a:extLst>
                <a:ext uri="{FF2B5EF4-FFF2-40B4-BE49-F238E27FC236}">
                  <a16:creationId xmlns:a16="http://schemas.microsoft.com/office/drawing/2014/main" id="{4294CB46-8553-884C-B9E4-87ECA1E82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649">
              <a:extLst>
                <a:ext uri="{FF2B5EF4-FFF2-40B4-BE49-F238E27FC236}">
                  <a16:creationId xmlns:a16="http://schemas.microsoft.com/office/drawing/2014/main" id="{23D25711-E512-F54B-A679-BAD29C116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650">
              <a:extLst>
                <a:ext uri="{FF2B5EF4-FFF2-40B4-BE49-F238E27FC236}">
                  <a16:creationId xmlns:a16="http://schemas.microsoft.com/office/drawing/2014/main" id="{18533C4A-6AD4-E741-B616-CEEF9D004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651">
              <a:extLst>
                <a:ext uri="{FF2B5EF4-FFF2-40B4-BE49-F238E27FC236}">
                  <a16:creationId xmlns:a16="http://schemas.microsoft.com/office/drawing/2014/main" id="{8C810AE4-D54C-B445-BB31-0CA4ACAF5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652">
              <a:extLst>
                <a:ext uri="{FF2B5EF4-FFF2-40B4-BE49-F238E27FC236}">
                  <a16:creationId xmlns:a16="http://schemas.microsoft.com/office/drawing/2014/main" id="{A8F91B98-1BD7-B042-A756-3D136B7A1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653">
              <a:extLst>
                <a:ext uri="{FF2B5EF4-FFF2-40B4-BE49-F238E27FC236}">
                  <a16:creationId xmlns:a16="http://schemas.microsoft.com/office/drawing/2014/main" id="{43F7F89E-0AEB-1F4B-B30D-B1D9377A1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654">
              <a:extLst>
                <a:ext uri="{FF2B5EF4-FFF2-40B4-BE49-F238E27FC236}">
                  <a16:creationId xmlns:a16="http://schemas.microsoft.com/office/drawing/2014/main" id="{35E17851-4311-1C43-AA71-BF981ED7B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655">
              <a:extLst>
                <a:ext uri="{FF2B5EF4-FFF2-40B4-BE49-F238E27FC236}">
                  <a16:creationId xmlns:a16="http://schemas.microsoft.com/office/drawing/2014/main" id="{E3DCEA82-56C2-0944-A062-603B4DB7E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4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656">
              <a:extLst>
                <a:ext uri="{FF2B5EF4-FFF2-40B4-BE49-F238E27FC236}">
                  <a16:creationId xmlns:a16="http://schemas.microsoft.com/office/drawing/2014/main" id="{C674CEEB-1481-F74D-A4B4-189998320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657">
              <a:extLst>
                <a:ext uri="{FF2B5EF4-FFF2-40B4-BE49-F238E27FC236}">
                  <a16:creationId xmlns:a16="http://schemas.microsoft.com/office/drawing/2014/main" id="{B0D5843F-1896-514A-AE25-53F34049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658">
              <a:extLst>
                <a:ext uri="{FF2B5EF4-FFF2-40B4-BE49-F238E27FC236}">
                  <a16:creationId xmlns:a16="http://schemas.microsoft.com/office/drawing/2014/main" id="{F40ED608-E46E-F241-A124-CF5EE0F24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659">
              <a:extLst>
                <a:ext uri="{FF2B5EF4-FFF2-40B4-BE49-F238E27FC236}">
                  <a16:creationId xmlns:a16="http://schemas.microsoft.com/office/drawing/2014/main" id="{8A3F9CD3-E65C-1349-B249-CCDCC82AE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660">
              <a:extLst>
                <a:ext uri="{FF2B5EF4-FFF2-40B4-BE49-F238E27FC236}">
                  <a16:creationId xmlns:a16="http://schemas.microsoft.com/office/drawing/2014/main" id="{8F1DA29D-EFB0-644C-BB09-0DC3AC900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661">
              <a:extLst>
                <a:ext uri="{FF2B5EF4-FFF2-40B4-BE49-F238E27FC236}">
                  <a16:creationId xmlns:a16="http://schemas.microsoft.com/office/drawing/2014/main" id="{244CE547-1961-8C45-A402-0BCB63423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662">
              <a:extLst>
                <a:ext uri="{FF2B5EF4-FFF2-40B4-BE49-F238E27FC236}">
                  <a16:creationId xmlns:a16="http://schemas.microsoft.com/office/drawing/2014/main" id="{90282E60-8848-5A48-A6C5-14565DA70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663">
              <a:extLst>
                <a:ext uri="{FF2B5EF4-FFF2-40B4-BE49-F238E27FC236}">
                  <a16:creationId xmlns:a16="http://schemas.microsoft.com/office/drawing/2014/main" id="{4252BD2B-A40F-AB4E-9D28-C6E739BA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664">
              <a:extLst>
                <a:ext uri="{FF2B5EF4-FFF2-40B4-BE49-F238E27FC236}">
                  <a16:creationId xmlns:a16="http://schemas.microsoft.com/office/drawing/2014/main" id="{CCDE9529-C1D1-0144-8A76-4C2BBFA51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665">
              <a:extLst>
                <a:ext uri="{FF2B5EF4-FFF2-40B4-BE49-F238E27FC236}">
                  <a16:creationId xmlns:a16="http://schemas.microsoft.com/office/drawing/2014/main" id="{484B18F2-4AB0-E447-A2AB-94156F4B3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666">
              <a:extLst>
                <a:ext uri="{FF2B5EF4-FFF2-40B4-BE49-F238E27FC236}">
                  <a16:creationId xmlns:a16="http://schemas.microsoft.com/office/drawing/2014/main" id="{DE2DC7D0-51A7-9647-AF40-A0CCB77A5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6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667">
              <a:extLst>
                <a:ext uri="{FF2B5EF4-FFF2-40B4-BE49-F238E27FC236}">
                  <a16:creationId xmlns:a16="http://schemas.microsoft.com/office/drawing/2014/main" id="{13DBADCA-7DB0-BD43-ABD8-63551FA9A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668">
              <a:extLst>
                <a:ext uri="{FF2B5EF4-FFF2-40B4-BE49-F238E27FC236}">
                  <a16:creationId xmlns:a16="http://schemas.microsoft.com/office/drawing/2014/main" id="{BF23ADE1-5FED-044C-9B42-5AB2BDE08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1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669">
              <a:extLst>
                <a:ext uri="{FF2B5EF4-FFF2-40B4-BE49-F238E27FC236}">
                  <a16:creationId xmlns:a16="http://schemas.microsoft.com/office/drawing/2014/main" id="{4D74C06F-B927-4941-899F-41BEBD2E1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670">
              <a:extLst>
                <a:ext uri="{FF2B5EF4-FFF2-40B4-BE49-F238E27FC236}">
                  <a16:creationId xmlns:a16="http://schemas.microsoft.com/office/drawing/2014/main" id="{FBA878AF-579D-E946-9A9C-E22F6997A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6" y="6554719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671">
              <a:extLst>
                <a:ext uri="{FF2B5EF4-FFF2-40B4-BE49-F238E27FC236}">
                  <a16:creationId xmlns:a16="http://schemas.microsoft.com/office/drawing/2014/main" id="{6B8B1ED3-EF3E-9240-8B2F-04988603D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672">
              <a:extLst>
                <a:ext uri="{FF2B5EF4-FFF2-40B4-BE49-F238E27FC236}">
                  <a16:creationId xmlns:a16="http://schemas.microsoft.com/office/drawing/2014/main" id="{1067932D-9707-5441-8925-6D471C42A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1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673">
              <a:extLst>
                <a:ext uri="{FF2B5EF4-FFF2-40B4-BE49-F238E27FC236}">
                  <a16:creationId xmlns:a16="http://schemas.microsoft.com/office/drawing/2014/main" id="{726088D6-FDF6-FA4F-83E8-6CDB122DA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8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674">
              <a:extLst>
                <a:ext uri="{FF2B5EF4-FFF2-40B4-BE49-F238E27FC236}">
                  <a16:creationId xmlns:a16="http://schemas.microsoft.com/office/drawing/2014/main" id="{54F2FECA-6C02-0449-AC3E-BAFB3101F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675">
              <a:extLst>
                <a:ext uri="{FF2B5EF4-FFF2-40B4-BE49-F238E27FC236}">
                  <a16:creationId xmlns:a16="http://schemas.microsoft.com/office/drawing/2014/main" id="{0822C75D-F1A8-FE4E-A61E-ABEEF944F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676">
              <a:extLst>
                <a:ext uri="{FF2B5EF4-FFF2-40B4-BE49-F238E27FC236}">
                  <a16:creationId xmlns:a16="http://schemas.microsoft.com/office/drawing/2014/main" id="{277CD190-F500-B948-98A8-93708402C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677">
              <a:extLst>
                <a:ext uri="{FF2B5EF4-FFF2-40B4-BE49-F238E27FC236}">
                  <a16:creationId xmlns:a16="http://schemas.microsoft.com/office/drawing/2014/main" id="{719125DD-4803-004D-9AB5-FF7420430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678">
              <a:extLst>
                <a:ext uri="{FF2B5EF4-FFF2-40B4-BE49-F238E27FC236}">
                  <a16:creationId xmlns:a16="http://schemas.microsoft.com/office/drawing/2014/main" id="{47255C7C-4798-9248-827C-B44B84EB5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0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679">
              <a:extLst>
                <a:ext uri="{FF2B5EF4-FFF2-40B4-BE49-F238E27FC236}">
                  <a16:creationId xmlns:a16="http://schemas.microsoft.com/office/drawing/2014/main" id="{33985FD1-5E4D-B448-AF3A-94F3DB41D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9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680">
              <a:extLst>
                <a:ext uri="{FF2B5EF4-FFF2-40B4-BE49-F238E27FC236}">
                  <a16:creationId xmlns:a16="http://schemas.microsoft.com/office/drawing/2014/main" id="{1474AFE0-BF9E-AB40-AB60-4C9026596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681">
              <a:extLst>
                <a:ext uri="{FF2B5EF4-FFF2-40B4-BE49-F238E27FC236}">
                  <a16:creationId xmlns:a16="http://schemas.microsoft.com/office/drawing/2014/main" id="{4919EC02-2DC5-F240-8973-CAB03727A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682">
              <a:extLst>
                <a:ext uri="{FF2B5EF4-FFF2-40B4-BE49-F238E27FC236}">
                  <a16:creationId xmlns:a16="http://schemas.microsoft.com/office/drawing/2014/main" id="{F5B3466F-1101-4043-B2C9-EEAE2A1DD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683">
              <a:extLst>
                <a:ext uri="{FF2B5EF4-FFF2-40B4-BE49-F238E27FC236}">
                  <a16:creationId xmlns:a16="http://schemas.microsoft.com/office/drawing/2014/main" id="{34E29B13-919A-B240-AAFA-55A85CE42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5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684">
              <a:extLst>
                <a:ext uri="{FF2B5EF4-FFF2-40B4-BE49-F238E27FC236}">
                  <a16:creationId xmlns:a16="http://schemas.microsoft.com/office/drawing/2014/main" id="{C6020222-C66E-754D-8953-9880E97CB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685">
              <a:extLst>
                <a:ext uri="{FF2B5EF4-FFF2-40B4-BE49-F238E27FC236}">
                  <a16:creationId xmlns:a16="http://schemas.microsoft.com/office/drawing/2014/main" id="{336703E8-D33D-8A46-A8EE-DF2CEC62D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24369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686">
              <a:extLst>
                <a:ext uri="{FF2B5EF4-FFF2-40B4-BE49-F238E27FC236}">
                  <a16:creationId xmlns:a16="http://schemas.microsoft.com/office/drawing/2014/main" id="{72BDDE5C-E8C0-2A43-B781-30A0B1633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687">
              <a:extLst>
                <a:ext uri="{FF2B5EF4-FFF2-40B4-BE49-F238E27FC236}">
                  <a16:creationId xmlns:a16="http://schemas.microsoft.com/office/drawing/2014/main" id="{9AC69E45-0DC7-8443-92EB-9D2CAE50A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688">
              <a:extLst>
                <a:ext uri="{FF2B5EF4-FFF2-40B4-BE49-F238E27FC236}">
                  <a16:creationId xmlns:a16="http://schemas.microsoft.com/office/drawing/2014/main" id="{153C93A0-40C7-9E4F-A00D-01D526C11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2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689">
              <a:extLst>
                <a:ext uri="{FF2B5EF4-FFF2-40B4-BE49-F238E27FC236}">
                  <a16:creationId xmlns:a16="http://schemas.microsoft.com/office/drawing/2014/main" id="{929FABF8-428C-3141-90AB-17443F15C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6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690">
              <a:extLst>
                <a:ext uri="{FF2B5EF4-FFF2-40B4-BE49-F238E27FC236}">
                  <a16:creationId xmlns:a16="http://schemas.microsoft.com/office/drawing/2014/main" id="{65F8022B-6897-1246-B5BF-732B3B2DA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4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691">
              <a:extLst>
                <a:ext uri="{FF2B5EF4-FFF2-40B4-BE49-F238E27FC236}">
                  <a16:creationId xmlns:a16="http://schemas.microsoft.com/office/drawing/2014/main" id="{8904FA11-55DA-F149-BBA5-AC7878565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692">
              <a:extLst>
                <a:ext uri="{FF2B5EF4-FFF2-40B4-BE49-F238E27FC236}">
                  <a16:creationId xmlns:a16="http://schemas.microsoft.com/office/drawing/2014/main" id="{4B98C8BB-B6D1-054F-A2A8-0FC18301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1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693">
              <a:extLst>
                <a:ext uri="{FF2B5EF4-FFF2-40B4-BE49-F238E27FC236}">
                  <a16:creationId xmlns:a16="http://schemas.microsoft.com/office/drawing/2014/main" id="{FAEB1433-7001-024B-A2B8-75D2B62C9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30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694">
              <a:extLst>
                <a:ext uri="{FF2B5EF4-FFF2-40B4-BE49-F238E27FC236}">
                  <a16:creationId xmlns:a16="http://schemas.microsoft.com/office/drawing/2014/main" id="{775676CF-CB73-3749-9912-8211C6C9E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695">
              <a:extLst>
                <a:ext uri="{FF2B5EF4-FFF2-40B4-BE49-F238E27FC236}">
                  <a16:creationId xmlns:a16="http://schemas.microsoft.com/office/drawing/2014/main" id="{125AD287-9596-EC47-B208-2077B6C30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696">
              <a:extLst>
                <a:ext uri="{FF2B5EF4-FFF2-40B4-BE49-F238E27FC236}">
                  <a16:creationId xmlns:a16="http://schemas.microsoft.com/office/drawing/2014/main" id="{61FC7040-AC1D-194E-ACCA-A2D2680B4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5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697">
              <a:extLst>
                <a:ext uri="{FF2B5EF4-FFF2-40B4-BE49-F238E27FC236}">
                  <a16:creationId xmlns:a16="http://schemas.microsoft.com/office/drawing/2014/main" id="{559623C2-39FF-634F-AF31-1285DC85A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698">
              <a:extLst>
                <a:ext uri="{FF2B5EF4-FFF2-40B4-BE49-F238E27FC236}">
                  <a16:creationId xmlns:a16="http://schemas.microsoft.com/office/drawing/2014/main" id="{1CC10020-C6D8-6648-ABD8-83E3E3B64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699">
              <a:extLst>
                <a:ext uri="{FF2B5EF4-FFF2-40B4-BE49-F238E27FC236}">
                  <a16:creationId xmlns:a16="http://schemas.microsoft.com/office/drawing/2014/main" id="{465885F2-DE0D-B042-A17A-46B52A564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700">
              <a:extLst>
                <a:ext uri="{FF2B5EF4-FFF2-40B4-BE49-F238E27FC236}">
                  <a16:creationId xmlns:a16="http://schemas.microsoft.com/office/drawing/2014/main" id="{E189D052-2F2F-8B49-8F56-EAC66164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0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701">
              <a:extLst>
                <a:ext uri="{FF2B5EF4-FFF2-40B4-BE49-F238E27FC236}">
                  <a16:creationId xmlns:a16="http://schemas.microsoft.com/office/drawing/2014/main" id="{661EBD49-E9FF-DD42-B1AC-0D8ABE82D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702">
              <a:extLst>
                <a:ext uri="{FF2B5EF4-FFF2-40B4-BE49-F238E27FC236}">
                  <a16:creationId xmlns:a16="http://schemas.microsoft.com/office/drawing/2014/main" id="{277A27F5-7C36-1A4A-9D1C-BF108718C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703">
              <a:extLst>
                <a:ext uri="{FF2B5EF4-FFF2-40B4-BE49-F238E27FC236}">
                  <a16:creationId xmlns:a16="http://schemas.microsoft.com/office/drawing/2014/main" id="{B2A4FC5B-877C-0041-8C1D-E43322367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704">
              <a:extLst>
                <a:ext uri="{FF2B5EF4-FFF2-40B4-BE49-F238E27FC236}">
                  <a16:creationId xmlns:a16="http://schemas.microsoft.com/office/drawing/2014/main" id="{63279A54-868C-9042-AB67-BF5B28EF4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5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705">
              <a:extLst>
                <a:ext uri="{FF2B5EF4-FFF2-40B4-BE49-F238E27FC236}">
                  <a16:creationId xmlns:a16="http://schemas.microsoft.com/office/drawing/2014/main" id="{9DCC5367-69A0-3E41-BAA8-FE5E539C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1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706">
              <a:extLst>
                <a:ext uri="{FF2B5EF4-FFF2-40B4-BE49-F238E27FC236}">
                  <a16:creationId xmlns:a16="http://schemas.microsoft.com/office/drawing/2014/main" id="{5DE338D0-DFAE-D74A-83DF-DF889AB0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5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707">
              <a:extLst>
                <a:ext uri="{FF2B5EF4-FFF2-40B4-BE49-F238E27FC236}">
                  <a16:creationId xmlns:a16="http://schemas.microsoft.com/office/drawing/2014/main" id="{1D8AF8C5-7E07-6447-98B3-45F73548F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708">
              <a:extLst>
                <a:ext uri="{FF2B5EF4-FFF2-40B4-BE49-F238E27FC236}">
                  <a16:creationId xmlns:a16="http://schemas.microsoft.com/office/drawing/2014/main" id="{A4CECC14-CF8F-614B-84E2-75CEA13BA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3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709">
              <a:extLst>
                <a:ext uri="{FF2B5EF4-FFF2-40B4-BE49-F238E27FC236}">
                  <a16:creationId xmlns:a16="http://schemas.microsoft.com/office/drawing/2014/main" id="{A5AAB07E-F9FE-E843-AC8C-D945F55E1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710">
              <a:extLst>
                <a:ext uri="{FF2B5EF4-FFF2-40B4-BE49-F238E27FC236}">
                  <a16:creationId xmlns:a16="http://schemas.microsoft.com/office/drawing/2014/main" id="{B737DFD6-409D-E24E-8B7E-1385D0137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711">
              <a:extLst>
                <a:ext uri="{FF2B5EF4-FFF2-40B4-BE49-F238E27FC236}">
                  <a16:creationId xmlns:a16="http://schemas.microsoft.com/office/drawing/2014/main" id="{ECFCFD19-FF5B-3D4C-BF82-7061BF947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712">
              <a:extLst>
                <a:ext uri="{FF2B5EF4-FFF2-40B4-BE49-F238E27FC236}">
                  <a16:creationId xmlns:a16="http://schemas.microsoft.com/office/drawing/2014/main" id="{A07E1D9C-A0D3-D44B-8A89-1E4E70E8B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713">
              <a:extLst>
                <a:ext uri="{FF2B5EF4-FFF2-40B4-BE49-F238E27FC236}">
                  <a16:creationId xmlns:a16="http://schemas.microsoft.com/office/drawing/2014/main" id="{97891F6F-D43D-634B-9218-1384F359A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714">
              <a:extLst>
                <a:ext uri="{FF2B5EF4-FFF2-40B4-BE49-F238E27FC236}">
                  <a16:creationId xmlns:a16="http://schemas.microsoft.com/office/drawing/2014/main" id="{61F2D6E0-97C4-6E40-8A30-5608060D5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715">
              <a:extLst>
                <a:ext uri="{FF2B5EF4-FFF2-40B4-BE49-F238E27FC236}">
                  <a16:creationId xmlns:a16="http://schemas.microsoft.com/office/drawing/2014/main" id="{DA7DF264-7013-634D-8B14-FE5FDD1F3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2"/>
              <a:ext cx="2799365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716">
              <a:extLst>
                <a:ext uri="{FF2B5EF4-FFF2-40B4-BE49-F238E27FC236}">
                  <a16:creationId xmlns:a16="http://schemas.microsoft.com/office/drawing/2014/main" id="{5A8503B0-B875-F54B-AD07-46282535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717">
              <a:extLst>
                <a:ext uri="{FF2B5EF4-FFF2-40B4-BE49-F238E27FC236}">
                  <a16:creationId xmlns:a16="http://schemas.microsoft.com/office/drawing/2014/main" id="{175283CB-6881-3441-A977-3443258E0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718">
              <a:extLst>
                <a:ext uri="{FF2B5EF4-FFF2-40B4-BE49-F238E27FC236}">
                  <a16:creationId xmlns:a16="http://schemas.microsoft.com/office/drawing/2014/main" id="{09F710FF-E9BF-C54E-93AE-0A9B4FAA0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719">
              <a:extLst>
                <a:ext uri="{FF2B5EF4-FFF2-40B4-BE49-F238E27FC236}">
                  <a16:creationId xmlns:a16="http://schemas.microsoft.com/office/drawing/2014/main" id="{B739DFD9-2A48-C640-AB92-9C03F54E1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720">
              <a:extLst>
                <a:ext uri="{FF2B5EF4-FFF2-40B4-BE49-F238E27FC236}">
                  <a16:creationId xmlns:a16="http://schemas.microsoft.com/office/drawing/2014/main" id="{24777540-3943-684D-BF75-FD9D3D240E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3" y="4366247"/>
              <a:ext cx="7563694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721">
              <a:extLst>
                <a:ext uri="{FF2B5EF4-FFF2-40B4-BE49-F238E27FC236}">
                  <a16:creationId xmlns:a16="http://schemas.microsoft.com/office/drawing/2014/main" id="{B693FA48-ECB5-DA46-847C-3265DF60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722">
              <a:extLst>
                <a:ext uri="{FF2B5EF4-FFF2-40B4-BE49-F238E27FC236}">
                  <a16:creationId xmlns:a16="http://schemas.microsoft.com/office/drawing/2014/main" id="{2A022774-E2A8-DA4E-B1B5-A25420DE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723">
              <a:extLst>
                <a:ext uri="{FF2B5EF4-FFF2-40B4-BE49-F238E27FC236}">
                  <a16:creationId xmlns:a16="http://schemas.microsoft.com/office/drawing/2014/main" id="{271EB677-7F08-414A-95F2-B04D5B4D5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724">
              <a:extLst>
                <a:ext uri="{FF2B5EF4-FFF2-40B4-BE49-F238E27FC236}">
                  <a16:creationId xmlns:a16="http://schemas.microsoft.com/office/drawing/2014/main" id="{4A6C0F68-218C-E041-921A-D6D44202F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8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725">
              <a:extLst>
                <a:ext uri="{FF2B5EF4-FFF2-40B4-BE49-F238E27FC236}">
                  <a16:creationId xmlns:a16="http://schemas.microsoft.com/office/drawing/2014/main" id="{DE7B2043-3E2C-AB44-A11C-045A16C74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726">
              <a:extLst>
                <a:ext uri="{FF2B5EF4-FFF2-40B4-BE49-F238E27FC236}">
                  <a16:creationId xmlns:a16="http://schemas.microsoft.com/office/drawing/2014/main" id="{06C0F1FB-5F43-084D-8D4E-C2D752156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727">
              <a:extLst>
                <a:ext uri="{FF2B5EF4-FFF2-40B4-BE49-F238E27FC236}">
                  <a16:creationId xmlns:a16="http://schemas.microsoft.com/office/drawing/2014/main" id="{F8133B07-7B29-9C4B-A718-9FBC1C44B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728">
              <a:extLst>
                <a:ext uri="{FF2B5EF4-FFF2-40B4-BE49-F238E27FC236}">
                  <a16:creationId xmlns:a16="http://schemas.microsoft.com/office/drawing/2014/main" id="{F78C9D1C-7C27-3347-9008-043B7CE0A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729">
              <a:extLst>
                <a:ext uri="{FF2B5EF4-FFF2-40B4-BE49-F238E27FC236}">
                  <a16:creationId xmlns:a16="http://schemas.microsoft.com/office/drawing/2014/main" id="{685D637A-2F25-1549-AEA9-422491C0E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730">
              <a:extLst>
                <a:ext uri="{FF2B5EF4-FFF2-40B4-BE49-F238E27FC236}">
                  <a16:creationId xmlns:a16="http://schemas.microsoft.com/office/drawing/2014/main" id="{0BB8BFA8-CF0A-F64D-8B55-1FBC59B97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731">
              <a:extLst>
                <a:ext uri="{FF2B5EF4-FFF2-40B4-BE49-F238E27FC236}">
                  <a16:creationId xmlns:a16="http://schemas.microsoft.com/office/drawing/2014/main" id="{62D8C6CC-C082-3B4E-9FEB-E9957794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732">
              <a:extLst>
                <a:ext uri="{FF2B5EF4-FFF2-40B4-BE49-F238E27FC236}">
                  <a16:creationId xmlns:a16="http://schemas.microsoft.com/office/drawing/2014/main" id="{D825DB65-6199-C64D-A753-D4F2B027C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4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733">
              <a:extLst>
                <a:ext uri="{FF2B5EF4-FFF2-40B4-BE49-F238E27FC236}">
                  <a16:creationId xmlns:a16="http://schemas.microsoft.com/office/drawing/2014/main" id="{FC8B7C3E-A619-334E-B177-05E0BC04D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5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734">
              <a:extLst>
                <a:ext uri="{FF2B5EF4-FFF2-40B4-BE49-F238E27FC236}">
                  <a16:creationId xmlns:a16="http://schemas.microsoft.com/office/drawing/2014/main" id="{58A01966-3CEA-7F46-B450-6A089186E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735">
              <a:extLst>
                <a:ext uri="{FF2B5EF4-FFF2-40B4-BE49-F238E27FC236}">
                  <a16:creationId xmlns:a16="http://schemas.microsoft.com/office/drawing/2014/main" id="{21683842-913E-9C49-8D6B-EB272865B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5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736">
              <a:extLst>
                <a:ext uri="{FF2B5EF4-FFF2-40B4-BE49-F238E27FC236}">
                  <a16:creationId xmlns:a16="http://schemas.microsoft.com/office/drawing/2014/main" id="{AD93EBD2-0DAB-0F4B-A4E0-CD761B2B3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737">
              <a:extLst>
                <a:ext uri="{FF2B5EF4-FFF2-40B4-BE49-F238E27FC236}">
                  <a16:creationId xmlns:a16="http://schemas.microsoft.com/office/drawing/2014/main" id="{E3FA8E51-4C13-2B4A-90EA-8F896F5FD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4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738">
              <a:extLst>
                <a:ext uri="{FF2B5EF4-FFF2-40B4-BE49-F238E27FC236}">
                  <a16:creationId xmlns:a16="http://schemas.microsoft.com/office/drawing/2014/main" id="{4BC8CF19-2CE1-CC40-BAB9-47386092DA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739">
              <a:extLst>
                <a:ext uri="{FF2B5EF4-FFF2-40B4-BE49-F238E27FC236}">
                  <a16:creationId xmlns:a16="http://schemas.microsoft.com/office/drawing/2014/main" id="{6598A66C-9225-CB48-8023-93AB4B624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2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740">
              <a:extLst>
                <a:ext uri="{FF2B5EF4-FFF2-40B4-BE49-F238E27FC236}">
                  <a16:creationId xmlns:a16="http://schemas.microsoft.com/office/drawing/2014/main" id="{906B1D9F-DC2F-6B44-B1D5-AD1FD9A15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0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741">
              <a:extLst>
                <a:ext uri="{FF2B5EF4-FFF2-40B4-BE49-F238E27FC236}">
                  <a16:creationId xmlns:a16="http://schemas.microsoft.com/office/drawing/2014/main" id="{52813100-884D-F945-9E9B-B1F4BBB75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742">
              <a:extLst>
                <a:ext uri="{FF2B5EF4-FFF2-40B4-BE49-F238E27FC236}">
                  <a16:creationId xmlns:a16="http://schemas.microsoft.com/office/drawing/2014/main" id="{D02A7D82-2132-9949-B5B8-358498088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7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743">
              <a:extLst>
                <a:ext uri="{FF2B5EF4-FFF2-40B4-BE49-F238E27FC236}">
                  <a16:creationId xmlns:a16="http://schemas.microsoft.com/office/drawing/2014/main" id="{C9AE1BCA-7BA2-B44E-A26D-59AEE1C39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5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744">
              <a:extLst>
                <a:ext uri="{FF2B5EF4-FFF2-40B4-BE49-F238E27FC236}">
                  <a16:creationId xmlns:a16="http://schemas.microsoft.com/office/drawing/2014/main" id="{D0E95109-BD6B-6B4E-8E43-179FF14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29"/>
              <a:ext cx="767516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745">
              <a:extLst>
                <a:ext uri="{FF2B5EF4-FFF2-40B4-BE49-F238E27FC236}">
                  <a16:creationId xmlns:a16="http://schemas.microsoft.com/office/drawing/2014/main" id="{B71E2F59-4E95-EF42-AEE3-B947949E6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746">
              <a:extLst>
                <a:ext uri="{FF2B5EF4-FFF2-40B4-BE49-F238E27FC236}">
                  <a16:creationId xmlns:a16="http://schemas.microsoft.com/office/drawing/2014/main" id="{68D389B1-4702-D846-9F57-B4649A4AD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747">
              <a:extLst>
                <a:ext uri="{FF2B5EF4-FFF2-40B4-BE49-F238E27FC236}">
                  <a16:creationId xmlns:a16="http://schemas.microsoft.com/office/drawing/2014/main" id="{3EFC08E3-23CB-C545-A165-51F2A31A4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748">
              <a:extLst>
                <a:ext uri="{FF2B5EF4-FFF2-40B4-BE49-F238E27FC236}">
                  <a16:creationId xmlns:a16="http://schemas.microsoft.com/office/drawing/2014/main" id="{3F1B458B-5CE8-1348-8F5D-AE7F83195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749">
              <a:extLst>
                <a:ext uri="{FF2B5EF4-FFF2-40B4-BE49-F238E27FC236}">
                  <a16:creationId xmlns:a16="http://schemas.microsoft.com/office/drawing/2014/main" id="{262A1165-8318-974E-86F7-455907957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750">
              <a:extLst>
                <a:ext uri="{FF2B5EF4-FFF2-40B4-BE49-F238E27FC236}">
                  <a16:creationId xmlns:a16="http://schemas.microsoft.com/office/drawing/2014/main" id="{B26C910C-C07E-8E44-8DC0-2CD2115F7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751">
              <a:extLst>
                <a:ext uri="{FF2B5EF4-FFF2-40B4-BE49-F238E27FC236}">
                  <a16:creationId xmlns:a16="http://schemas.microsoft.com/office/drawing/2014/main" id="{535A586A-2671-F642-AC56-2F81C05DE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752">
              <a:extLst>
                <a:ext uri="{FF2B5EF4-FFF2-40B4-BE49-F238E27FC236}">
                  <a16:creationId xmlns:a16="http://schemas.microsoft.com/office/drawing/2014/main" id="{2E513430-CCAC-6643-83E8-1E5059B5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3" y="9061741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753">
              <a:extLst>
                <a:ext uri="{FF2B5EF4-FFF2-40B4-BE49-F238E27FC236}">
                  <a16:creationId xmlns:a16="http://schemas.microsoft.com/office/drawing/2014/main" id="{CEC01DFC-2AC8-B84D-A486-88903CC91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754">
              <a:extLst>
                <a:ext uri="{FF2B5EF4-FFF2-40B4-BE49-F238E27FC236}">
                  <a16:creationId xmlns:a16="http://schemas.microsoft.com/office/drawing/2014/main" id="{915D4CF2-6F11-274F-B38F-57240FB74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2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755">
              <a:extLst>
                <a:ext uri="{FF2B5EF4-FFF2-40B4-BE49-F238E27FC236}">
                  <a16:creationId xmlns:a16="http://schemas.microsoft.com/office/drawing/2014/main" id="{D5EED7ED-F350-594B-B731-F0E5CFCF2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8427819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756">
              <a:extLst>
                <a:ext uri="{FF2B5EF4-FFF2-40B4-BE49-F238E27FC236}">
                  <a16:creationId xmlns:a16="http://schemas.microsoft.com/office/drawing/2014/main" id="{383CD1A3-0F5A-BF4A-BA27-B86F2802D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757">
              <a:extLst>
                <a:ext uri="{FF2B5EF4-FFF2-40B4-BE49-F238E27FC236}">
                  <a16:creationId xmlns:a16="http://schemas.microsoft.com/office/drawing/2014/main" id="{E3704740-9CB7-E642-8592-5B459F787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758">
              <a:extLst>
                <a:ext uri="{FF2B5EF4-FFF2-40B4-BE49-F238E27FC236}">
                  <a16:creationId xmlns:a16="http://schemas.microsoft.com/office/drawing/2014/main" id="{A6D6649D-00B0-1348-ADED-EAF5198D2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759">
              <a:extLst>
                <a:ext uri="{FF2B5EF4-FFF2-40B4-BE49-F238E27FC236}">
                  <a16:creationId xmlns:a16="http://schemas.microsoft.com/office/drawing/2014/main" id="{ED40CB60-C540-AE45-8E68-FA6BC42A2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8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760">
              <a:extLst>
                <a:ext uri="{FF2B5EF4-FFF2-40B4-BE49-F238E27FC236}">
                  <a16:creationId xmlns:a16="http://schemas.microsoft.com/office/drawing/2014/main" id="{4CC37794-E901-BF43-A78D-FF8ED3AFC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761">
              <a:extLst>
                <a:ext uri="{FF2B5EF4-FFF2-40B4-BE49-F238E27FC236}">
                  <a16:creationId xmlns:a16="http://schemas.microsoft.com/office/drawing/2014/main" id="{8DEC4B7B-25E9-B349-BD0D-94328A39E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6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762">
              <a:extLst>
                <a:ext uri="{FF2B5EF4-FFF2-40B4-BE49-F238E27FC236}">
                  <a16:creationId xmlns:a16="http://schemas.microsoft.com/office/drawing/2014/main" id="{7BB17328-FB5A-1F4C-AD46-6149772BB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3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763">
              <a:extLst>
                <a:ext uri="{FF2B5EF4-FFF2-40B4-BE49-F238E27FC236}">
                  <a16:creationId xmlns:a16="http://schemas.microsoft.com/office/drawing/2014/main" id="{BCDD9E42-8F98-9949-B9DF-470A16621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764">
              <a:extLst>
                <a:ext uri="{FF2B5EF4-FFF2-40B4-BE49-F238E27FC236}">
                  <a16:creationId xmlns:a16="http://schemas.microsoft.com/office/drawing/2014/main" id="{14C279F3-4965-864B-BABF-BA3E8466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765">
              <a:extLst>
                <a:ext uri="{FF2B5EF4-FFF2-40B4-BE49-F238E27FC236}">
                  <a16:creationId xmlns:a16="http://schemas.microsoft.com/office/drawing/2014/main" id="{344757C4-B737-6043-B765-43897D8EE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1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766">
              <a:extLst>
                <a:ext uri="{FF2B5EF4-FFF2-40B4-BE49-F238E27FC236}">
                  <a16:creationId xmlns:a16="http://schemas.microsoft.com/office/drawing/2014/main" id="{074149F5-423A-AA44-86B2-E5B4D5C60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6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767">
              <a:extLst>
                <a:ext uri="{FF2B5EF4-FFF2-40B4-BE49-F238E27FC236}">
                  <a16:creationId xmlns:a16="http://schemas.microsoft.com/office/drawing/2014/main" id="{AB0703CA-8471-7D4E-BD9B-FBB4CE452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768">
              <a:extLst>
                <a:ext uri="{FF2B5EF4-FFF2-40B4-BE49-F238E27FC236}">
                  <a16:creationId xmlns:a16="http://schemas.microsoft.com/office/drawing/2014/main" id="{1D61558A-A3CB-5F46-B044-D9C9E5945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769">
              <a:extLst>
                <a:ext uri="{FF2B5EF4-FFF2-40B4-BE49-F238E27FC236}">
                  <a16:creationId xmlns:a16="http://schemas.microsoft.com/office/drawing/2014/main" id="{7108CB05-00DD-A54E-9521-264866E79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770">
              <a:extLst>
                <a:ext uri="{FF2B5EF4-FFF2-40B4-BE49-F238E27FC236}">
                  <a16:creationId xmlns:a16="http://schemas.microsoft.com/office/drawing/2014/main" id="{0B2F1456-BF10-9B4D-A196-E6E743501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771">
              <a:extLst>
                <a:ext uri="{FF2B5EF4-FFF2-40B4-BE49-F238E27FC236}">
                  <a16:creationId xmlns:a16="http://schemas.microsoft.com/office/drawing/2014/main" id="{B2F975FC-0F61-CB46-B96E-22275A835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772">
              <a:extLst>
                <a:ext uri="{FF2B5EF4-FFF2-40B4-BE49-F238E27FC236}">
                  <a16:creationId xmlns:a16="http://schemas.microsoft.com/office/drawing/2014/main" id="{251D99A3-0CCE-AD43-8733-C73533A61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773">
              <a:extLst>
                <a:ext uri="{FF2B5EF4-FFF2-40B4-BE49-F238E27FC236}">
                  <a16:creationId xmlns:a16="http://schemas.microsoft.com/office/drawing/2014/main" id="{602CEB98-AC1D-8E47-A058-B728CAD4D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774">
              <a:extLst>
                <a:ext uri="{FF2B5EF4-FFF2-40B4-BE49-F238E27FC236}">
                  <a16:creationId xmlns:a16="http://schemas.microsoft.com/office/drawing/2014/main" id="{0FAC46EF-B38D-3949-BF99-BF9ECB2C6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775">
              <a:extLst>
                <a:ext uri="{FF2B5EF4-FFF2-40B4-BE49-F238E27FC236}">
                  <a16:creationId xmlns:a16="http://schemas.microsoft.com/office/drawing/2014/main" id="{F2A72283-2054-E44C-B67D-ED1B67712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776">
              <a:extLst>
                <a:ext uri="{FF2B5EF4-FFF2-40B4-BE49-F238E27FC236}">
                  <a16:creationId xmlns:a16="http://schemas.microsoft.com/office/drawing/2014/main" id="{6CFB7CDE-1456-7246-8832-01F568A4C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3" y="3719582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777">
              <a:extLst>
                <a:ext uri="{FF2B5EF4-FFF2-40B4-BE49-F238E27FC236}">
                  <a16:creationId xmlns:a16="http://schemas.microsoft.com/office/drawing/2014/main" id="{B74B2329-C453-F941-8040-80CB91DE4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778">
              <a:extLst>
                <a:ext uri="{FF2B5EF4-FFF2-40B4-BE49-F238E27FC236}">
                  <a16:creationId xmlns:a16="http://schemas.microsoft.com/office/drawing/2014/main" id="{6DE76438-1A70-F143-9349-2B5C7E705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6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779">
              <a:extLst>
                <a:ext uri="{FF2B5EF4-FFF2-40B4-BE49-F238E27FC236}">
                  <a16:creationId xmlns:a16="http://schemas.microsoft.com/office/drawing/2014/main" id="{0DF86E39-D91A-A742-979E-0153ECF15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780">
              <a:extLst>
                <a:ext uri="{FF2B5EF4-FFF2-40B4-BE49-F238E27FC236}">
                  <a16:creationId xmlns:a16="http://schemas.microsoft.com/office/drawing/2014/main" id="{7BB91385-2A1F-0749-8EB2-198A6EA45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8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782">
              <a:extLst>
                <a:ext uri="{FF2B5EF4-FFF2-40B4-BE49-F238E27FC236}">
                  <a16:creationId xmlns:a16="http://schemas.microsoft.com/office/drawing/2014/main" id="{12FE9164-77F9-AE47-A84D-D810C4118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9" name="Freeform 783">
              <a:extLst>
                <a:ext uri="{FF2B5EF4-FFF2-40B4-BE49-F238E27FC236}">
                  <a16:creationId xmlns:a16="http://schemas.microsoft.com/office/drawing/2014/main" id="{A40495D1-2704-8E47-B091-B707D387B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784">
              <a:extLst>
                <a:ext uri="{FF2B5EF4-FFF2-40B4-BE49-F238E27FC236}">
                  <a16:creationId xmlns:a16="http://schemas.microsoft.com/office/drawing/2014/main" id="{51251DE3-A14D-014F-9F4F-85F46985A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1" name="Freeform 785">
              <a:extLst>
                <a:ext uri="{FF2B5EF4-FFF2-40B4-BE49-F238E27FC236}">
                  <a16:creationId xmlns:a16="http://schemas.microsoft.com/office/drawing/2014/main" id="{D32C4CD2-C7EC-2648-B4A3-AA75923EE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1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2" name="Freeform 786">
              <a:extLst>
                <a:ext uri="{FF2B5EF4-FFF2-40B4-BE49-F238E27FC236}">
                  <a16:creationId xmlns:a16="http://schemas.microsoft.com/office/drawing/2014/main" id="{6572DAFD-23D5-4046-948E-14DB52AAC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3" name="Freeform 787">
              <a:extLst>
                <a:ext uri="{FF2B5EF4-FFF2-40B4-BE49-F238E27FC236}">
                  <a16:creationId xmlns:a16="http://schemas.microsoft.com/office/drawing/2014/main" id="{C705ADCD-9D48-3943-87F1-AB7B3B37C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2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4" name="Freeform 788">
              <a:extLst>
                <a:ext uri="{FF2B5EF4-FFF2-40B4-BE49-F238E27FC236}">
                  <a16:creationId xmlns:a16="http://schemas.microsoft.com/office/drawing/2014/main" id="{F8F09C98-6F23-3749-821A-E22DA6B31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90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5" name="Freeform 789">
              <a:extLst>
                <a:ext uri="{FF2B5EF4-FFF2-40B4-BE49-F238E27FC236}">
                  <a16:creationId xmlns:a16="http://schemas.microsoft.com/office/drawing/2014/main" id="{058495BF-1810-8A4B-87B8-9BAEF2B6C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8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6" name="Freeform 790">
              <a:extLst>
                <a:ext uri="{FF2B5EF4-FFF2-40B4-BE49-F238E27FC236}">
                  <a16:creationId xmlns:a16="http://schemas.microsoft.com/office/drawing/2014/main" id="{6D8FAAC8-7BFE-704C-8381-84CBC3D47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5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7" name="Freeform 791">
              <a:extLst>
                <a:ext uri="{FF2B5EF4-FFF2-40B4-BE49-F238E27FC236}">
                  <a16:creationId xmlns:a16="http://schemas.microsoft.com/office/drawing/2014/main" id="{3DB8BD5F-7A8A-0A49-8E75-4448739A3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8" name="Freeform 792">
              <a:extLst>
                <a:ext uri="{FF2B5EF4-FFF2-40B4-BE49-F238E27FC236}">
                  <a16:creationId xmlns:a16="http://schemas.microsoft.com/office/drawing/2014/main" id="{3F82151B-E570-EF41-ABF6-81E485DC3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4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9" name="Freeform 793">
              <a:extLst>
                <a:ext uri="{FF2B5EF4-FFF2-40B4-BE49-F238E27FC236}">
                  <a16:creationId xmlns:a16="http://schemas.microsoft.com/office/drawing/2014/main" id="{6CA9F336-04C4-9A44-82F4-F8C7ADB64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794">
              <a:extLst>
                <a:ext uri="{FF2B5EF4-FFF2-40B4-BE49-F238E27FC236}">
                  <a16:creationId xmlns:a16="http://schemas.microsoft.com/office/drawing/2014/main" id="{AAD603B5-05BA-7C4E-99E9-75210752C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2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795">
              <a:extLst>
                <a:ext uri="{FF2B5EF4-FFF2-40B4-BE49-F238E27FC236}">
                  <a16:creationId xmlns:a16="http://schemas.microsoft.com/office/drawing/2014/main" id="{5F517712-78B2-EA49-939C-A53EE867B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796">
              <a:extLst>
                <a:ext uri="{FF2B5EF4-FFF2-40B4-BE49-F238E27FC236}">
                  <a16:creationId xmlns:a16="http://schemas.microsoft.com/office/drawing/2014/main" id="{6B9FFB3F-42E6-8247-8A8F-A40288181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7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3" name="Freeform 797">
              <a:extLst>
                <a:ext uri="{FF2B5EF4-FFF2-40B4-BE49-F238E27FC236}">
                  <a16:creationId xmlns:a16="http://schemas.microsoft.com/office/drawing/2014/main" id="{25797092-338B-2C4E-A1F6-8F94E4560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3C68363D-5BB2-1E42-BB94-C75B827FFA24}"/>
              </a:ext>
            </a:extLst>
          </p:cNvPr>
          <p:cNvSpPr txBox="1"/>
          <p:nvPr/>
        </p:nvSpPr>
        <p:spPr>
          <a:xfrm flipH="1">
            <a:off x="-7261503" y="1298423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3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67E2A73C-3771-0D44-815F-46BA6F5582CF}"/>
              </a:ext>
            </a:extLst>
          </p:cNvPr>
          <p:cNvSpPr/>
          <p:nvPr/>
        </p:nvSpPr>
        <p:spPr>
          <a:xfrm flipH="1">
            <a:off x="-7379690" y="13653562"/>
            <a:ext cx="67454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 Light" pitchFamily="2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A289AE9C-9382-B145-8804-55CF4CCB9FBA}"/>
              </a:ext>
            </a:extLst>
          </p:cNvPr>
          <p:cNvSpPr txBox="1"/>
          <p:nvPr/>
        </p:nvSpPr>
        <p:spPr>
          <a:xfrm flipH="1">
            <a:off x="-7261503" y="15799021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tx2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E343579-F5CA-A744-85A1-C1D9E4FA6F18}"/>
              </a:ext>
            </a:extLst>
          </p:cNvPr>
          <p:cNvSpPr/>
          <p:nvPr/>
        </p:nvSpPr>
        <p:spPr>
          <a:xfrm flipH="1">
            <a:off x="-7379690" y="16468350"/>
            <a:ext cx="67454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 Light" pitchFamily="2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D76007-FBF3-1648-BB2A-4CB78D32CC54}"/>
              </a:ext>
            </a:extLst>
          </p:cNvPr>
          <p:cNvGrpSpPr/>
          <p:nvPr/>
        </p:nvGrpSpPr>
        <p:grpSpPr>
          <a:xfrm>
            <a:off x="1065072" y="10259728"/>
            <a:ext cx="6396432" cy="3477875"/>
            <a:chOff x="2381808" y="10150000"/>
            <a:chExt cx="6396432" cy="347787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BDE95AF-A03C-A34C-91B3-B19282598792}"/>
                </a:ext>
              </a:extLst>
            </p:cNvPr>
            <p:cNvGrpSpPr/>
            <p:nvPr/>
          </p:nvGrpSpPr>
          <p:grpSpPr>
            <a:xfrm flipH="1">
              <a:off x="3449522" y="10869636"/>
              <a:ext cx="5328718" cy="2017748"/>
              <a:chOff x="18079922" y="4947198"/>
              <a:chExt cx="5328718" cy="2017748"/>
            </a:xfrm>
          </p:grpSpPr>
          <p:sp>
            <p:nvSpPr>
              <p:cNvPr id="80" name="CuadroTexto 395">
                <a:extLst>
                  <a:ext uri="{FF2B5EF4-FFF2-40B4-BE49-F238E27FC236}">
                    <a16:creationId xmlns:a16="http://schemas.microsoft.com/office/drawing/2014/main" id="{C54E11BB-3E0B-8E4C-81D5-99A40D82F4B0}"/>
                  </a:ext>
                </a:extLst>
              </p:cNvPr>
              <p:cNvSpPr txBox="1"/>
              <p:nvPr/>
            </p:nvSpPr>
            <p:spPr>
              <a:xfrm>
                <a:off x="18394071" y="4947198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>
                    <a:solidFill>
                      <a:schemeClr val="bg1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81" name="Rectangle 56">
                <a:extLst>
                  <a:ext uri="{FF2B5EF4-FFF2-40B4-BE49-F238E27FC236}">
                    <a16:creationId xmlns:a16="http://schemas.microsoft.com/office/drawing/2014/main" id="{B1B78DE3-5F8D-124E-82F0-A5078AB4093E}"/>
                  </a:ext>
                </a:extLst>
              </p:cNvPr>
              <p:cNvSpPr/>
              <p:nvPr/>
            </p:nvSpPr>
            <p:spPr>
              <a:xfrm>
                <a:off x="18079922" y="5579951"/>
                <a:ext cx="532871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bg1"/>
                    </a:solidFill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fever,.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8DD6C1-E34D-B747-B1C4-8995BDF263AF}"/>
                </a:ext>
              </a:extLst>
            </p:cNvPr>
            <p:cNvSpPr/>
            <p:nvPr/>
          </p:nvSpPr>
          <p:spPr>
            <a:xfrm>
              <a:off x="2381808" y="10150000"/>
              <a:ext cx="838886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0" b="1" dirty="0">
                  <a:latin typeface="Montserrat" pitchFamily="2" charset="77"/>
                </a:rPr>
                <a:t>1</a:t>
              </a:r>
              <a:endParaRPr lang="en-US" sz="22000" dirty="0"/>
            </a:p>
          </p:txBody>
        </p:sp>
      </p:grpSp>
      <p:sp>
        <p:nvSpPr>
          <p:cNvPr id="433" name="Rectangle 432">
            <a:extLst>
              <a:ext uri="{FF2B5EF4-FFF2-40B4-BE49-F238E27FC236}">
                <a16:creationId xmlns:a16="http://schemas.microsoft.com/office/drawing/2014/main" id="{B24BF22E-8299-B34A-939C-C23161EA3AAA}"/>
              </a:ext>
            </a:extLst>
          </p:cNvPr>
          <p:cNvSpPr/>
          <p:nvPr/>
        </p:nvSpPr>
        <p:spPr>
          <a:xfrm>
            <a:off x="-9245543" y="12424322"/>
            <a:ext cx="8388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0" b="1" dirty="0">
                <a:solidFill>
                  <a:schemeClr val="accent3"/>
                </a:solidFill>
                <a:latin typeface="Montserrat" pitchFamily="2" charset="77"/>
              </a:rPr>
              <a:t>2</a:t>
            </a:r>
            <a:endParaRPr lang="en-US" sz="20000" dirty="0">
              <a:solidFill>
                <a:schemeClr val="accent3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D33117F8-3B23-9840-8B78-E4E51542DD52}"/>
              </a:ext>
            </a:extLst>
          </p:cNvPr>
          <p:cNvSpPr/>
          <p:nvPr/>
        </p:nvSpPr>
        <p:spPr>
          <a:xfrm>
            <a:off x="-9245543" y="15265494"/>
            <a:ext cx="8388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0" b="1" dirty="0">
                <a:solidFill>
                  <a:schemeClr val="accent5"/>
                </a:solidFill>
                <a:latin typeface="Montserrat" pitchFamily="2" charset="77"/>
              </a:rPr>
              <a:t>3</a:t>
            </a:r>
            <a:endParaRPr lang="en-US" sz="20000" dirty="0">
              <a:solidFill>
                <a:schemeClr val="accent5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3A4D6120-691B-D546-975C-6134F1CB6802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ángulo 1072">
            <a:extLst>
              <a:ext uri="{FF2B5EF4-FFF2-40B4-BE49-F238E27FC236}">
                <a16:creationId xmlns:a16="http://schemas.microsoft.com/office/drawing/2014/main" id="{83800CD1-6DDB-2D4C-9D44-CD28AE23D35B}"/>
              </a:ext>
            </a:extLst>
          </p:cNvPr>
          <p:cNvSpPr/>
          <p:nvPr/>
        </p:nvSpPr>
        <p:spPr>
          <a:xfrm>
            <a:off x="1655570" y="1570330"/>
            <a:ext cx="123674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dirty="0">
                <a:solidFill>
                  <a:schemeClr val="bg1"/>
                </a:solidFill>
                <a:latin typeface="Fjalla One" panose="02000506040000020004" pitchFamily="2" charset="0"/>
              </a:rPr>
              <a:t>W </a:t>
            </a:r>
            <a:r>
              <a:rPr lang="es-MX" sz="8000" dirty="0">
                <a:latin typeface="Fjalla One" panose="02000506040000020004" pitchFamily="2" charset="0"/>
              </a:rPr>
              <a:t>ORLDWIDE MAP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8AFE0-E15D-484D-AE33-47912B883A9C}"/>
              </a:ext>
            </a:extLst>
          </p:cNvPr>
          <p:cNvGrpSpPr/>
          <p:nvPr/>
        </p:nvGrpSpPr>
        <p:grpSpPr>
          <a:xfrm>
            <a:off x="8207919" y="5461784"/>
            <a:ext cx="902078" cy="923203"/>
            <a:chOff x="8207919" y="5644664"/>
            <a:chExt cx="902078" cy="92320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2E41DB-0AF4-7745-B583-9C835344514A}"/>
                </a:ext>
              </a:extLst>
            </p:cNvPr>
            <p:cNvSpPr/>
            <p:nvPr/>
          </p:nvSpPr>
          <p:spPr>
            <a:xfrm>
              <a:off x="8207919" y="5644664"/>
              <a:ext cx="892118" cy="89211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2521EC99-0485-FA43-A0F5-BDA31A9F66F0}"/>
                </a:ext>
              </a:extLst>
            </p:cNvPr>
            <p:cNvSpPr/>
            <p:nvPr/>
          </p:nvSpPr>
          <p:spPr>
            <a:xfrm>
              <a:off x="8271111" y="5706093"/>
              <a:ext cx="83888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5000" b="1" dirty="0">
                  <a:solidFill>
                    <a:schemeClr val="bg1"/>
                  </a:solidFill>
                  <a:latin typeface="Montserrat" pitchFamily="2" charset="77"/>
                </a:rPr>
                <a:t>1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E64DF34-DC82-A747-AD2F-154FB6815512}"/>
              </a:ext>
            </a:extLst>
          </p:cNvPr>
          <p:cNvGrpSpPr/>
          <p:nvPr/>
        </p:nvGrpSpPr>
        <p:grpSpPr>
          <a:xfrm>
            <a:off x="14974479" y="3632984"/>
            <a:ext cx="902078" cy="923203"/>
            <a:chOff x="8207919" y="5644664"/>
            <a:chExt cx="902078" cy="923203"/>
          </a:xfrm>
        </p:grpSpPr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603D5667-CC1E-464D-AE15-3FB099571AA3}"/>
                </a:ext>
              </a:extLst>
            </p:cNvPr>
            <p:cNvSpPr/>
            <p:nvPr/>
          </p:nvSpPr>
          <p:spPr>
            <a:xfrm>
              <a:off x="8207919" y="5644664"/>
              <a:ext cx="892118" cy="89211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547EF933-B04A-D54F-BC7D-4BF46FDE4965}"/>
                </a:ext>
              </a:extLst>
            </p:cNvPr>
            <p:cNvSpPr/>
            <p:nvPr/>
          </p:nvSpPr>
          <p:spPr>
            <a:xfrm>
              <a:off x="8271111" y="5706093"/>
              <a:ext cx="83888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5000" b="1" dirty="0">
                  <a:solidFill>
                    <a:schemeClr val="bg1"/>
                  </a:solidFill>
                  <a:latin typeface="Montserrat" pitchFamily="2" charset="77"/>
                </a:rPr>
                <a:t>2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1901A74B-8336-2142-AD88-96C6911C91C8}"/>
              </a:ext>
            </a:extLst>
          </p:cNvPr>
          <p:cNvGrpSpPr/>
          <p:nvPr/>
        </p:nvGrpSpPr>
        <p:grpSpPr>
          <a:xfrm>
            <a:off x="16766703" y="7839224"/>
            <a:ext cx="902078" cy="923203"/>
            <a:chOff x="8207919" y="5644664"/>
            <a:chExt cx="902078" cy="923203"/>
          </a:xfrm>
        </p:grpSpPr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645D585E-9AA7-7449-8ECC-4537FE4FA0B6}"/>
                </a:ext>
              </a:extLst>
            </p:cNvPr>
            <p:cNvSpPr/>
            <p:nvPr/>
          </p:nvSpPr>
          <p:spPr>
            <a:xfrm>
              <a:off x="8207919" y="5644664"/>
              <a:ext cx="892118" cy="89211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7855F986-8052-F546-8474-FB24EB89F93F}"/>
                </a:ext>
              </a:extLst>
            </p:cNvPr>
            <p:cNvSpPr/>
            <p:nvPr/>
          </p:nvSpPr>
          <p:spPr>
            <a:xfrm>
              <a:off x="8271111" y="5706093"/>
              <a:ext cx="83888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5000" b="1" dirty="0">
                  <a:solidFill>
                    <a:schemeClr val="bg1"/>
                  </a:solidFill>
                  <a:latin typeface="Montserrat" pitchFamily="2" charset="77"/>
                </a:rPr>
                <a:t>3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15534A07-B40F-154C-9834-0680AB0399E4}"/>
              </a:ext>
            </a:extLst>
          </p:cNvPr>
          <p:cNvGrpSpPr/>
          <p:nvPr/>
        </p:nvGrpSpPr>
        <p:grpSpPr>
          <a:xfrm>
            <a:off x="8892336" y="10259728"/>
            <a:ext cx="6652464" cy="3477875"/>
            <a:chOff x="2125776" y="10150000"/>
            <a:chExt cx="6652464" cy="3477875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BBCFFFAC-7357-A14A-B642-67338893882D}"/>
                </a:ext>
              </a:extLst>
            </p:cNvPr>
            <p:cNvGrpSpPr/>
            <p:nvPr/>
          </p:nvGrpSpPr>
          <p:grpSpPr>
            <a:xfrm flipH="1">
              <a:off x="3449522" y="10869636"/>
              <a:ext cx="5328718" cy="2017748"/>
              <a:chOff x="18079922" y="4947198"/>
              <a:chExt cx="5328718" cy="2017748"/>
            </a:xfrm>
          </p:grpSpPr>
          <p:sp>
            <p:nvSpPr>
              <p:cNvPr id="456" name="CuadroTexto 395">
                <a:extLst>
                  <a:ext uri="{FF2B5EF4-FFF2-40B4-BE49-F238E27FC236}">
                    <a16:creationId xmlns:a16="http://schemas.microsoft.com/office/drawing/2014/main" id="{A6B69AE3-6E38-C742-BEC8-0BE98AE6128D}"/>
                  </a:ext>
                </a:extLst>
              </p:cNvPr>
              <p:cNvSpPr txBox="1"/>
              <p:nvPr/>
            </p:nvSpPr>
            <p:spPr>
              <a:xfrm>
                <a:off x="18394071" y="4947198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>
                    <a:solidFill>
                      <a:schemeClr val="bg1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457" name="Rectangle 56">
                <a:extLst>
                  <a:ext uri="{FF2B5EF4-FFF2-40B4-BE49-F238E27FC236}">
                    <a16:creationId xmlns:a16="http://schemas.microsoft.com/office/drawing/2014/main" id="{80022F4D-F0BF-F24E-881F-1A163A2176C9}"/>
                  </a:ext>
                </a:extLst>
              </p:cNvPr>
              <p:cNvSpPr/>
              <p:nvPr/>
            </p:nvSpPr>
            <p:spPr>
              <a:xfrm>
                <a:off x="18079922" y="5579951"/>
                <a:ext cx="532871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bg1"/>
                    </a:solidFill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fever,.</a:t>
                </a:r>
              </a:p>
            </p:txBody>
          </p:sp>
        </p:grp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63616001-B3FE-8F45-857D-78DA4D998037}"/>
                </a:ext>
              </a:extLst>
            </p:cNvPr>
            <p:cNvSpPr/>
            <p:nvPr/>
          </p:nvSpPr>
          <p:spPr>
            <a:xfrm>
              <a:off x="2125776" y="10150000"/>
              <a:ext cx="838886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0" b="1" dirty="0">
                  <a:latin typeface="Montserrat" pitchFamily="2" charset="77"/>
                </a:rPr>
                <a:t>2</a:t>
              </a:r>
              <a:endParaRPr lang="en-US" sz="22000" dirty="0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A563887E-1F5B-1E47-B593-E1D1D4021498}"/>
              </a:ext>
            </a:extLst>
          </p:cNvPr>
          <p:cNvGrpSpPr/>
          <p:nvPr/>
        </p:nvGrpSpPr>
        <p:grpSpPr>
          <a:xfrm>
            <a:off x="16719600" y="10259728"/>
            <a:ext cx="6579312" cy="3477875"/>
            <a:chOff x="2198928" y="10150000"/>
            <a:chExt cx="6579312" cy="3477875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A6E45174-8DCF-C440-BBFE-23FC09AA9CE8}"/>
                </a:ext>
              </a:extLst>
            </p:cNvPr>
            <p:cNvGrpSpPr/>
            <p:nvPr/>
          </p:nvGrpSpPr>
          <p:grpSpPr>
            <a:xfrm flipH="1">
              <a:off x="3449522" y="10869636"/>
              <a:ext cx="5328718" cy="2017748"/>
              <a:chOff x="18079922" y="4947198"/>
              <a:chExt cx="5328718" cy="2017748"/>
            </a:xfrm>
          </p:grpSpPr>
          <p:sp>
            <p:nvSpPr>
              <p:cNvPr id="461" name="CuadroTexto 395">
                <a:extLst>
                  <a:ext uri="{FF2B5EF4-FFF2-40B4-BE49-F238E27FC236}">
                    <a16:creationId xmlns:a16="http://schemas.microsoft.com/office/drawing/2014/main" id="{B18DC9BB-BA13-2649-8874-5730CDDEC96B}"/>
                  </a:ext>
                </a:extLst>
              </p:cNvPr>
              <p:cNvSpPr txBox="1"/>
              <p:nvPr/>
            </p:nvSpPr>
            <p:spPr>
              <a:xfrm>
                <a:off x="18394071" y="4947198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>
                    <a:solidFill>
                      <a:schemeClr val="bg1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462" name="Rectangle 56">
                <a:extLst>
                  <a:ext uri="{FF2B5EF4-FFF2-40B4-BE49-F238E27FC236}">
                    <a16:creationId xmlns:a16="http://schemas.microsoft.com/office/drawing/2014/main" id="{8E6D51AE-829A-7F44-91C5-1FCF7DF14C05}"/>
                  </a:ext>
                </a:extLst>
              </p:cNvPr>
              <p:cNvSpPr/>
              <p:nvPr/>
            </p:nvSpPr>
            <p:spPr>
              <a:xfrm>
                <a:off x="18079922" y="5579951"/>
                <a:ext cx="532871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bg1"/>
                    </a:solidFill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fever,.</a:t>
                </a:r>
              </a:p>
            </p:txBody>
          </p:sp>
        </p:grp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6B6C9A4B-9EED-1F49-8069-1D4740E679BC}"/>
                </a:ext>
              </a:extLst>
            </p:cNvPr>
            <p:cNvSpPr/>
            <p:nvPr/>
          </p:nvSpPr>
          <p:spPr>
            <a:xfrm>
              <a:off x="2198928" y="10150000"/>
              <a:ext cx="838886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2000" b="1" dirty="0">
                  <a:latin typeface="Montserrat" pitchFamily="2" charset="77"/>
                </a:rPr>
                <a:t>3</a:t>
              </a:r>
              <a:endParaRPr lang="en-US" sz="2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0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Freeform 3">
            <a:extLst>
              <a:ext uri="{FF2B5EF4-FFF2-40B4-BE49-F238E27FC236}">
                <a16:creationId xmlns:a16="http://schemas.microsoft.com/office/drawing/2014/main" id="{56AA1F42-D86C-3C47-91F8-05468C859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71" y="0"/>
            <a:ext cx="24623486" cy="13821984"/>
          </a:xfrm>
          <a:custGeom>
            <a:avLst/>
            <a:gdLst>
              <a:gd name="T0" fmla="*/ 5799 w 5800"/>
              <a:gd name="T1" fmla="*/ 4515 h 4516"/>
              <a:gd name="T2" fmla="*/ 0 w 5800"/>
              <a:gd name="T3" fmla="*/ 4515 h 4516"/>
              <a:gd name="T4" fmla="*/ 0 w 5800"/>
              <a:gd name="T5" fmla="*/ 0 h 4516"/>
              <a:gd name="T6" fmla="*/ 5799 w 5800"/>
              <a:gd name="T7" fmla="*/ 0 h 4516"/>
              <a:gd name="T8" fmla="*/ 5799 w 5800"/>
              <a:gd name="T9" fmla="*/ 4515 h 4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0" h="4516">
                <a:moveTo>
                  <a:pt x="5799" y="4515"/>
                </a:moveTo>
                <a:lnTo>
                  <a:pt x="0" y="4515"/>
                </a:lnTo>
                <a:lnTo>
                  <a:pt x="0" y="0"/>
                </a:lnTo>
                <a:lnTo>
                  <a:pt x="5799" y="0"/>
                </a:lnTo>
                <a:lnTo>
                  <a:pt x="5799" y="451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DE58A337-7167-484F-89D4-118C8D230EF9}"/>
              </a:ext>
            </a:extLst>
          </p:cNvPr>
          <p:cNvSpPr txBox="1"/>
          <p:nvPr/>
        </p:nvSpPr>
        <p:spPr>
          <a:xfrm>
            <a:off x="3562721" y="9696120"/>
            <a:ext cx="283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77"/>
              </a:rPr>
              <a:t>Research</a:t>
            </a:r>
          </a:p>
        </p:txBody>
      </p:sp>
      <p:sp>
        <p:nvSpPr>
          <p:cNvPr id="551" name="Rectángulo 8">
            <a:extLst>
              <a:ext uri="{FF2B5EF4-FFF2-40B4-BE49-F238E27FC236}">
                <a16:creationId xmlns:a16="http://schemas.microsoft.com/office/drawing/2014/main" id="{2864A1EB-C660-414C-9615-61859C8405B9}"/>
              </a:ext>
            </a:extLst>
          </p:cNvPr>
          <p:cNvSpPr/>
          <p:nvPr/>
        </p:nvSpPr>
        <p:spPr>
          <a:xfrm flipH="1">
            <a:off x="3168545" y="10610379"/>
            <a:ext cx="354598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600" dirty="0">
                <a:solidFill>
                  <a:schemeClr val="bg1"/>
                </a:solidFill>
                <a:latin typeface="Montserrat Light" pitchFamily="2" charset="77"/>
              </a:rPr>
              <a:t>The disease causes respiratory illness with symptoms such as a cough.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AB5364-B3A3-3D46-B8B1-F6467FB74FCB}"/>
              </a:ext>
            </a:extLst>
          </p:cNvPr>
          <p:cNvSpPr/>
          <p:nvPr/>
        </p:nvSpPr>
        <p:spPr>
          <a:xfrm>
            <a:off x="2845272" y="4170479"/>
            <a:ext cx="4185122" cy="41851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2B07C0F-1DCC-8543-AEBD-E8B6B9029DD4}"/>
              </a:ext>
            </a:extLst>
          </p:cNvPr>
          <p:cNvSpPr/>
          <p:nvPr/>
        </p:nvSpPr>
        <p:spPr>
          <a:xfrm>
            <a:off x="10444367" y="4170479"/>
            <a:ext cx="4185122" cy="41851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C7E79-013D-E64B-BDA9-9868E4B39C94}"/>
              </a:ext>
            </a:extLst>
          </p:cNvPr>
          <p:cNvSpPr/>
          <p:nvPr/>
        </p:nvSpPr>
        <p:spPr>
          <a:xfrm>
            <a:off x="17596170" y="4170479"/>
            <a:ext cx="4185122" cy="41851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8E5973B2-D906-2B41-A4C0-EDF31A265DF8}"/>
              </a:ext>
            </a:extLst>
          </p:cNvPr>
          <p:cNvSpPr/>
          <p:nvPr/>
        </p:nvSpPr>
        <p:spPr>
          <a:xfrm rot="11391545">
            <a:off x="1889464" y="3289557"/>
            <a:ext cx="6096736" cy="6096736"/>
          </a:xfrm>
          <a:prstGeom prst="blockArc">
            <a:avLst>
              <a:gd name="adj1" fmla="val 8005141"/>
              <a:gd name="adj2" fmla="val 20558143"/>
              <a:gd name="adj3" fmla="val 8074"/>
            </a:avLst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7CAC4CE3-9644-8046-825F-B07878635122}"/>
              </a:ext>
            </a:extLst>
          </p:cNvPr>
          <p:cNvSpPr/>
          <p:nvPr/>
        </p:nvSpPr>
        <p:spPr>
          <a:xfrm rot="1878676">
            <a:off x="9465368" y="3257954"/>
            <a:ext cx="6096736" cy="6096736"/>
          </a:xfrm>
          <a:prstGeom prst="blockArc">
            <a:avLst>
              <a:gd name="adj1" fmla="val 8005141"/>
              <a:gd name="adj2" fmla="val 20558143"/>
              <a:gd name="adj3" fmla="val 8074"/>
            </a:avLst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lock Arc 40">
            <a:extLst>
              <a:ext uri="{FF2B5EF4-FFF2-40B4-BE49-F238E27FC236}">
                <a16:creationId xmlns:a16="http://schemas.microsoft.com/office/drawing/2014/main" id="{868A1A2A-2BE9-3B46-A337-6B5DB5646CA2}"/>
              </a:ext>
            </a:extLst>
          </p:cNvPr>
          <p:cNvSpPr/>
          <p:nvPr/>
        </p:nvSpPr>
        <p:spPr>
          <a:xfrm rot="14465628">
            <a:off x="16666167" y="3216406"/>
            <a:ext cx="6096736" cy="6096736"/>
          </a:xfrm>
          <a:prstGeom prst="blockArc">
            <a:avLst>
              <a:gd name="adj1" fmla="val 8005141"/>
              <a:gd name="adj2" fmla="val 20558143"/>
              <a:gd name="adj3" fmla="val 8074"/>
            </a:avLst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61031A-6798-9D4E-8CB0-3F4FF0D3C710}"/>
              </a:ext>
            </a:extLst>
          </p:cNvPr>
          <p:cNvSpPr/>
          <p:nvPr/>
        </p:nvSpPr>
        <p:spPr>
          <a:xfrm>
            <a:off x="15055285" y="5425888"/>
            <a:ext cx="1860329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649DC9-1651-F24F-B76E-721553AF1E47}"/>
              </a:ext>
            </a:extLst>
          </p:cNvPr>
          <p:cNvSpPr/>
          <p:nvPr/>
        </p:nvSpPr>
        <p:spPr>
          <a:xfrm>
            <a:off x="7820769" y="5425888"/>
            <a:ext cx="1860329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BF761A6-7528-1149-8F59-91C59EA23DDE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ángulo 1072">
            <a:extLst>
              <a:ext uri="{FF2B5EF4-FFF2-40B4-BE49-F238E27FC236}">
                <a16:creationId xmlns:a16="http://schemas.microsoft.com/office/drawing/2014/main" id="{2DB8691F-11E3-2745-94EC-BB6DA487CA9E}"/>
              </a:ext>
            </a:extLst>
          </p:cNvPr>
          <p:cNvSpPr/>
          <p:nvPr/>
        </p:nvSpPr>
        <p:spPr>
          <a:xfrm>
            <a:off x="1797629" y="1570330"/>
            <a:ext cx="80240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dirty="0">
                <a:solidFill>
                  <a:schemeClr val="bg1"/>
                </a:solidFill>
                <a:latin typeface="Fjalla One" panose="02000506040000020004" pitchFamily="2" charset="0"/>
              </a:rPr>
              <a:t>V accine Process</a:t>
            </a:r>
            <a:endParaRPr lang="es-MX" sz="8000" dirty="0">
              <a:latin typeface="Fjalla One" panose="0200050604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984A72-7556-E342-8CF9-0A9584398D6E}"/>
              </a:ext>
            </a:extLst>
          </p:cNvPr>
          <p:cNvSpPr txBox="1"/>
          <p:nvPr/>
        </p:nvSpPr>
        <p:spPr>
          <a:xfrm>
            <a:off x="11204493" y="9696120"/>
            <a:ext cx="283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77"/>
              </a:rPr>
              <a:t>Test</a:t>
            </a:r>
          </a:p>
        </p:txBody>
      </p:sp>
      <p:sp>
        <p:nvSpPr>
          <p:cNvPr id="60" name="Rectángulo 8">
            <a:extLst>
              <a:ext uri="{FF2B5EF4-FFF2-40B4-BE49-F238E27FC236}">
                <a16:creationId xmlns:a16="http://schemas.microsoft.com/office/drawing/2014/main" id="{698FACAD-3CF4-FC4F-A5D7-7991A481919D}"/>
              </a:ext>
            </a:extLst>
          </p:cNvPr>
          <p:cNvSpPr/>
          <p:nvPr/>
        </p:nvSpPr>
        <p:spPr>
          <a:xfrm flipH="1">
            <a:off x="10810317" y="10610379"/>
            <a:ext cx="354598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600" dirty="0">
                <a:solidFill>
                  <a:schemeClr val="bg1"/>
                </a:solidFill>
                <a:latin typeface="Montserrat" pitchFamily="2" charset="77"/>
              </a:rPr>
              <a:t>The disease causes respiratory illness with symptoms such as a cough.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3B347C-E6DC-2648-A6F1-D79320B78188}"/>
              </a:ext>
            </a:extLst>
          </p:cNvPr>
          <p:cNvSpPr txBox="1"/>
          <p:nvPr/>
        </p:nvSpPr>
        <p:spPr>
          <a:xfrm>
            <a:off x="18209450" y="9696120"/>
            <a:ext cx="345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77"/>
              </a:rPr>
              <a:t>Production</a:t>
            </a:r>
          </a:p>
        </p:txBody>
      </p:sp>
      <p:sp>
        <p:nvSpPr>
          <p:cNvPr id="62" name="Rectángulo 8">
            <a:extLst>
              <a:ext uri="{FF2B5EF4-FFF2-40B4-BE49-F238E27FC236}">
                <a16:creationId xmlns:a16="http://schemas.microsoft.com/office/drawing/2014/main" id="{12FF10FC-3CD5-E04A-87EC-28D41933827C}"/>
              </a:ext>
            </a:extLst>
          </p:cNvPr>
          <p:cNvSpPr/>
          <p:nvPr/>
        </p:nvSpPr>
        <p:spPr>
          <a:xfrm flipH="1">
            <a:off x="18158173" y="10610379"/>
            <a:ext cx="354598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600" dirty="0">
                <a:solidFill>
                  <a:schemeClr val="bg1"/>
                </a:solidFill>
                <a:latin typeface="Montserrat Light" pitchFamily="2" charset="77"/>
              </a:rPr>
              <a:t>The disease causes respiratory illness with symptoms such as a cough.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73A34A5-13DC-3A47-AF22-250BC9342FDA}"/>
              </a:ext>
            </a:extLst>
          </p:cNvPr>
          <p:cNvGrpSpPr/>
          <p:nvPr/>
        </p:nvGrpSpPr>
        <p:grpSpPr>
          <a:xfrm>
            <a:off x="11092798" y="4087144"/>
            <a:ext cx="3491009" cy="3351369"/>
            <a:chOff x="1555750" y="7011988"/>
            <a:chExt cx="238125" cy="228600"/>
          </a:xfrm>
        </p:grpSpPr>
        <p:sp>
          <p:nvSpPr>
            <p:cNvPr id="64" name="Freeform 684">
              <a:extLst>
                <a:ext uri="{FF2B5EF4-FFF2-40B4-BE49-F238E27FC236}">
                  <a16:creationId xmlns:a16="http://schemas.microsoft.com/office/drawing/2014/main" id="{EB481D0F-C127-A04C-90D8-B2B4A49D3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38" y="7127875"/>
              <a:ext cx="22225" cy="22225"/>
            </a:xfrm>
            <a:custGeom>
              <a:avLst/>
              <a:gdLst>
                <a:gd name="T0" fmla="*/ 22 w 63"/>
                <a:gd name="T1" fmla="*/ 56 h 63"/>
                <a:gd name="T2" fmla="*/ 22 w 63"/>
                <a:gd name="T3" fmla="*/ 56 h 63"/>
                <a:gd name="T4" fmla="*/ 5 w 63"/>
                <a:gd name="T5" fmla="*/ 39 h 63"/>
                <a:gd name="T6" fmla="*/ 11 w 63"/>
                <a:gd name="T7" fmla="*/ 11 h 63"/>
                <a:gd name="T8" fmla="*/ 11 w 63"/>
                <a:gd name="T9" fmla="*/ 6 h 63"/>
                <a:gd name="T10" fmla="*/ 39 w 63"/>
                <a:gd name="T11" fmla="*/ 11 h 63"/>
                <a:gd name="T12" fmla="*/ 56 w 63"/>
                <a:gd name="T13" fmla="*/ 28 h 63"/>
                <a:gd name="T14" fmla="*/ 50 w 63"/>
                <a:gd name="T15" fmla="*/ 56 h 63"/>
                <a:gd name="T16" fmla="*/ 45 w 63"/>
                <a:gd name="T17" fmla="*/ 56 h 63"/>
                <a:gd name="T18" fmla="*/ 22 w 63"/>
                <a:gd name="T19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22" y="56"/>
                  </a:moveTo>
                  <a:lnTo>
                    <a:pt x="22" y="56"/>
                  </a:lnTo>
                  <a:cubicBezTo>
                    <a:pt x="5" y="39"/>
                    <a:pt x="5" y="39"/>
                    <a:pt x="5" y="39"/>
                  </a:cubicBezTo>
                  <a:cubicBezTo>
                    <a:pt x="0" y="28"/>
                    <a:pt x="0" y="17"/>
                    <a:pt x="11" y="11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22" y="0"/>
                    <a:pt x="34" y="6"/>
                    <a:pt x="39" y="11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2" y="34"/>
                    <a:pt x="56" y="45"/>
                    <a:pt x="50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39" y="62"/>
                    <a:pt x="28" y="62"/>
                    <a:pt x="22" y="56"/>
                  </a:cubicBez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685">
              <a:extLst>
                <a:ext uri="{FF2B5EF4-FFF2-40B4-BE49-F238E27FC236}">
                  <a16:creationId xmlns:a16="http://schemas.microsoft.com/office/drawing/2014/main" id="{08D98F34-0D90-CB40-9D21-4C93B597D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950" y="7024688"/>
              <a:ext cx="142875" cy="131762"/>
            </a:xfrm>
            <a:custGeom>
              <a:avLst/>
              <a:gdLst>
                <a:gd name="T0" fmla="*/ 364 w 399"/>
                <a:gd name="T1" fmla="*/ 50 h 364"/>
                <a:gd name="T2" fmla="*/ 364 w 399"/>
                <a:gd name="T3" fmla="*/ 50 h 364"/>
                <a:gd name="T4" fmla="*/ 302 w 399"/>
                <a:gd name="T5" fmla="*/ 22 h 364"/>
                <a:gd name="T6" fmla="*/ 230 w 399"/>
                <a:gd name="T7" fmla="*/ 84 h 364"/>
                <a:gd name="T8" fmla="*/ 269 w 399"/>
                <a:gd name="T9" fmla="*/ 134 h 364"/>
                <a:gd name="T10" fmla="*/ 247 w 399"/>
                <a:gd name="T11" fmla="*/ 151 h 364"/>
                <a:gd name="T12" fmla="*/ 207 w 399"/>
                <a:gd name="T13" fmla="*/ 100 h 364"/>
                <a:gd name="T14" fmla="*/ 179 w 399"/>
                <a:gd name="T15" fmla="*/ 123 h 364"/>
                <a:gd name="T16" fmla="*/ 219 w 399"/>
                <a:gd name="T17" fmla="*/ 173 h 364"/>
                <a:gd name="T18" fmla="*/ 196 w 399"/>
                <a:gd name="T19" fmla="*/ 190 h 364"/>
                <a:gd name="T20" fmla="*/ 157 w 399"/>
                <a:gd name="T21" fmla="*/ 140 h 364"/>
                <a:gd name="T22" fmla="*/ 123 w 399"/>
                <a:gd name="T23" fmla="*/ 168 h 364"/>
                <a:gd name="T24" fmla="*/ 163 w 399"/>
                <a:gd name="T25" fmla="*/ 218 h 364"/>
                <a:gd name="T26" fmla="*/ 140 w 399"/>
                <a:gd name="T27" fmla="*/ 235 h 364"/>
                <a:gd name="T28" fmla="*/ 101 w 399"/>
                <a:gd name="T29" fmla="*/ 184 h 364"/>
                <a:gd name="T30" fmla="*/ 0 w 399"/>
                <a:gd name="T31" fmla="*/ 268 h 364"/>
                <a:gd name="T32" fmla="*/ 79 w 399"/>
                <a:gd name="T33" fmla="*/ 363 h 364"/>
                <a:gd name="T34" fmla="*/ 241 w 399"/>
                <a:gd name="T35" fmla="*/ 229 h 364"/>
                <a:gd name="T36" fmla="*/ 375 w 399"/>
                <a:gd name="T37" fmla="*/ 123 h 364"/>
                <a:gd name="T38" fmla="*/ 364 w 399"/>
                <a:gd name="T39" fmla="*/ 5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9" h="364">
                  <a:moveTo>
                    <a:pt x="364" y="50"/>
                  </a:moveTo>
                  <a:lnTo>
                    <a:pt x="364" y="50"/>
                  </a:lnTo>
                  <a:cubicBezTo>
                    <a:pt x="342" y="28"/>
                    <a:pt x="325" y="0"/>
                    <a:pt x="302" y="22"/>
                  </a:cubicBezTo>
                  <a:cubicBezTo>
                    <a:pt x="230" y="84"/>
                    <a:pt x="230" y="84"/>
                    <a:pt x="230" y="84"/>
                  </a:cubicBezTo>
                  <a:cubicBezTo>
                    <a:pt x="269" y="134"/>
                    <a:pt x="269" y="134"/>
                    <a:pt x="269" y="134"/>
                  </a:cubicBezTo>
                  <a:cubicBezTo>
                    <a:pt x="247" y="151"/>
                    <a:pt x="247" y="151"/>
                    <a:pt x="247" y="151"/>
                  </a:cubicBezTo>
                  <a:cubicBezTo>
                    <a:pt x="207" y="100"/>
                    <a:pt x="207" y="100"/>
                    <a:pt x="207" y="100"/>
                  </a:cubicBezTo>
                  <a:cubicBezTo>
                    <a:pt x="179" y="123"/>
                    <a:pt x="179" y="123"/>
                    <a:pt x="179" y="123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57" y="140"/>
                    <a:pt x="157" y="140"/>
                    <a:pt x="157" y="140"/>
                  </a:cubicBezTo>
                  <a:cubicBezTo>
                    <a:pt x="123" y="168"/>
                    <a:pt x="123" y="168"/>
                    <a:pt x="123" y="168"/>
                  </a:cubicBezTo>
                  <a:cubicBezTo>
                    <a:pt x="163" y="218"/>
                    <a:pt x="163" y="218"/>
                    <a:pt x="163" y="218"/>
                  </a:cubicBezTo>
                  <a:cubicBezTo>
                    <a:pt x="140" y="235"/>
                    <a:pt x="140" y="235"/>
                    <a:pt x="140" y="235"/>
                  </a:cubicBezTo>
                  <a:cubicBezTo>
                    <a:pt x="101" y="184"/>
                    <a:pt x="101" y="184"/>
                    <a:pt x="101" y="184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79" y="363"/>
                    <a:pt x="79" y="363"/>
                    <a:pt x="79" y="363"/>
                  </a:cubicBezTo>
                  <a:cubicBezTo>
                    <a:pt x="241" y="229"/>
                    <a:pt x="241" y="229"/>
                    <a:pt x="241" y="229"/>
                  </a:cubicBezTo>
                  <a:cubicBezTo>
                    <a:pt x="375" y="123"/>
                    <a:pt x="375" y="123"/>
                    <a:pt x="375" y="123"/>
                  </a:cubicBezTo>
                  <a:cubicBezTo>
                    <a:pt x="398" y="100"/>
                    <a:pt x="381" y="78"/>
                    <a:pt x="364" y="5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686">
              <a:extLst>
                <a:ext uri="{FF2B5EF4-FFF2-40B4-BE49-F238E27FC236}">
                  <a16:creationId xmlns:a16="http://schemas.microsoft.com/office/drawing/2014/main" id="{6B3778A6-4BB5-774F-8F30-A41F496AD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725" y="7019925"/>
              <a:ext cx="44450" cy="52388"/>
            </a:xfrm>
            <a:custGeom>
              <a:avLst/>
              <a:gdLst>
                <a:gd name="T0" fmla="*/ 95 w 124"/>
                <a:gd name="T1" fmla="*/ 140 h 147"/>
                <a:gd name="T2" fmla="*/ 95 w 124"/>
                <a:gd name="T3" fmla="*/ 140 h 147"/>
                <a:gd name="T4" fmla="*/ 6 w 124"/>
                <a:gd name="T5" fmla="*/ 28 h 147"/>
                <a:gd name="T6" fmla="*/ 6 w 124"/>
                <a:gd name="T7" fmla="*/ 6 h 147"/>
                <a:gd name="T8" fmla="*/ 6 w 124"/>
                <a:gd name="T9" fmla="*/ 6 h 147"/>
                <a:gd name="T10" fmla="*/ 28 w 124"/>
                <a:gd name="T11" fmla="*/ 6 h 147"/>
                <a:gd name="T12" fmla="*/ 118 w 124"/>
                <a:gd name="T13" fmla="*/ 118 h 147"/>
                <a:gd name="T14" fmla="*/ 112 w 124"/>
                <a:gd name="T15" fmla="*/ 140 h 147"/>
                <a:gd name="T16" fmla="*/ 112 w 124"/>
                <a:gd name="T17" fmla="*/ 140 h 147"/>
                <a:gd name="T18" fmla="*/ 95 w 124"/>
                <a:gd name="T19" fmla="*/ 14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47">
                  <a:moveTo>
                    <a:pt x="95" y="140"/>
                  </a:moveTo>
                  <a:lnTo>
                    <a:pt x="95" y="140"/>
                  </a:lnTo>
                  <a:cubicBezTo>
                    <a:pt x="6" y="28"/>
                    <a:pt x="6" y="28"/>
                    <a:pt x="6" y="28"/>
                  </a:cubicBezTo>
                  <a:cubicBezTo>
                    <a:pt x="0" y="23"/>
                    <a:pt x="0" y="12"/>
                    <a:pt x="6" y="6"/>
                  </a:cubicBezTo>
                  <a:lnTo>
                    <a:pt x="6" y="6"/>
                  </a:lnTo>
                  <a:cubicBezTo>
                    <a:pt x="11" y="0"/>
                    <a:pt x="23" y="0"/>
                    <a:pt x="28" y="6"/>
                  </a:cubicBezTo>
                  <a:cubicBezTo>
                    <a:pt x="118" y="118"/>
                    <a:pt x="118" y="118"/>
                    <a:pt x="118" y="118"/>
                  </a:cubicBezTo>
                  <a:cubicBezTo>
                    <a:pt x="123" y="124"/>
                    <a:pt x="123" y="135"/>
                    <a:pt x="112" y="140"/>
                  </a:cubicBezTo>
                  <a:lnTo>
                    <a:pt x="112" y="140"/>
                  </a:lnTo>
                  <a:cubicBezTo>
                    <a:pt x="107" y="146"/>
                    <a:pt x="101" y="146"/>
                    <a:pt x="95" y="14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687">
              <a:extLst>
                <a:ext uri="{FF2B5EF4-FFF2-40B4-BE49-F238E27FC236}">
                  <a16:creationId xmlns:a16="http://schemas.microsoft.com/office/drawing/2014/main" id="{B48A1428-CD42-D044-9908-4AD61E75A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950" y="7011988"/>
              <a:ext cx="34925" cy="41275"/>
            </a:xfrm>
            <a:custGeom>
              <a:avLst/>
              <a:gdLst>
                <a:gd name="T0" fmla="*/ 73 w 96"/>
                <a:gd name="T1" fmla="*/ 106 h 113"/>
                <a:gd name="T2" fmla="*/ 73 w 96"/>
                <a:gd name="T3" fmla="*/ 106 h 113"/>
                <a:gd name="T4" fmla="*/ 6 w 96"/>
                <a:gd name="T5" fmla="*/ 22 h 113"/>
                <a:gd name="T6" fmla="*/ 6 w 96"/>
                <a:gd name="T7" fmla="*/ 6 h 113"/>
                <a:gd name="T8" fmla="*/ 6 w 96"/>
                <a:gd name="T9" fmla="*/ 6 h 113"/>
                <a:gd name="T10" fmla="*/ 22 w 96"/>
                <a:gd name="T11" fmla="*/ 6 h 113"/>
                <a:gd name="T12" fmla="*/ 90 w 96"/>
                <a:gd name="T13" fmla="*/ 90 h 113"/>
                <a:gd name="T14" fmla="*/ 90 w 96"/>
                <a:gd name="T15" fmla="*/ 106 h 113"/>
                <a:gd name="T16" fmla="*/ 90 w 96"/>
                <a:gd name="T17" fmla="*/ 106 h 113"/>
                <a:gd name="T18" fmla="*/ 73 w 96"/>
                <a:gd name="T19" fmla="*/ 10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113">
                  <a:moveTo>
                    <a:pt x="73" y="106"/>
                  </a:moveTo>
                  <a:lnTo>
                    <a:pt x="73" y="106"/>
                  </a:lnTo>
                  <a:cubicBezTo>
                    <a:pt x="6" y="22"/>
                    <a:pt x="6" y="22"/>
                    <a:pt x="6" y="22"/>
                  </a:cubicBezTo>
                  <a:cubicBezTo>
                    <a:pt x="0" y="17"/>
                    <a:pt x="0" y="11"/>
                    <a:pt x="6" y="6"/>
                  </a:cubicBezTo>
                  <a:lnTo>
                    <a:pt x="6" y="6"/>
                  </a:lnTo>
                  <a:cubicBezTo>
                    <a:pt x="11" y="0"/>
                    <a:pt x="17" y="0"/>
                    <a:pt x="22" y="6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5" y="95"/>
                    <a:pt x="95" y="101"/>
                    <a:pt x="90" y="106"/>
                  </a:cubicBezTo>
                  <a:lnTo>
                    <a:pt x="90" y="106"/>
                  </a:lnTo>
                  <a:cubicBezTo>
                    <a:pt x="84" y="112"/>
                    <a:pt x="73" y="112"/>
                    <a:pt x="73" y="10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688">
              <a:extLst>
                <a:ext uri="{FF2B5EF4-FFF2-40B4-BE49-F238E27FC236}">
                  <a16:creationId xmlns:a16="http://schemas.microsoft.com/office/drawing/2014/main" id="{72D3D6E7-8B0B-0643-B20E-58A36A375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188" y="7027863"/>
              <a:ext cx="23812" cy="22225"/>
            </a:xfrm>
            <a:custGeom>
              <a:avLst/>
              <a:gdLst>
                <a:gd name="T0" fmla="*/ 28 w 68"/>
                <a:gd name="T1" fmla="*/ 61 h 62"/>
                <a:gd name="T2" fmla="*/ 0 w 68"/>
                <a:gd name="T3" fmla="*/ 28 h 62"/>
                <a:gd name="T4" fmla="*/ 39 w 68"/>
                <a:gd name="T5" fmla="*/ 0 h 62"/>
                <a:gd name="T6" fmla="*/ 67 w 68"/>
                <a:gd name="T7" fmla="*/ 28 h 62"/>
                <a:gd name="T8" fmla="*/ 28 w 68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2">
                  <a:moveTo>
                    <a:pt x="28" y="61"/>
                  </a:moveTo>
                  <a:lnTo>
                    <a:pt x="0" y="28"/>
                  </a:lnTo>
                  <a:lnTo>
                    <a:pt x="39" y="0"/>
                  </a:lnTo>
                  <a:lnTo>
                    <a:pt x="67" y="28"/>
                  </a:lnTo>
                  <a:lnTo>
                    <a:pt x="28" y="6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89">
              <a:extLst>
                <a:ext uri="{FF2B5EF4-FFF2-40B4-BE49-F238E27FC236}">
                  <a16:creationId xmlns:a16="http://schemas.microsoft.com/office/drawing/2014/main" id="{3112FC32-03C1-4643-88DC-88093A8EB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563" y="7054850"/>
              <a:ext cx="22225" cy="23813"/>
            </a:xfrm>
            <a:custGeom>
              <a:avLst/>
              <a:gdLst>
                <a:gd name="T0" fmla="*/ 62 w 63"/>
                <a:gd name="T1" fmla="*/ 50 h 68"/>
                <a:gd name="T2" fmla="*/ 23 w 63"/>
                <a:gd name="T3" fmla="*/ 0 h 68"/>
                <a:gd name="T4" fmla="*/ 0 w 63"/>
                <a:gd name="T5" fmla="*/ 16 h 68"/>
                <a:gd name="T6" fmla="*/ 40 w 63"/>
                <a:gd name="T7" fmla="*/ 67 h 68"/>
                <a:gd name="T8" fmla="*/ 62 w 63"/>
                <a:gd name="T9" fmla="*/ 5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8">
                  <a:moveTo>
                    <a:pt x="62" y="50"/>
                  </a:moveTo>
                  <a:lnTo>
                    <a:pt x="23" y="0"/>
                  </a:lnTo>
                  <a:lnTo>
                    <a:pt x="0" y="16"/>
                  </a:lnTo>
                  <a:lnTo>
                    <a:pt x="40" y="67"/>
                  </a:lnTo>
                  <a:lnTo>
                    <a:pt x="62" y="5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690">
              <a:extLst>
                <a:ext uri="{FF2B5EF4-FFF2-40B4-BE49-F238E27FC236}">
                  <a16:creationId xmlns:a16="http://schemas.microsoft.com/office/drawing/2014/main" id="{939F1098-F4B7-FE4D-A9AA-503498D42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513" y="7069138"/>
              <a:ext cx="22225" cy="23812"/>
            </a:xfrm>
            <a:custGeom>
              <a:avLst/>
              <a:gdLst>
                <a:gd name="T0" fmla="*/ 62 w 63"/>
                <a:gd name="T1" fmla="*/ 50 h 68"/>
                <a:gd name="T2" fmla="*/ 22 w 63"/>
                <a:gd name="T3" fmla="*/ 0 h 68"/>
                <a:gd name="T4" fmla="*/ 6 w 63"/>
                <a:gd name="T5" fmla="*/ 11 h 68"/>
                <a:gd name="T6" fmla="*/ 0 w 63"/>
                <a:gd name="T7" fmla="*/ 17 h 68"/>
                <a:gd name="T8" fmla="*/ 39 w 63"/>
                <a:gd name="T9" fmla="*/ 67 h 68"/>
                <a:gd name="T10" fmla="*/ 62 w 63"/>
                <a:gd name="T11" fmla="*/ 5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8">
                  <a:moveTo>
                    <a:pt x="62" y="50"/>
                  </a:moveTo>
                  <a:lnTo>
                    <a:pt x="22" y="0"/>
                  </a:lnTo>
                  <a:lnTo>
                    <a:pt x="6" y="11"/>
                  </a:lnTo>
                  <a:lnTo>
                    <a:pt x="0" y="17"/>
                  </a:lnTo>
                  <a:lnTo>
                    <a:pt x="39" y="67"/>
                  </a:lnTo>
                  <a:lnTo>
                    <a:pt x="62" y="5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691">
              <a:extLst>
                <a:ext uri="{FF2B5EF4-FFF2-40B4-BE49-F238E27FC236}">
                  <a16:creationId xmlns:a16="http://schemas.microsoft.com/office/drawing/2014/main" id="{3A56DC09-571B-AF4C-B7C1-D67EB4652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463" y="7085013"/>
              <a:ext cx="22225" cy="23812"/>
            </a:xfrm>
            <a:custGeom>
              <a:avLst/>
              <a:gdLst>
                <a:gd name="T0" fmla="*/ 62 w 63"/>
                <a:gd name="T1" fmla="*/ 50 h 68"/>
                <a:gd name="T2" fmla="*/ 22 w 63"/>
                <a:gd name="T3" fmla="*/ 0 h 68"/>
                <a:gd name="T4" fmla="*/ 0 w 63"/>
                <a:gd name="T5" fmla="*/ 16 h 68"/>
                <a:gd name="T6" fmla="*/ 39 w 63"/>
                <a:gd name="T7" fmla="*/ 67 h 68"/>
                <a:gd name="T8" fmla="*/ 62 w 63"/>
                <a:gd name="T9" fmla="*/ 5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8">
                  <a:moveTo>
                    <a:pt x="62" y="50"/>
                  </a:moveTo>
                  <a:lnTo>
                    <a:pt x="22" y="0"/>
                  </a:lnTo>
                  <a:lnTo>
                    <a:pt x="0" y="16"/>
                  </a:lnTo>
                  <a:lnTo>
                    <a:pt x="39" y="67"/>
                  </a:lnTo>
                  <a:lnTo>
                    <a:pt x="62" y="5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692">
              <a:extLst>
                <a:ext uri="{FF2B5EF4-FFF2-40B4-BE49-F238E27FC236}">
                  <a16:creationId xmlns:a16="http://schemas.microsoft.com/office/drawing/2014/main" id="{F90888F2-15EE-7642-876E-016A43D82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688" y="7137400"/>
              <a:ext cx="82550" cy="68263"/>
            </a:xfrm>
            <a:custGeom>
              <a:avLst/>
              <a:gdLst>
                <a:gd name="T0" fmla="*/ 6 w 231"/>
                <a:gd name="T1" fmla="*/ 185 h 191"/>
                <a:gd name="T2" fmla="*/ 6 w 231"/>
                <a:gd name="T3" fmla="*/ 185 h 191"/>
                <a:gd name="T4" fmla="*/ 6 w 231"/>
                <a:gd name="T5" fmla="*/ 173 h 191"/>
                <a:gd name="T6" fmla="*/ 213 w 231"/>
                <a:gd name="T7" fmla="*/ 6 h 191"/>
                <a:gd name="T8" fmla="*/ 224 w 231"/>
                <a:gd name="T9" fmla="*/ 6 h 191"/>
                <a:gd name="T10" fmla="*/ 224 w 231"/>
                <a:gd name="T11" fmla="*/ 17 h 191"/>
                <a:gd name="T12" fmla="*/ 11 w 231"/>
                <a:gd name="T13" fmla="*/ 185 h 191"/>
                <a:gd name="T14" fmla="*/ 6 w 231"/>
                <a:gd name="T15" fmla="*/ 18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1" h="191">
                  <a:moveTo>
                    <a:pt x="6" y="185"/>
                  </a:moveTo>
                  <a:lnTo>
                    <a:pt x="6" y="185"/>
                  </a:lnTo>
                  <a:cubicBezTo>
                    <a:pt x="0" y="185"/>
                    <a:pt x="0" y="179"/>
                    <a:pt x="6" y="173"/>
                  </a:cubicBezTo>
                  <a:cubicBezTo>
                    <a:pt x="213" y="6"/>
                    <a:pt x="213" y="6"/>
                    <a:pt x="213" y="6"/>
                  </a:cubicBezTo>
                  <a:cubicBezTo>
                    <a:pt x="218" y="0"/>
                    <a:pt x="224" y="6"/>
                    <a:pt x="224" y="6"/>
                  </a:cubicBezTo>
                  <a:cubicBezTo>
                    <a:pt x="230" y="11"/>
                    <a:pt x="224" y="11"/>
                    <a:pt x="224" y="17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11" y="190"/>
                    <a:pt x="6" y="190"/>
                    <a:pt x="6" y="185"/>
                  </a:cubicBez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693">
              <a:extLst>
                <a:ext uri="{FF2B5EF4-FFF2-40B4-BE49-F238E27FC236}">
                  <a16:creationId xmlns:a16="http://schemas.microsoft.com/office/drawing/2014/main" id="{367CA0D0-3664-8444-9264-973FC3C2A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218363"/>
              <a:ext cx="14288" cy="22225"/>
            </a:xfrm>
            <a:custGeom>
              <a:avLst/>
              <a:gdLst>
                <a:gd name="T0" fmla="*/ 39 w 40"/>
                <a:gd name="T1" fmla="*/ 39 h 62"/>
                <a:gd name="T2" fmla="*/ 39 w 40"/>
                <a:gd name="T3" fmla="*/ 39 h 62"/>
                <a:gd name="T4" fmla="*/ 22 w 40"/>
                <a:gd name="T5" fmla="*/ 61 h 62"/>
                <a:gd name="T6" fmla="*/ 0 w 40"/>
                <a:gd name="T7" fmla="*/ 39 h 62"/>
                <a:gd name="T8" fmla="*/ 22 w 40"/>
                <a:gd name="T9" fmla="*/ 0 h 62"/>
                <a:gd name="T10" fmla="*/ 39 w 40"/>
                <a:gd name="T11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2">
                  <a:moveTo>
                    <a:pt x="39" y="39"/>
                  </a:moveTo>
                  <a:lnTo>
                    <a:pt x="39" y="39"/>
                  </a:lnTo>
                  <a:cubicBezTo>
                    <a:pt x="39" y="50"/>
                    <a:pt x="28" y="61"/>
                    <a:pt x="22" y="61"/>
                  </a:cubicBezTo>
                  <a:cubicBezTo>
                    <a:pt x="11" y="61"/>
                    <a:pt x="0" y="50"/>
                    <a:pt x="0" y="39"/>
                  </a:cubicBezTo>
                  <a:cubicBezTo>
                    <a:pt x="0" y="28"/>
                    <a:pt x="22" y="0"/>
                    <a:pt x="22" y="0"/>
                  </a:cubicBezTo>
                  <a:cubicBezTo>
                    <a:pt x="22" y="0"/>
                    <a:pt x="39" y="28"/>
                    <a:pt x="39" y="3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B42C818-CA52-1C4D-9DBC-4BD635DA0991}"/>
              </a:ext>
            </a:extLst>
          </p:cNvPr>
          <p:cNvGrpSpPr/>
          <p:nvPr/>
        </p:nvGrpSpPr>
        <p:grpSpPr>
          <a:xfrm>
            <a:off x="3515124" y="5015624"/>
            <a:ext cx="2947150" cy="2204563"/>
            <a:chOff x="4000500" y="5956300"/>
            <a:chExt cx="201613" cy="150813"/>
          </a:xfrm>
        </p:grpSpPr>
        <p:sp>
          <p:nvSpPr>
            <p:cNvPr id="75" name="Freeform 822">
              <a:extLst>
                <a:ext uri="{FF2B5EF4-FFF2-40B4-BE49-F238E27FC236}">
                  <a16:creationId xmlns:a16="http://schemas.microsoft.com/office/drawing/2014/main" id="{7C2425EB-D93F-964C-BC11-4D0934E87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263" y="6024563"/>
              <a:ext cx="23812" cy="80962"/>
            </a:xfrm>
            <a:custGeom>
              <a:avLst/>
              <a:gdLst>
                <a:gd name="T0" fmla="*/ 0 w 68"/>
                <a:gd name="T1" fmla="*/ 190 h 225"/>
                <a:gd name="T2" fmla="*/ 0 w 68"/>
                <a:gd name="T3" fmla="*/ 190 h 225"/>
                <a:gd name="T4" fmla="*/ 34 w 68"/>
                <a:gd name="T5" fmla="*/ 224 h 225"/>
                <a:gd name="T6" fmla="*/ 61 w 68"/>
                <a:gd name="T7" fmla="*/ 190 h 225"/>
                <a:gd name="T8" fmla="*/ 61 w 68"/>
                <a:gd name="T9" fmla="*/ 0 h 225"/>
                <a:gd name="T10" fmla="*/ 0 w 68"/>
                <a:gd name="T11" fmla="*/ 0 h 225"/>
                <a:gd name="T12" fmla="*/ 0 w 68"/>
                <a:gd name="T13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25">
                  <a:moveTo>
                    <a:pt x="0" y="190"/>
                  </a:moveTo>
                  <a:lnTo>
                    <a:pt x="0" y="190"/>
                  </a:lnTo>
                  <a:cubicBezTo>
                    <a:pt x="0" y="207"/>
                    <a:pt x="17" y="224"/>
                    <a:pt x="34" y="224"/>
                  </a:cubicBezTo>
                  <a:cubicBezTo>
                    <a:pt x="50" y="224"/>
                    <a:pt x="67" y="207"/>
                    <a:pt x="61" y="19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9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823">
              <a:extLst>
                <a:ext uri="{FF2B5EF4-FFF2-40B4-BE49-F238E27FC236}">
                  <a16:creationId xmlns:a16="http://schemas.microsoft.com/office/drawing/2014/main" id="{BF39E816-32BA-A44D-9E0F-CE27EC20B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00" y="5986463"/>
              <a:ext cx="30163" cy="38100"/>
            </a:xfrm>
            <a:custGeom>
              <a:avLst/>
              <a:gdLst>
                <a:gd name="T0" fmla="*/ 84 w 85"/>
                <a:gd name="T1" fmla="*/ 11 h 107"/>
                <a:gd name="T2" fmla="*/ 84 w 85"/>
                <a:gd name="T3" fmla="*/ 11 h 107"/>
                <a:gd name="T4" fmla="*/ 72 w 85"/>
                <a:gd name="T5" fmla="*/ 0 h 107"/>
                <a:gd name="T6" fmla="*/ 11 w 85"/>
                <a:gd name="T7" fmla="*/ 0 h 107"/>
                <a:gd name="T8" fmla="*/ 0 w 85"/>
                <a:gd name="T9" fmla="*/ 11 h 107"/>
                <a:gd name="T10" fmla="*/ 11 w 85"/>
                <a:gd name="T11" fmla="*/ 22 h 107"/>
                <a:gd name="T12" fmla="*/ 11 w 85"/>
                <a:gd name="T13" fmla="*/ 106 h 107"/>
                <a:gd name="T14" fmla="*/ 72 w 85"/>
                <a:gd name="T15" fmla="*/ 106 h 107"/>
                <a:gd name="T16" fmla="*/ 72 w 85"/>
                <a:gd name="T17" fmla="*/ 22 h 107"/>
                <a:gd name="T18" fmla="*/ 84 w 85"/>
                <a:gd name="T19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7">
                  <a:moveTo>
                    <a:pt x="84" y="11"/>
                  </a:moveTo>
                  <a:lnTo>
                    <a:pt x="84" y="11"/>
                  </a:lnTo>
                  <a:cubicBezTo>
                    <a:pt x="84" y="5"/>
                    <a:pt x="78" y="0"/>
                    <a:pt x="7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8" y="22"/>
                    <a:pt x="84" y="17"/>
                    <a:pt x="84" y="1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824">
              <a:extLst>
                <a:ext uri="{FF2B5EF4-FFF2-40B4-BE49-F238E27FC236}">
                  <a16:creationId xmlns:a16="http://schemas.microsoft.com/office/drawing/2014/main" id="{87312291-36C0-8640-AE65-90637D9F2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238" y="5956300"/>
              <a:ext cx="36512" cy="106363"/>
            </a:xfrm>
            <a:custGeom>
              <a:avLst/>
              <a:gdLst>
                <a:gd name="T0" fmla="*/ 67 w 102"/>
                <a:gd name="T1" fmla="*/ 296 h 297"/>
                <a:gd name="T2" fmla="*/ 67 w 102"/>
                <a:gd name="T3" fmla="*/ 296 h 297"/>
                <a:gd name="T4" fmla="*/ 33 w 102"/>
                <a:gd name="T5" fmla="*/ 296 h 297"/>
                <a:gd name="T6" fmla="*/ 0 w 102"/>
                <a:gd name="T7" fmla="*/ 263 h 297"/>
                <a:gd name="T8" fmla="*/ 0 w 102"/>
                <a:gd name="T9" fmla="*/ 28 h 297"/>
                <a:gd name="T10" fmla="*/ 11 w 102"/>
                <a:gd name="T11" fmla="*/ 17 h 297"/>
                <a:gd name="T12" fmla="*/ 62 w 102"/>
                <a:gd name="T13" fmla="*/ 17 h 297"/>
                <a:gd name="T14" fmla="*/ 95 w 102"/>
                <a:gd name="T15" fmla="*/ 22 h 297"/>
                <a:gd name="T16" fmla="*/ 101 w 102"/>
                <a:gd name="T17" fmla="*/ 263 h 297"/>
                <a:gd name="T18" fmla="*/ 67 w 102"/>
                <a:gd name="T19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97">
                  <a:moveTo>
                    <a:pt x="67" y="296"/>
                  </a:moveTo>
                  <a:lnTo>
                    <a:pt x="67" y="296"/>
                  </a:lnTo>
                  <a:cubicBezTo>
                    <a:pt x="33" y="296"/>
                    <a:pt x="33" y="296"/>
                    <a:pt x="33" y="296"/>
                  </a:cubicBezTo>
                  <a:cubicBezTo>
                    <a:pt x="17" y="296"/>
                    <a:pt x="0" y="280"/>
                    <a:pt x="0" y="26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6" y="17"/>
                    <a:pt x="11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84" y="17"/>
                    <a:pt x="95" y="0"/>
                    <a:pt x="95" y="22"/>
                  </a:cubicBezTo>
                  <a:cubicBezTo>
                    <a:pt x="101" y="263"/>
                    <a:pt x="101" y="263"/>
                    <a:pt x="101" y="263"/>
                  </a:cubicBezTo>
                  <a:cubicBezTo>
                    <a:pt x="101" y="280"/>
                    <a:pt x="84" y="296"/>
                    <a:pt x="6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825">
              <a:extLst>
                <a:ext uri="{FF2B5EF4-FFF2-40B4-BE49-F238E27FC236}">
                  <a16:creationId xmlns:a16="http://schemas.microsoft.com/office/drawing/2014/main" id="{89933EE8-6D3C-1A43-B4F2-9882DA2BF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888" y="5959475"/>
              <a:ext cx="49212" cy="7938"/>
            </a:xfrm>
            <a:custGeom>
              <a:avLst/>
              <a:gdLst>
                <a:gd name="T0" fmla="*/ 123 w 135"/>
                <a:gd name="T1" fmla="*/ 23 h 24"/>
                <a:gd name="T2" fmla="*/ 123 w 135"/>
                <a:gd name="T3" fmla="*/ 23 h 24"/>
                <a:gd name="T4" fmla="*/ 11 w 135"/>
                <a:gd name="T5" fmla="*/ 23 h 24"/>
                <a:gd name="T6" fmla="*/ 0 w 135"/>
                <a:gd name="T7" fmla="*/ 12 h 24"/>
                <a:gd name="T8" fmla="*/ 0 w 135"/>
                <a:gd name="T9" fmla="*/ 12 h 24"/>
                <a:gd name="T10" fmla="*/ 11 w 135"/>
                <a:gd name="T11" fmla="*/ 0 h 24"/>
                <a:gd name="T12" fmla="*/ 123 w 135"/>
                <a:gd name="T13" fmla="*/ 0 h 24"/>
                <a:gd name="T14" fmla="*/ 134 w 135"/>
                <a:gd name="T15" fmla="*/ 12 h 24"/>
                <a:gd name="T16" fmla="*/ 134 w 135"/>
                <a:gd name="T17" fmla="*/ 12 h 24"/>
                <a:gd name="T18" fmla="*/ 123 w 135"/>
                <a:gd name="T1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24">
                  <a:moveTo>
                    <a:pt x="123" y="23"/>
                  </a:moveTo>
                  <a:lnTo>
                    <a:pt x="123" y="23"/>
                  </a:lnTo>
                  <a:cubicBezTo>
                    <a:pt x="11" y="23"/>
                    <a:pt x="11" y="23"/>
                    <a:pt x="11" y="23"/>
                  </a:cubicBezTo>
                  <a:cubicBezTo>
                    <a:pt x="6" y="23"/>
                    <a:pt x="0" y="17"/>
                    <a:pt x="0" y="12"/>
                  </a:cubicBezTo>
                  <a:lnTo>
                    <a:pt x="0" y="12"/>
                  </a:lnTo>
                  <a:cubicBezTo>
                    <a:pt x="0" y="6"/>
                    <a:pt x="6" y="0"/>
                    <a:pt x="11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34" y="6"/>
                    <a:pt x="134" y="12"/>
                  </a:cubicBezTo>
                  <a:lnTo>
                    <a:pt x="134" y="12"/>
                  </a:lnTo>
                  <a:cubicBezTo>
                    <a:pt x="134" y="17"/>
                    <a:pt x="129" y="23"/>
                    <a:pt x="123" y="2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826">
              <a:extLst>
                <a:ext uri="{FF2B5EF4-FFF2-40B4-BE49-F238E27FC236}">
                  <a16:creationId xmlns:a16="http://schemas.microsoft.com/office/drawing/2014/main" id="{37395A68-DF76-9847-94FA-59EA90401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250" y="6005513"/>
              <a:ext cx="88900" cy="52387"/>
            </a:xfrm>
            <a:custGeom>
              <a:avLst/>
              <a:gdLst>
                <a:gd name="T0" fmla="*/ 247 w 248"/>
                <a:gd name="T1" fmla="*/ 146 h 147"/>
                <a:gd name="T2" fmla="*/ 247 w 248"/>
                <a:gd name="T3" fmla="*/ 146 h 147"/>
                <a:gd name="T4" fmla="*/ 168 w 248"/>
                <a:gd name="T5" fmla="*/ 6 h 147"/>
                <a:gd name="T6" fmla="*/ 123 w 248"/>
                <a:gd name="T7" fmla="*/ 0 h 147"/>
                <a:gd name="T8" fmla="*/ 79 w 248"/>
                <a:gd name="T9" fmla="*/ 6 h 147"/>
                <a:gd name="T10" fmla="*/ 0 w 248"/>
                <a:gd name="T11" fmla="*/ 146 h 147"/>
                <a:gd name="T12" fmla="*/ 247 w 248"/>
                <a:gd name="T13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47">
                  <a:moveTo>
                    <a:pt x="247" y="146"/>
                  </a:moveTo>
                  <a:lnTo>
                    <a:pt x="247" y="146"/>
                  </a:lnTo>
                  <a:cubicBezTo>
                    <a:pt x="219" y="90"/>
                    <a:pt x="179" y="22"/>
                    <a:pt x="168" y="6"/>
                  </a:cubicBezTo>
                  <a:cubicBezTo>
                    <a:pt x="157" y="0"/>
                    <a:pt x="140" y="0"/>
                    <a:pt x="123" y="0"/>
                  </a:cubicBezTo>
                  <a:cubicBezTo>
                    <a:pt x="106" y="0"/>
                    <a:pt x="95" y="0"/>
                    <a:pt x="79" y="6"/>
                  </a:cubicBezTo>
                  <a:cubicBezTo>
                    <a:pt x="67" y="22"/>
                    <a:pt x="28" y="90"/>
                    <a:pt x="0" y="146"/>
                  </a:cubicBezTo>
                  <a:lnTo>
                    <a:pt x="247" y="14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827">
              <a:extLst>
                <a:ext uri="{FF2B5EF4-FFF2-40B4-BE49-F238E27FC236}">
                  <a16:creationId xmlns:a16="http://schemas.microsoft.com/office/drawing/2014/main" id="{6AE6FC30-CF19-744B-B99A-56C44DB4E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663" y="6057900"/>
              <a:ext cx="103187" cy="49213"/>
            </a:xfrm>
            <a:custGeom>
              <a:avLst/>
              <a:gdLst>
                <a:gd name="T0" fmla="*/ 285 w 286"/>
                <a:gd name="T1" fmla="*/ 83 h 135"/>
                <a:gd name="T2" fmla="*/ 285 w 286"/>
                <a:gd name="T3" fmla="*/ 83 h 135"/>
                <a:gd name="T4" fmla="*/ 252 w 286"/>
                <a:gd name="T5" fmla="*/ 0 h 135"/>
                <a:gd name="T6" fmla="*/ 5 w 286"/>
                <a:gd name="T7" fmla="*/ 0 h 135"/>
                <a:gd name="T8" fmla="*/ 5 w 286"/>
                <a:gd name="T9" fmla="*/ 5 h 135"/>
                <a:gd name="T10" fmla="*/ 5 w 286"/>
                <a:gd name="T11" fmla="*/ 106 h 135"/>
                <a:gd name="T12" fmla="*/ 0 w 286"/>
                <a:gd name="T13" fmla="*/ 128 h 135"/>
                <a:gd name="T14" fmla="*/ 22 w 286"/>
                <a:gd name="T15" fmla="*/ 134 h 135"/>
                <a:gd name="T16" fmla="*/ 229 w 286"/>
                <a:gd name="T17" fmla="*/ 134 h 135"/>
                <a:gd name="T18" fmla="*/ 279 w 286"/>
                <a:gd name="T19" fmla="*/ 106 h 135"/>
                <a:gd name="T20" fmla="*/ 279 w 286"/>
                <a:gd name="T21" fmla="*/ 106 h 135"/>
                <a:gd name="T22" fmla="*/ 285 w 286"/>
                <a:gd name="T23" fmla="*/ 8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35">
                  <a:moveTo>
                    <a:pt x="285" y="83"/>
                  </a:moveTo>
                  <a:lnTo>
                    <a:pt x="285" y="83"/>
                  </a:lnTo>
                  <a:cubicBezTo>
                    <a:pt x="279" y="61"/>
                    <a:pt x="268" y="33"/>
                    <a:pt x="252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5"/>
                  </a:lnTo>
                  <a:cubicBezTo>
                    <a:pt x="5" y="106"/>
                    <a:pt x="5" y="106"/>
                    <a:pt x="5" y="106"/>
                  </a:cubicBezTo>
                  <a:cubicBezTo>
                    <a:pt x="5" y="112"/>
                    <a:pt x="5" y="123"/>
                    <a:pt x="0" y="128"/>
                  </a:cubicBezTo>
                  <a:cubicBezTo>
                    <a:pt x="5" y="128"/>
                    <a:pt x="16" y="134"/>
                    <a:pt x="22" y="134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52" y="134"/>
                    <a:pt x="268" y="123"/>
                    <a:pt x="279" y="106"/>
                  </a:cubicBezTo>
                  <a:lnTo>
                    <a:pt x="279" y="106"/>
                  </a:lnTo>
                  <a:cubicBezTo>
                    <a:pt x="285" y="95"/>
                    <a:pt x="285" y="89"/>
                    <a:pt x="285" y="8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828">
              <a:extLst>
                <a:ext uri="{FF2B5EF4-FFF2-40B4-BE49-F238E27FC236}">
                  <a16:creationId xmlns:a16="http://schemas.microsoft.com/office/drawing/2014/main" id="{D3A49B8E-AA77-A24F-8973-F468E174F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025" y="6029325"/>
              <a:ext cx="65088" cy="77788"/>
            </a:xfrm>
            <a:custGeom>
              <a:avLst/>
              <a:gdLst>
                <a:gd name="T0" fmla="*/ 62 w 180"/>
                <a:gd name="T1" fmla="*/ 157 h 214"/>
                <a:gd name="T2" fmla="*/ 62 w 180"/>
                <a:gd name="T3" fmla="*/ 157 h 214"/>
                <a:gd name="T4" fmla="*/ 123 w 180"/>
                <a:gd name="T5" fmla="*/ 95 h 214"/>
                <a:gd name="T6" fmla="*/ 163 w 180"/>
                <a:gd name="T7" fmla="*/ 112 h 214"/>
                <a:gd name="T8" fmla="*/ 163 w 180"/>
                <a:gd name="T9" fmla="*/ 23 h 214"/>
                <a:gd name="T10" fmla="*/ 168 w 180"/>
                <a:gd name="T11" fmla="*/ 23 h 214"/>
                <a:gd name="T12" fmla="*/ 179 w 180"/>
                <a:gd name="T13" fmla="*/ 17 h 214"/>
                <a:gd name="T14" fmla="*/ 179 w 180"/>
                <a:gd name="T15" fmla="*/ 11 h 214"/>
                <a:gd name="T16" fmla="*/ 168 w 180"/>
                <a:gd name="T17" fmla="*/ 0 h 214"/>
                <a:gd name="T18" fmla="*/ 6 w 180"/>
                <a:gd name="T19" fmla="*/ 0 h 214"/>
                <a:gd name="T20" fmla="*/ 0 w 180"/>
                <a:gd name="T21" fmla="*/ 11 h 214"/>
                <a:gd name="T22" fmla="*/ 0 w 180"/>
                <a:gd name="T23" fmla="*/ 17 h 214"/>
                <a:gd name="T24" fmla="*/ 6 w 180"/>
                <a:gd name="T25" fmla="*/ 23 h 214"/>
                <a:gd name="T26" fmla="*/ 11 w 180"/>
                <a:gd name="T27" fmla="*/ 23 h 214"/>
                <a:gd name="T28" fmla="*/ 11 w 180"/>
                <a:gd name="T29" fmla="*/ 174 h 214"/>
                <a:gd name="T30" fmla="*/ 51 w 180"/>
                <a:gd name="T31" fmla="*/ 213 h 214"/>
                <a:gd name="T32" fmla="*/ 90 w 180"/>
                <a:gd name="T33" fmla="*/ 213 h 214"/>
                <a:gd name="T34" fmla="*/ 62 w 180"/>
                <a:gd name="T35" fmla="*/ 15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214">
                  <a:moveTo>
                    <a:pt x="62" y="157"/>
                  </a:moveTo>
                  <a:lnTo>
                    <a:pt x="62" y="157"/>
                  </a:lnTo>
                  <a:cubicBezTo>
                    <a:pt x="62" y="123"/>
                    <a:pt x="90" y="95"/>
                    <a:pt x="123" y="95"/>
                  </a:cubicBezTo>
                  <a:cubicBezTo>
                    <a:pt x="140" y="95"/>
                    <a:pt x="157" y="101"/>
                    <a:pt x="163" y="112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8" y="23"/>
                    <a:pt x="168" y="23"/>
                    <a:pt x="168" y="23"/>
                  </a:cubicBezTo>
                  <a:cubicBezTo>
                    <a:pt x="174" y="23"/>
                    <a:pt x="179" y="23"/>
                    <a:pt x="179" y="17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9" y="6"/>
                    <a:pt x="174" y="0"/>
                    <a:pt x="16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6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0" y="23"/>
                    <a:pt x="6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1" y="191"/>
                    <a:pt x="28" y="213"/>
                    <a:pt x="51" y="213"/>
                  </a:cubicBezTo>
                  <a:cubicBezTo>
                    <a:pt x="90" y="213"/>
                    <a:pt x="90" y="213"/>
                    <a:pt x="90" y="213"/>
                  </a:cubicBezTo>
                  <a:cubicBezTo>
                    <a:pt x="73" y="202"/>
                    <a:pt x="62" y="179"/>
                    <a:pt x="62" y="15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829">
              <a:extLst>
                <a:ext uri="{FF2B5EF4-FFF2-40B4-BE49-F238E27FC236}">
                  <a16:creationId xmlns:a16="http://schemas.microsoft.com/office/drawing/2014/main" id="{E949DB2A-7A42-544A-9EAB-4D610D2BE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250" y="6064250"/>
              <a:ext cx="36513" cy="42863"/>
            </a:xfrm>
            <a:custGeom>
              <a:avLst/>
              <a:gdLst>
                <a:gd name="T0" fmla="*/ 101 w 102"/>
                <a:gd name="T1" fmla="*/ 79 h 119"/>
                <a:gd name="T2" fmla="*/ 101 w 102"/>
                <a:gd name="T3" fmla="*/ 79 h 119"/>
                <a:gd name="T4" fmla="*/ 101 w 102"/>
                <a:gd name="T5" fmla="*/ 17 h 119"/>
                <a:gd name="T6" fmla="*/ 61 w 102"/>
                <a:gd name="T7" fmla="*/ 0 h 119"/>
                <a:gd name="T8" fmla="*/ 0 w 102"/>
                <a:gd name="T9" fmla="*/ 62 h 119"/>
                <a:gd name="T10" fmla="*/ 28 w 102"/>
                <a:gd name="T11" fmla="*/ 118 h 119"/>
                <a:gd name="T12" fmla="*/ 67 w 102"/>
                <a:gd name="T13" fmla="*/ 118 h 119"/>
                <a:gd name="T14" fmla="*/ 101 w 102"/>
                <a:gd name="T15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19">
                  <a:moveTo>
                    <a:pt x="101" y="79"/>
                  </a:moveTo>
                  <a:lnTo>
                    <a:pt x="101" y="79"/>
                  </a:lnTo>
                  <a:cubicBezTo>
                    <a:pt x="101" y="17"/>
                    <a:pt x="101" y="17"/>
                    <a:pt x="101" y="17"/>
                  </a:cubicBezTo>
                  <a:cubicBezTo>
                    <a:pt x="95" y="6"/>
                    <a:pt x="78" y="0"/>
                    <a:pt x="61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84"/>
                    <a:pt x="11" y="107"/>
                    <a:pt x="28" y="118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84" y="118"/>
                    <a:pt x="101" y="96"/>
                    <a:pt x="101" y="7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FC46BFC-AE43-E042-ADE0-A709D2EDE6D9}"/>
              </a:ext>
            </a:extLst>
          </p:cNvPr>
          <p:cNvGrpSpPr/>
          <p:nvPr/>
        </p:nvGrpSpPr>
        <p:grpSpPr>
          <a:xfrm>
            <a:off x="18033905" y="5150629"/>
            <a:ext cx="3284619" cy="2125342"/>
            <a:chOff x="3330575" y="5411788"/>
            <a:chExt cx="161925" cy="104775"/>
          </a:xfrm>
          <a:solidFill>
            <a:schemeClr val="bg1"/>
          </a:solidFill>
        </p:grpSpPr>
        <p:sp>
          <p:nvSpPr>
            <p:cNvPr id="83" name="Freeform 42">
              <a:extLst>
                <a:ext uri="{FF2B5EF4-FFF2-40B4-BE49-F238E27FC236}">
                  <a16:creationId xmlns:a16="http://schemas.microsoft.com/office/drawing/2014/main" id="{03022F1C-7F45-514C-9BC9-5F190DA34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575" y="5411788"/>
              <a:ext cx="88900" cy="92075"/>
            </a:xfrm>
            <a:custGeom>
              <a:avLst/>
              <a:gdLst>
                <a:gd name="T0" fmla="*/ 240 w 249"/>
                <a:gd name="T1" fmla="*/ 98 h 257"/>
                <a:gd name="T2" fmla="*/ 240 w 249"/>
                <a:gd name="T3" fmla="*/ 98 h 257"/>
                <a:gd name="T4" fmla="*/ 218 w 249"/>
                <a:gd name="T5" fmla="*/ 98 h 257"/>
                <a:gd name="T6" fmla="*/ 195 w 249"/>
                <a:gd name="T7" fmla="*/ 60 h 257"/>
                <a:gd name="T8" fmla="*/ 210 w 249"/>
                <a:gd name="T9" fmla="*/ 45 h 257"/>
                <a:gd name="T10" fmla="*/ 210 w 249"/>
                <a:gd name="T11" fmla="*/ 38 h 257"/>
                <a:gd name="T12" fmla="*/ 180 w 249"/>
                <a:gd name="T13" fmla="*/ 23 h 257"/>
                <a:gd name="T14" fmla="*/ 180 w 249"/>
                <a:gd name="T15" fmla="*/ 23 h 257"/>
                <a:gd name="T16" fmla="*/ 165 w 249"/>
                <a:gd name="T17" fmla="*/ 38 h 257"/>
                <a:gd name="T18" fmla="*/ 128 w 249"/>
                <a:gd name="T19" fmla="*/ 23 h 257"/>
                <a:gd name="T20" fmla="*/ 128 w 249"/>
                <a:gd name="T21" fmla="*/ 8 h 257"/>
                <a:gd name="T22" fmla="*/ 120 w 249"/>
                <a:gd name="T23" fmla="*/ 0 h 257"/>
                <a:gd name="T24" fmla="*/ 105 w 249"/>
                <a:gd name="T25" fmla="*/ 8 h 257"/>
                <a:gd name="T26" fmla="*/ 90 w 249"/>
                <a:gd name="T27" fmla="*/ 8 h 257"/>
                <a:gd name="T28" fmla="*/ 90 w 249"/>
                <a:gd name="T29" fmla="*/ 15 h 257"/>
                <a:gd name="T30" fmla="*/ 90 w 249"/>
                <a:gd name="T31" fmla="*/ 30 h 257"/>
                <a:gd name="T32" fmla="*/ 53 w 249"/>
                <a:gd name="T33" fmla="*/ 53 h 257"/>
                <a:gd name="T34" fmla="*/ 38 w 249"/>
                <a:gd name="T35" fmla="*/ 45 h 257"/>
                <a:gd name="T36" fmla="*/ 30 w 249"/>
                <a:gd name="T37" fmla="*/ 45 h 257"/>
                <a:gd name="T38" fmla="*/ 15 w 249"/>
                <a:gd name="T39" fmla="*/ 68 h 257"/>
                <a:gd name="T40" fmla="*/ 15 w 249"/>
                <a:gd name="T41" fmla="*/ 75 h 257"/>
                <a:gd name="T42" fmla="*/ 30 w 249"/>
                <a:gd name="T43" fmla="*/ 83 h 257"/>
                <a:gd name="T44" fmla="*/ 22 w 249"/>
                <a:gd name="T45" fmla="*/ 128 h 257"/>
                <a:gd name="T46" fmla="*/ 0 w 249"/>
                <a:gd name="T47" fmla="*/ 128 h 257"/>
                <a:gd name="T48" fmla="*/ 0 w 249"/>
                <a:gd name="T49" fmla="*/ 135 h 257"/>
                <a:gd name="T50" fmla="*/ 0 w 249"/>
                <a:gd name="T51" fmla="*/ 143 h 257"/>
                <a:gd name="T52" fmla="*/ 8 w 249"/>
                <a:gd name="T53" fmla="*/ 166 h 257"/>
                <a:gd name="T54" fmla="*/ 8 w 249"/>
                <a:gd name="T55" fmla="*/ 166 h 257"/>
                <a:gd name="T56" fmla="*/ 30 w 249"/>
                <a:gd name="T57" fmla="*/ 166 h 257"/>
                <a:gd name="T58" fmla="*/ 45 w 249"/>
                <a:gd name="T59" fmla="*/ 196 h 257"/>
                <a:gd name="T60" fmla="*/ 30 w 249"/>
                <a:gd name="T61" fmla="*/ 210 h 257"/>
                <a:gd name="T62" fmla="*/ 38 w 249"/>
                <a:gd name="T63" fmla="*/ 218 h 257"/>
                <a:gd name="T64" fmla="*/ 60 w 249"/>
                <a:gd name="T65" fmla="*/ 233 h 257"/>
                <a:gd name="T66" fmla="*/ 60 w 249"/>
                <a:gd name="T67" fmla="*/ 233 h 257"/>
                <a:gd name="T68" fmla="*/ 75 w 249"/>
                <a:gd name="T69" fmla="*/ 218 h 257"/>
                <a:gd name="T70" fmla="*/ 120 w 249"/>
                <a:gd name="T71" fmla="*/ 233 h 257"/>
                <a:gd name="T72" fmla="*/ 120 w 249"/>
                <a:gd name="T73" fmla="*/ 248 h 257"/>
                <a:gd name="T74" fmla="*/ 120 w 249"/>
                <a:gd name="T75" fmla="*/ 256 h 257"/>
                <a:gd name="T76" fmla="*/ 143 w 249"/>
                <a:gd name="T77" fmla="*/ 248 h 257"/>
                <a:gd name="T78" fmla="*/ 158 w 249"/>
                <a:gd name="T79" fmla="*/ 248 h 257"/>
                <a:gd name="T80" fmla="*/ 158 w 249"/>
                <a:gd name="T81" fmla="*/ 240 h 257"/>
                <a:gd name="T82" fmla="*/ 158 w 249"/>
                <a:gd name="T83" fmla="*/ 226 h 257"/>
                <a:gd name="T84" fmla="*/ 188 w 249"/>
                <a:gd name="T85" fmla="*/ 210 h 257"/>
                <a:gd name="T86" fmla="*/ 203 w 249"/>
                <a:gd name="T87" fmla="*/ 218 h 257"/>
                <a:gd name="T88" fmla="*/ 210 w 249"/>
                <a:gd name="T89" fmla="*/ 218 h 257"/>
                <a:gd name="T90" fmla="*/ 225 w 249"/>
                <a:gd name="T91" fmla="*/ 196 h 257"/>
                <a:gd name="T92" fmla="*/ 225 w 249"/>
                <a:gd name="T93" fmla="*/ 188 h 257"/>
                <a:gd name="T94" fmla="*/ 210 w 249"/>
                <a:gd name="T95" fmla="*/ 180 h 257"/>
                <a:gd name="T96" fmla="*/ 225 w 249"/>
                <a:gd name="T97" fmla="*/ 135 h 257"/>
                <a:gd name="T98" fmla="*/ 240 w 249"/>
                <a:gd name="T99" fmla="*/ 135 h 257"/>
                <a:gd name="T100" fmla="*/ 248 w 249"/>
                <a:gd name="T101" fmla="*/ 128 h 257"/>
                <a:gd name="T102" fmla="*/ 248 w 249"/>
                <a:gd name="T103" fmla="*/ 113 h 257"/>
                <a:gd name="T104" fmla="*/ 240 w 249"/>
                <a:gd name="T105" fmla="*/ 98 h 257"/>
                <a:gd name="T106" fmla="*/ 180 w 249"/>
                <a:gd name="T107" fmla="*/ 143 h 257"/>
                <a:gd name="T108" fmla="*/ 180 w 249"/>
                <a:gd name="T109" fmla="*/ 143 h 257"/>
                <a:gd name="T110" fmla="*/ 150 w 249"/>
                <a:gd name="T111" fmla="*/ 173 h 257"/>
                <a:gd name="T112" fmla="*/ 68 w 249"/>
                <a:gd name="T113" fmla="*/ 113 h 257"/>
                <a:gd name="T114" fmla="*/ 90 w 249"/>
                <a:gd name="T115" fmla="*/ 83 h 257"/>
                <a:gd name="T116" fmla="*/ 180 w 249"/>
                <a:gd name="T117" fmla="*/ 14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9" h="257">
                  <a:moveTo>
                    <a:pt x="240" y="98"/>
                  </a:moveTo>
                  <a:lnTo>
                    <a:pt x="240" y="98"/>
                  </a:lnTo>
                  <a:cubicBezTo>
                    <a:pt x="218" y="98"/>
                    <a:pt x="218" y="98"/>
                    <a:pt x="218" y="98"/>
                  </a:cubicBezTo>
                  <a:cubicBezTo>
                    <a:pt x="218" y="83"/>
                    <a:pt x="210" y="68"/>
                    <a:pt x="195" y="60"/>
                  </a:cubicBezTo>
                  <a:cubicBezTo>
                    <a:pt x="210" y="45"/>
                    <a:pt x="210" y="45"/>
                    <a:pt x="210" y="45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03" y="30"/>
                    <a:pt x="195" y="23"/>
                    <a:pt x="180" y="23"/>
                  </a:cubicBezTo>
                  <a:cubicBezTo>
                    <a:pt x="180" y="15"/>
                    <a:pt x="180" y="15"/>
                    <a:pt x="180" y="23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58" y="30"/>
                    <a:pt x="143" y="30"/>
                    <a:pt x="128" y="23"/>
                  </a:cubicBezTo>
                  <a:cubicBezTo>
                    <a:pt x="128" y="8"/>
                    <a:pt x="128" y="8"/>
                    <a:pt x="128" y="8"/>
                  </a:cubicBezTo>
                  <a:lnTo>
                    <a:pt x="120" y="0"/>
                  </a:lnTo>
                  <a:cubicBezTo>
                    <a:pt x="120" y="0"/>
                    <a:pt x="113" y="8"/>
                    <a:pt x="105" y="8"/>
                  </a:cubicBezTo>
                  <a:cubicBezTo>
                    <a:pt x="98" y="8"/>
                    <a:pt x="98" y="8"/>
                    <a:pt x="90" y="8"/>
                  </a:cubicBezTo>
                  <a:cubicBezTo>
                    <a:pt x="90" y="8"/>
                    <a:pt x="90" y="8"/>
                    <a:pt x="90" y="15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75" y="38"/>
                    <a:pt x="60" y="45"/>
                    <a:pt x="53" y="53"/>
                  </a:cubicBezTo>
                  <a:cubicBezTo>
                    <a:pt x="38" y="45"/>
                    <a:pt x="38" y="45"/>
                    <a:pt x="38" y="45"/>
                  </a:cubicBezTo>
                  <a:lnTo>
                    <a:pt x="30" y="45"/>
                  </a:lnTo>
                  <a:cubicBezTo>
                    <a:pt x="22" y="53"/>
                    <a:pt x="15" y="60"/>
                    <a:pt x="15" y="68"/>
                  </a:cubicBezTo>
                  <a:lnTo>
                    <a:pt x="15" y="75"/>
                  </a:lnTo>
                  <a:cubicBezTo>
                    <a:pt x="30" y="83"/>
                    <a:pt x="30" y="83"/>
                    <a:pt x="30" y="83"/>
                  </a:cubicBezTo>
                  <a:cubicBezTo>
                    <a:pt x="22" y="98"/>
                    <a:pt x="22" y="113"/>
                    <a:pt x="22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8"/>
                    <a:pt x="0" y="128"/>
                    <a:pt x="0" y="135"/>
                  </a:cubicBezTo>
                  <a:lnTo>
                    <a:pt x="0" y="143"/>
                  </a:lnTo>
                  <a:cubicBezTo>
                    <a:pt x="0" y="150"/>
                    <a:pt x="0" y="158"/>
                    <a:pt x="8" y="166"/>
                  </a:cubicBezTo>
                  <a:lnTo>
                    <a:pt x="8" y="166"/>
                  </a:lnTo>
                  <a:cubicBezTo>
                    <a:pt x="30" y="166"/>
                    <a:pt x="30" y="166"/>
                    <a:pt x="30" y="166"/>
                  </a:cubicBezTo>
                  <a:cubicBezTo>
                    <a:pt x="30" y="173"/>
                    <a:pt x="38" y="188"/>
                    <a:pt x="45" y="196"/>
                  </a:cubicBezTo>
                  <a:cubicBezTo>
                    <a:pt x="30" y="210"/>
                    <a:pt x="30" y="210"/>
                    <a:pt x="30" y="210"/>
                  </a:cubicBezTo>
                  <a:cubicBezTo>
                    <a:pt x="30" y="210"/>
                    <a:pt x="30" y="210"/>
                    <a:pt x="38" y="218"/>
                  </a:cubicBezTo>
                  <a:cubicBezTo>
                    <a:pt x="38" y="226"/>
                    <a:pt x="53" y="226"/>
                    <a:pt x="60" y="233"/>
                  </a:cubicBezTo>
                  <a:lnTo>
                    <a:pt x="60" y="233"/>
                  </a:lnTo>
                  <a:cubicBezTo>
                    <a:pt x="75" y="218"/>
                    <a:pt x="75" y="218"/>
                    <a:pt x="75" y="218"/>
                  </a:cubicBezTo>
                  <a:cubicBezTo>
                    <a:pt x="90" y="226"/>
                    <a:pt x="105" y="233"/>
                    <a:pt x="120" y="233"/>
                  </a:cubicBezTo>
                  <a:cubicBezTo>
                    <a:pt x="120" y="248"/>
                    <a:pt x="120" y="248"/>
                    <a:pt x="120" y="248"/>
                  </a:cubicBezTo>
                  <a:lnTo>
                    <a:pt x="120" y="256"/>
                  </a:lnTo>
                  <a:cubicBezTo>
                    <a:pt x="128" y="256"/>
                    <a:pt x="135" y="248"/>
                    <a:pt x="143" y="248"/>
                  </a:cubicBezTo>
                  <a:cubicBezTo>
                    <a:pt x="143" y="248"/>
                    <a:pt x="150" y="248"/>
                    <a:pt x="158" y="248"/>
                  </a:cubicBezTo>
                  <a:cubicBezTo>
                    <a:pt x="158" y="248"/>
                    <a:pt x="158" y="248"/>
                    <a:pt x="158" y="240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65" y="218"/>
                    <a:pt x="180" y="218"/>
                    <a:pt x="188" y="210"/>
                  </a:cubicBezTo>
                  <a:cubicBezTo>
                    <a:pt x="203" y="218"/>
                    <a:pt x="203" y="218"/>
                    <a:pt x="203" y="218"/>
                  </a:cubicBezTo>
                  <a:lnTo>
                    <a:pt x="210" y="218"/>
                  </a:lnTo>
                  <a:cubicBezTo>
                    <a:pt x="218" y="210"/>
                    <a:pt x="225" y="203"/>
                    <a:pt x="225" y="196"/>
                  </a:cubicBezTo>
                  <a:lnTo>
                    <a:pt x="225" y="188"/>
                  </a:lnTo>
                  <a:cubicBezTo>
                    <a:pt x="210" y="180"/>
                    <a:pt x="210" y="180"/>
                    <a:pt x="210" y="180"/>
                  </a:cubicBezTo>
                  <a:cubicBezTo>
                    <a:pt x="218" y="166"/>
                    <a:pt x="225" y="150"/>
                    <a:pt x="225" y="13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8" y="135"/>
                    <a:pt x="248" y="135"/>
                    <a:pt x="248" y="128"/>
                  </a:cubicBezTo>
                  <a:cubicBezTo>
                    <a:pt x="248" y="120"/>
                    <a:pt x="248" y="120"/>
                    <a:pt x="248" y="113"/>
                  </a:cubicBezTo>
                  <a:cubicBezTo>
                    <a:pt x="248" y="105"/>
                    <a:pt x="248" y="105"/>
                    <a:pt x="240" y="98"/>
                  </a:cubicBezTo>
                  <a:close/>
                  <a:moveTo>
                    <a:pt x="180" y="143"/>
                  </a:moveTo>
                  <a:lnTo>
                    <a:pt x="180" y="143"/>
                  </a:lnTo>
                  <a:cubicBezTo>
                    <a:pt x="173" y="158"/>
                    <a:pt x="165" y="173"/>
                    <a:pt x="150" y="173"/>
                  </a:cubicBezTo>
                  <a:cubicBezTo>
                    <a:pt x="105" y="203"/>
                    <a:pt x="53" y="166"/>
                    <a:pt x="68" y="113"/>
                  </a:cubicBezTo>
                  <a:cubicBezTo>
                    <a:pt x="68" y="98"/>
                    <a:pt x="83" y="83"/>
                    <a:pt x="90" y="83"/>
                  </a:cubicBezTo>
                  <a:cubicBezTo>
                    <a:pt x="135" y="53"/>
                    <a:pt x="195" y="90"/>
                    <a:pt x="180" y="14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A2F809F8-D699-4E49-8BDA-82B83060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650" y="5446713"/>
              <a:ext cx="69850" cy="69850"/>
            </a:xfrm>
            <a:custGeom>
              <a:avLst/>
              <a:gdLst>
                <a:gd name="T0" fmla="*/ 188 w 196"/>
                <a:gd name="T1" fmla="*/ 105 h 196"/>
                <a:gd name="T2" fmla="*/ 188 w 196"/>
                <a:gd name="T3" fmla="*/ 105 h 196"/>
                <a:gd name="T4" fmla="*/ 173 w 196"/>
                <a:gd name="T5" fmla="*/ 105 h 196"/>
                <a:gd name="T6" fmla="*/ 173 w 196"/>
                <a:gd name="T7" fmla="*/ 68 h 196"/>
                <a:gd name="T8" fmla="*/ 180 w 196"/>
                <a:gd name="T9" fmla="*/ 60 h 196"/>
                <a:gd name="T10" fmla="*/ 180 w 196"/>
                <a:gd name="T11" fmla="*/ 52 h 196"/>
                <a:gd name="T12" fmla="*/ 173 w 196"/>
                <a:gd name="T13" fmla="*/ 37 h 196"/>
                <a:gd name="T14" fmla="*/ 165 w 196"/>
                <a:gd name="T15" fmla="*/ 37 h 196"/>
                <a:gd name="T16" fmla="*/ 150 w 196"/>
                <a:gd name="T17" fmla="*/ 45 h 196"/>
                <a:gd name="T18" fmla="*/ 128 w 196"/>
                <a:gd name="T19" fmla="*/ 22 h 196"/>
                <a:gd name="T20" fmla="*/ 135 w 196"/>
                <a:gd name="T21" fmla="*/ 7 h 196"/>
                <a:gd name="T22" fmla="*/ 128 w 196"/>
                <a:gd name="T23" fmla="*/ 7 h 196"/>
                <a:gd name="T24" fmla="*/ 120 w 196"/>
                <a:gd name="T25" fmla="*/ 0 h 196"/>
                <a:gd name="T26" fmla="*/ 105 w 196"/>
                <a:gd name="T27" fmla="*/ 0 h 196"/>
                <a:gd name="T28" fmla="*/ 105 w 196"/>
                <a:gd name="T29" fmla="*/ 0 h 196"/>
                <a:gd name="T30" fmla="*/ 98 w 196"/>
                <a:gd name="T31" fmla="*/ 15 h 196"/>
                <a:gd name="T32" fmla="*/ 68 w 196"/>
                <a:gd name="T33" fmla="*/ 22 h 196"/>
                <a:gd name="T34" fmla="*/ 60 w 196"/>
                <a:gd name="T35" fmla="*/ 7 h 196"/>
                <a:gd name="T36" fmla="*/ 53 w 196"/>
                <a:gd name="T37" fmla="*/ 7 h 196"/>
                <a:gd name="T38" fmla="*/ 30 w 196"/>
                <a:gd name="T39" fmla="*/ 22 h 196"/>
                <a:gd name="T40" fmla="*/ 30 w 196"/>
                <a:gd name="T41" fmla="*/ 22 h 196"/>
                <a:gd name="T42" fmla="*/ 38 w 196"/>
                <a:gd name="T43" fmla="*/ 37 h 196"/>
                <a:gd name="T44" fmla="*/ 23 w 196"/>
                <a:gd name="T45" fmla="*/ 68 h 196"/>
                <a:gd name="T46" fmla="*/ 8 w 196"/>
                <a:gd name="T47" fmla="*/ 60 h 196"/>
                <a:gd name="T48" fmla="*/ 8 w 196"/>
                <a:gd name="T49" fmla="*/ 60 h 196"/>
                <a:gd name="T50" fmla="*/ 0 w 196"/>
                <a:gd name="T51" fmla="*/ 75 h 196"/>
                <a:gd name="T52" fmla="*/ 0 w 196"/>
                <a:gd name="T53" fmla="*/ 90 h 196"/>
                <a:gd name="T54" fmla="*/ 0 w 196"/>
                <a:gd name="T55" fmla="*/ 90 h 196"/>
                <a:gd name="T56" fmla="*/ 15 w 196"/>
                <a:gd name="T57" fmla="*/ 90 h 196"/>
                <a:gd name="T58" fmla="*/ 23 w 196"/>
                <a:gd name="T59" fmla="*/ 120 h 196"/>
                <a:gd name="T60" fmla="*/ 8 w 196"/>
                <a:gd name="T61" fmla="*/ 128 h 196"/>
                <a:gd name="T62" fmla="*/ 8 w 196"/>
                <a:gd name="T63" fmla="*/ 135 h 196"/>
                <a:gd name="T64" fmla="*/ 15 w 196"/>
                <a:gd name="T65" fmla="*/ 158 h 196"/>
                <a:gd name="T66" fmla="*/ 23 w 196"/>
                <a:gd name="T67" fmla="*/ 158 h 196"/>
                <a:gd name="T68" fmla="*/ 30 w 196"/>
                <a:gd name="T69" fmla="*/ 150 h 196"/>
                <a:gd name="T70" fmla="*/ 60 w 196"/>
                <a:gd name="T71" fmla="*/ 172 h 196"/>
                <a:gd name="T72" fmla="*/ 60 w 196"/>
                <a:gd name="T73" fmla="*/ 180 h 196"/>
                <a:gd name="T74" fmla="*/ 60 w 196"/>
                <a:gd name="T75" fmla="*/ 188 h 196"/>
                <a:gd name="T76" fmla="*/ 75 w 196"/>
                <a:gd name="T77" fmla="*/ 188 h 196"/>
                <a:gd name="T78" fmla="*/ 83 w 196"/>
                <a:gd name="T79" fmla="*/ 195 h 196"/>
                <a:gd name="T80" fmla="*/ 90 w 196"/>
                <a:gd name="T81" fmla="*/ 188 h 196"/>
                <a:gd name="T82" fmla="*/ 90 w 196"/>
                <a:gd name="T83" fmla="*/ 180 h 196"/>
                <a:gd name="T84" fmla="*/ 120 w 196"/>
                <a:gd name="T85" fmla="*/ 172 h 196"/>
                <a:gd name="T86" fmla="*/ 128 w 196"/>
                <a:gd name="T87" fmla="*/ 188 h 196"/>
                <a:gd name="T88" fmla="*/ 128 w 196"/>
                <a:gd name="T89" fmla="*/ 188 h 196"/>
                <a:gd name="T90" fmla="*/ 150 w 196"/>
                <a:gd name="T91" fmla="*/ 172 h 196"/>
                <a:gd name="T92" fmla="*/ 150 w 196"/>
                <a:gd name="T93" fmla="*/ 172 h 196"/>
                <a:gd name="T94" fmla="*/ 143 w 196"/>
                <a:gd name="T95" fmla="*/ 158 h 196"/>
                <a:gd name="T96" fmla="*/ 165 w 196"/>
                <a:gd name="T97" fmla="*/ 135 h 196"/>
                <a:gd name="T98" fmla="*/ 180 w 196"/>
                <a:gd name="T99" fmla="*/ 135 h 196"/>
                <a:gd name="T100" fmla="*/ 188 w 196"/>
                <a:gd name="T101" fmla="*/ 135 h 196"/>
                <a:gd name="T102" fmla="*/ 188 w 196"/>
                <a:gd name="T103" fmla="*/ 120 h 196"/>
                <a:gd name="T104" fmla="*/ 195 w 196"/>
                <a:gd name="T105" fmla="*/ 112 h 196"/>
                <a:gd name="T106" fmla="*/ 188 w 196"/>
                <a:gd name="T107" fmla="*/ 105 h 196"/>
                <a:gd name="T108" fmla="*/ 128 w 196"/>
                <a:gd name="T109" fmla="*/ 128 h 196"/>
                <a:gd name="T110" fmla="*/ 128 w 196"/>
                <a:gd name="T111" fmla="*/ 128 h 196"/>
                <a:gd name="T112" fmla="*/ 105 w 196"/>
                <a:gd name="T113" fmla="*/ 142 h 196"/>
                <a:gd name="T114" fmla="*/ 60 w 196"/>
                <a:gd name="T115" fmla="*/ 68 h 196"/>
                <a:gd name="T116" fmla="*/ 90 w 196"/>
                <a:gd name="T117" fmla="*/ 52 h 196"/>
                <a:gd name="T118" fmla="*/ 128 w 196"/>
                <a:gd name="T119" fmla="*/ 12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6" h="196">
                  <a:moveTo>
                    <a:pt x="188" y="105"/>
                  </a:moveTo>
                  <a:lnTo>
                    <a:pt x="188" y="105"/>
                  </a:lnTo>
                  <a:cubicBezTo>
                    <a:pt x="173" y="105"/>
                    <a:pt x="173" y="105"/>
                    <a:pt x="173" y="105"/>
                  </a:cubicBezTo>
                  <a:cubicBezTo>
                    <a:pt x="173" y="90"/>
                    <a:pt x="173" y="75"/>
                    <a:pt x="173" y="68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0" y="60"/>
                    <a:pt x="188" y="60"/>
                    <a:pt x="180" y="52"/>
                  </a:cubicBezTo>
                  <a:cubicBezTo>
                    <a:pt x="180" y="45"/>
                    <a:pt x="173" y="37"/>
                    <a:pt x="173" y="37"/>
                  </a:cubicBezTo>
                  <a:cubicBezTo>
                    <a:pt x="173" y="30"/>
                    <a:pt x="165" y="30"/>
                    <a:pt x="165" y="37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0" y="37"/>
                    <a:pt x="135" y="30"/>
                    <a:pt x="128" y="22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5" y="7"/>
                    <a:pt x="135" y="7"/>
                    <a:pt x="128" y="7"/>
                  </a:cubicBezTo>
                  <a:lnTo>
                    <a:pt x="120" y="0"/>
                  </a:lnTo>
                  <a:cubicBezTo>
                    <a:pt x="113" y="0"/>
                    <a:pt x="113" y="0"/>
                    <a:pt x="105" y="0"/>
                  </a:cubicBezTo>
                  <a:lnTo>
                    <a:pt x="105" y="0"/>
                  </a:lnTo>
                  <a:cubicBezTo>
                    <a:pt x="98" y="15"/>
                    <a:pt x="98" y="15"/>
                    <a:pt x="98" y="15"/>
                  </a:cubicBezTo>
                  <a:cubicBezTo>
                    <a:pt x="90" y="15"/>
                    <a:pt x="75" y="15"/>
                    <a:pt x="68" y="22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45" y="15"/>
                    <a:pt x="38" y="15"/>
                    <a:pt x="30" y="22"/>
                  </a:cubicBezTo>
                  <a:lnTo>
                    <a:pt x="30" y="22"/>
                  </a:lnTo>
                  <a:cubicBezTo>
                    <a:pt x="38" y="37"/>
                    <a:pt x="38" y="37"/>
                    <a:pt x="38" y="37"/>
                  </a:cubicBezTo>
                  <a:cubicBezTo>
                    <a:pt x="30" y="45"/>
                    <a:pt x="23" y="52"/>
                    <a:pt x="23" y="68"/>
                  </a:cubicBezTo>
                  <a:cubicBezTo>
                    <a:pt x="8" y="60"/>
                    <a:pt x="8" y="60"/>
                    <a:pt x="8" y="60"/>
                  </a:cubicBezTo>
                  <a:lnTo>
                    <a:pt x="8" y="60"/>
                  </a:lnTo>
                  <a:cubicBezTo>
                    <a:pt x="0" y="68"/>
                    <a:pt x="0" y="68"/>
                    <a:pt x="0" y="75"/>
                  </a:cubicBezTo>
                  <a:cubicBezTo>
                    <a:pt x="0" y="75"/>
                    <a:pt x="0" y="82"/>
                    <a:pt x="0" y="90"/>
                  </a:cubicBezTo>
                  <a:lnTo>
                    <a:pt x="0" y="90"/>
                  </a:lnTo>
                  <a:cubicBezTo>
                    <a:pt x="15" y="90"/>
                    <a:pt x="15" y="90"/>
                    <a:pt x="15" y="90"/>
                  </a:cubicBezTo>
                  <a:cubicBezTo>
                    <a:pt x="15" y="105"/>
                    <a:pt x="15" y="112"/>
                    <a:pt x="23" y="120"/>
                  </a:cubicBezTo>
                  <a:cubicBezTo>
                    <a:pt x="8" y="128"/>
                    <a:pt x="8" y="128"/>
                    <a:pt x="8" y="128"/>
                  </a:cubicBezTo>
                  <a:lnTo>
                    <a:pt x="8" y="135"/>
                  </a:lnTo>
                  <a:cubicBezTo>
                    <a:pt x="8" y="142"/>
                    <a:pt x="15" y="150"/>
                    <a:pt x="15" y="158"/>
                  </a:cubicBezTo>
                  <a:lnTo>
                    <a:pt x="23" y="158"/>
                  </a:lnTo>
                  <a:cubicBezTo>
                    <a:pt x="30" y="150"/>
                    <a:pt x="30" y="150"/>
                    <a:pt x="30" y="150"/>
                  </a:cubicBezTo>
                  <a:cubicBezTo>
                    <a:pt x="38" y="158"/>
                    <a:pt x="53" y="165"/>
                    <a:pt x="60" y="172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88"/>
                    <a:pt x="60" y="188"/>
                    <a:pt x="60" y="188"/>
                  </a:cubicBezTo>
                  <a:cubicBezTo>
                    <a:pt x="60" y="188"/>
                    <a:pt x="68" y="188"/>
                    <a:pt x="75" y="188"/>
                  </a:cubicBezTo>
                  <a:cubicBezTo>
                    <a:pt x="75" y="195"/>
                    <a:pt x="83" y="195"/>
                    <a:pt x="83" y="195"/>
                  </a:cubicBezTo>
                  <a:cubicBezTo>
                    <a:pt x="83" y="195"/>
                    <a:pt x="83" y="195"/>
                    <a:pt x="90" y="188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98" y="180"/>
                    <a:pt x="113" y="172"/>
                    <a:pt x="120" y="172"/>
                  </a:cubicBezTo>
                  <a:cubicBezTo>
                    <a:pt x="128" y="188"/>
                    <a:pt x="128" y="188"/>
                    <a:pt x="128" y="188"/>
                  </a:cubicBezTo>
                  <a:lnTo>
                    <a:pt x="128" y="188"/>
                  </a:lnTo>
                  <a:cubicBezTo>
                    <a:pt x="135" y="180"/>
                    <a:pt x="143" y="180"/>
                    <a:pt x="150" y="172"/>
                  </a:cubicBezTo>
                  <a:cubicBezTo>
                    <a:pt x="150" y="172"/>
                    <a:pt x="158" y="172"/>
                    <a:pt x="150" y="172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58" y="150"/>
                    <a:pt x="165" y="142"/>
                    <a:pt x="165" y="135"/>
                  </a:cubicBezTo>
                  <a:cubicBezTo>
                    <a:pt x="180" y="135"/>
                    <a:pt x="180" y="135"/>
                    <a:pt x="180" y="135"/>
                  </a:cubicBezTo>
                  <a:lnTo>
                    <a:pt x="188" y="135"/>
                  </a:lnTo>
                  <a:cubicBezTo>
                    <a:pt x="188" y="128"/>
                    <a:pt x="188" y="128"/>
                    <a:pt x="188" y="120"/>
                  </a:cubicBezTo>
                  <a:cubicBezTo>
                    <a:pt x="188" y="120"/>
                    <a:pt x="188" y="112"/>
                    <a:pt x="195" y="112"/>
                  </a:cubicBezTo>
                  <a:lnTo>
                    <a:pt x="188" y="105"/>
                  </a:lnTo>
                  <a:close/>
                  <a:moveTo>
                    <a:pt x="128" y="128"/>
                  </a:moveTo>
                  <a:lnTo>
                    <a:pt x="128" y="128"/>
                  </a:lnTo>
                  <a:cubicBezTo>
                    <a:pt x="128" y="135"/>
                    <a:pt x="113" y="142"/>
                    <a:pt x="105" y="142"/>
                  </a:cubicBezTo>
                  <a:cubicBezTo>
                    <a:pt x="60" y="150"/>
                    <a:pt x="38" y="105"/>
                    <a:pt x="60" y="68"/>
                  </a:cubicBezTo>
                  <a:cubicBezTo>
                    <a:pt x="68" y="60"/>
                    <a:pt x="75" y="52"/>
                    <a:pt x="90" y="52"/>
                  </a:cubicBezTo>
                  <a:cubicBezTo>
                    <a:pt x="128" y="45"/>
                    <a:pt x="158" y="90"/>
                    <a:pt x="128" y="1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E68E334-1872-7648-9FE5-0039EA6FAE08}"/>
              </a:ext>
            </a:extLst>
          </p:cNvPr>
          <p:cNvCxnSpPr>
            <a:cxnSpLocks/>
          </p:cNvCxnSpPr>
          <p:nvPr/>
        </p:nvCxnSpPr>
        <p:spPr>
          <a:xfrm>
            <a:off x="16154843" y="2852461"/>
            <a:ext cx="822280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4">
            <a:extLst>
              <a:ext uri="{FF2B5EF4-FFF2-40B4-BE49-F238E27FC236}">
                <a16:creationId xmlns:a16="http://schemas.microsoft.com/office/drawing/2014/main" id="{0D84B689-42D2-D74D-98C7-2FDB37FA89DF}"/>
              </a:ext>
            </a:extLst>
          </p:cNvPr>
          <p:cNvSpPr/>
          <p:nvPr/>
        </p:nvSpPr>
        <p:spPr>
          <a:xfrm>
            <a:off x="15971963" y="1724217"/>
            <a:ext cx="71849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000" b="0" dirty="0">
                <a:solidFill>
                  <a:schemeClr val="accent4"/>
                </a:solidFill>
                <a:latin typeface="Fjalla One" panose="02000506040000020004" pitchFamily="2" charset="0"/>
              </a:rPr>
              <a:t>CORONAVIRUS IN THE US</a:t>
            </a:r>
          </a:p>
        </p:txBody>
      </p:sp>
    </p:spTree>
    <p:extLst>
      <p:ext uri="{BB962C8B-B14F-4D97-AF65-F5344CB8AC3E}">
        <p14:creationId xmlns:p14="http://schemas.microsoft.com/office/powerpoint/2010/main" val="65858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03049AA-67CE-8F43-B25D-80A3370D5E56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ángulo 5">
            <a:extLst>
              <a:ext uri="{FF2B5EF4-FFF2-40B4-BE49-F238E27FC236}">
                <a16:creationId xmlns:a16="http://schemas.microsoft.com/office/drawing/2014/main" id="{AEE6883D-4702-9D47-8D85-1C44155E0920}"/>
              </a:ext>
            </a:extLst>
          </p:cNvPr>
          <p:cNvSpPr/>
          <p:nvPr/>
        </p:nvSpPr>
        <p:spPr>
          <a:xfrm>
            <a:off x="2093327" y="7445466"/>
            <a:ext cx="121778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latin typeface="Raleway" panose="020B0503030101060003" pitchFamily="34" charset="77"/>
              </a:rPr>
              <a:t>The disease causes respiratory illness (like the flu) with symptoms such as a cough, fever, and in more severe cases, difficulty breathing.</a:t>
            </a:r>
          </a:p>
          <a:p>
            <a:endParaRPr lang="es-MX" sz="3200" dirty="0">
              <a:latin typeface="Raleway" panose="020B0503030101060003" pitchFamily="34" charset="77"/>
            </a:endParaRPr>
          </a:p>
        </p:txBody>
      </p:sp>
      <p:sp>
        <p:nvSpPr>
          <p:cNvPr id="10" name="Rectángulo 4">
            <a:extLst>
              <a:ext uri="{FF2B5EF4-FFF2-40B4-BE49-F238E27FC236}">
                <a16:creationId xmlns:a16="http://schemas.microsoft.com/office/drawing/2014/main" id="{9B22506E-4238-744F-B797-56C6B52A47C2}"/>
              </a:ext>
            </a:extLst>
          </p:cNvPr>
          <p:cNvSpPr/>
          <p:nvPr/>
        </p:nvSpPr>
        <p:spPr>
          <a:xfrm>
            <a:off x="1884310" y="4275367"/>
            <a:ext cx="1336657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0" dirty="0">
                <a:solidFill>
                  <a:schemeClr val="bg2"/>
                </a:solidFill>
                <a:latin typeface="Fjalla One" panose="02000506040000020004" pitchFamily="2" charset="0"/>
              </a:rPr>
              <a:t>Section</a:t>
            </a:r>
            <a:r>
              <a:rPr lang="es-MX" sz="20000" dirty="0">
                <a:latin typeface="Fjalla One" panose="02000506040000020004" pitchFamily="2" charset="0"/>
              </a:rPr>
              <a:t>Break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ED42C5-D176-A841-9D23-B2C4730D8800}"/>
              </a:ext>
            </a:extLst>
          </p:cNvPr>
          <p:cNvSpPr/>
          <p:nvPr/>
        </p:nvSpPr>
        <p:spPr>
          <a:xfrm>
            <a:off x="15194795" y="4257844"/>
            <a:ext cx="19404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000" dirty="0">
                <a:solidFill>
                  <a:schemeClr val="accent1"/>
                </a:solidFill>
                <a:latin typeface="Fjalla One" panose="02000506040000020004" pitchFamily="2" charset="0"/>
              </a:rPr>
              <a:t>02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4AADB9-49C5-264B-A17D-2BD6B68B100E}"/>
              </a:ext>
            </a:extLst>
          </p:cNvPr>
          <p:cNvGrpSpPr/>
          <p:nvPr/>
        </p:nvGrpSpPr>
        <p:grpSpPr>
          <a:xfrm>
            <a:off x="15459904" y="4275367"/>
            <a:ext cx="7179438" cy="6233307"/>
            <a:chOff x="4307454" y="22833712"/>
            <a:chExt cx="3097523" cy="2689321"/>
          </a:xfrm>
          <a:solidFill>
            <a:schemeClr val="tx2"/>
          </a:solidFill>
        </p:grpSpPr>
        <p:sp>
          <p:nvSpPr>
            <p:cNvPr id="12" name="Freeform 296">
              <a:extLst>
                <a:ext uri="{FF2B5EF4-FFF2-40B4-BE49-F238E27FC236}">
                  <a16:creationId xmlns:a16="http://schemas.microsoft.com/office/drawing/2014/main" id="{47058BF3-5D00-B648-B8C0-3D883A733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115" y="23842208"/>
              <a:ext cx="408201" cy="204104"/>
            </a:xfrm>
            <a:custGeom>
              <a:avLst/>
              <a:gdLst>
                <a:gd name="T0" fmla="*/ 133 w 148"/>
                <a:gd name="T1" fmla="*/ 74 h 75"/>
                <a:gd name="T2" fmla="*/ 133 w 148"/>
                <a:gd name="T3" fmla="*/ 74 h 75"/>
                <a:gd name="T4" fmla="*/ 14 w 148"/>
                <a:gd name="T5" fmla="*/ 74 h 75"/>
                <a:gd name="T6" fmla="*/ 0 w 148"/>
                <a:gd name="T7" fmla="*/ 63 h 75"/>
                <a:gd name="T8" fmla="*/ 0 w 148"/>
                <a:gd name="T9" fmla="*/ 11 h 75"/>
                <a:gd name="T10" fmla="*/ 14 w 148"/>
                <a:gd name="T11" fmla="*/ 0 h 75"/>
                <a:gd name="T12" fmla="*/ 133 w 148"/>
                <a:gd name="T13" fmla="*/ 0 h 75"/>
                <a:gd name="T14" fmla="*/ 147 w 148"/>
                <a:gd name="T15" fmla="*/ 11 h 75"/>
                <a:gd name="T16" fmla="*/ 147 w 148"/>
                <a:gd name="T17" fmla="*/ 63 h 75"/>
                <a:gd name="T18" fmla="*/ 133 w 148"/>
                <a:gd name="T19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75">
                  <a:moveTo>
                    <a:pt x="133" y="74"/>
                  </a:moveTo>
                  <a:lnTo>
                    <a:pt x="133" y="74"/>
                  </a:lnTo>
                  <a:cubicBezTo>
                    <a:pt x="14" y="74"/>
                    <a:pt x="14" y="74"/>
                    <a:pt x="14" y="74"/>
                  </a:cubicBezTo>
                  <a:cubicBezTo>
                    <a:pt x="7" y="74"/>
                    <a:pt x="0" y="67"/>
                    <a:pt x="0" y="6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9" y="0"/>
                    <a:pt x="147" y="7"/>
                    <a:pt x="147" y="1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7" y="67"/>
                    <a:pt x="139" y="74"/>
                    <a:pt x="133" y="74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" name="Freeform 297">
              <a:extLst>
                <a:ext uri="{FF2B5EF4-FFF2-40B4-BE49-F238E27FC236}">
                  <a16:creationId xmlns:a16="http://schemas.microsoft.com/office/drawing/2014/main" id="{E3C1A786-D0A6-AE4E-AB52-DB623E48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454" y="23253922"/>
              <a:ext cx="1452710" cy="2269111"/>
            </a:xfrm>
            <a:custGeom>
              <a:avLst/>
              <a:gdLst>
                <a:gd name="T0" fmla="*/ 356 w 532"/>
                <a:gd name="T1" fmla="*/ 42 h 833"/>
                <a:gd name="T2" fmla="*/ 356 w 532"/>
                <a:gd name="T3" fmla="*/ 42 h 833"/>
                <a:gd name="T4" fmla="*/ 356 w 532"/>
                <a:gd name="T5" fmla="*/ 42 h 833"/>
                <a:gd name="T6" fmla="*/ 63 w 532"/>
                <a:gd name="T7" fmla="*/ 462 h 833"/>
                <a:gd name="T8" fmla="*/ 14 w 532"/>
                <a:gd name="T9" fmla="*/ 731 h 833"/>
                <a:gd name="T10" fmla="*/ 213 w 532"/>
                <a:gd name="T11" fmla="*/ 822 h 833"/>
                <a:gd name="T12" fmla="*/ 444 w 532"/>
                <a:gd name="T13" fmla="*/ 769 h 833"/>
                <a:gd name="T14" fmla="*/ 356 w 532"/>
                <a:gd name="T15" fmla="*/ 4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833">
                  <a:moveTo>
                    <a:pt x="356" y="42"/>
                  </a:moveTo>
                  <a:lnTo>
                    <a:pt x="356" y="42"/>
                  </a:lnTo>
                  <a:lnTo>
                    <a:pt x="356" y="42"/>
                  </a:lnTo>
                  <a:cubicBezTo>
                    <a:pt x="297" y="56"/>
                    <a:pt x="150" y="199"/>
                    <a:pt x="63" y="462"/>
                  </a:cubicBezTo>
                  <a:cubicBezTo>
                    <a:pt x="28" y="566"/>
                    <a:pt x="0" y="689"/>
                    <a:pt x="14" y="731"/>
                  </a:cubicBezTo>
                  <a:cubicBezTo>
                    <a:pt x="45" y="804"/>
                    <a:pt x="157" y="815"/>
                    <a:pt x="213" y="822"/>
                  </a:cubicBezTo>
                  <a:cubicBezTo>
                    <a:pt x="269" y="832"/>
                    <a:pt x="405" y="829"/>
                    <a:pt x="444" y="769"/>
                  </a:cubicBezTo>
                  <a:cubicBezTo>
                    <a:pt x="479" y="706"/>
                    <a:pt x="531" y="0"/>
                    <a:pt x="356" y="4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Freeform 299">
              <a:extLst>
                <a:ext uri="{FF2B5EF4-FFF2-40B4-BE49-F238E27FC236}">
                  <a16:creationId xmlns:a16="http://schemas.microsoft.com/office/drawing/2014/main" id="{46BB71A2-DCB8-8C42-91DA-DD5E90D16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259" y="23253922"/>
              <a:ext cx="1452718" cy="2257109"/>
            </a:xfrm>
            <a:custGeom>
              <a:avLst/>
              <a:gdLst>
                <a:gd name="T0" fmla="*/ 458 w 532"/>
                <a:gd name="T1" fmla="*/ 416 h 830"/>
                <a:gd name="T2" fmla="*/ 458 w 532"/>
                <a:gd name="T3" fmla="*/ 416 h 830"/>
                <a:gd name="T4" fmla="*/ 175 w 532"/>
                <a:gd name="T5" fmla="*/ 42 h 830"/>
                <a:gd name="T6" fmla="*/ 175 w 532"/>
                <a:gd name="T7" fmla="*/ 42 h 830"/>
                <a:gd name="T8" fmla="*/ 91 w 532"/>
                <a:gd name="T9" fmla="*/ 769 h 830"/>
                <a:gd name="T10" fmla="*/ 294 w 532"/>
                <a:gd name="T11" fmla="*/ 818 h 830"/>
                <a:gd name="T12" fmla="*/ 517 w 532"/>
                <a:gd name="T13" fmla="*/ 731 h 830"/>
                <a:gd name="T14" fmla="*/ 458 w 532"/>
                <a:gd name="T15" fmla="*/ 416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830">
                  <a:moveTo>
                    <a:pt x="458" y="416"/>
                  </a:moveTo>
                  <a:lnTo>
                    <a:pt x="458" y="416"/>
                  </a:lnTo>
                  <a:cubicBezTo>
                    <a:pt x="388" y="213"/>
                    <a:pt x="234" y="56"/>
                    <a:pt x="175" y="42"/>
                  </a:cubicBezTo>
                  <a:lnTo>
                    <a:pt x="175" y="42"/>
                  </a:lnTo>
                  <a:cubicBezTo>
                    <a:pt x="0" y="0"/>
                    <a:pt x="53" y="706"/>
                    <a:pt x="91" y="769"/>
                  </a:cubicBezTo>
                  <a:cubicBezTo>
                    <a:pt x="126" y="829"/>
                    <a:pt x="238" y="825"/>
                    <a:pt x="294" y="818"/>
                  </a:cubicBezTo>
                  <a:cubicBezTo>
                    <a:pt x="350" y="808"/>
                    <a:pt x="496" y="787"/>
                    <a:pt x="517" y="731"/>
                  </a:cubicBezTo>
                  <a:cubicBezTo>
                    <a:pt x="531" y="689"/>
                    <a:pt x="500" y="542"/>
                    <a:pt x="458" y="4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301">
              <a:extLst>
                <a:ext uri="{FF2B5EF4-FFF2-40B4-BE49-F238E27FC236}">
                  <a16:creationId xmlns:a16="http://schemas.microsoft.com/office/drawing/2014/main" id="{68F2FD8F-EDDA-334A-A703-A2A750E40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106" y="22833712"/>
              <a:ext cx="420210" cy="1140564"/>
            </a:xfrm>
            <a:custGeom>
              <a:avLst/>
              <a:gdLst>
                <a:gd name="T0" fmla="*/ 154 w 155"/>
                <a:gd name="T1" fmla="*/ 56 h 420"/>
                <a:gd name="T2" fmla="*/ 154 w 155"/>
                <a:gd name="T3" fmla="*/ 56 h 420"/>
                <a:gd name="T4" fmla="*/ 77 w 155"/>
                <a:gd name="T5" fmla="*/ 0 h 420"/>
                <a:gd name="T6" fmla="*/ 0 w 155"/>
                <a:gd name="T7" fmla="*/ 56 h 420"/>
                <a:gd name="T8" fmla="*/ 18 w 155"/>
                <a:gd name="T9" fmla="*/ 94 h 420"/>
                <a:gd name="T10" fmla="*/ 18 w 155"/>
                <a:gd name="T11" fmla="*/ 98 h 420"/>
                <a:gd name="T12" fmla="*/ 46 w 155"/>
                <a:gd name="T13" fmla="*/ 147 h 420"/>
                <a:gd name="T14" fmla="*/ 46 w 155"/>
                <a:gd name="T15" fmla="*/ 161 h 420"/>
                <a:gd name="T16" fmla="*/ 46 w 155"/>
                <a:gd name="T17" fmla="*/ 213 h 420"/>
                <a:gd name="T18" fmla="*/ 46 w 155"/>
                <a:gd name="T19" fmla="*/ 241 h 420"/>
                <a:gd name="T20" fmla="*/ 46 w 155"/>
                <a:gd name="T21" fmla="*/ 297 h 420"/>
                <a:gd name="T22" fmla="*/ 46 w 155"/>
                <a:gd name="T23" fmla="*/ 322 h 420"/>
                <a:gd name="T24" fmla="*/ 46 w 155"/>
                <a:gd name="T25" fmla="*/ 384 h 420"/>
                <a:gd name="T26" fmla="*/ 46 w 155"/>
                <a:gd name="T27" fmla="*/ 388 h 420"/>
                <a:gd name="T28" fmla="*/ 77 w 155"/>
                <a:gd name="T29" fmla="*/ 419 h 420"/>
                <a:gd name="T30" fmla="*/ 112 w 155"/>
                <a:gd name="T31" fmla="*/ 388 h 420"/>
                <a:gd name="T32" fmla="*/ 112 w 155"/>
                <a:gd name="T33" fmla="*/ 384 h 420"/>
                <a:gd name="T34" fmla="*/ 112 w 155"/>
                <a:gd name="T35" fmla="*/ 322 h 420"/>
                <a:gd name="T36" fmla="*/ 112 w 155"/>
                <a:gd name="T37" fmla="*/ 297 h 420"/>
                <a:gd name="T38" fmla="*/ 112 w 155"/>
                <a:gd name="T39" fmla="*/ 241 h 420"/>
                <a:gd name="T40" fmla="*/ 112 w 155"/>
                <a:gd name="T41" fmla="*/ 213 h 420"/>
                <a:gd name="T42" fmla="*/ 112 w 155"/>
                <a:gd name="T43" fmla="*/ 161 h 420"/>
                <a:gd name="T44" fmla="*/ 112 w 155"/>
                <a:gd name="T45" fmla="*/ 143 h 420"/>
                <a:gd name="T46" fmla="*/ 133 w 155"/>
                <a:gd name="T47" fmla="*/ 98 h 420"/>
                <a:gd name="T48" fmla="*/ 133 w 155"/>
                <a:gd name="T49" fmla="*/ 94 h 420"/>
                <a:gd name="T50" fmla="*/ 154 w 155"/>
                <a:gd name="T51" fmla="*/ 56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420">
                  <a:moveTo>
                    <a:pt x="154" y="56"/>
                  </a:moveTo>
                  <a:lnTo>
                    <a:pt x="154" y="56"/>
                  </a:lnTo>
                  <a:cubicBezTo>
                    <a:pt x="154" y="24"/>
                    <a:pt x="119" y="0"/>
                    <a:pt x="77" y="0"/>
                  </a:cubicBezTo>
                  <a:cubicBezTo>
                    <a:pt x="35" y="0"/>
                    <a:pt x="0" y="24"/>
                    <a:pt x="0" y="56"/>
                  </a:cubicBezTo>
                  <a:cubicBezTo>
                    <a:pt x="0" y="70"/>
                    <a:pt x="7" y="84"/>
                    <a:pt x="18" y="94"/>
                  </a:cubicBezTo>
                  <a:cubicBezTo>
                    <a:pt x="18" y="94"/>
                    <a:pt x="18" y="94"/>
                    <a:pt x="18" y="98"/>
                  </a:cubicBezTo>
                  <a:cubicBezTo>
                    <a:pt x="18" y="115"/>
                    <a:pt x="28" y="136"/>
                    <a:pt x="46" y="147"/>
                  </a:cubicBezTo>
                  <a:cubicBezTo>
                    <a:pt x="46" y="161"/>
                    <a:pt x="46" y="161"/>
                    <a:pt x="46" y="161"/>
                  </a:cubicBezTo>
                  <a:cubicBezTo>
                    <a:pt x="46" y="213"/>
                    <a:pt x="46" y="213"/>
                    <a:pt x="46" y="213"/>
                  </a:cubicBezTo>
                  <a:cubicBezTo>
                    <a:pt x="46" y="241"/>
                    <a:pt x="46" y="241"/>
                    <a:pt x="46" y="241"/>
                  </a:cubicBezTo>
                  <a:cubicBezTo>
                    <a:pt x="46" y="297"/>
                    <a:pt x="46" y="297"/>
                    <a:pt x="46" y="297"/>
                  </a:cubicBezTo>
                  <a:cubicBezTo>
                    <a:pt x="46" y="322"/>
                    <a:pt x="46" y="322"/>
                    <a:pt x="46" y="322"/>
                  </a:cubicBezTo>
                  <a:cubicBezTo>
                    <a:pt x="46" y="384"/>
                    <a:pt x="46" y="384"/>
                    <a:pt x="46" y="384"/>
                  </a:cubicBezTo>
                  <a:cubicBezTo>
                    <a:pt x="46" y="388"/>
                    <a:pt x="46" y="388"/>
                    <a:pt x="46" y="388"/>
                  </a:cubicBezTo>
                  <a:cubicBezTo>
                    <a:pt x="46" y="405"/>
                    <a:pt x="60" y="419"/>
                    <a:pt x="77" y="419"/>
                  </a:cubicBezTo>
                  <a:cubicBezTo>
                    <a:pt x="95" y="419"/>
                    <a:pt x="112" y="405"/>
                    <a:pt x="112" y="388"/>
                  </a:cubicBezTo>
                  <a:cubicBezTo>
                    <a:pt x="112" y="384"/>
                    <a:pt x="112" y="384"/>
                    <a:pt x="112" y="384"/>
                  </a:cubicBezTo>
                  <a:cubicBezTo>
                    <a:pt x="112" y="322"/>
                    <a:pt x="112" y="322"/>
                    <a:pt x="112" y="322"/>
                  </a:cubicBezTo>
                  <a:cubicBezTo>
                    <a:pt x="112" y="297"/>
                    <a:pt x="112" y="297"/>
                    <a:pt x="112" y="297"/>
                  </a:cubicBezTo>
                  <a:cubicBezTo>
                    <a:pt x="112" y="241"/>
                    <a:pt x="112" y="241"/>
                    <a:pt x="112" y="241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161"/>
                    <a:pt x="112" y="161"/>
                    <a:pt x="112" y="161"/>
                  </a:cubicBezTo>
                  <a:cubicBezTo>
                    <a:pt x="112" y="143"/>
                    <a:pt x="112" y="143"/>
                    <a:pt x="112" y="143"/>
                  </a:cubicBezTo>
                  <a:cubicBezTo>
                    <a:pt x="126" y="133"/>
                    <a:pt x="133" y="115"/>
                    <a:pt x="133" y="98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47" y="84"/>
                    <a:pt x="154" y="70"/>
                    <a:pt x="154" y="56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4471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3F8C0F-F218-C74D-9DB3-8489A3BFF6A8}"/>
              </a:ext>
            </a:extLst>
          </p:cNvPr>
          <p:cNvGrpSpPr/>
          <p:nvPr/>
        </p:nvGrpSpPr>
        <p:grpSpPr>
          <a:xfrm>
            <a:off x="2251242" y="4237441"/>
            <a:ext cx="12391330" cy="7645563"/>
            <a:chOff x="1729575" y="8032707"/>
            <a:chExt cx="12391330" cy="7645563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1CD88C9-6350-DB4A-BBF9-1D2B0ADA73F5}"/>
                </a:ext>
              </a:extLst>
            </p:cNvPr>
            <p:cNvSpPr/>
            <p:nvPr/>
          </p:nvSpPr>
          <p:spPr>
            <a:xfrm>
              <a:off x="7593015" y="14158052"/>
              <a:ext cx="451390" cy="451608"/>
            </a:xfrm>
            <a:custGeom>
              <a:avLst/>
              <a:gdLst>
                <a:gd name="connsiteX0" fmla="*/ 336451 w 336450"/>
                <a:gd name="connsiteY0" fmla="*/ 168307 h 336613"/>
                <a:gd name="connsiteX1" fmla="*/ 168226 w 336450"/>
                <a:gd name="connsiteY1" fmla="*/ 336614 h 336613"/>
                <a:gd name="connsiteX2" fmla="*/ 1 w 336450"/>
                <a:gd name="connsiteY2" fmla="*/ 168307 h 336613"/>
                <a:gd name="connsiteX3" fmla="*/ 168226 w 336450"/>
                <a:gd name="connsiteY3" fmla="*/ 0 h 336613"/>
                <a:gd name="connsiteX4" fmla="*/ 336451 w 336450"/>
                <a:gd name="connsiteY4" fmla="*/ 168307 h 33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450" h="336613">
                  <a:moveTo>
                    <a:pt x="336451" y="168307"/>
                  </a:moveTo>
                  <a:cubicBezTo>
                    <a:pt x="336451" y="261261"/>
                    <a:pt x="261134" y="336614"/>
                    <a:pt x="168226" y="336614"/>
                  </a:cubicBezTo>
                  <a:cubicBezTo>
                    <a:pt x="75318" y="336614"/>
                    <a:pt x="1" y="261261"/>
                    <a:pt x="1" y="168307"/>
                  </a:cubicBezTo>
                  <a:cubicBezTo>
                    <a:pt x="1" y="75354"/>
                    <a:pt x="75318" y="0"/>
                    <a:pt x="168226" y="0"/>
                  </a:cubicBezTo>
                  <a:cubicBezTo>
                    <a:pt x="261134" y="0"/>
                    <a:pt x="336451" y="75354"/>
                    <a:pt x="336451" y="168307"/>
                  </a:cubicBezTo>
                  <a:close/>
                </a:path>
              </a:pathLst>
            </a:custGeom>
            <a:solidFill>
              <a:srgbClr val="3F3F3F">
                <a:alpha val="30000"/>
              </a:srgbClr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45F82847-C816-9345-B09D-EAF1104A9FD6}"/>
                </a:ext>
              </a:extLst>
            </p:cNvPr>
            <p:cNvSpPr/>
            <p:nvPr/>
          </p:nvSpPr>
          <p:spPr>
            <a:xfrm>
              <a:off x="1729575" y="8032707"/>
              <a:ext cx="12391330" cy="7645563"/>
            </a:xfrm>
            <a:custGeom>
              <a:avLst/>
              <a:gdLst>
                <a:gd name="connsiteX0" fmla="*/ 7823830 w 9236064"/>
                <a:gd name="connsiteY0" fmla="*/ 5583460 h 5698735"/>
                <a:gd name="connsiteX1" fmla="*/ 7549452 w 9236064"/>
                <a:gd name="connsiteY1" fmla="*/ 5394675 h 5698735"/>
                <a:gd name="connsiteX2" fmla="*/ 7337338 w 9236064"/>
                <a:gd name="connsiteY2" fmla="*/ 4999292 h 5698735"/>
                <a:gd name="connsiteX3" fmla="*/ 7223094 w 9236064"/>
                <a:gd name="connsiteY3" fmla="*/ 4784408 h 5698735"/>
                <a:gd name="connsiteX4" fmla="*/ 7132745 w 9236064"/>
                <a:gd name="connsiteY4" fmla="*/ 4703922 h 5698735"/>
                <a:gd name="connsiteX5" fmla="*/ 6953571 w 9236064"/>
                <a:gd name="connsiteY5" fmla="*/ 4694397 h 5698735"/>
                <a:gd name="connsiteX6" fmla="*/ 6729747 w 9236064"/>
                <a:gd name="connsiteY6" fmla="*/ 4698969 h 5698735"/>
                <a:gd name="connsiteX7" fmla="*/ 6380063 w 9236064"/>
                <a:gd name="connsiteY7" fmla="*/ 4663536 h 5698735"/>
                <a:gd name="connsiteX8" fmla="*/ 6256298 w 9236064"/>
                <a:gd name="connsiteY8" fmla="*/ 4641533 h 5698735"/>
                <a:gd name="connsiteX9" fmla="*/ 6005150 w 9236064"/>
                <a:gd name="connsiteY9" fmla="*/ 4703636 h 5698735"/>
                <a:gd name="connsiteX10" fmla="*/ 5991250 w 9236064"/>
                <a:gd name="connsiteY10" fmla="*/ 4875086 h 5698735"/>
                <a:gd name="connsiteX11" fmla="*/ 6084931 w 9236064"/>
                <a:gd name="connsiteY11" fmla="*/ 4928140 h 5698735"/>
                <a:gd name="connsiteX12" fmla="*/ 6073982 w 9236064"/>
                <a:gd name="connsiteY12" fmla="*/ 4963383 h 5698735"/>
                <a:gd name="connsiteX13" fmla="*/ 5916705 w 9236064"/>
                <a:gd name="connsiteY13" fmla="*/ 4919187 h 5698735"/>
                <a:gd name="connsiteX14" fmla="*/ 5634902 w 9236064"/>
                <a:gd name="connsiteY14" fmla="*/ 4913852 h 5698735"/>
                <a:gd name="connsiteX15" fmla="*/ 5572829 w 9236064"/>
                <a:gd name="connsiteY15" fmla="*/ 4879562 h 5698735"/>
                <a:gd name="connsiteX16" fmla="*/ 5361476 w 9236064"/>
                <a:gd name="connsiteY16" fmla="*/ 4879562 h 5698735"/>
                <a:gd name="connsiteX17" fmla="*/ 4892407 w 9236064"/>
                <a:gd name="connsiteY17" fmla="*/ 5017675 h 5698735"/>
                <a:gd name="connsiteX18" fmla="*/ 4615553 w 9236064"/>
                <a:gd name="connsiteY18" fmla="*/ 5191983 h 5698735"/>
                <a:gd name="connsiteX19" fmla="*/ 4444186 w 9236064"/>
                <a:gd name="connsiteY19" fmla="*/ 5490115 h 5698735"/>
                <a:gd name="connsiteX20" fmla="*/ 4457705 w 9236064"/>
                <a:gd name="connsiteY20" fmla="*/ 5694808 h 5698735"/>
                <a:gd name="connsiteX21" fmla="*/ 4019767 w 9236064"/>
                <a:gd name="connsiteY21" fmla="*/ 5396008 h 5698735"/>
                <a:gd name="connsiteX22" fmla="*/ 3697788 w 9236064"/>
                <a:gd name="connsiteY22" fmla="*/ 4881087 h 5698735"/>
                <a:gd name="connsiteX23" fmla="*/ 3366192 w 9236064"/>
                <a:gd name="connsiteY23" fmla="*/ 4930711 h 5698735"/>
                <a:gd name="connsiteX24" fmla="*/ 3325064 w 9236064"/>
                <a:gd name="connsiteY24" fmla="*/ 4979575 h 5698735"/>
                <a:gd name="connsiteX25" fmla="*/ 3018412 w 9236064"/>
                <a:gd name="connsiteY25" fmla="*/ 4648772 h 5698735"/>
                <a:gd name="connsiteX26" fmla="*/ 2957387 w 9236064"/>
                <a:gd name="connsiteY26" fmla="*/ 4548759 h 5698735"/>
                <a:gd name="connsiteX27" fmla="*/ 2845141 w 9236064"/>
                <a:gd name="connsiteY27" fmla="*/ 4438745 h 5698735"/>
                <a:gd name="connsiteX28" fmla="*/ 2494315 w 9236064"/>
                <a:gd name="connsiteY28" fmla="*/ 4275202 h 5698735"/>
                <a:gd name="connsiteX29" fmla="*/ 2384735 w 9236064"/>
                <a:gd name="connsiteY29" fmla="*/ 4351402 h 5698735"/>
                <a:gd name="connsiteX30" fmla="*/ 1582832 w 9236064"/>
                <a:gd name="connsiteY30" fmla="*/ 4128230 h 5698735"/>
                <a:gd name="connsiteX31" fmla="*/ 1196400 w 9236064"/>
                <a:gd name="connsiteY31" fmla="*/ 3865817 h 5698735"/>
                <a:gd name="connsiteX32" fmla="*/ 982286 w 9236064"/>
                <a:gd name="connsiteY32" fmla="*/ 3830765 h 5698735"/>
                <a:gd name="connsiteX33" fmla="*/ 750560 w 9236064"/>
                <a:gd name="connsiteY33" fmla="*/ 3638074 h 5698735"/>
                <a:gd name="connsiteX34" fmla="*/ 617274 w 9236064"/>
                <a:gd name="connsiteY34" fmla="*/ 3480245 h 5698735"/>
                <a:gd name="connsiteX35" fmla="*/ 281585 w 9236064"/>
                <a:gd name="connsiteY35" fmla="*/ 3180969 h 5698735"/>
                <a:gd name="connsiteX36" fmla="*/ 177908 w 9236064"/>
                <a:gd name="connsiteY36" fmla="*/ 2838069 h 5698735"/>
                <a:gd name="connsiteX37" fmla="*/ 164199 w 9236064"/>
                <a:gd name="connsiteY37" fmla="*/ 2689479 h 5698735"/>
                <a:gd name="connsiteX38" fmla="*/ 172482 w 9236064"/>
                <a:gd name="connsiteY38" fmla="*/ 2644617 h 5698735"/>
                <a:gd name="connsiteX39" fmla="*/ 18537 w 9236064"/>
                <a:gd name="connsiteY39" fmla="*/ 2144935 h 5698735"/>
                <a:gd name="connsiteX40" fmla="*/ 11301 w 9236064"/>
                <a:gd name="connsiteY40" fmla="*/ 1978438 h 5698735"/>
                <a:gd name="connsiteX41" fmla="*/ 829 w 9236064"/>
                <a:gd name="connsiteY41" fmla="*/ 1815942 h 5698735"/>
                <a:gd name="connsiteX42" fmla="*/ 12348 w 9236064"/>
                <a:gd name="connsiteY42" fmla="*/ 1717548 h 5698735"/>
                <a:gd name="connsiteX43" fmla="*/ 113170 w 9236064"/>
                <a:gd name="connsiteY43" fmla="*/ 1348835 h 5698735"/>
                <a:gd name="connsiteX44" fmla="*/ 179812 w 9236064"/>
                <a:gd name="connsiteY44" fmla="*/ 1132618 h 5698735"/>
                <a:gd name="connsiteX45" fmla="*/ 452000 w 9236064"/>
                <a:gd name="connsiteY45" fmla="*/ 374809 h 5698735"/>
                <a:gd name="connsiteX46" fmla="*/ 456856 w 9236064"/>
                <a:gd name="connsiteY46" fmla="*/ 46101 h 5698735"/>
                <a:gd name="connsiteX47" fmla="*/ 790069 w 9236064"/>
                <a:gd name="connsiteY47" fmla="*/ 107537 h 5698735"/>
                <a:gd name="connsiteX48" fmla="*/ 790069 w 9236064"/>
                <a:gd name="connsiteY48" fmla="*/ 0 h 5698735"/>
                <a:gd name="connsiteX49" fmla="*/ 870326 w 9236064"/>
                <a:gd name="connsiteY49" fmla="*/ 6953 h 5698735"/>
                <a:gd name="connsiteX50" fmla="*/ 2477559 w 9236064"/>
                <a:gd name="connsiteY50" fmla="*/ 347472 h 5698735"/>
                <a:gd name="connsiteX51" fmla="*/ 4722753 w 9236064"/>
                <a:gd name="connsiteY51" fmla="*/ 530352 h 5698735"/>
                <a:gd name="connsiteX52" fmla="*/ 4868606 w 9236064"/>
                <a:gd name="connsiteY52" fmla="*/ 485108 h 5698735"/>
                <a:gd name="connsiteX53" fmla="*/ 5057585 w 9236064"/>
                <a:gd name="connsiteY53" fmla="*/ 619506 h 5698735"/>
                <a:gd name="connsiteX54" fmla="*/ 5686979 w 9236064"/>
                <a:gd name="connsiteY54" fmla="*/ 724281 h 5698735"/>
                <a:gd name="connsiteX55" fmla="*/ 5359286 w 9236064"/>
                <a:gd name="connsiteY55" fmla="*/ 986124 h 5698735"/>
                <a:gd name="connsiteX56" fmla="*/ 5379470 w 9236064"/>
                <a:gd name="connsiteY56" fmla="*/ 1020033 h 5698735"/>
                <a:gd name="connsiteX57" fmla="*/ 5507519 w 9236064"/>
                <a:gd name="connsiteY57" fmla="*/ 976217 h 5698735"/>
                <a:gd name="connsiteX58" fmla="*/ 5507519 w 9236064"/>
                <a:gd name="connsiteY58" fmla="*/ 1004792 h 5698735"/>
                <a:gd name="connsiteX59" fmla="*/ 5623382 w 9236064"/>
                <a:gd name="connsiteY59" fmla="*/ 1022318 h 5698735"/>
                <a:gd name="connsiteX60" fmla="*/ 5848254 w 9236064"/>
                <a:gd name="connsiteY60" fmla="*/ 881539 h 5698735"/>
                <a:gd name="connsiteX61" fmla="*/ 5972019 w 9236064"/>
                <a:gd name="connsiteY61" fmla="*/ 828675 h 5698735"/>
                <a:gd name="connsiteX62" fmla="*/ 5914896 w 9236064"/>
                <a:gd name="connsiteY62" fmla="*/ 918400 h 5698735"/>
                <a:gd name="connsiteX63" fmla="*/ 6325225 w 9236064"/>
                <a:gd name="connsiteY63" fmla="*/ 955072 h 5698735"/>
                <a:gd name="connsiteX64" fmla="*/ 6432235 w 9236064"/>
                <a:gd name="connsiteY64" fmla="*/ 976408 h 5698735"/>
                <a:gd name="connsiteX65" fmla="*/ 6556000 w 9236064"/>
                <a:gd name="connsiteY65" fmla="*/ 988028 h 5698735"/>
                <a:gd name="connsiteX66" fmla="*/ 6595128 w 9236064"/>
                <a:gd name="connsiteY66" fmla="*/ 1091089 h 5698735"/>
                <a:gd name="connsiteX67" fmla="*/ 6044659 w 9236064"/>
                <a:gd name="connsiteY67" fmla="*/ 1386364 h 5698735"/>
                <a:gd name="connsiteX68" fmla="*/ 6123298 w 9236064"/>
                <a:gd name="connsiteY68" fmla="*/ 1325880 h 5698735"/>
                <a:gd name="connsiteX69" fmla="*/ 6171947 w 9236064"/>
                <a:gd name="connsiteY69" fmla="*/ 2110740 h 5698735"/>
                <a:gd name="connsiteX70" fmla="*/ 6294951 w 9236064"/>
                <a:gd name="connsiteY70" fmla="*/ 1760411 h 5698735"/>
                <a:gd name="connsiteX71" fmla="*/ 6399675 w 9236064"/>
                <a:gd name="connsiteY71" fmla="*/ 1257015 h 5698735"/>
                <a:gd name="connsiteX72" fmla="*/ 6595510 w 9236064"/>
                <a:gd name="connsiteY72" fmla="*/ 1179957 h 5698735"/>
                <a:gd name="connsiteX73" fmla="*/ 6703280 w 9236064"/>
                <a:gd name="connsiteY73" fmla="*/ 1521047 h 5698735"/>
                <a:gd name="connsiteX74" fmla="*/ 6679289 w 9236064"/>
                <a:gd name="connsiteY74" fmla="*/ 1580293 h 5698735"/>
                <a:gd name="connsiteX75" fmla="*/ 6711373 w 9236064"/>
                <a:gd name="connsiteY75" fmla="*/ 1605629 h 5698735"/>
                <a:gd name="connsiteX76" fmla="*/ 6782490 w 9236064"/>
                <a:gd name="connsiteY76" fmla="*/ 1462754 h 5698735"/>
                <a:gd name="connsiteX77" fmla="*/ 6925295 w 9236064"/>
                <a:gd name="connsiteY77" fmla="*/ 1749647 h 5698735"/>
                <a:gd name="connsiteX78" fmla="*/ 6819905 w 9236064"/>
                <a:gd name="connsiteY78" fmla="*/ 2011680 h 5698735"/>
                <a:gd name="connsiteX79" fmla="*/ 7066007 w 9236064"/>
                <a:gd name="connsiteY79" fmla="*/ 2022920 h 5698735"/>
                <a:gd name="connsiteX80" fmla="*/ 7393604 w 9236064"/>
                <a:gd name="connsiteY80" fmla="*/ 1791462 h 5698735"/>
                <a:gd name="connsiteX81" fmla="*/ 7442253 w 9236064"/>
                <a:gd name="connsiteY81" fmla="*/ 1554671 h 5698735"/>
                <a:gd name="connsiteX82" fmla="*/ 7727389 w 9236064"/>
                <a:gd name="connsiteY82" fmla="*/ 1507046 h 5698735"/>
                <a:gd name="connsiteX83" fmla="*/ 7862864 w 9236064"/>
                <a:gd name="connsiteY83" fmla="*/ 1311688 h 5698735"/>
                <a:gd name="connsiteX84" fmla="*/ 8097541 w 9236064"/>
                <a:gd name="connsiteY84" fmla="*/ 1033843 h 5698735"/>
                <a:gd name="connsiteX85" fmla="*/ 8440275 w 9236064"/>
                <a:gd name="connsiteY85" fmla="*/ 949833 h 5698735"/>
                <a:gd name="connsiteX86" fmla="*/ 8684474 w 9236064"/>
                <a:gd name="connsiteY86" fmla="*/ 628079 h 5698735"/>
                <a:gd name="connsiteX87" fmla="*/ 8691519 w 9236064"/>
                <a:gd name="connsiteY87" fmla="*/ 494729 h 5698735"/>
                <a:gd name="connsiteX88" fmla="*/ 8750164 w 9236064"/>
                <a:gd name="connsiteY88" fmla="*/ 313754 h 5698735"/>
                <a:gd name="connsiteX89" fmla="*/ 8829374 w 9236064"/>
                <a:gd name="connsiteY89" fmla="*/ 325946 h 5698735"/>
                <a:gd name="connsiteX90" fmla="*/ 9034824 w 9236064"/>
                <a:gd name="connsiteY90" fmla="*/ 446913 h 5698735"/>
                <a:gd name="connsiteX91" fmla="*/ 9224565 w 9236064"/>
                <a:gd name="connsiteY91" fmla="*/ 713613 h 5698735"/>
                <a:gd name="connsiteX92" fmla="*/ 9213426 w 9236064"/>
                <a:gd name="connsiteY92" fmla="*/ 851821 h 5698735"/>
                <a:gd name="connsiteX93" fmla="*/ 8915248 w 9236064"/>
                <a:gd name="connsiteY93" fmla="*/ 1111282 h 5698735"/>
                <a:gd name="connsiteX94" fmla="*/ 8885544 w 9236064"/>
                <a:gd name="connsiteY94" fmla="*/ 1534859 h 5698735"/>
                <a:gd name="connsiteX95" fmla="*/ 9018830 w 9236064"/>
                <a:gd name="connsiteY95" fmla="*/ 1577245 h 5698735"/>
                <a:gd name="connsiteX96" fmla="*/ 8716843 w 9236064"/>
                <a:gd name="connsiteY96" fmla="*/ 1749933 h 5698735"/>
                <a:gd name="connsiteX97" fmla="*/ 8529006 w 9236064"/>
                <a:gd name="connsiteY97" fmla="*/ 1835658 h 5698735"/>
                <a:gd name="connsiteX98" fmla="*/ 8427804 w 9236064"/>
                <a:gd name="connsiteY98" fmla="*/ 2064258 h 5698735"/>
                <a:gd name="connsiteX99" fmla="*/ 8376203 w 9236064"/>
                <a:gd name="connsiteY99" fmla="*/ 2388108 h 5698735"/>
                <a:gd name="connsiteX100" fmla="*/ 8261959 w 9236064"/>
                <a:gd name="connsiteY100" fmla="*/ 2330958 h 5698735"/>
                <a:gd name="connsiteX101" fmla="*/ 8258817 w 9236064"/>
                <a:gd name="connsiteY101" fmla="*/ 2826258 h 5698735"/>
                <a:gd name="connsiteX102" fmla="*/ 8113917 w 9236064"/>
                <a:gd name="connsiteY102" fmla="*/ 2598706 h 5698735"/>
                <a:gd name="connsiteX103" fmla="*/ 8267005 w 9236064"/>
                <a:gd name="connsiteY103" fmla="*/ 2903506 h 5698735"/>
                <a:gd name="connsiteX104" fmla="*/ 8362209 w 9236064"/>
                <a:gd name="connsiteY104" fmla="*/ 3083147 h 5698735"/>
                <a:gd name="connsiteX105" fmla="*/ 8286902 w 9236064"/>
                <a:gd name="connsiteY105" fmla="*/ 3245072 h 5698735"/>
                <a:gd name="connsiteX106" fmla="*/ 8315463 w 9236064"/>
                <a:gd name="connsiteY106" fmla="*/ 3335274 h 5698735"/>
                <a:gd name="connsiteX107" fmla="*/ 8172657 w 9236064"/>
                <a:gd name="connsiteY107" fmla="*/ 3435858 h 5698735"/>
                <a:gd name="connsiteX108" fmla="*/ 8050511 w 9236064"/>
                <a:gd name="connsiteY108" fmla="*/ 3549111 h 5698735"/>
                <a:gd name="connsiteX109" fmla="*/ 7966446 w 9236064"/>
                <a:gd name="connsiteY109" fmla="*/ 3635979 h 5698735"/>
                <a:gd name="connsiteX110" fmla="*/ 7866196 w 9236064"/>
                <a:gd name="connsiteY110" fmla="*/ 3735515 h 5698735"/>
                <a:gd name="connsiteX111" fmla="*/ 7732910 w 9236064"/>
                <a:gd name="connsiteY111" fmla="*/ 3943065 h 5698735"/>
                <a:gd name="connsiteX112" fmla="*/ 7691306 w 9236064"/>
                <a:gd name="connsiteY112" fmla="*/ 4795171 h 5698735"/>
                <a:gd name="connsiteX113" fmla="*/ 7951308 w 9236064"/>
                <a:gd name="connsiteY113" fmla="*/ 5542313 h 5698735"/>
                <a:gd name="connsiteX114" fmla="*/ 7785749 w 9236064"/>
                <a:gd name="connsiteY114" fmla="*/ 5647088 h 569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9236064" h="5698735">
                  <a:moveTo>
                    <a:pt x="7823830" y="5583460"/>
                  </a:moveTo>
                  <a:cubicBezTo>
                    <a:pt x="7732149" y="5520786"/>
                    <a:pt x="7638087" y="5461350"/>
                    <a:pt x="7549452" y="5394675"/>
                  </a:cubicBezTo>
                  <a:cubicBezTo>
                    <a:pt x="7418833" y="5296472"/>
                    <a:pt x="7337529" y="5166075"/>
                    <a:pt x="7337338" y="4999292"/>
                  </a:cubicBezTo>
                  <a:cubicBezTo>
                    <a:pt x="7337338" y="4902804"/>
                    <a:pt x="7329532" y="4824032"/>
                    <a:pt x="7223094" y="4784408"/>
                  </a:cubicBezTo>
                  <a:cubicBezTo>
                    <a:pt x="7187868" y="4771263"/>
                    <a:pt x="7162353" y="4731734"/>
                    <a:pt x="7132745" y="4703922"/>
                  </a:cubicBezTo>
                  <a:cubicBezTo>
                    <a:pt x="7075623" y="4650391"/>
                    <a:pt x="7023451" y="4631626"/>
                    <a:pt x="6953571" y="4694397"/>
                  </a:cubicBezTo>
                  <a:cubicBezTo>
                    <a:pt x="6885976" y="4754880"/>
                    <a:pt x="6822761" y="4747165"/>
                    <a:pt x="6729747" y="4698969"/>
                  </a:cubicBezTo>
                  <a:cubicBezTo>
                    <a:pt x="6633020" y="4648962"/>
                    <a:pt x="6498116" y="4673536"/>
                    <a:pt x="6380063" y="4663536"/>
                  </a:cubicBezTo>
                  <a:cubicBezTo>
                    <a:pt x="6344076" y="4660487"/>
                    <a:pt x="6308660" y="4651058"/>
                    <a:pt x="6256298" y="4641533"/>
                  </a:cubicBezTo>
                  <a:lnTo>
                    <a:pt x="6005150" y="4703636"/>
                  </a:lnTo>
                  <a:cubicBezTo>
                    <a:pt x="6000199" y="4764310"/>
                    <a:pt x="5996296" y="4813459"/>
                    <a:pt x="5991250" y="4875086"/>
                  </a:cubicBezTo>
                  <a:lnTo>
                    <a:pt x="6084931" y="4928140"/>
                  </a:lnTo>
                  <a:cubicBezTo>
                    <a:pt x="6081218" y="4939856"/>
                    <a:pt x="6077600" y="4951667"/>
                    <a:pt x="6073982" y="4963383"/>
                  </a:cubicBezTo>
                  <a:lnTo>
                    <a:pt x="5916705" y="4919187"/>
                  </a:lnTo>
                  <a:cubicBezTo>
                    <a:pt x="5836639" y="5010531"/>
                    <a:pt x="5726297" y="5010912"/>
                    <a:pt x="5634902" y="4913852"/>
                  </a:cubicBezTo>
                  <a:cubicBezTo>
                    <a:pt x="5619193" y="4897183"/>
                    <a:pt x="5594345" y="4880610"/>
                    <a:pt x="5572829" y="4879562"/>
                  </a:cubicBezTo>
                  <a:cubicBezTo>
                    <a:pt x="5502568" y="4876038"/>
                    <a:pt x="5430975" y="4887183"/>
                    <a:pt x="5361476" y="4879562"/>
                  </a:cubicBezTo>
                  <a:cubicBezTo>
                    <a:pt x="5184301" y="4858989"/>
                    <a:pt x="5028263" y="4878801"/>
                    <a:pt x="4892407" y="5017675"/>
                  </a:cubicBezTo>
                  <a:cubicBezTo>
                    <a:pt x="4818052" y="5093875"/>
                    <a:pt x="4714280" y="5146644"/>
                    <a:pt x="4615553" y="5191983"/>
                  </a:cubicBezTo>
                  <a:cubicBezTo>
                    <a:pt x="4482268" y="5253323"/>
                    <a:pt x="4427145" y="5346764"/>
                    <a:pt x="4444186" y="5490115"/>
                  </a:cubicBezTo>
                  <a:cubicBezTo>
                    <a:pt x="4452374" y="5557933"/>
                    <a:pt x="4453707" y="5626609"/>
                    <a:pt x="4457705" y="5694808"/>
                  </a:cubicBezTo>
                  <a:cubicBezTo>
                    <a:pt x="4249875" y="5724144"/>
                    <a:pt x="4094883" y="5585651"/>
                    <a:pt x="4019767" y="5396008"/>
                  </a:cubicBezTo>
                  <a:cubicBezTo>
                    <a:pt x="3946460" y="5209985"/>
                    <a:pt x="3830692" y="5031391"/>
                    <a:pt x="3697788" y="4881087"/>
                  </a:cubicBezTo>
                  <a:cubicBezTo>
                    <a:pt x="3579639" y="4747737"/>
                    <a:pt x="3467013" y="4781645"/>
                    <a:pt x="3366192" y="4930711"/>
                  </a:cubicBezTo>
                  <a:cubicBezTo>
                    <a:pt x="3353340" y="4947666"/>
                    <a:pt x="3339611" y="4964049"/>
                    <a:pt x="3325064" y="4979575"/>
                  </a:cubicBezTo>
                  <a:cubicBezTo>
                    <a:pt x="3165312" y="4919758"/>
                    <a:pt x="3023934" y="4851655"/>
                    <a:pt x="3018412" y="4648772"/>
                  </a:cubicBezTo>
                  <a:cubicBezTo>
                    <a:pt x="3017460" y="4614577"/>
                    <a:pt x="2983187" y="4578002"/>
                    <a:pt x="2957387" y="4548759"/>
                  </a:cubicBezTo>
                  <a:cubicBezTo>
                    <a:pt x="2922637" y="4509326"/>
                    <a:pt x="2867133" y="4482941"/>
                    <a:pt x="2845141" y="4438745"/>
                  </a:cubicBezTo>
                  <a:cubicBezTo>
                    <a:pt x="2770025" y="4287583"/>
                    <a:pt x="2629314" y="4283964"/>
                    <a:pt x="2494315" y="4275202"/>
                  </a:cubicBezTo>
                  <a:cubicBezTo>
                    <a:pt x="2457852" y="4272820"/>
                    <a:pt x="2418152" y="4316635"/>
                    <a:pt x="2384735" y="4351402"/>
                  </a:cubicBezTo>
                  <a:cubicBezTo>
                    <a:pt x="2107121" y="4332352"/>
                    <a:pt x="1825698" y="4299014"/>
                    <a:pt x="1582832" y="4128230"/>
                  </a:cubicBezTo>
                  <a:cubicBezTo>
                    <a:pt x="1455354" y="4038601"/>
                    <a:pt x="1331399" y="3942397"/>
                    <a:pt x="1196400" y="3865817"/>
                  </a:cubicBezTo>
                  <a:cubicBezTo>
                    <a:pt x="1137278" y="3832384"/>
                    <a:pt x="1054736" y="3838099"/>
                    <a:pt x="982286" y="3830765"/>
                  </a:cubicBezTo>
                  <a:cubicBezTo>
                    <a:pt x="861663" y="3818383"/>
                    <a:pt x="752940" y="3809238"/>
                    <a:pt x="750560" y="3638074"/>
                  </a:cubicBezTo>
                  <a:cubicBezTo>
                    <a:pt x="749798" y="3584639"/>
                    <a:pt x="668780" y="3528155"/>
                    <a:pt x="617274" y="3480245"/>
                  </a:cubicBezTo>
                  <a:cubicBezTo>
                    <a:pt x="514454" y="3383851"/>
                    <a:pt x="407064" y="3292316"/>
                    <a:pt x="281585" y="3180969"/>
                  </a:cubicBezTo>
                  <a:cubicBezTo>
                    <a:pt x="326521" y="3073908"/>
                    <a:pt x="232936" y="2961894"/>
                    <a:pt x="177908" y="2838069"/>
                  </a:cubicBezTo>
                  <a:cubicBezTo>
                    <a:pt x="158867" y="2794921"/>
                    <a:pt x="166579" y="2739485"/>
                    <a:pt x="164199" y="2689479"/>
                  </a:cubicBezTo>
                  <a:cubicBezTo>
                    <a:pt x="163532" y="2674620"/>
                    <a:pt x="176480" y="2657475"/>
                    <a:pt x="172482" y="2644617"/>
                  </a:cubicBezTo>
                  <a:cubicBezTo>
                    <a:pt x="121643" y="2477929"/>
                    <a:pt x="65472" y="2312670"/>
                    <a:pt x="18537" y="2144935"/>
                  </a:cubicBezTo>
                  <a:cubicBezTo>
                    <a:pt x="3971" y="2092833"/>
                    <a:pt x="14062" y="2034064"/>
                    <a:pt x="11301" y="1978438"/>
                  </a:cubicBezTo>
                  <a:cubicBezTo>
                    <a:pt x="8540" y="1924241"/>
                    <a:pt x="1781" y="1870139"/>
                    <a:pt x="829" y="1815942"/>
                  </a:cubicBezTo>
                  <a:cubicBezTo>
                    <a:pt x="258" y="1782794"/>
                    <a:pt x="-3646" y="1742790"/>
                    <a:pt x="12348" y="1717548"/>
                  </a:cubicBezTo>
                  <a:cubicBezTo>
                    <a:pt x="84418" y="1604010"/>
                    <a:pt x="116121" y="1485329"/>
                    <a:pt x="113170" y="1348835"/>
                  </a:cubicBezTo>
                  <a:cubicBezTo>
                    <a:pt x="111646" y="1277303"/>
                    <a:pt x="153822" y="1203960"/>
                    <a:pt x="179812" y="1132618"/>
                  </a:cubicBezTo>
                  <a:cubicBezTo>
                    <a:pt x="271303" y="880206"/>
                    <a:pt x="374028" y="631317"/>
                    <a:pt x="452000" y="374809"/>
                  </a:cubicBezTo>
                  <a:cubicBezTo>
                    <a:pt x="481894" y="276320"/>
                    <a:pt x="456856" y="161163"/>
                    <a:pt x="456856" y="46101"/>
                  </a:cubicBezTo>
                  <a:cubicBezTo>
                    <a:pt x="577003" y="54769"/>
                    <a:pt x="656784" y="209455"/>
                    <a:pt x="790069" y="107537"/>
                  </a:cubicBezTo>
                  <a:lnTo>
                    <a:pt x="790069" y="0"/>
                  </a:lnTo>
                  <a:cubicBezTo>
                    <a:pt x="816945" y="628"/>
                    <a:pt x="843745" y="2953"/>
                    <a:pt x="870326" y="6953"/>
                  </a:cubicBezTo>
                  <a:cubicBezTo>
                    <a:pt x="1405943" y="121253"/>
                    <a:pt x="1939085" y="248508"/>
                    <a:pt x="2477559" y="347472"/>
                  </a:cubicBezTo>
                  <a:cubicBezTo>
                    <a:pt x="3219293" y="484061"/>
                    <a:pt x="3968833" y="539210"/>
                    <a:pt x="4722753" y="530352"/>
                  </a:cubicBezTo>
                  <a:cubicBezTo>
                    <a:pt x="4773497" y="529685"/>
                    <a:pt x="4823860" y="499586"/>
                    <a:pt x="4868606" y="485108"/>
                  </a:cubicBezTo>
                  <a:cubicBezTo>
                    <a:pt x="4921253" y="524351"/>
                    <a:pt x="4982850" y="601789"/>
                    <a:pt x="5057585" y="619506"/>
                  </a:cubicBezTo>
                  <a:cubicBezTo>
                    <a:pt x="5261512" y="667131"/>
                    <a:pt x="5471437" y="689991"/>
                    <a:pt x="5686979" y="724281"/>
                  </a:cubicBezTo>
                  <a:lnTo>
                    <a:pt x="5359286" y="986124"/>
                  </a:lnTo>
                  <a:cubicBezTo>
                    <a:pt x="5366046" y="997458"/>
                    <a:pt x="5372806" y="1008698"/>
                    <a:pt x="5379470" y="1020033"/>
                  </a:cubicBezTo>
                  <a:lnTo>
                    <a:pt x="5507519" y="976217"/>
                  </a:lnTo>
                  <a:lnTo>
                    <a:pt x="5507519" y="1004792"/>
                  </a:lnTo>
                  <a:cubicBezTo>
                    <a:pt x="5546648" y="1011746"/>
                    <a:pt x="5594345" y="1036320"/>
                    <a:pt x="5623382" y="1022318"/>
                  </a:cubicBezTo>
                  <a:cubicBezTo>
                    <a:pt x="5702592" y="984218"/>
                    <a:pt x="5773899" y="929735"/>
                    <a:pt x="5848254" y="881539"/>
                  </a:cubicBezTo>
                  <a:cubicBezTo>
                    <a:pt x="5883955" y="858488"/>
                    <a:pt x="5919276" y="835152"/>
                    <a:pt x="5972019" y="828675"/>
                  </a:cubicBezTo>
                  <a:cubicBezTo>
                    <a:pt x="5952407" y="859536"/>
                    <a:pt x="5932795" y="890397"/>
                    <a:pt x="5914896" y="918400"/>
                  </a:cubicBezTo>
                  <a:cubicBezTo>
                    <a:pt x="6042374" y="1032700"/>
                    <a:pt x="6177945" y="1034415"/>
                    <a:pt x="6325225" y="955072"/>
                  </a:cubicBezTo>
                  <a:cubicBezTo>
                    <a:pt x="6349883" y="941832"/>
                    <a:pt x="6395676" y="970598"/>
                    <a:pt x="6432235" y="976408"/>
                  </a:cubicBezTo>
                  <a:cubicBezTo>
                    <a:pt x="6468793" y="982218"/>
                    <a:pt x="6506589" y="983552"/>
                    <a:pt x="6556000" y="988028"/>
                  </a:cubicBezTo>
                  <a:cubicBezTo>
                    <a:pt x="6565520" y="1011936"/>
                    <a:pt x="6578754" y="1047845"/>
                    <a:pt x="6595128" y="1091089"/>
                  </a:cubicBezTo>
                  <a:cubicBezTo>
                    <a:pt x="6383966" y="1129189"/>
                    <a:pt x="6131009" y="1080992"/>
                    <a:pt x="6044659" y="1386364"/>
                  </a:cubicBezTo>
                  <a:lnTo>
                    <a:pt x="6123298" y="1325880"/>
                  </a:lnTo>
                  <a:cubicBezTo>
                    <a:pt x="6085216" y="1596200"/>
                    <a:pt x="5967449" y="1864138"/>
                    <a:pt x="6171947" y="2110740"/>
                  </a:cubicBezTo>
                  <a:cubicBezTo>
                    <a:pt x="6304661" y="2034540"/>
                    <a:pt x="6349978" y="1902047"/>
                    <a:pt x="6294951" y="1760411"/>
                  </a:cubicBezTo>
                  <a:cubicBezTo>
                    <a:pt x="6220215" y="1568387"/>
                    <a:pt x="6251442" y="1413129"/>
                    <a:pt x="6399675" y="1257015"/>
                  </a:cubicBezTo>
                  <a:cubicBezTo>
                    <a:pt x="6466318" y="1186625"/>
                    <a:pt x="6493832" y="1138238"/>
                    <a:pt x="6595510" y="1179957"/>
                  </a:cubicBezTo>
                  <a:cubicBezTo>
                    <a:pt x="6738315" y="1238250"/>
                    <a:pt x="6788583" y="1383411"/>
                    <a:pt x="6703280" y="1521047"/>
                  </a:cubicBezTo>
                  <a:cubicBezTo>
                    <a:pt x="6692141" y="1538859"/>
                    <a:pt x="6687096" y="1560386"/>
                    <a:pt x="6679289" y="1580293"/>
                  </a:cubicBezTo>
                  <a:lnTo>
                    <a:pt x="6711373" y="1605629"/>
                  </a:lnTo>
                  <a:lnTo>
                    <a:pt x="6782490" y="1462754"/>
                  </a:lnTo>
                  <a:cubicBezTo>
                    <a:pt x="6903780" y="1551623"/>
                    <a:pt x="6937291" y="1652207"/>
                    <a:pt x="6925295" y="1749647"/>
                  </a:cubicBezTo>
                  <a:cubicBezTo>
                    <a:pt x="6914061" y="1838611"/>
                    <a:pt x="6857892" y="1921859"/>
                    <a:pt x="6819905" y="2011680"/>
                  </a:cubicBezTo>
                  <a:cubicBezTo>
                    <a:pt x="6908825" y="2063306"/>
                    <a:pt x="6985655" y="2079307"/>
                    <a:pt x="7066007" y="2022920"/>
                  </a:cubicBezTo>
                  <a:cubicBezTo>
                    <a:pt x="7175396" y="1946053"/>
                    <a:pt x="7288594" y="1874044"/>
                    <a:pt x="7393604" y="1791462"/>
                  </a:cubicBezTo>
                  <a:cubicBezTo>
                    <a:pt x="7463008" y="1736884"/>
                    <a:pt x="7539742" y="1673828"/>
                    <a:pt x="7442253" y="1554671"/>
                  </a:cubicBezTo>
                  <a:cubicBezTo>
                    <a:pt x="7554403" y="1535621"/>
                    <a:pt x="7641039" y="1522476"/>
                    <a:pt x="7727389" y="1507046"/>
                  </a:cubicBezTo>
                  <a:cubicBezTo>
                    <a:pt x="7862483" y="1482947"/>
                    <a:pt x="7889712" y="1443038"/>
                    <a:pt x="7862864" y="1311688"/>
                  </a:cubicBezTo>
                  <a:cubicBezTo>
                    <a:pt x="7850106" y="1249299"/>
                    <a:pt x="8016713" y="1053179"/>
                    <a:pt x="8097541" y="1033843"/>
                  </a:cubicBezTo>
                  <a:cubicBezTo>
                    <a:pt x="8211786" y="1006602"/>
                    <a:pt x="8326507" y="980218"/>
                    <a:pt x="8440275" y="949833"/>
                  </a:cubicBezTo>
                  <a:cubicBezTo>
                    <a:pt x="8599932" y="907161"/>
                    <a:pt x="8685521" y="791433"/>
                    <a:pt x="8684474" y="628079"/>
                  </a:cubicBezTo>
                  <a:cubicBezTo>
                    <a:pt x="8684474" y="583502"/>
                    <a:pt x="8681903" y="537496"/>
                    <a:pt x="8691519" y="494729"/>
                  </a:cubicBezTo>
                  <a:cubicBezTo>
                    <a:pt x="8704752" y="435769"/>
                    <a:pt x="8728458" y="379095"/>
                    <a:pt x="8750164" y="313754"/>
                  </a:cubicBezTo>
                  <a:cubicBezTo>
                    <a:pt x="8778726" y="318707"/>
                    <a:pt x="8806335" y="331470"/>
                    <a:pt x="8829374" y="325946"/>
                  </a:cubicBezTo>
                  <a:cubicBezTo>
                    <a:pt x="8988460" y="287846"/>
                    <a:pt x="8992839" y="285465"/>
                    <a:pt x="9034824" y="446913"/>
                  </a:cubicBezTo>
                  <a:cubicBezTo>
                    <a:pt x="9064908" y="562547"/>
                    <a:pt x="9116223" y="652272"/>
                    <a:pt x="9224565" y="713613"/>
                  </a:cubicBezTo>
                  <a:cubicBezTo>
                    <a:pt x="9242749" y="723900"/>
                    <a:pt x="9239607" y="824675"/>
                    <a:pt x="9213426" y="851821"/>
                  </a:cubicBezTo>
                  <a:cubicBezTo>
                    <a:pt x="9120983" y="946004"/>
                    <a:pt x="9021305" y="1032758"/>
                    <a:pt x="8915248" y="1111282"/>
                  </a:cubicBezTo>
                  <a:cubicBezTo>
                    <a:pt x="8792911" y="1203293"/>
                    <a:pt x="8769491" y="1441132"/>
                    <a:pt x="8885544" y="1534859"/>
                  </a:cubicBezTo>
                  <a:cubicBezTo>
                    <a:pt x="8912963" y="1556957"/>
                    <a:pt x="8956947" y="1558481"/>
                    <a:pt x="9018830" y="1577245"/>
                  </a:cubicBezTo>
                  <a:cubicBezTo>
                    <a:pt x="8915248" y="1636872"/>
                    <a:pt x="8817568" y="1696212"/>
                    <a:pt x="8716843" y="1749933"/>
                  </a:cubicBezTo>
                  <a:cubicBezTo>
                    <a:pt x="8656198" y="1782318"/>
                    <a:pt x="8585652" y="1797558"/>
                    <a:pt x="8529006" y="1835658"/>
                  </a:cubicBezTo>
                  <a:cubicBezTo>
                    <a:pt x="8450938" y="1887188"/>
                    <a:pt x="8401622" y="1944624"/>
                    <a:pt x="8427804" y="2064258"/>
                  </a:cubicBezTo>
                  <a:cubicBezTo>
                    <a:pt x="8448558" y="2159508"/>
                    <a:pt x="8397815" y="2270284"/>
                    <a:pt x="8376203" y="2388108"/>
                  </a:cubicBezTo>
                  <a:lnTo>
                    <a:pt x="8261959" y="2330958"/>
                  </a:lnTo>
                  <a:cubicBezTo>
                    <a:pt x="8424281" y="2496503"/>
                    <a:pt x="8305752" y="2654808"/>
                    <a:pt x="8258817" y="2826258"/>
                  </a:cubicBezTo>
                  <a:cubicBezTo>
                    <a:pt x="8179988" y="2759107"/>
                    <a:pt x="8315273" y="2589943"/>
                    <a:pt x="8113917" y="2598706"/>
                  </a:cubicBezTo>
                  <a:cubicBezTo>
                    <a:pt x="8202837" y="2685098"/>
                    <a:pt x="8138670" y="2827306"/>
                    <a:pt x="8267005" y="2903506"/>
                  </a:cubicBezTo>
                  <a:cubicBezTo>
                    <a:pt x="8317367" y="2933415"/>
                    <a:pt x="8344882" y="3017806"/>
                    <a:pt x="8362209" y="3083147"/>
                  </a:cubicBezTo>
                  <a:cubicBezTo>
                    <a:pt x="8378679" y="3146584"/>
                    <a:pt x="8379631" y="3216497"/>
                    <a:pt x="8286902" y="3245072"/>
                  </a:cubicBezTo>
                  <a:cubicBezTo>
                    <a:pt x="8217784" y="3266504"/>
                    <a:pt x="8217499" y="3307176"/>
                    <a:pt x="8315463" y="3335274"/>
                  </a:cubicBezTo>
                  <a:cubicBezTo>
                    <a:pt x="8255676" y="3376898"/>
                    <a:pt x="8211881" y="3403664"/>
                    <a:pt x="8172657" y="3435858"/>
                  </a:cubicBezTo>
                  <a:cubicBezTo>
                    <a:pt x="8129720" y="3471005"/>
                    <a:pt x="8090401" y="3510439"/>
                    <a:pt x="8050511" y="3549111"/>
                  </a:cubicBezTo>
                  <a:cubicBezTo>
                    <a:pt x="8021949" y="3577686"/>
                    <a:pt x="7995007" y="3607499"/>
                    <a:pt x="7966446" y="3635979"/>
                  </a:cubicBezTo>
                  <a:cubicBezTo>
                    <a:pt x="7933125" y="3669316"/>
                    <a:pt x="7893234" y="3697701"/>
                    <a:pt x="7866196" y="3735515"/>
                  </a:cubicBezTo>
                  <a:cubicBezTo>
                    <a:pt x="7818594" y="3802190"/>
                    <a:pt x="7790795" y="3887915"/>
                    <a:pt x="7732910" y="3943065"/>
                  </a:cubicBezTo>
                  <a:cubicBezTo>
                    <a:pt x="7412644" y="4245102"/>
                    <a:pt x="7519368" y="4541711"/>
                    <a:pt x="7691306" y="4795171"/>
                  </a:cubicBezTo>
                  <a:cubicBezTo>
                    <a:pt x="7842300" y="5017770"/>
                    <a:pt x="7969493" y="5255609"/>
                    <a:pt x="7951308" y="5542313"/>
                  </a:cubicBezTo>
                  <a:cubicBezTo>
                    <a:pt x="7943311" y="5668137"/>
                    <a:pt x="7843347" y="5617179"/>
                    <a:pt x="7785749" y="5647088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99C93FA-8762-F842-BF22-40BE625D6FC0}"/>
                </a:ext>
              </a:extLst>
            </p:cNvPr>
            <p:cNvSpPr/>
            <p:nvPr/>
          </p:nvSpPr>
          <p:spPr>
            <a:xfrm>
              <a:off x="1729959" y="8032707"/>
              <a:ext cx="12389925" cy="7644893"/>
            </a:xfrm>
            <a:custGeom>
              <a:avLst/>
              <a:gdLst>
                <a:gd name="connsiteX0" fmla="*/ 790545 w 9235017"/>
                <a:gd name="connsiteY0" fmla="*/ 0 h 5698236"/>
                <a:gd name="connsiteX1" fmla="*/ 870802 w 9235017"/>
                <a:gd name="connsiteY1" fmla="*/ 6953 h 5698236"/>
                <a:gd name="connsiteX2" fmla="*/ 2478035 w 9235017"/>
                <a:gd name="connsiteY2" fmla="*/ 347472 h 5698236"/>
                <a:gd name="connsiteX3" fmla="*/ 4568047 w 9235017"/>
                <a:gd name="connsiteY3" fmla="*/ 531686 h 5698236"/>
                <a:gd name="connsiteX4" fmla="*/ 4722087 w 9235017"/>
                <a:gd name="connsiteY4" fmla="*/ 530828 h 5698236"/>
                <a:gd name="connsiteX5" fmla="*/ 4867939 w 9235017"/>
                <a:gd name="connsiteY5" fmla="*/ 485584 h 5698236"/>
                <a:gd name="connsiteX6" fmla="*/ 5056919 w 9235017"/>
                <a:gd name="connsiteY6" fmla="*/ 619983 h 5698236"/>
                <a:gd name="connsiteX7" fmla="*/ 5686312 w 9235017"/>
                <a:gd name="connsiteY7" fmla="*/ 724758 h 5698236"/>
                <a:gd name="connsiteX8" fmla="*/ 5358620 w 9235017"/>
                <a:gd name="connsiteY8" fmla="*/ 986600 h 5698236"/>
                <a:gd name="connsiteX9" fmla="*/ 5378803 w 9235017"/>
                <a:gd name="connsiteY9" fmla="*/ 1020509 h 5698236"/>
                <a:gd name="connsiteX10" fmla="*/ 5506853 w 9235017"/>
                <a:gd name="connsiteY10" fmla="*/ 976693 h 5698236"/>
                <a:gd name="connsiteX11" fmla="*/ 5506853 w 9235017"/>
                <a:gd name="connsiteY11" fmla="*/ 1005268 h 5698236"/>
                <a:gd name="connsiteX12" fmla="*/ 5602057 w 9235017"/>
                <a:gd name="connsiteY12" fmla="*/ 1027081 h 5698236"/>
                <a:gd name="connsiteX13" fmla="*/ 5623192 w 9235017"/>
                <a:gd name="connsiteY13" fmla="*/ 1022795 h 5698236"/>
                <a:gd name="connsiteX14" fmla="*/ 5848063 w 9235017"/>
                <a:gd name="connsiteY14" fmla="*/ 882015 h 5698236"/>
                <a:gd name="connsiteX15" fmla="*/ 5971828 w 9235017"/>
                <a:gd name="connsiteY15" fmla="*/ 829151 h 5698236"/>
                <a:gd name="connsiteX16" fmla="*/ 5914706 w 9235017"/>
                <a:gd name="connsiteY16" fmla="*/ 918877 h 5698236"/>
                <a:gd name="connsiteX17" fmla="*/ 6133008 w 9235017"/>
                <a:gd name="connsiteY17" fmla="*/ 1010508 h 5698236"/>
                <a:gd name="connsiteX18" fmla="*/ 6325035 w 9235017"/>
                <a:gd name="connsiteY18" fmla="*/ 955548 h 5698236"/>
                <a:gd name="connsiteX19" fmla="*/ 6340553 w 9235017"/>
                <a:gd name="connsiteY19" fmla="*/ 952119 h 5698236"/>
                <a:gd name="connsiteX20" fmla="*/ 6432044 w 9235017"/>
                <a:gd name="connsiteY20" fmla="*/ 976884 h 5698236"/>
                <a:gd name="connsiteX21" fmla="*/ 6555809 w 9235017"/>
                <a:gd name="connsiteY21" fmla="*/ 988505 h 5698236"/>
                <a:gd name="connsiteX22" fmla="*/ 6594938 w 9235017"/>
                <a:gd name="connsiteY22" fmla="*/ 1091565 h 5698236"/>
                <a:gd name="connsiteX23" fmla="*/ 6044469 w 9235017"/>
                <a:gd name="connsiteY23" fmla="*/ 1386840 h 5698236"/>
                <a:gd name="connsiteX24" fmla="*/ 6123107 w 9235017"/>
                <a:gd name="connsiteY24" fmla="*/ 1326356 h 5698236"/>
                <a:gd name="connsiteX25" fmla="*/ 6171852 w 9235017"/>
                <a:gd name="connsiteY25" fmla="*/ 2111217 h 5698236"/>
                <a:gd name="connsiteX26" fmla="*/ 6294760 w 9235017"/>
                <a:gd name="connsiteY26" fmla="*/ 1760887 h 5698236"/>
                <a:gd name="connsiteX27" fmla="*/ 6399485 w 9235017"/>
                <a:gd name="connsiteY27" fmla="*/ 1257491 h 5698236"/>
                <a:gd name="connsiteX28" fmla="*/ 6529914 w 9235017"/>
                <a:gd name="connsiteY28" fmla="*/ 1165003 h 5698236"/>
                <a:gd name="connsiteX29" fmla="*/ 6595319 w 9235017"/>
                <a:gd name="connsiteY29" fmla="*/ 1180433 h 5698236"/>
                <a:gd name="connsiteX30" fmla="*/ 6702995 w 9235017"/>
                <a:gd name="connsiteY30" fmla="*/ 1521523 h 5698236"/>
                <a:gd name="connsiteX31" fmla="*/ 6679099 w 9235017"/>
                <a:gd name="connsiteY31" fmla="*/ 1580769 h 5698236"/>
                <a:gd name="connsiteX32" fmla="*/ 6711182 w 9235017"/>
                <a:gd name="connsiteY32" fmla="*/ 1606106 h 5698236"/>
                <a:gd name="connsiteX33" fmla="*/ 6782299 w 9235017"/>
                <a:gd name="connsiteY33" fmla="*/ 1463231 h 5698236"/>
                <a:gd name="connsiteX34" fmla="*/ 6925105 w 9235017"/>
                <a:gd name="connsiteY34" fmla="*/ 1750219 h 5698236"/>
                <a:gd name="connsiteX35" fmla="*/ 6819810 w 9235017"/>
                <a:gd name="connsiteY35" fmla="*/ 2012252 h 5698236"/>
                <a:gd name="connsiteX36" fmla="*/ 6960997 w 9235017"/>
                <a:gd name="connsiteY36" fmla="*/ 2059019 h 5698236"/>
                <a:gd name="connsiteX37" fmla="*/ 7065722 w 9235017"/>
                <a:gd name="connsiteY37" fmla="*/ 2023491 h 5698236"/>
                <a:gd name="connsiteX38" fmla="*/ 7393318 w 9235017"/>
                <a:gd name="connsiteY38" fmla="*/ 1792034 h 5698236"/>
                <a:gd name="connsiteX39" fmla="*/ 7441968 w 9235017"/>
                <a:gd name="connsiteY39" fmla="*/ 1555242 h 5698236"/>
                <a:gd name="connsiteX40" fmla="*/ 7727103 w 9235017"/>
                <a:gd name="connsiteY40" fmla="*/ 1507617 h 5698236"/>
                <a:gd name="connsiteX41" fmla="*/ 7862578 w 9235017"/>
                <a:gd name="connsiteY41" fmla="*/ 1312259 h 5698236"/>
                <a:gd name="connsiteX42" fmla="*/ 8097256 w 9235017"/>
                <a:gd name="connsiteY42" fmla="*/ 1034415 h 5698236"/>
                <a:gd name="connsiteX43" fmla="*/ 8439990 w 9235017"/>
                <a:gd name="connsiteY43" fmla="*/ 950405 h 5698236"/>
                <a:gd name="connsiteX44" fmla="*/ 8684188 w 9235017"/>
                <a:gd name="connsiteY44" fmla="*/ 628650 h 5698236"/>
                <a:gd name="connsiteX45" fmla="*/ 8691233 w 9235017"/>
                <a:gd name="connsiteY45" fmla="*/ 495300 h 5698236"/>
                <a:gd name="connsiteX46" fmla="*/ 8749879 w 9235017"/>
                <a:gd name="connsiteY46" fmla="*/ 314325 h 5698236"/>
                <a:gd name="connsiteX47" fmla="*/ 8816522 w 9235017"/>
                <a:gd name="connsiteY47" fmla="*/ 327850 h 5698236"/>
                <a:gd name="connsiteX48" fmla="*/ 8828802 w 9235017"/>
                <a:gd name="connsiteY48" fmla="*/ 326517 h 5698236"/>
                <a:gd name="connsiteX49" fmla="*/ 8943047 w 9235017"/>
                <a:gd name="connsiteY49" fmla="*/ 305086 h 5698236"/>
                <a:gd name="connsiteX50" fmla="*/ 9033776 w 9235017"/>
                <a:gd name="connsiteY50" fmla="*/ 447961 h 5698236"/>
                <a:gd name="connsiteX51" fmla="*/ 9223518 w 9235017"/>
                <a:gd name="connsiteY51" fmla="*/ 714661 h 5698236"/>
                <a:gd name="connsiteX52" fmla="*/ 9212379 w 9235017"/>
                <a:gd name="connsiteY52" fmla="*/ 852868 h 5698236"/>
                <a:gd name="connsiteX53" fmla="*/ 8914201 w 9235017"/>
                <a:gd name="connsiteY53" fmla="*/ 1112330 h 5698236"/>
                <a:gd name="connsiteX54" fmla="*/ 8884497 w 9235017"/>
                <a:gd name="connsiteY54" fmla="*/ 1535906 h 5698236"/>
                <a:gd name="connsiteX55" fmla="*/ 9017783 w 9235017"/>
                <a:gd name="connsiteY55" fmla="*/ 1578293 h 5698236"/>
                <a:gd name="connsiteX56" fmla="*/ 8715795 w 9235017"/>
                <a:gd name="connsiteY56" fmla="*/ 1750981 h 5698236"/>
                <a:gd name="connsiteX57" fmla="*/ 8527958 w 9235017"/>
                <a:gd name="connsiteY57" fmla="*/ 1836706 h 5698236"/>
                <a:gd name="connsiteX58" fmla="*/ 8426757 w 9235017"/>
                <a:gd name="connsiteY58" fmla="*/ 2065306 h 5698236"/>
                <a:gd name="connsiteX59" fmla="*/ 8375156 w 9235017"/>
                <a:gd name="connsiteY59" fmla="*/ 2389156 h 5698236"/>
                <a:gd name="connsiteX60" fmla="*/ 8260911 w 9235017"/>
                <a:gd name="connsiteY60" fmla="*/ 2332006 h 5698236"/>
                <a:gd name="connsiteX61" fmla="*/ 8257770 w 9235017"/>
                <a:gd name="connsiteY61" fmla="*/ 2827306 h 5698236"/>
                <a:gd name="connsiteX62" fmla="*/ 8127341 w 9235017"/>
                <a:gd name="connsiteY62" fmla="*/ 2599373 h 5698236"/>
                <a:gd name="connsiteX63" fmla="*/ 8112869 w 9235017"/>
                <a:gd name="connsiteY63" fmla="*/ 2599373 h 5698236"/>
                <a:gd name="connsiteX64" fmla="*/ 8265957 w 9235017"/>
                <a:gd name="connsiteY64" fmla="*/ 2904173 h 5698236"/>
                <a:gd name="connsiteX65" fmla="*/ 8361161 w 9235017"/>
                <a:gd name="connsiteY65" fmla="*/ 3083814 h 5698236"/>
                <a:gd name="connsiteX66" fmla="*/ 8285855 w 9235017"/>
                <a:gd name="connsiteY66" fmla="*/ 3245739 h 5698236"/>
                <a:gd name="connsiteX67" fmla="*/ 8314416 w 9235017"/>
                <a:gd name="connsiteY67" fmla="*/ 3335941 h 5698236"/>
                <a:gd name="connsiteX68" fmla="*/ 8171610 w 9235017"/>
                <a:gd name="connsiteY68" fmla="*/ 3436525 h 5698236"/>
                <a:gd name="connsiteX69" fmla="*/ 8049464 w 9235017"/>
                <a:gd name="connsiteY69" fmla="*/ 3549777 h 5698236"/>
                <a:gd name="connsiteX70" fmla="*/ 7965399 w 9235017"/>
                <a:gd name="connsiteY70" fmla="*/ 3636645 h 5698236"/>
                <a:gd name="connsiteX71" fmla="*/ 7865149 w 9235017"/>
                <a:gd name="connsiteY71" fmla="*/ 3736182 h 5698236"/>
                <a:gd name="connsiteX72" fmla="*/ 7731863 w 9235017"/>
                <a:gd name="connsiteY72" fmla="*/ 3943731 h 5698236"/>
                <a:gd name="connsiteX73" fmla="*/ 7690259 w 9235017"/>
                <a:gd name="connsiteY73" fmla="*/ 4795838 h 5698236"/>
                <a:gd name="connsiteX74" fmla="*/ 7950261 w 9235017"/>
                <a:gd name="connsiteY74" fmla="*/ 5542979 h 5698236"/>
                <a:gd name="connsiteX75" fmla="*/ 7784702 w 9235017"/>
                <a:gd name="connsiteY75" fmla="*/ 5647754 h 5698236"/>
                <a:gd name="connsiteX76" fmla="*/ 7824592 w 9235017"/>
                <a:gd name="connsiteY76" fmla="*/ 5582126 h 5698236"/>
                <a:gd name="connsiteX77" fmla="*/ 7550214 w 9235017"/>
                <a:gd name="connsiteY77" fmla="*/ 5393341 h 5698236"/>
                <a:gd name="connsiteX78" fmla="*/ 7338100 w 9235017"/>
                <a:gd name="connsiteY78" fmla="*/ 4997959 h 5698236"/>
                <a:gd name="connsiteX79" fmla="*/ 7223855 w 9235017"/>
                <a:gd name="connsiteY79" fmla="*/ 4783074 h 5698236"/>
                <a:gd name="connsiteX80" fmla="*/ 7133507 w 9235017"/>
                <a:gd name="connsiteY80" fmla="*/ 4702588 h 5698236"/>
                <a:gd name="connsiteX81" fmla="*/ 7038303 w 9235017"/>
                <a:gd name="connsiteY81" fmla="*/ 4653534 h 5698236"/>
                <a:gd name="connsiteX82" fmla="*/ 6954428 w 9235017"/>
                <a:gd name="connsiteY82" fmla="*/ 4692777 h 5698236"/>
                <a:gd name="connsiteX83" fmla="*/ 6853607 w 9235017"/>
                <a:gd name="connsiteY83" fmla="*/ 4735830 h 5698236"/>
                <a:gd name="connsiteX84" fmla="*/ 6730604 w 9235017"/>
                <a:gd name="connsiteY84" fmla="*/ 4697730 h 5698236"/>
                <a:gd name="connsiteX85" fmla="*/ 6530675 w 9235017"/>
                <a:gd name="connsiteY85" fmla="*/ 4664679 h 5698236"/>
                <a:gd name="connsiteX86" fmla="*/ 6461653 w 9235017"/>
                <a:gd name="connsiteY86" fmla="*/ 4664679 h 5698236"/>
                <a:gd name="connsiteX87" fmla="*/ 6380729 w 9235017"/>
                <a:gd name="connsiteY87" fmla="*/ 4661916 h 5698236"/>
                <a:gd name="connsiteX88" fmla="*/ 6256964 w 9235017"/>
                <a:gd name="connsiteY88" fmla="*/ 4639914 h 5698236"/>
                <a:gd name="connsiteX89" fmla="*/ 6004864 w 9235017"/>
                <a:gd name="connsiteY89" fmla="*/ 4703636 h 5698236"/>
                <a:gd name="connsiteX90" fmla="*/ 5990964 w 9235017"/>
                <a:gd name="connsiteY90" fmla="*/ 4875086 h 5698236"/>
                <a:gd name="connsiteX91" fmla="*/ 6084645 w 9235017"/>
                <a:gd name="connsiteY91" fmla="*/ 4928140 h 5698236"/>
                <a:gd name="connsiteX92" fmla="*/ 6073697 w 9235017"/>
                <a:gd name="connsiteY92" fmla="*/ 4963383 h 5698236"/>
                <a:gd name="connsiteX93" fmla="*/ 5916420 w 9235017"/>
                <a:gd name="connsiteY93" fmla="*/ 4919187 h 5698236"/>
                <a:gd name="connsiteX94" fmla="*/ 5781706 w 9235017"/>
                <a:gd name="connsiteY94" fmla="*/ 4987195 h 5698236"/>
                <a:gd name="connsiteX95" fmla="*/ 5634616 w 9235017"/>
                <a:gd name="connsiteY95" fmla="*/ 4913852 h 5698236"/>
                <a:gd name="connsiteX96" fmla="*/ 5572543 w 9235017"/>
                <a:gd name="connsiteY96" fmla="*/ 4879562 h 5698236"/>
                <a:gd name="connsiteX97" fmla="*/ 5542268 w 9235017"/>
                <a:gd name="connsiteY97" fmla="*/ 4878801 h 5698236"/>
                <a:gd name="connsiteX98" fmla="*/ 5419550 w 9235017"/>
                <a:gd name="connsiteY98" fmla="*/ 4882134 h 5698236"/>
                <a:gd name="connsiteX99" fmla="*/ 5361191 w 9235017"/>
                <a:gd name="connsiteY99" fmla="*/ 4879087 h 5698236"/>
                <a:gd name="connsiteX100" fmla="*/ 5251611 w 9235017"/>
                <a:gd name="connsiteY100" fmla="*/ 4872228 h 5698236"/>
                <a:gd name="connsiteX101" fmla="*/ 4892121 w 9235017"/>
                <a:gd name="connsiteY101" fmla="*/ 5017199 h 5698236"/>
                <a:gd name="connsiteX102" fmla="*/ 4615268 w 9235017"/>
                <a:gd name="connsiteY102" fmla="*/ 5191506 h 5698236"/>
                <a:gd name="connsiteX103" fmla="*/ 4443901 w 9235017"/>
                <a:gd name="connsiteY103" fmla="*/ 5489639 h 5698236"/>
                <a:gd name="connsiteX104" fmla="*/ 4457419 w 9235017"/>
                <a:gd name="connsiteY104" fmla="*/ 5694331 h 5698236"/>
                <a:gd name="connsiteX105" fmla="*/ 4402487 w 9235017"/>
                <a:gd name="connsiteY105" fmla="*/ 5698237 h 5698236"/>
                <a:gd name="connsiteX106" fmla="*/ 4019767 w 9235017"/>
                <a:gd name="connsiteY106" fmla="*/ 5395532 h 5698236"/>
                <a:gd name="connsiteX107" fmla="*/ 3697788 w 9235017"/>
                <a:gd name="connsiteY107" fmla="*/ 4880610 h 5698236"/>
                <a:gd name="connsiteX108" fmla="*/ 3549936 w 9235017"/>
                <a:gd name="connsiteY108" fmla="*/ 4797077 h 5698236"/>
                <a:gd name="connsiteX109" fmla="*/ 3366192 w 9235017"/>
                <a:gd name="connsiteY109" fmla="*/ 4930427 h 5698236"/>
                <a:gd name="connsiteX110" fmla="*/ 3325064 w 9235017"/>
                <a:gd name="connsiteY110" fmla="*/ 4979289 h 5698236"/>
                <a:gd name="connsiteX111" fmla="*/ 3018412 w 9235017"/>
                <a:gd name="connsiteY111" fmla="*/ 4648486 h 5698236"/>
                <a:gd name="connsiteX112" fmla="*/ 2957387 w 9235017"/>
                <a:gd name="connsiteY112" fmla="*/ 4548473 h 5698236"/>
                <a:gd name="connsiteX113" fmla="*/ 2845141 w 9235017"/>
                <a:gd name="connsiteY113" fmla="*/ 4438460 h 5698236"/>
                <a:gd name="connsiteX114" fmla="*/ 2494315 w 9235017"/>
                <a:gd name="connsiteY114" fmla="*/ 4274915 h 5698236"/>
                <a:gd name="connsiteX115" fmla="*/ 2491459 w 9235017"/>
                <a:gd name="connsiteY115" fmla="*/ 4274915 h 5698236"/>
                <a:gd name="connsiteX116" fmla="*/ 2384735 w 9235017"/>
                <a:gd name="connsiteY116" fmla="*/ 4351115 h 5698236"/>
                <a:gd name="connsiteX117" fmla="*/ 1582832 w 9235017"/>
                <a:gd name="connsiteY117" fmla="*/ 4127945 h 5698236"/>
                <a:gd name="connsiteX118" fmla="*/ 1196400 w 9235017"/>
                <a:gd name="connsiteY118" fmla="*/ 3865531 h 5698236"/>
                <a:gd name="connsiteX119" fmla="*/ 982286 w 9235017"/>
                <a:gd name="connsiteY119" fmla="*/ 3830479 h 5698236"/>
                <a:gd name="connsiteX120" fmla="*/ 750560 w 9235017"/>
                <a:gd name="connsiteY120" fmla="*/ 3637788 h 5698236"/>
                <a:gd name="connsiteX121" fmla="*/ 617274 w 9235017"/>
                <a:gd name="connsiteY121" fmla="*/ 3479959 h 5698236"/>
                <a:gd name="connsiteX122" fmla="*/ 281585 w 9235017"/>
                <a:gd name="connsiteY122" fmla="*/ 3180683 h 5698236"/>
                <a:gd name="connsiteX123" fmla="*/ 177908 w 9235017"/>
                <a:gd name="connsiteY123" fmla="*/ 2837783 h 5698236"/>
                <a:gd name="connsiteX124" fmla="*/ 164199 w 9235017"/>
                <a:gd name="connsiteY124" fmla="*/ 2689194 h 5698236"/>
                <a:gd name="connsiteX125" fmla="*/ 172482 w 9235017"/>
                <a:gd name="connsiteY125" fmla="*/ 2644331 h 5698236"/>
                <a:gd name="connsiteX126" fmla="*/ 18537 w 9235017"/>
                <a:gd name="connsiteY126" fmla="*/ 2144649 h 5698236"/>
                <a:gd name="connsiteX127" fmla="*/ 11301 w 9235017"/>
                <a:gd name="connsiteY127" fmla="*/ 1978152 h 5698236"/>
                <a:gd name="connsiteX128" fmla="*/ 829 w 9235017"/>
                <a:gd name="connsiteY128" fmla="*/ 1815656 h 5698236"/>
                <a:gd name="connsiteX129" fmla="*/ 12348 w 9235017"/>
                <a:gd name="connsiteY129" fmla="*/ 1717262 h 5698236"/>
                <a:gd name="connsiteX130" fmla="*/ 113170 w 9235017"/>
                <a:gd name="connsiteY130" fmla="*/ 1348550 h 5698236"/>
                <a:gd name="connsiteX131" fmla="*/ 179812 w 9235017"/>
                <a:gd name="connsiteY131" fmla="*/ 1132332 h 5698236"/>
                <a:gd name="connsiteX132" fmla="*/ 452000 w 9235017"/>
                <a:gd name="connsiteY132" fmla="*/ 374523 h 5698236"/>
                <a:gd name="connsiteX133" fmla="*/ 456856 w 9235017"/>
                <a:gd name="connsiteY133" fmla="*/ 45815 h 5698236"/>
                <a:gd name="connsiteX134" fmla="*/ 700102 w 9235017"/>
                <a:gd name="connsiteY134" fmla="*/ 141827 h 5698236"/>
                <a:gd name="connsiteX135" fmla="*/ 790069 w 9235017"/>
                <a:gd name="connsiteY135" fmla="*/ 107252 h 5698236"/>
                <a:gd name="connsiteX136" fmla="*/ 790069 w 9235017"/>
                <a:gd name="connsiteY136" fmla="*/ 0 h 5698236"/>
                <a:gd name="connsiteX137" fmla="*/ 5970591 w 9235017"/>
                <a:gd name="connsiteY137" fmla="*/ 828675 h 5698236"/>
                <a:gd name="connsiteX138" fmla="*/ 5970591 w 9235017"/>
                <a:gd name="connsiteY138" fmla="*/ 828675 h 5698236"/>
                <a:gd name="connsiteX139" fmla="*/ 5505806 w 9235017"/>
                <a:gd name="connsiteY139" fmla="*/ 975741 h 5698236"/>
                <a:gd name="connsiteX140" fmla="*/ 5505806 w 9235017"/>
                <a:gd name="connsiteY140" fmla="*/ 975741 h 5698236"/>
                <a:gd name="connsiteX141" fmla="*/ 6121013 w 9235017"/>
                <a:gd name="connsiteY141" fmla="*/ 1326261 h 5698236"/>
                <a:gd name="connsiteX142" fmla="*/ 6121013 w 9235017"/>
                <a:gd name="connsiteY142" fmla="*/ 1326261 h 56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9235017" h="5698236">
                  <a:moveTo>
                    <a:pt x="790545" y="0"/>
                  </a:moveTo>
                  <a:cubicBezTo>
                    <a:pt x="817421" y="628"/>
                    <a:pt x="844221" y="2953"/>
                    <a:pt x="870802" y="6953"/>
                  </a:cubicBezTo>
                  <a:cubicBezTo>
                    <a:pt x="1406420" y="121253"/>
                    <a:pt x="1939562" y="248412"/>
                    <a:pt x="2478035" y="347472"/>
                  </a:cubicBezTo>
                  <a:cubicBezTo>
                    <a:pt x="3168454" y="474536"/>
                    <a:pt x="3866489" y="531686"/>
                    <a:pt x="4568047" y="531686"/>
                  </a:cubicBezTo>
                  <a:cubicBezTo>
                    <a:pt x="4619457" y="531686"/>
                    <a:pt x="4670677" y="531686"/>
                    <a:pt x="4722087" y="530828"/>
                  </a:cubicBezTo>
                  <a:cubicBezTo>
                    <a:pt x="4773497" y="529971"/>
                    <a:pt x="4823193" y="500063"/>
                    <a:pt x="4867939" y="485584"/>
                  </a:cubicBezTo>
                  <a:cubicBezTo>
                    <a:pt x="4920587" y="524828"/>
                    <a:pt x="4982184" y="602266"/>
                    <a:pt x="5056919" y="619983"/>
                  </a:cubicBezTo>
                  <a:cubicBezTo>
                    <a:pt x="5260846" y="667608"/>
                    <a:pt x="5470770" y="690467"/>
                    <a:pt x="5686312" y="724758"/>
                  </a:cubicBezTo>
                  <a:lnTo>
                    <a:pt x="5358620" y="986600"/>
                  </a:lnTo>
                  <a:lnTo>
                    <a:pt x="5378803" y="1020509"/>
                  </a:lnTo>
                  <a:lnTo>
                    <a:pt x="5506853" y="976693"/>
                  </a:lnTo>
                  <a:cubicBezTo>
                    <a:pt x="5506853" y="986218"/>
                    <a:pt x="5506853" y="995743"/>
                    <a:pt x="5506853" y="1005268"/>
                  </a:cubicBezTo>
                  <a:cubicBezTo>
                    <a:pt x="5537603" y="1010793"/>
                    <a:pt x="5573495" y="1027081"/>
                    <a:pt x="5602057" y="1027081"/>
                  </a:cubicBezTo>
                  <a:cubicBezTo>
                    <a:pt x="5609340" y="1027290"/>
                    <a:pt x="5616566" y="1025823"/>
                    <a:pt x="5623192" y="1022795"/>
                  </a:cubicBezTo>
                  <a:cubicBezTo>
                    <a:pt x="5702401" y="984695"/>
                    <a:pt x="5773709" y="930212"/>
                    <a:pt x="5848063" y="882015"/>
                  </a:cubicBezTo>
                  <a:cubicBezTo>
                    <a:pt x="5883765" y="858964"/>
                    <a:pt x="5919086" y="835628"/>
                    <a:pt x="5971828" y="829151"/>
                  </a:cubicBezTo>
                  <a:cubicBezTo>
                    <a:pt x="5952216" y="860012"/>
                    <a:pt x="5932604" y="890874"/>
                    <a:pt x="5914706" y="918877"/>
                  </a:cubicBezTo>
                  <a:cubicBezTo>
                    <a:pt x="5984776" y="981742"/>
                    <a:pt x="6057512" y="1010508"/>
                    <a:pt x="6133008" y="1010508"/>
                  </a:cubicBezTo>
                  <a:cubicBezTo>
                    <a:pt x="6194891" y="1010508"/>
                    <a:pt x="6258773" y="991458"/>
                    <a:pt x="6325035" y="955548"/>
                  </a:cubicBezTo>
                  <a:cubicBezTo>
                    <a:pt x="6329852" y="953167"/>
                    <a:pt x="6335184" y="951986"/>
                    <a:pt x="6340553" y="952119"/>
                  </a:cubicBezTo>
                  <a:cubicBezTo>
                    <a:pt x="6366163" y="952119"/>
                    <a:pt x="6402150" y="972122"/>
                    <a:pt x="6432044" y="976884"/>
                  </a:cubicBezTo>
                  <a:cubicBezTo>
                    <a:pt x="6468888" y="982694"/>
                    <a:pt x="6506399" y="984028"/>
                    <a:pt x="6555809" y="988505"/>
                  </a:cubicBezTo>
                  <a:cubicBezTo>
                    <a:pt x="6565330" y="1012412"/>
                    <a:pt x="6578563" y="1048322"/>
                    <a:pt x="6594938" y="1091565"/>
                  </a:cubicBezTo>
                  <a:cubicBezTo>
                    <a:pt x="6383776" y="1129665"/>
                    <a:pt x="6130819" y="1081468"/>
                    <a:pt x="6044469" y="1386840"/>
                  </a:cubicBezTo>
                  <a:lnTo>
                    <a:pt x="6123107" y="1326356"/>
                  </a:lnTo>
                  <a:cubicBezTo>
                    <a:pt x="6085026" y="1596676"/>
                    <a:pt x="5967259" y="1864614"/>
                    <a:pt x="6171852" y="2111217"/>
                  </a:cubicBezTo>
                  <a:cubicBezTo>
                    <a:pt x="6304471" y="2035017"/>
                    <a:pt x="6349788" y="1902523"/>
                    <a:pt x="6294760" y="1760887"/>
                  </a:cubicBezTo>
                  <a:cubicBezTo>
                    <a:pt x="6220025" y="1568863"/>
                    <a:pt x="6251252" y="1413606"/>
                    <a:pt x="6399485" y="1257491"/>
                  </a:cubicBezTo>
                  <a:cubicBezTo>
                    <a:pt x="6449181" y="1205103"/>
                    <a:pt x="6477076" y="1165003"/>
                    <a:pt x="6529914" y="1165003"/>
                  </a:cubicBezTo>
                  <a:cubicBezTo>
                    <a:pt x="6552506" y="1165879"/>
                    <a:pt x="6574717" y="1171118"/>
                    <a:pt x="6595319" y="1180433"/>
                  </a:cubicBezTo>
                  <a:cubicBezTo>
                    <a:pt x="6738125" y="1238726"/>
                    <a:pt x="6788392" y="1383887"/>
                    <a:pt x="6702995" y="1521523"/>
                  </a:cubicBezTo>
                  <a:cubicBezTo>
                    <a:pt x="6691951" y="1539335"/>
                    <a:pt x="6686905" y="1560862"/>
                    <a:pt x="6679099" y="1580769"/>
                  </a:cubicBezTo>
                  <a:lnTo>
                    <a:pt x="6711182" y="1606106"/>
                  </a:lnTo>
                  <a:lnTo>
                    <a:pt x="6782299" y="1463231"/>
                  </a:lnTo>
                  <a:cubicBezTo>
                    <a:pt x="6903589" y="1552194"/>
                    <a:pt x="6937101" y="1652778"/>
                    <a:pt x="6925105" y="1750219"/>
                  </a:cubicBezTo>
                  <a:cubicBezTo>
                    <a:pt x="6913966" y="1839183"/>
                    <a:pt x="6857796" y="1922431"/>
                    <a:pt x="6819810" y="2012252"/>
                  </a:cubicBezTo>
                  <a:cubicBezTo>
                    <a:pt x="6869792" y="2040827"/>
                    <a:pt x="6915871" y="2059019"/>
                    <a:pt x="6960997" y="2059019"/>
                  </a:cubicBezTo>
                  <a:cubicBezTo>
                    <a:pt x="6998784" y="2058562"/>
                    <a:pt x="7035456" y="2046122"/>
                    <a:pt x="7065722" y="2023491"/>
                  </a:cubicBezTo>
                  <a:cubicBezTo>
                    <a:pt x="7175206" y="1946624"/>
                    <a:pt x="7288308" y="1874615"/>
                    <a:pt x="7393318" y="1792034"/>
                  </a:cubicBezTo>
                  <a:cubicBezTo>
                    <a:pt x="7462722" y="1737456"/>
                    <a:pt x="7539456" y="1674400"/>
                    <a:pt x="7441968" y="1555242"/>
                  </a:cubicBezTo>
                  <a:cubicBezTo>
                    <a:pt x="7554118" y="1536192"/>
                    <a:pt x="7640753" y="1523048"/>
                    <a:pt x="7727103" y="1507617"/>
                  </a:cubicBezTo>
                  <a:cubicBezTo>
                    <a:pt x="7862197" y="1483519"/>
                    <a:pt x="7889426" y="1443609"/>
                    <a:pt x="7862578" y="1312259"/>
                  </a:cubicBezTo>
                  <a:cubicBezTo>
                    <a:pt x="7849821" y="1249871"/>
                    <a:pt x="8016428" y="1053751"/>
                    <a:pt x="8097256" y="1034415"/>
                  </a:cubicBezTo>
                  <a:cubicBezTo>
                    <a:pt x="8211500" y="1007173"/>
                    <a:pt x="8326222" y="980790"/>
                    <a:pt x="8439990" y="950405"/>
                  </a:cubicBezTo>
                  <a:cubicBezTo>
                    <a:pt x="8599647" y="907732"/>
                    <a:pt x="8685235" y="792004"/>
                    <a:pt x="8684188" y="628650"/>
                  </a:cubicBezTo>
                  <a:cubicBezTo>
                    <a:pt x="8684188" y="584073"/>
                    <a:pt x="8681617" y="538067"/>
                    <a:pt x="8691233" y="495300"/>
                  </a:cubicBezTo>
                  <a:cubicBezTo>
                    <a:pt x="8704466" y="436340"/>
                    <a:pt x="8728172" y="379666"/>
                    <a:pt x="8749879" y="314325"/>
                  </a:cubicBezTo>
                  <a:cubicBezTo>
                    <a:pt x="8773775" y="318421"/>
                    <a:pt x="8796623" y="327850"/>
                    <a:pt x="8816522" y="327850"/>
                  </a:cubicBezTo>
                  <a:cubicBezTo>
                    <a:pt x="8820615" y="327889"/>
                    <a:pt x="8824804" y="327441"/>
                    <a:pt x="8828802" y="326517"/>
                  </a:cubicBezTo>
                  <a:cubicBezTo>
                    <a:pt x="8881831" y="313849"/>
                    <a:pt x="8917723" y="305086"/>
                    <a:pt x="8943047" y="305086"/>
                  </a:cubicBezTo>
                  <a:cubicBezTo>
                    <a:pt x="8994552" y="305086"/>
                    <a:pt x="9005787" y="339947"/>
                    <a:pt x="9033776" y="447961"/>
                  </a:cubicBezTo>
                  <a:cubicBezTo>
                    <a:pt x="9063861" y="563594"/>
                    <a:pt x="9115176" y="653320"/>
                    <a:pt x="9223518" y="714661"/>
                  </a:cubicBezTo>
                  <a:cubicBezTo>
                    <a:pt x="9241701" y="724948"/>
                    <a:pt x="9238560" y="825722"/>
                    <a:pt x="9212379" y="852868"/>
                  </a:cubicBezTo>
                  <a:cubicBezTo>
                    <a:pt x="9119936" y="947052"/>
                    <a:pt x="9020258" y="1033806"/>
                    <a:pt x="8914201" y="1112330"/>
                  </a:cubicBezTo>
                  <a:cubicBezTo>
                    <a:pt x="8791863" y="1204341"/>
                    <a:pt x="8768443" y="1442181"/>
                    <a:pt x="8884497" y="1535906"/>
                  </a:cubicBezTo>
                  <a:cubicBezTo>
                    <a:pt x="8911916" y="1558004"/>
                    <a:pt x="8955900" y="1559528"/>
                    <a:pt x="9017783" y="1578293"/>
                  </a:cubicBezTo>
                  <a:cubicBezTo>
                    <a:pt x="8914201" y="1637919"/>
                    <a:pt x="8816522" y="1697260"/>
                    <a:pt x="8715795" y="1750981"/>
                  </a:cubicBezTo>
                  <a:cubicBezTo>
                    <a:pt x="8655150" y="1783366"/>
                    <a:pt x="8584605" y="1798606"/>
                    <a:pt x="8527958" y="1836706"/>
                  </a:cubicBezTo>
                  <a:cubicBezTo>
                    <a:pt x="8449891" y="1888236"/>
                    <a:pt x="8400576" y="1945672"/>
                    <a:pt x="8426757" y="2065306"/>
                  </a:cubicBezTo>
                  <a:cubicBezTo>
                    <a:pt x="8447511" y="2160556"/>
                    <a:pt x="8396767" y="2271332"/>
                    <a:pt x="8375156" y="2389156"/>
                  </a:cubicBezTo>
                  <a:lnTo>
                    <a:pt x="8260911" y="2332006"/>
                  </a:lnTo>
                  <a:cubicBezTo>
                    <a:pt x="8423234" y="2497551"/>
                    <a:pt x="8304705" y="2655856"/>
                    <a:pt x="8257770" y="2827306"/>
                  </a:cubicBezTo>
                  <a:cubicBezTo>
                    <a:pt x="8180940" y="2761774"/>
                    <a:pt x="8307561" y="2599373"/>
                    <a:pt x="8127341" y="2599373"/>
                  </a:cubicBezTo>
                  <a:cubicBezTo>
                    <a:pt x="8122676" y="2599373"/>
                    <a:pt x="8117820" y="2599373"/>
                    <a:pt x="8112869" y="2599373"/>
                  </a:cubicBezTo>
                  <a:cubicBezTo>
                    <a:pt x="8201790" y="2685765"/>
                    <a:pt x="8137622" y="2827973"/>
                    <a:pt x="8265957" y="2904173"/>
                  </a:cubicBezTo>
                  <a:cubicBezTo>
                    <a:pt x="8316320" y="2934081"/>
                    <a:pt x="8343834" y="3018473"/>
                    <a:pt x="8361161" y="3083814"/>
                  </a:cubicBezTo>
                  <a:cubicBezTo>
                    <a:pt x="8377631" y="3147250"/>
                    <a:pt x="8378584" y="3217164"/>
                    <a:pt x="8285855" y="3245739"/>
                  </a:cubicBezTo>
                  <a:cubicBezTo>
                    <a:pt x="8216737" y="3267170"/>
                    <a:pt x="8216451" y="3307842"/>
                    <a:pt x="8314416" y="3335941"/>
                  </a:cubicBezTo>
                  <a:cubicBezTo>
                    <a:pt x="8254628" y="3377565"/>
                    <a:pt x="8210834" y="3404330"/>
                    <a:pt x="8171610" y="3436525"/>
                  </a:cubicBezTo>
                  <a:cubicBezTo>
                    <a:pt x="8128674" y="3471577"/>
                    <a:pt x="8089354" y="3511106"/>
                    <a:pt x="8049464" y="3549777"/>
                  </a:cubicBezTo>
                  <a:cubicBezTo>
                    <a:pt x="8020903" y="3578352"/>
                    <a:pt x="7993960" y="3608165"/>
                    <a:pt x="7965399" y="3636645"/>
                  </a:cubicBezTo>
                  <a:cubicBezTo>
                    <a:pt x="7932077" y="3669983"/>
                    <a:pt x="7892187" y="3698367"/>
                    <a:pt x="7865149" y="3736182"/>
                  </a:cubicBezTo>
                  <a:cubicBezTo>
                    <a:pt x="7817547" y="3802857"/>
                    <a:pt x="7789747" y="3888582"/>
                    <a:pt x="7731863" y="3943731"/>
                  </a:cubicBezTo>
                  <a:cubicBezTo>
                    <a:pt x="7411598" y="4245770"/>
                    <a:pt x="7518321" y="4542377"/>
                    <a:pt x="7690259" y="4795838"/>
                  </a:cubicBezTo>
                  <a:cubicBezTo>
                    <a:pt x="7841253" y="5018438"/>
                    <a:pt x="7968445" y="5256277"/>
                    <a:pt x="7950261" y="5542979"/>
                  </a:cubicBezTo>
                  <a:cubicBezTo>
                    <a:pt x="7942264" y="5668804"/>
                    <a:pt x="7842300" y="5617845"/>
                    <a:pt x="7784702" y="5647754"/>
                  </a:cubicBezTo>
                  <a:lnTo>
                    <a:pt x="7824592" y="5582126"/>
                  </a:lnTo>
                  <a:cubicBezTo>
                    <a:pt x="7732911" y="5519452"/>
                    <a:pt x="7638849" y="5460016"/>
                    <a:pt x="7550214" y="5393341"/>
                  </a:cubicBezTo>
                  <a:cubicBezTo>
                    <a:pt x="7419594" y="5295138"/>
                    <a:pt x="7338290" y="5164741"/>
                    <a:pt x="7338100" y="4997959"/>
                  </a:cubicBezTo>
                  <a:cubicBezTo>
                    <a:pt x="7338100" y="4901470"/>
                    <a:pt x="7330293" y="4822698"/>
                    <a:pt x="7223855" y="4783074"/>
                  </a:cubicBezTo>
                  <a:cubicBezTo>
                    <a:pt x="7188630" y="4769929"/>
                    <a:pt x="7163115" y="4730402"/>
                    <a:pt x="7133507" y="4702588"/>
                  </a:cubicBezTo>
                  <a:cubicBezTo>
                    <a:pt x="7101614" y="4672584"/>
                    <a:pt x="7071148" y="4653534"/>
                    <a:pt x="7038303" y="4653534"/>
                  </a:cubicBezTo>
                  <a:cubicBezTo>
                    <a:pt x="7012502" y="4653534"/>
                    <a:pt x="6985179" y="4665250"/>
                    <a:pt x="6954428" y="4692777"/>
                  </a:cubicBezTo>
                  <a:cubicBezTo>
                    <a:pt x="6921107" y="4722590"/>
                    <a:pt x="6888833" y="4735830"/>
                    <a:pt x="6853607" y="4735830"/>
                  </a:cubicBezTo>
                  <a:cubicBezTo>
                    <a:pt x="6818382" y="4735830"/>
                    <a:pt x="6777444" y="4721829"/>
                    <a:pt x="6730604" y="4697730"/>
                  </a:cubicBezTo>
                  <a:cubicBezTo>
                    <a:pt x="6673481" y="4668203"/>
                    <a:pt x="6603125" y="4664679"/>
                    <a:pt x="6530675" y="4664679"/>
                  </a:cubicBezTo>
                  <a:cubicBezTo>
                    <a:pt x="6507732" y="4664679"/>
                    <a:pt x="6484597" y="4664679"/>
                    <a:pt x="6461653" y="4664679"/>
                  </a:cubicBezTo>
                  <a:cubicBezTo>
                    <a:pt x="6434234" y="4664679"/>
                    <a:pt x="6407101" y="4664679"/>
                    <a:pt x="6380729" y="4661916"/>
                  </a:cubicBezTo>
                  <a:cubicBezTo>
                    <a:pt x="6344742" y="4658869"/>
                    <a:pt x="6309326" y="4649439"/>
                    <a:pt x="6256964" y="4639914"/>
                  </a:cubicBezTo>
                  <a:lnTo>
                    <a:pt x="6004864" y="4703636"/>
                  </a:lnTo>
                  <a:cubicBezTo>
                    <a:pt x="5999914" y="4764310"/>
                    <a:pt x="5996010" y="4813459"/>
                    <a:pt x="5990964" y="4875086"/>
                  </a:cubicBezTo>
                  <a:lnTo>
                    <a:pt x="6084645" y="4928140"/>
                  </a:lnTo>
                  <a:cubicBezTo>
                    <a:pt x="6080932" y="4939856"/>
                    <a:pt x="6077314" y="4951667"/>
                    <a:pt x="6073697" y="4963383"/>
                  </a:cubicBezTo>
                  <a:lnTo>
                    <a:pt x="5916420" y="4919187"/>
                  </a:lnTo>
                  <a:cubicBezTo>
                    <a:pt x="5876910" y="4964240"/>
                    <a:pt x="5829975" y="4987195"/>
                    <a:pt x="5781706" y="4987195"/>
                  </a:cubicBezTo>
                  <a:cubicBezTo>
                    <a:pt x="5733438" y="4987195"/>
                    <a:pt x="5680885" y="4963097"/>
                    <a:pt x="5634616" y="4913852"/>
                  </a:cubicBezTo>
                  <a:cubicBezTo>
                    <a:pt x="5618907" y="4897183"/>
                    <a:pt x="5594059" y="4880610"/>
                    <a:pt x="5572543" y="4879562"/>
                  </a:cubicBezTo>
                  <a:cubicBezTo>
                    <a:pt x="5563023" y="4879562"/>
                    <a:pt x="5552455" y="4878801"/>
                    <a:pt x="5542268" y="4878801"/>
                  </a:cubicBezTo>
                  <a:cubicBezTo>
                    <a:pt x="5501426" y="4878801"/>
                    <a:pt x="5460298" y="4882134"/>
                    <a:pt x="5419550" y="4882134"/>
                  </a:cubicBezTo>
                  <a:cubicBezTo>
                    <a:pt x="5400053" y="4882230"/>
                    <a:pt x="5380565" y="4881277"/>
                    <a:pt x="5361191" y="4879087"/>
                  </a:cubicBezTo>
                  <a:cubicBezTo>
                    <a:pt x="5324823" y="4874704"/>
                    <a:pt x="5288236" y="4872419"/>
                    <a:pt x="5251611" y="4872228"/>
                  </a:cubicBezTo>
                  <a:cubicBezTo>
                    <a:pt x="5118897" y="4872228"/>
                    <a:pt x="4999225" y="4907662"/>
                    <a:pt x="4892121" y="5017199"/>
                  </a:cubicBezTo>
                  <a:cubicBezTo>
                    <a:pt x="4817767" y="5093399"/>
                    <a:pt x="4713994" y="5146167"/>
                    <a:pt x="4615268" y="5191506"/>
                  </a:cubicBezTo>
                  <a:cubicBezTo>
                    <a:pt x="4481982" y="5252848"/>
                    <a:pt x="4426859" y="5346287"/>
                    <a:pt x="4443901" y="5489639"/>
                  </a:cubicBezTo>
                  <a:cubicBezTo>
                    <a:pt x="4452088" y="5557457"/>
                    <a:pt x="4453421" y="5626132"/>
                    <a:pt x="4457419" y="5694331"/>
                  </a:cubicBezTo>
                  <a:cubicBezTo>
                    <a:pt x="4439227" y="5696903"/>
                    <a:pt x="4420871" y="5698237"/>
                    <a:pt x="4402487" y="5698237"/>
                  </a:cubicBezTo>
                  <a:cubicBezTo>
                    <a:pt x="4222266" y="5698237"/>
                    <a:pt x="4088314" y="5568125"/>
                    <a:pt x="4019767" y="5395532"/>
                  </a:cubicBezTo>
                  <a:cubicBezTo>
                    <a:pt x="3946460" y="5209508"/>
                    <a:pt x="3830692" y="5030915"/>
                    <a:pt x="3697788" y="4880610"/>
                  </a:cubicBezTo>
                  <a:cubicBezTo>
                    <a:pt x="3647330" y="4823460"/>
                    <a:pt x="3597919" y="4797077"/>
                    <a:pt x="3549936" y="4797077"/>
                  </a:cubicBezTo>
                  <a:cubicBezTo>
                    <a:pt x="3485673" y="4797077"/>
                    <a:pt x="3423981" y="4844702"/>
                    <a:pt x="3366192" y="4930427"/>
                  </a:cubicBezTo>
                  <a:cubicBezTo>
                    <a:pt x="3353340" y="4947380"/>
                    <a:pt x="3339611" y="4963764"/>
                    <a:pt x="3325064" y="4979289"/>
                  </a:cubicBezTo>
                  <a:cubicBezTo>
                    <a:pt x="3165312" y="4919473"/>
                    <a:pt x="3023934" y="4851369"/>
                    <a:pt x="3018412" y="4648486"/>
                  </a:cubicBezTo>
                  <a:cubicBezTo>
                    <a:pt x="3017460" y="4614291"/>
                    <a:pt x="2983187" y="4577716"/>
                    <a:pt x="2957387" y="4548473"/>
                  </a:cubicBezTo>
                  <a:cubicBezTo>
                    <a:pt x="2922637" y="4509040"/>
                    <a:pt x="2867133" y="4482656"/>
                    <a:pt x="2845141" y="4438460"/>
                  </a:cubicBezTo>
                  <a:cubicBezTo>
                    <a:pt x="2770025" y="4287298"/>
                    <a:pt x="2629314" y="4283679"/>
                    <a:pt x="2494315" y="4274915"/>
                  </a:cubicBezTo>
                  <a:lnTo>
                    <a:pt x="2491459" y="4274915"/>
                  </a:lnTo>
                  <a:cubicBezTo>
                    <a:pt x="2455853" y="4274915"/>
                    <a:pt x="2417580" y="4317301"/>
                    <a:pt x="2384735" y="4351115"/>
                  </a:cubicBezTo>
                  <a:cubicBezTo>
                    <a:pt x="2107121" y="4332065"/>
                    <a:pt x="1825698" y="4298728"/>
                    <a:pt x="1582832" y="4127945"/>
                  </a:cubicBezTo>
                  <a:cubicBezTo>
                    <a:pt x="1455354" y="4038315"/>
                    <a:pt x="1331399" y="3942112"/>
                    <a:pt x="1196400" y="3865531"/>
                  </a:cubicBezTo>
                  <a:cubicBezTo>
                    <a:pt x="1137278" y="3832098"/>
                    <a:pt x="1054736" y="3837813"/>
                    <a:pt x="982286" y="3830479"/>
                  </a:cubicBezTo>
                  <a:cubicBezTo>
                    <a:pt x="861663" y="3818097"/>
                    <a:pt x="752940" y="3808952"/>
                    <a:pt x="750560" y="3637788"/>
                  </a:cubicBezTo>
                  <a:cubicBezTo>
                    <a:pt x="749798" y="3584353"/>
                    <a:pt x="668780" y="3527870"/>
                    <a:pt x="617274" y="3479959"/>
                  </a:cubicBezTo>
                  <a:cubicBezTo>
                    <a:pt x="514454" y="3383566"/>
                    <a:pt x="407064" y="3292031"/>
                    <a:pt x="281585" y="3180683"/>
                  </a:cubicBezTo>
                  <a:cubicBezTo>
                    <a:pt x="326521" y="3073622"/>
                    <a:pt x="232936" y="2961608"/>
                    <a:pt x="177908" y="2837783"/>
                  </a:cubicBezTo>
                  <a:cubicBezTo>
                    <a:pt x="158867" y="2794635"/>
                    <a:pt x="166579" y="2739200"/>
                    <a:pt x="164199" y="2689194"/>
                  </a:cubicBezTo>
                  <a:cubicBezTo>
                    <a:pt x="163532" y="2674335"/>
                    <a:pt x="176480" y="2657190"/>
                    <a:pt x="172482" y="2644331"/>
                  </a:cubicBezTo>
                  <a:cubicBezTo>
                    <a:pt x="121643" y="2477643"/>
                    <a:pt x="65472" y="2312480"/>
                    <a:pt x="18537" y="2144649"/>
                  </a:cubicBezTo>
                  <a:cubicBezTo>
                    <a:pt x="3971" y="2092547"/>
                    <a:pt x="14062" y="2033778"/>
                    <a:pt x="11301" y="1978152"/>
                  </a:cubicBezTo>
                  <a:cubicBezTo>
                    <a:pt x="8540" y="1923955"/>
                    <a:pt x="1781" y="1869853"/>
                    <a:pt x="829" y="1815656"/>
                  </a:cubicBezTo>
                  <a:cubicBezTo>
                    <a:pt x="258" y="1782509"/>
                    <a:pt x="-3646" y="1742504"/>
                    <a:pt x="12348" y="1717262"/>
                  </a:cubicBezTo>
                  <a:cubicBezTo>
                    <a:pt x="84418" y="1603724"/>
                    <a:pt x="116121" y="1485043"/>
                    <a:pt x="113170" y="1348550"/>
                  </a:cubicBezTo>
                  <a:cubicBezTo>
                    <a:pt x="111646" y="1277017"/>
                    <a:pt x="153822" y="1203674"/>
                    <a:pt x="179812" y="1132332"/>
                  </a:cubicBezTo>
                  <a:cubicBezTo>
                    <a:pt x="271303" y="879920"/>
                    <a:pt x="374028" y="631031"/>
                    <a:pt x="452000" y="374523"/>
                  </a:cubicBezTo>
                  <a:cubicBezTo>
                    <a:pt x="481894" y="276034"/>
                    <a:pt x="456856" y="160877"/>
                    <a:pt x="456856" y="45815"/>
                  </a:cubicBezTo>
                  <a:cubicBezTo>
                    <a:pt x="547395" y="52388"/>
                    <a:pt x="615275" y="141827"/>
                    <a:pt x="700102" y="141827"/>
                  </a:cubicBezTo>
                  <a:cubicBezTo>
                    <a:pt x="727806" y="141827"/>
                    <a:pt x="757224" y="132302"/>
                    <a:pt x="790069" y="107252"/>
                  </a:cubicBezTo>
                  <a:lnTo>
                    <a:pt x="790069" y="0"/>
                  </a:lnTo>
                  <a:moveTo>
                    <a:pt x="5970591" y="828675"/>
                  </a:moveTo>
                  <a:lnTo>
                    <a:pt x="5970591" y="828675"/>
                  </a:lnTo>
                  <a:moveTo>
                    <a:pt x="5505806" y="975741"/>
                  </a:moveTo>
                  <a:lnTo>
                    <a:pt x="5505806" y="975741"/>
                  </a:lnTo>
                  <a:moveTo>
                    <a:pt x="6121013" y="1326261"/>
                  </a:moveTo>
                  <a:lnTo>
                    <a:pt x="6121013" y="1326261"/>
                  </a:lnTo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D8526F7D-BF08-2C46-AE5E-2AE0CE1E7538}"/>
                </a:ext>
              </a:extLst>
            </p:cNvPr>
            <p:cNvSpPr/>
            <p:nvPr/>
          </p:nvSpPr>
          <p:spPr>
            <a:xfrm>
              <a:off x="5116500" y="9341785"/>
              <a:ext cx="1977227" cy="1978184"/>
            </a:xfrm>
            <a:custGeom>
              <a:avLst/>
              <a:gdLst>
                <a:gd name="connsiteX0" fmla="*/ 1473756 w 1473756"/>
                <a:gd name="connsiteY0" fmla="*/ 737235 h 1474469"/>
                <a:gd name="connsiteX1" fmla="*/ 736878 w 1473756"/>
                <a:gd name="connsiteY1" fmla="*/ 1474470 h 1474469"/>
                <a:gd name="connsiteX2" fmla="*/ 0 w 1473756"/>
                <a:gd name="connsiteY2" fmla="*/ 737235 h 1474469"/>
                <a:gd name="connsiteX3" fmla="*/ 736878 w 1473756"/>
                <a:gd name="connsiteY3" fmla="*/ 0 h 1474469"/>
                <a:gd name="connsiteX4" fmla="*/ 1473756 w 1473756"/>
                <a:gd name="connsiteY4" fmla="*/ 737235 h 147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756" h="1474469">
                  <a:moveTo>
                    <a:pt x="1473756" y="737235"/>
                  </a:moveTo>
                  <a:cubicBezTo>
                    <a:pt x="1473756" y="1144399"/>
                    <a:pt x="1143845" y="1474470"/>
                    <a:pt x="736878" y="1474470"/>
                  </a:cubicBezTo>
                  <a:cubicBezTo>
                    <a:pt x="329912" y="1474470"/>
                    <a:pt x="0" y="1144399"/>
                    <a:pt x="0" y="737235"/>
                  </a:cubicBezTo>
                  <a:cubicBezTo>
                    <a:pt x="0" y="330072"/>
                    <a:pt x="329912" y="0"/>
                    <a:pt x="736878" y="0"/>
                  </a:cubicBezTo>
                  <a:cubicBezTo>
                    <a:pt x="1143845" y="0"/>
                    <a:pt x="1473756" y="330071"/>
                    <a:pt x="1473756" y="737235"/>
                  </a:cubicBezTo>
                  <a:close/>
                </a:path>
              </a:pathLst>
            </a:custGeom>
            <a:solidFill>
              <a:srgbClr val="3F3F3F">
                <a:alpha val="30000"/>
              </a:srgbClr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B8700363-D421-5944-86F5-6008242EC652}"/>
                </a:ext>
              </a:extLst>
            </p:cNvPr>
            <p:cNvSpPr/>
            <p:nvPr/>
          </p:nvSpPr>
          <p:spPr>
            <a:xfrm>
              <a:off x="8470251" y="9585736"/>
              <a:ext cx="924750" cy="925198"/>
            </a:xfrm>
            <a:custGeom>
              <a:avLst/>
              <a:gdLst>
                <a:gd name="connsiteX0" fmla="*/ 689277 w 689276"/>
                <a:gd name="connsiteY0" fmla="*/ 344805 h 689610"/>
                <a:gd name="connsiteX1" fmla="*/ 344638 w 689276"/>
                <a:gd name="connsiteY1" fmla="*/ 689610 h 689610"/>
                <a:gd name="connsiteX2" fmla="*/ 0 w 689276"/>
                <a:gd name="connsiteY2" fmla="*/ 344805 h 689610"/>
                <a:gd name="connsiteX3" fmla="*/ 344638 w 689276"/>
                <a:gd name="connsiteY3" fmla="*/ 0 h 689610"/>
                <a:gd name="connsiteX4" fmla="*/ 689277 w 689276"/>
                <a:gd name="connsiteY4" fmla="*/ 344805 h 68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276" h="689610">
                  <a:moveTo>
                    <a:pt x="689277" y="344805"/>
                  </a:moveTo>
                  <a:cubicBezTo>
                    <a:pt x="689277" y="535236"/>
                    <a:pt x="534977" y="689610"/>
                    <a:pt x="344638" y="689610"/>
                  </a:cubicBezTo>
                  <a:cubicBezTo>
                    <a:pt x="154300" y="689610"/>
                    <a:pt x="0" y="535236"/>
                    <a:pt x="0" y="344805"/>
                  </a:cubicBezTo>
                  <a:cubicBezTo>
                    <a:pt x="0" y="154374"/>
                    <a:pt x="154300" y="0"/>
                    <a:pt x="344638" y="0"/>
                  </a:cubicBezTo>
                  <a:cubicBezTo>
                    <a:pt x="534977" y="0"/>
                    <a:pt x="689277" y="154374"/>
                    <a:pt x="689277" y="344805"/>
                  </a:cubicBezTo>
                  <a:close/>
                </a:path>
              </a:pathLst>
            </a:custGeom>
            <a:solidFill>
              <a:srgbClr val="3F3F3F">
                <a:alpha val="30000"/>
              </a:srgbClr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D3014F7D-2C99-4649-A0B3-995A7B73F0FA}"/>
                </a:ext>
              </a:extLst>
            </p:cNvPr>
            <p:cNvSpPr/>
            <p:nvPr/>
          </p:nvSpPr>
          <p:spPr>
            <a:xfrm>
              <a:off x="9944358" y="11854898"/>
              <a:ext cx="1445368" cy="1446067"/>
            </a:xfrm>
            <a:custGeom>
              <a:avLst/>
              <a:gdLst>
                <a:gd name="connsiteX0" fmla="*/ 1077328 w 1077327"/>
                <a:gd name="connsiteY0" fmla="*/ 538924 h 1077848"/>
                <a:gd name="connsiteX1" fmla="*/ 538664 w 1077327"/>
                <a:gd name="connsiteY1" fmla="*/ 1077849 h 1077848"/>
                <a:gd name="connsiteX2" fmla="*/ 0 w 1077327"/>
                <a:gd name="connsiteY2" fmla="*/ 538924 h 1077848"/>
                <a:gd name="connsiteX3" fmla="*/ 538664 w 1077327"/>
                <a:gd name="connsiteY3" fmla="*/ 0 h 1077848"/>
                <a:gd name="connsiteX4" fmla="*/ 1077328 w 1077327"/>
                <a:gd name="connsiteY4" fmla="*/ 538924 h 107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327" h="1077848">
                  <a:moveTo>
                    <a:pt x="1077328" y="538924"/>
                  </a:moveTo>
                  <a:cubicBezTo>
                    <a:pt x="1077328" y="836564"/>
                    <a:pt x="836160" y="1077849"/>
                    <a:pt x="538664" y="1077849"/>
                  </a:cubicBezTo>
                  <a:cubicBezTo>
                    <a:pt x="241168" y="1077849"/>
                    <a:pt x="0" y="836563"/>
                    <a:pt x="0" y="538924"/>
                  </a:cubicBezTo>
                  <a:cubicBezTo>
                    <a:pt x="0" y="241284"/>
                    <a:pt x="241168" y="0"/>
                    <a:pt x="538664" y="0"/>
                  </a:cubicBezTo>
                  <a:cubicBezTo>
                    <a:pt x="836160" y="0"/>
                    <a:pt x="1077328" y="241284"/>
                    <a:pt x="1077328" y="538924"/>
                  </a:cubicBezTo>
                  <a:close/>
                </a:path>
              </a:pathLst>
            </a:custGeom>
            <a:solidFill>
              <a:srgbClr val="3F3F3F">
                <a:alpha val="30000"/>
              </a:srgbClr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A807F43-9B6B-6247-9E77-C7BBEAA51E75}"/>
                </a:ext>
              </a:extLst>
            </p:cNvPr>
            <p:cNvSpPr/>
            <p:nvPr/>
          </p:nvSpPr>
          <p:spPr>
            <a:xfrm>
              <a:off x="8977714" y="12337177"/>
              <a:ext cx="1445368" cy="1446067"/>
            </a:xfrm>
            <a:custGeom>
              <a:avLst/>
              <a:gdLst>
                <a:gd name="connsiteX0" fmla="*/ 1077328 w 1077327"/>
                <a:gd name="connsiteY0" fmla="*/ 538924 h 1077848"/>
                <a:gd name="connsiteX1" fmla="*/ 538664 w 1077327"/>
                <a:gd name="connsiteY1" fmla="*/ 1077848 h 1077848"/>
                <a:gd name="connsiteX2" fmla="*/ 0 w 1077327"/>
                <a:gd name="connsiteY2" fmla="*/ 538924 h 1077848"/>
                <a:gd name="connsiteX3" fmla="*/ 538664 w 1077327"/>
                <a:gd name="connsiteY3" fmla="*/ 0 h 1077848"/>
                <a:gd name="connsiteX4" fmla="*/ 1077328 w 1077327"/>
                <a:gd name="connsiteY4" fmla="*/ 538924 h 107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327" h="1077848">
                  <a:moveTo>
                    <a:pt x="1077328" y="538924"/>
                  </a:moveTo>
                  <a:cubicBezTo>
                    <a:pt x="1077328" y="836564"/>
                    <a:pt x="836160" y="1077848"/>
                    <a:pt x="538664" y="1077848"/>
                  </a:cubicBezTo>
                  <a:cubicBezTo>
                    <a:pt x="241168" y="1077848"/>
                    <a:pt x="0" y="836563"/>
                    <a:pt x="0" y="538924"/>
                  </a:cubicBezTo>
                  <a:cubicBezTo>
                    <a:pt x="0" y="241284"/>
                    <a:pt x="241168" y="0"/>
                    <a:pt x="538664" y="0"/>
                  </a:cubicBezTo>
                  <a:cubicBezTo>
                    <a:pt x="836160" y="0"/>
                    <a:pt x="1077328" y="241285"/>
                    <a:pt x="1077328" y="538924"/>
                  </a:cubicBezTo>
                  <a:close/>
                </a:path>
              </a:pathLst>
            </a:custGeom>
            <a:solidFill>
              <a:srgbClr val="3F3F3F">
                <a:alpha val="30000"/>
              </a:srgbClr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A9CDB26-1188-DA4A-BC73-AAFFA1028D1C}"/>
                </a:ext>
              </a:extLst>
            </p:cNvPr>
            <p:cNvSpPr/>
            <p:nvPr/>
          </p:nvSpPr>
          <p:spPr>
            <a:xfrm>
              <a:off x="10559241" y="11563027"/>
              <a:ext cx="1090030" cy="1090557"/>
            </a:xfrm>
            <a:custGeom>
              <a:avLst/>
              <a:gdLst>
                <a:gd name="connsiteX0" fmla="*/ 812470 w 812470"/>
                <a:gd name="connsiteY0" fmla="*/ 406432 h 812863"/>
                <a:gd name="connsiteX1" fmla="*/ 406235 w 812470"/>
                <a:gd name="connsiteY1" fmla="*/ 812864 h 812863"/>
                <a:gd name="connsiteX2" fmla="*/ 0 w 812470"/>
                <a:gd name="connsiteY2" fmla="*/ 406432 h 812863"/>
                <a:gd name="connsiteX3" fmla="*/ 406235 w 812470"/>
                <a:gd name="connsiteY3" fmla="*/ 1 h 812863"/>
                <a:gd name="connsiteX4" fmla="*/ 812470 w 812470"/>
                <a:gd name="connsiteY4" fmla="*/ 406432 h 81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470" h="812863">
                  <a:moveTo>
                    <a:pt x="812470" y="406432"/>
                  </a:moveTo>
                  <a:cubicBezTo>
                    <a:pt x="812470" y="630898"/>
                    <a:pt x="630593" y="812864"/>
                    <a:pt x="406235" y="812864"/>
                  </a:cubicBezTo>
                  <a:cubicBezTo>
                    <a:pt x="181878" y="812864"/>
                    <a:pt x="0" y="630898"/>
                    <a:pt x="0" y="406432"/>
                  </a:cubicBezTo>
                  <a:cubicBezTo>
                    <a:pt x="0" y="181966"/>
                    <a:pt x="181878" y="1"/>
                    <a:pt x="406235" y="1"/>
                  </a:cubicBezTo>
                  <a:cubicBezTo>
                    <a:pt x="630593" y="1"/>
                    <a:pt x="812470" y="181966"/>
                    <a:pt x="812470" y="406432"/>
                  </a:cubicBezTo>
                  <a:close/>
                </a:path>
              </a:pathLst>
            </a:custGeom>
            <a:solidFill>
              <a:srgbClr val="3F3F3F">
                <a:alpha val="30000"/>
              </a:srgbClr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022ECDE-8588-2A46-B1BF-AF1829F4D76D}"/>
                </a:ext>
              </a:extLst>
            </p:cNvPr>
            <p:cNvSpPr/>
            <p:nvPr/>
          </p:nvSpPr>
          <p:spPr>
            <a:xfrm>
              <a:off x="9700399" y="11563027"/>
              <a:ext cx="1090030" cy="1090557"/>
            </a:xfrm>
            <a:custGeom>
              <a:avLst/>
              <a:gdLst>
                <a:gd name="connsiteX0" fmla="*/ 812470 w 812470"/>
                <a:gd name="connsiteY0" fmla="*/ 406432 h 812863"/>
                <a:gd name="connsiteX1" fmla="*/ 406235 w 812470"/>
                <a:gd name="connsiteY1" fmla="*/ 812864 h 812863"/>
                <a:gd name="connsiteX2" fmla="*/ 1 w 812470"/>
                <a:gd name="connsiteY2" fmla="*/ 406432 h 812863"/>
                <a:gd name="connsiteX3" fmla="*/ 406235 w 812470"/>
                <a:gd name="connsiteY3" fmla="*/ 1 h 812863"/>
                <a:gd name="connsiteX4" fmla="*/ 812470 w 812470"/>
                <a:gd name="connsiteY4" fmla="*/ 406432 h 81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470" h="812863">
                  <a:moveTo>
                    <a:pt x="812470" y="406432"/>
                  </a:moveTo>
                  <a:cubicBezTo>
                    <a:pt x="812470" y="630898"/>
                    <a:pt x="630593" y="812864"/>
                    <a:pt x="406235" y="812864"/>
                  </a:cubicBezTo>
                  <a:cubicBezTo>
                    <a:pt x="181878" y="812864"/>
                    <a:pt x="1" y="630898"/>
                    <a:pt x="1" y="406432"/>
                  </a:cubicBezTo>
                  <a:cubicBezTo>
                    <a:pt x="1" y="181966"/>
                    <a:pt x="181878" y="1"/>
                    <a:pt x="406235" y="1"/>
                  </a:cubicBezTo>
                  <a:cubicBezTo>
                    <a:pt x="630593" y="1"/>
                    <a:pt x="812470" y="181966"/>
                    <a:pt x="812470" y="406432"/>
                  </a:cubicBezTo>
                  <a:close/>
                </a:path>
              </a:pathLst>
            </a:custGeom>
            <a:solidFill>
              <a:srgbClr val="3F3F3F">
                <a:alpha val="30000"/>
              </a:srgbClr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F3C84C6-893C-D442-9FAC-C8643157DC3B}"/>
                </a:ext>
              </a:extLst>
            </p:cNvPr>
            <p:cNvSpPr/>
            <p:nvPr/>
          </p:nvSpPr>
          <p:spPr>
            <a:xfrm>
              <a:off x="7925236" y="11563027"/>
              <a:ext cx="1090030" cy="1090557"/>
            </a:xfrm>
            <a:custGeom>
              <a:avLst/>
              <a:gdLst>
                <a:gd name="connsiteX0" fmla="*/ 812470 w 812470"/>
                <a:gd name="connsiteY0" fmla="*/ 406432 h 812863"/>
                <a:gd name="connsiteX1" fmla="*/ 406235 w 812470"/>
                <a:gd name="connsiteY1" fmla="*/ 812864 h 812863"/>
                <a:gd name="connsiteX2" fmla="*/ 0 w 812470"/>
                <a:gd name="connsiteY2" fmla="*/ 406432 h 812863"/>
                <a:gd name="connsiteX3" fmla="*/ 406235 w 812470"/>
                <a:gd name="connsiteY3" fmla="*/ 1 h 812863"/>
                <a:gd name="connsiteX4" fmla="*/ 812470 w 812470"/>
                <a:gd name="connsiteY4" fmla="*/ 406432 h 81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470" h="812863">
                  <a:moveTo>
                    <a:pt x="812470" y="406432"/>
                  </a:moveTo>
                  <a:cubicBezTo>
                    <a:pt x="812470" y="630898"/>
                    <a:pt x="630592" y="812864"/>
                    <a:pt x="406235" y="812864"/>
                  </a:cubicBezTo>
                  <a:cubicBezTo>
                    <a:pt x="181878" y="812864"/>
                    <a:pt x="0" y="630898"/>
                    <a:pt x="0" y="406432"/>
                  </a:cubicBezTo>
                  <a:cubicBezTo>
                    <a:pt x="0" y="181966"/>
                    <a:pt x="181878" y="1"/>
                    <a:pt x="406235" y="1"/>
                  </a:cubicBezTo>
                  <a:cubicBezTo>
                    <a:pt x="630592" y="1"/>
                    <a:pt x="812470" y="181966"/>
                    <a:pt x="812470" y="406432"/>
                  </a:cubicBezTo>
                  <a:close/>
                </a:path>
              </a:pathLst>
            </a:custGeom>
            <a:solidFill>
              <a:srgbClr val="3F3F3F">
                <a:alpha val="30000"/>
              </a:srgbClr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CCF437D-DAC4-DC4C-921A-26929E860CB9}"/>
                </a:ext>
              </a:extLst>
            </p:cNvPr>
            <p:cNvSpPr/>
            <p:nvPr/>
          </p:nvSpPr>
          <p:spPr>
            <a:xfrm>
              <a:off x="2365112" y="10099450"/>
              <a:ext cx="1090030" cy="1090557"/>
            </a:xfrm>
            <a:custGeom>
              <a:avLst/>
              <a:gdLst>
                <a:gd name="connsiteX0" fmla="*/ 812470 w 812470"/>
                <a:gd name="connsiteY0" fmla="*/ 406432 h 812863"/>
                <a:gd name="connsiteX1" fmla="*/ 406235 w 812470"/>
                <a:gd name="connsiteY1" fmla="*/ 812864 h 812863"/>
                <a:gd name="connsiteX2" fmla="*/ 0 w 812470"/>
                <a:gd name="connsiteY2" fmla="*/ 406432 h 812863"/>
                <a:gd name="connsiteX3" fmla="*/ 406235 w 812470"/>
                <a:gd name="connsiteY3" fmla="*/ 0 h 812863"/>
                <a:gd name="connsiteX4" fmla="*/ 812470 w 812470"/>
                <a:gd name="connsiteY4" fmla="*/ 406432 h 81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470" h="812863">
                  <a:moveTo>
                    <a:pt x="812470" y="406432"/>
                  </a:moveTo>
                  <a:cubicBezTo>
                    <a:pt x="812470" y="630898"/>
                    <a:pt x="630593" y="812864"/>
                    <a:pt x="406235" y="812864"/>
                  </a:cubicBezTo>
                  <a:cubicBezTo>
                    <a:pt x="181878" y="812864"/>
                    <a:pt x="0" y="630898"/>
                    <a:pt x="0" y="406432"/>
                  </a:cubicBezTo>
                  <a:cubicBezTo>
                    <a:pt x="0" y="181966"/>
                    <a:pt x="181878" y="0"/>
                    <a:pt x="406235" y="0"/>
                  </a:cubicBezTo>
                  <a:cubicBezTo>
                    <a:pt x="630593" y="0"/>
                    <a:pt x="812470" y="181966"/>
                    <a:pt x="812470" y="406432"/>
                  </a:cubicBezTo>
                  <a:close/>
                </a:path>
              </a:pathLst>
            </a:custGeom>
            <a:solidFill>
              <a:srgbClr val="3F3F3F">
                <a:alpha val="30000"/>
              </a:srgbClr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362CB11-5EC9-7C42-A3DD-CADA6B399DDC}"/>
                </a:ext>
              </a:extLst>
            </p:cNvPr>
            <p:cNvSpPr/>
            <p:nvPr/>
          </p:nvSpPr>
          <p:spPr>
            <a:xfrm>
              <a:off x="2910127" y="9810391"/>
              <a:ext cx="1090030" cy="1090557"/>
            </a:xfrm>
            <a:custGeom>
              <a:avLst/>
              <a:gdLst>
                <a:gd name="connsiteX0" fmla="*/ 812470 w 812470"/>
                <a:gd name="connsiteY0" fmla="*/ 406432 h 812863"/>
                <a:gd name="connsiteX1" fmla="*/ 406235 w 812470"/>
                <a:gd name="connsiteY1" fmla="*/ 812864 h 812863"/>
                <a:gd name="connsiteX2" fmla="*/ 0 w 812470"/>
                <a:gd name="connsiteY2" fmla="*/ 406432 h 812863"/>
                <a:gd name="connsiteX3" fmla="*/ 406235 w 812470"/>
                <a:gd name="connsiteY3" fmla="*/ 0 h 812863"/>
                <a:gd name="connsiteX4" fmla="*/ 812470 w 812470"/>
                <a:gd name="connsiteY4" fmla="*/ 406432 h 81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470" h="812863">
                  <a:moveTo>
                    <a:pt x="812470" y="406432"/>
                  </a:moveTo>
                  <a:cubicBezTo>
                    <a:pt x="812470" y="630898"/>
                    <a:pt x="630593" y="812864"/>
                    <a:pt x="406235" y="812864"/>
                  </a:cubicBezTo>
                  <a:cubicBezTo>
                    <a:pt x="181878" y="812864"/>
                    <a:pt x="0" y="630898"/>
                    <a:pt x="0" y="406432"/>
                  </a:cubicBezTo>
                  <a:cubicBezTo>
                    <a:pt x="0" y="181966"/>
                    <a:pt x="181878" y="0"/>
                    <a:pt x="406235" y="0"/>
                  </a:cubicBezTo>
                  <a:cubicBezTo>
                    <a:pt x="630592" y="0"/>
                    <a:pt x="812470" y="181966"/>
                    <a:pt x="812470" y="406432"/>
                  </a:cubicBezTo>
                  <a:close/>
                </a:path>
              </a:pathLst>
            </a:custGeom>
            <a:solidFill>
              <a:srgbClr val="3F3F3F">
                <a:alpha val="30000"/>
              </a:srgbClr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F71C6CDB-5947-FC47-A2DA-B394973FDC00}"/>
                </a:ext>
              </a:extLst>
            </p:cNvPr>
            <p:cNvSpPr/>
            <p:nvPr/>
          </p:nvSpPr>
          <p:spPr>
            <a:xfrm>
              <a:off x="3170310" y="11891574"/>
              <a:ext cx="1090030" cy="1090557"/>
            </a:xfrm>
            <a:custGeom>
              <a:avLst/>
              <a:gdLst>
                <a:gd name="connsiteX0" fmla="*/ 812470 w 812470"/>
                <a:gd name="connsiteY0" fmla="*/ 406431 h 812863"/>
                <a:gd name="connsiteX1" fmla="*/ 406235 w 812470"/>
                <a:gd name="connsiteY1" fmla="*/ 812863 h 812863"/>
                <a:gd name="connsiteX2" fmla="*/ 0 w 812470"/>
                <a:gd name="connsiteY2" fmla="*/ 406431 h 812863"/>
                <a:gd name="connsiteX3" fmla="*/ 406235 w 812470"/>
                <a:gd name="connsiteY3" fmla="*/ 0 h 812863"/>
                <a:gd name="connsiteX4" fmla="*/ 812470 w 812470"/>
                <a:gd name="connsiteY4" fmla="*/ 406431 h 81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470" h="812863">
                  <a:moveTo>
                    <a:pt x="812470" y="406431"/>
                  </a:moveTo>
                  <a:cubicBezTo>
                    <a:pt x="812470" y="630898"/>
                    <a:pt x="630593" y="812863"/>
                    <a:pt x="406235" y="812863"/>
                  </a:cubicBezTo>
                  <a:cubicBezTo>
                    <a:pt x="181878" y="812863"/>
                    <a:pt x="0" y="630898"/>
                    <a:pt x="0" y="406431"/>
                  </a:cubicBezTo>
                  <a:cubicBezTo>
                    <a:pt x="0" y="181965"/>
                    <a:pt x="181877" y="0"/>
                    <a:pt x="406235" y="0"/>
                  </a:cubicBezTo>
                  <a:cubicBezTo>
                    <a:pt x="630592" y="0"/>
                    <a:pt x="812470" y="181965"/>
                    <a:pt x="812470" y="406431"/>
                  </a:cubicBezTo>
                  <a:close/>
                </a:path>
              </a:pathLst>
            </a:custGeom>
            <a:solidFill>
              <a:srgbClr val="3F3F3F">
                <a:alpha val="30000"/>
              </a:srgbClr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73440A0-1B3C-924B-B457-E5A274B2D628}"/>
                </a:ext>
              </a:extLst>
            </p:cNvPr>
            <p:cNvSpPr/>
            <p:nvPr/>
          </p:nvSpPr>
          <p:spPr>
            <a:xfrm>
              <a:off x="7093727" y="14210831"/>
              <a:ext cx="831508" cy="831911"/>
            </a:xfrm>
            <a:custGeom>
              <a:avLst/>
              <a:gdLst>
                <a:gd name="connsiteX0" fmla="*/ 619778 w 619777"/>
                <a:gd name="connsiteY0" fmla="*/ 310038 h 620077"/>
                <a:gd name="connsiteX1" fmla="*/ 309889 w 619777"/>
                <a:gd name="connsiteY1" fmla="*/ 620077 h 620077"/>
                <a:gd name="connsiteX2" fmla="*/ 0 w 619777"/>
                <a:gd name="connsiteY2" fmla="*/ 310038 h 620077"/>
                <a:gd name="connsiteX3" fmla="*/ 309889 w 619777"/>
                <a:gd name="connsiteY3" fmla="*/ -1 h 620077"/>
                <a:gd name="connsiteX4" fmla="*/ 619778 w 619777"/>
                <a:gd name="connsiteY4" fmla="*/ 310038 h 62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777" h="620077">
                  <a:moveTo>
                    <a:pt x="619778" y="310038"/>
                  </a:moveTo>
                  <a:cubicBezTo>
                    <a:pt x="619778" y="481268"/>
                    <a:pt x="481036" y="620077"/>
                    <a:pt x="309889" y="620077"/>
                  </a:cubicBezTo>
                  <a:cubicBezTo>
                    <a:pt x="138742" y="620077"/>
                    <a:pt x="0" y="481268"/>
                    <a:pt x="0" y="310038"/>
                  </a:cubicBezTo>
                  <a:cubicBezTo>
                    <a:pt x="0" y="138808"/>
                    <a:pt x="138742" y="-1"/>
                    <a:pt x="309889" y="-1"/>
                  </a:cubicBezTo>
                  <a:cubicBezTo>
                    <a:pt x="481036" y="-1"/>
                    <a:pt x="619778" y="138808"/>
                    <a:pt x="619778" y="310038"/>
                  </a:cubicBezTo>
                  <a:close/>
                </a:path>
              </a:pathLst>
            </a:custGeom>
            <a:solidFill>
              <a:srgbClr val="3F3F3F">
                <a:alpha val="30000"/>
              </a:srgbClr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26F7057-42BA-1A44-AFA7-E0CB73D83C0A}"/>
                </a:ext>
              </a:extLst>
            </p:cNvPr>
            <p:cNvSpPr/>
            <p:nvPr/>
          </p:nvSpPr>
          <p:spPr>
            <a:xfrm>
              <a:off x="6408978" y="12436214"/>
              <a:ext cx="415881" cy="416082"/>
            </a:xfrm>
            <a:custGeom>
              <a:avLst/>
              <a:gdLst>
                <a:gd name="connsiteX0" fmla="*/ 309984 w 309983"/>
                <a:gd name="connsiteY0" fmla="*/ 155067 h 310133"/>
                <a:gd name="connsiteX1" fmla="*/ 154992 w 309983"/>
                <a:gd name="connsiteY1" fmla="*/ 310135 h 310133"/>
                <a:gd name="connsiteX2" fmla="*/ -1 w 309983"/>
                <a:gd name="connsiteY2" fmla="*/ 155067 h 310133"/>
                <a:gd name="connsiteX3" fmla="*/ 154992 w 309983"/>
                <a:gd name="connsiteY3" fmla="*/ 0 h 310133"/>
                <a:gd name="connsiteX4" fmla="*/ 309984 w 309983"/>
                <a:gd name="connsiteY4" fmla="*/ 155067 h 31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983" h="310133">
                  <a:moveTo>
                    <a:pt x="309984" y="155067"/>
                  </a:moveTo>
                  <a:cubicBezTo>
                    <a:pt x="309984" y="240709"/>
                    <a:pt x="240591" y="310135"/>
                    <a:pt x="154992" y="310135"/>
                  </a:cubicBezTo>
                  <a:cubicBezTo>
                    <a:pt x="69392" y="310135"/>
                    <a:pt x="-1" y="240709"/>
                    <a:pt x="-1" y="155067"/>
                  </a:cubicBezTo>
                  <a:cubicBezTo>
                    <a:pt x="-1" y="69426"/>
                    <a:pt x="69392" y="0"/>
                    <a:pt x="154992" y="0"/>
                  </a:cubicBezTo>
                  <a:cubicBezTo>
                    <a:pt x="240591" y="0"/>
                    <a:pt x="309984" y="69426"/>
                    <a:pt x="309984" y="155067"/>
                  </a:cubicBezTo>
                  <a:close/>
                </a:path>
              </a:pathLst>
            </a:custGeom>
            <a:solidFill>
              <a:srgbClr val="3F3F3F">
                <a:alpha val="30000"/>
              </a:srgbClr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638E216-FA2A-DF43-B0AA-4A7EA5EBC7A7}"/>
                </a:ext>
              </a:extLst>
            </p:cNvPr>
            <p:cNvSpPr/>
            <p:nvPr/>
          </p:nvSpPr>
          <p:spPr>
            <a:xfrm>
              <a:off x="6408978" y="12644128"/>
              <a:ext cx="415881" cy="416082"/>
            </a:xfrm>
            <a:custGeom>
              <a:avLst/>
              <a:gdLst>
                <a:gd name="connsiteX0" fmla="*/ 309984 w 309983"/>
                <a:gd name="connsiteY0" fmla="*/ 155066 h 310133"/>
                <a:gd name="connsiteX1" fmla="*/ 154992 w 309983"/>
                <a:gd name="connsiteY1" fmla="*/ 310134 h 310133"/>
                <a:gd name="connsiteX2" fmla="*/ -1 w 309983"/>
                <a:gd name="connsiteY2" fmla="*/ 155066 h 310133"/>
                <a:gd name="connsiteX3" fmla="*/ 154992 w 309983"/>
                <a:gd name="connsiteY3" fmla="*/ -1 h 310133"/>
                <a:gd name="connsiteX4" fmla="*/ 309984 w 309983"/>
                <a:gd name="connsiteY4" fmla="*/ 155066 h 31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983" h="310133">
                  <a:moveTo>
                    <a:pt x="309984" y="155066"/>
                  </a:moveTo>
                  <a:cubicBezTo>
                    <a:pt x="309984" y="240708"/>
                    <a:pt x="240591" y="310134"/>
                    <a:pt x="154992" y="310134"/>
                  </a:cubicBezTo>
                  <a:cubicBezTo>
                    <a:pt x="69392" y="310134"/>
                    <a:pt x="-1" y="240708"/>
                    <a:pt x="-1" y="155066"/>
                  </a:cubicBezTo>
                  <a:cubicBezTo>
                    <a:pt x="-1" y="69425"/>
                    <a:pt x="69392" y="-1"/>
                    <a:pt x="154992" y="-1"/>
                  </a:cubicBezTo>
                  <a:cubicBezTo>
                    <a:pt x="240591" y="-1"/>
                    <a:pt x="309984" y="69425"/>
                    <a:pt x="309984" y="155066"/>
                  </a:cubicBezTo>
                  <a:close/>
                </a:path>
              </a:pathLst>
            </a:custGeom>
            <a:solidFill>
              <a:srgbClr val="3F3F3F">
                <a:alpha val="30000"/>
              </a:srgbClr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9C6020D-E095-084B-815E-961004A5DF2B}"/>
                </a:ext>
              </a:extLst>
            </p:cNvPr>
            <p:cNvSpPr/>
            <p:nvPr/>
          </p:nvSpPr>
          <p:spPr>
            <a:xfrm>
              <a:off x="6330426" y="10434259"/>
              <a:ext cx="988614" cy="989093"/>
            </a:xfrm>
            <a:custGeom>
              <a:avLst/>
              <a:gdLst>
                <a:gd name="connsiteX0" fmla="*/ 736878 w 736878"/>
                <a:gd name="connsiteY0" fmla="*/ 368617 h 737235"/>
                <a:gd name="connsiteX1" fmla="*/ 368439 w 736878"/>
                <a:gd name="connsiteY1" fmla="*/ 737235 h 737235"/>
                <a:gd name="connsiteX2" fmla="*/ 0 w 736878"/>
                <a:gd name="connsiteY2" fmla="*/ 368617 h 737235"/>
                <a:gd name="connsiteX3" fmla="*/ 368439 w 736878"/>
                <a:gd name="connsiteY3" fmla="*/ 0 h 737235"/>
                <a:gd name="connsiteX4" fmla="*/ 736878 w 736878"/>
                <a:gd name="connsiteY4" fmla="*/ 368617 h 73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878" h="737235">
                  <a:moveTo>
                    <a:pt x="736878" y="368617"/>
                  </a:moveTo>
                  <a:cubicBezTo>
                    <a:pt x="736878" y="572199"/>
                    <a:pt x="571922" y="737235"/>
                    <a:pt x="368439" y="737235"/>
                  </a:cubicBezTo>
                  <a:cubicBezTo>
                    <a:pt x="164956" y="737235"/>
                    <a:pt x="0" y="572199"/>
                    <a:pt x="0" y="368617"/>
                  </a:cubicBezTo>
                  <a:cubicBezTo>
                    <a:pt x="0" y="165036"/>
                    <a:pt x="164956" y="0"/>
                    <a:pt x="368439" y="0"/>
                  </a:cubicBezTo>
                  <a:cubicBezTo>
                    <a:pt x="571922" y="0"/>
                    <a:pt x="736878" y="165036"/>
                    <a:pt x="736878" y="368617"/>
                  </a:cubicBezTo>
                  <a:close/>
                </a:path>
              </a:pathLst>
            </a:custGeom>
            <a:solidFill>
              <a:srgbClr val="3F3F3F">
                <a:alpha val="30000"/>
              </a:srgbClr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5CA32F5-75D7-FA43-9C54-B0AD356081C3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1072">
            <a:extLst>
              <a:ext uri="{FF2B5EF4-FFF2-40B4-BE49-F238E27FC236}">
                <a16:creationId xmlns:a16="http://schemas.microsoft.com/office/drawing/2014/main" id="{A67408CB-A993-164C-887D-4ACAA6801003}"/>
              </a:ext>
            </a:extLst>
          </p:cNvPr>
          <p:cNvSpPr/>
          <p:nvPr/>
        </p:nvSpPr>
        <p:spPr>
          <a:xfrm>
            <a:off x="1761927" y="1570330"/>
            <a:ext cx="24384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bg1"/>
                </a:solidFill>
                <a:latin typeface="Fjalla One" panose="02000506040000020004" pitchFamily="2" charset="0"/>
              </a:rPr>
              <a:t>S </a:t>
            </a:r>
            <a:r>
              <a:rPr lang="es-MX" sz="8000" dirty="0">
                <a:solidFill>
                  <a:schemeClr val="accent1"/>
                </a:solidFill>
                <a:latin typeface="Fjalla One" panose="02000506040000020004" pitchFamily="2" charset="0"/>
              </a:rPr>
              <a:t>tats</a:t>
            </a: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B0AF74AE-1062-754A-9411-59FF57B31293}"/>
              </a:ext>
            </a:extLst>
          </p:cNvPr>
          <p:cNvSpPr/>
          <p:nvPr/>
        </p:nvSpPr>
        <p:spPr>
          <a:xfrm>
            <a:off x="19329095" y="8063261"/>
            <a:ext cx="3482170" cy="4175489"/>
          </a:xfrm>
          <a:custGeom>
            <a:avLst/>
            <a:gdLst>
              <a:gd name="connsiteX0" fmla="*/ 0 w 3241312"/>
              <a:gd name="connsiteY0" fmla="*/ 0 h 3886676"/>
              <a:gd name="connsiteX1" fmla="*/ 3241313 w 3241312"/>
              <a:gd name="connsiteY1" fmla="*/ 0 h 3886676"/>
              <a:gd name="connsiteX2" fmla="*/ 3241313 w 3241312"/>
              <a:gd name="connsiteY2" fmla="*/ 3886677 h 3886676"/>
              <a:gd name="connsiteX3" fmla="*/ 0 w 3241312"/>
              <a:gd name="connsiteY3" fmla="*/ 3886677 h 38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1312" h="3886676">
                <a:moveTo>
                  <a:pt x="0" y="0"/>
                </a:moveTo>
                <a:lnTo>
                  <a:pt x="3241313" y="0"/>
                </a:lnTo>
                <a:lnTo>
                  <a:pt x="3241313" y="3886677"/>
                </a:lnTo>
                <a:lnTo>
                  <a:pt x="0" y="3886677"/>
                </a:lnTo>
                <a:close/>
              </a:path>
            </a:pathLst>
          </a:custGeom>
          <a:solidFill>
            <a:srgbClr val="6AA5FF"/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5000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DB70E6CC-CD83-024C-BC65-34AAE2FB8273}"/>
              </a:ext>
            </a:extLst>
          </p:cNvPr>
          <p:cNvSpPr/>
          <p:nvPr/>
        </p:nvSpPr>
        <p:spPr>
          <a:xfrm>
            <a:off x="15584319" y="8024938"/>
            <a:ext cx="3482170" cy="4175489"/>
          </a:xfrm>
          <a:custGeom>
            <a:avLst/>
            <a:gdLst>
              <a:gd name="connsiteX0" fmla="*/ 0 w 3241312"/>
              <a:gd name="connsiteY0" fmla="*/ 0 h 3886676"/>
              <a:gd name="connsiteX1" fmla="*/ 3241313 w 3241312"/>
              <a:gd name="connsiteY1" fmla="*/ 0 h 3886676"/>
              <a:gd name="connsiteX2" fmla="*/ 3241313 w 3241312"/>
              <a:gd name="connsiteY2" fmla="*/ 3886677 h 3886676"/>
              <a:gd name="connsiteX3" fmla="*/ 0 w 3241312"/>
              <a:gd name="connsiteY3" fmla="*/ 3886677 h 38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1312" h="3886676">
                <a:moveTo>
                  <a:pt x="0" y="0"/>
                </a:moveTo>
                <a:lnTo>
                  <a:pt x="3241313" y="0"/>
                </a:lnTo>
                <a:lnTo>
                  <a:pt x="3241313" y="3886677"/>
                </a:lnTo>
                <a:lnTo>
                  <a:pt x="0" y="3886677"/>
                </a:lnTo>
                <a:close/>
              </a:path>
            </a:pathLst>
          </a:custGeom>
          <a:solidFill>
            <a:srgbClr val="3F3F3F"/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5000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9A2B2AA6-3CF5-5545-AF92-A9AD43402EE8}"/>
              </a:ext>
            </a:extLst>
          </p:cNvPr>
          <p:cNvSpPr/>
          <p:nvPr/>
        </p:nvSpPr>
        <p:spPr>
          <a:xfrm>
            <a:off x="19294170" y="3583518"/>
            <a:ext cx="3482170" cy="4175489"/>
          </a:xfrm>
          <a:custGeom>
            <a:avLst/>
            <a:gdLst>
              <a:gd name="connsiteX0" fmla="*/ 0 w 3241312"/>
              <a:gd name="connsiteY0" fmla="*/ 0 h 3886676"/>
              <a:gd name="connsiteX1" fmla="*/ 3241313 w 3241312"/>
              <a:gd name="connsiteY1" fmla="*/ 0 h 3886676"/>
              <a:gd name="connsiteX2" fmla="*/ 3241313 w 3241312"/>
              <a:gd name="connsiteY2" fmla="*/ 3886677 h 3886676"/>
              <a:gd name="connsiteX3" fmla="*/ 0 w 3241312"/>
              <a:gd name="connsiteY3" fmla="*/ 3886677 h 38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1312" h="3886676">
                <a:moveTo>
                  <a:pt x="0" y="0"/>
                </a:moveTo>
                <a:lnTo>
                  <a:pt x="3241313" y="0"/>
                </a:lnTo>
                <a:lnTo>
                  <a:pt x="3241313" y="3886677"/>
                </a:lnTo>
                <a:lnTo>
                  <a:pt x="0" y="3886677"/>
                </a:lnTo>
                <a:close/>
              </a:path>
            </a:pathLst>
          </a:custGeom>
          <a:noFill/>
          <a:ln w="76200" cap="flat">
            <a:solidFill>
              <a:srgbClr val="6AA5FF"/>
            </a:solidFill>
            <a:prstDash val="solid"/>
            <a:miter/>
          </a:ln>
        </p:spPr>
        <p:txBody>
          <a:bodyPr rtlCol="0" anchor="ctr"/>
          <a:lstStyle/>
          <a:p>
            <a:endParaRPr lang="en-US" sz="5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FF7B72-F525-234A-A4BB-7686F37BBAFF}"/>
              </a:ext>
            </a:extLst>
          </p:cNvPr>
          <p:cNvGrpSpPr/>
          <p:nvPr/>
        </p:nvGrpSpPr>
        <p:grpSpPr>
          <a:xfrm>
            <a:off x="20292457" y="8772905"/>
            <a:ext cx="1439770" cy="1038015"/>
            <a:chOff x="20292457" y="8772905"/>
            <a:chExt cx="1439770" cy="1038015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BF49EE7D-229A-DE4C-8A72-8351E41F9BA1}"/>
                </a:ext>
              </a:extLst>
            </p:cNvPr>
            <p:cNvSpPr/>
            <p:nvPr/>
          </p:nvSpPr>
          <p:spPr>
            <a:xfrm>
              <a:off x="20959515" y="8772905"/>
              <a:ext cx="105857" cy="424148"/>
            </a:xfrm>
            <a:custGeom>
              <a:avLst/>
              <a:gdLst>
                <a:gd name="connsiteX0" fmla="*/ 0 w 98536"/>
                <a:gd name="connsiteY0" fmla="*/ 0 h 394811"/>
                <a:gd name="connsiteX1" fmla="*/ 98536 w 98536"/>
                <a:gd name="connsiteY1" fmla="*/ 0 h 394811"/>
                <a:gd name="connsiteX2" fmla="*/ 98536 w 98536"/>
                <a:gd name="connsiteY2" fmla="*/ 394811 h 394811"/>
                <a:gd name="connsiteX3" fmla="*/ 0 w 98536"/>
                <a:gd name="connsiteY3" fmla="*/ 394811 h 39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36" h="394811">
                  <a:moveTo>
                    <a:pt x="0" y="0"/>
                  </a:moveTo>
                  <a:lnTo>
                    <a:pt x="98536" y="0"/>
                  </a:lnTo>
                  <a:lnTo>
                    <a:pt x="98536" y="394811"/>
                  </a:lnTo>
                  <a:lnTo>
                    <a:pt x="0" y="394811"/>
                  </a:ln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A0069EB-AF5C-144F-AC9D-3A072A1F950E}"/>
                </a:ext>
              </a:extLst>
            </p:cNvPr>
            <p:cNvSpPr/>
            <p:nvPr/>
          </p:nvSpPr>
          <p:spPr>
            <a:xfrm>
              <a:off x="20800369" y="8932025"/>
              <a:ext cx="423943" cy="105907"/>
            </a:xfrm>
            <a:custGeom>
              <a:avLst/>
              <a:gdLst>
                <a:gd name="connsiteX0" fmla="*/ 0 w 394620"/>
                <a:gd name="connsiteY0" fmla="*/ 0 h 98583"/>
                <a:gd name="connsiteX1" fmla="*/ 394620 w 394620"/>
                <a:gd name="connsiteY1" fmla="*/ 0 h 98583"/>
                <a:gd name="connsiteX2" fmla="*/ 394620 w 394620"/>
                <a:gd name="connsiteY2" fmla="*/ 98584 h 98583"/>
                <a:gd name="connsiteX3" fmla="*/ 0 w 394620"/>
                <a:gd name="connsiteY3" fmla="*/ 98584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620" h="98583">
                  <a:moveTo>
                    <a:pt x="0" y="0"/>
                  </a:moveTo>
                  <a:lnTo>
                    <a:pt x="394620" y="0"/>
                  </a:lnTo>
                  <a:lnTo>
                    <a:pt x="394620" y="98584"/>
                  </a:lnTo>
                  <a:lnTo>
                    <a:pt x="0" y="98584"/>
                  </a:ln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0591454-1625-FB4C-9266-07986F521401}"/>
                </a:ext>
              </a:extLst>
            </p:cNvPr>
            <p:cNvSpPr/>
            <p:nvPr/>
          </p:nvSpPr>
          <p:spPr>
            <a:xfrm>
              <a:off x="20292457" y="9476717"/>
              <a:ext cx="1416453" cy="170477"/>
            </a:xfrm>
            <a:custGeom>
              <a:avLst/>
              <a:gdLst>
                <a:gd name="connsiteX0" fmla="*/ 1239175 w 1318479"/>
                <a:gd name="connsiteY0" fmla="*/ 0 h 158686"/>
                <a:gd name="connsiteX1" fmla="*/ 1318479 w 1318479"/>
                <a:gd name="connsiteY1" fmla="*/ 0 h 158686"/>
                <a:gd name="connsiteX2" fmla="*/ 1318479 w 1318479"/>
                <a:gd name="connsiteY2" fmla="*/ 158687 h 158686"/>
                <a:gd name="connsiteX3" fmla="*/ 1239175 w 1318479"/>
                <a:gd name="connsiteY3" fmla="*/ 158687 h 158686"/>
                <a:gd name="connsiteX4" fmla="*/ 79305 w 1318479"/>
                <a:gd name="connsiteY4" fmla="*/ 158687 h 158686"/>
                <a:gd name="connsiteX5" fmla="*/ 79305 w 1318479"/>
                <a:gd name="connsiteY5" fmla="*/ 0 h 158686"/>
                <a:gd name="connsiteX6" fmla="*/ 0 w 1318479"/>
                <a:gd name="connsiteY6" fmla="*/ 0 h 158686"/>
                <a:gd name="connsiteX7" fmla="*/ 79305 w 1318479"/>
                <a:gd name="connsiteY7" fmla="*/ 0 h 15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8479" h="158686">
                  <a:moveTo>
                    <a:pt x="1239175" y="0"/>
                  </a:moveTo>
                  <a:cubicBezTo>
                    <a:pt x="1282974" y="0"/>
                    <a:pt x="1318479" y="0"/>
                    <a:pt x="1318479" y="0"/>
                  </a:cubicBezTo>
                  <a:lnTo>
                    <a:pt x="1318479" y="158687"/>
                  </a:lnTo>
                  <a:cubicBezTo>
                    <a:pt x="1318479" y="158687"/>
                    <a:pt x="1282973" y="158687"/>
                    <a:pt x="1239175" y="158687"/>
                  </a:cubicBezTo>
                  <a:lnTo>
                    <a:pt x="79305" y="158687"/>
                  </a:lnTo>
                  <a:lnTo>
                    <a:pt x="79305" y="0"/>
                  </a:lnTo>
                  <a:cubicBezTo>
                    <a:pt x="35506" y="0"/>
                    <a:pt x="0" y="0"/>
                    <a:pt x="0" y="0"/>
                  </a:cubicBezTo>
                  <a:cubicBezTo>
                    <a:pt x="0" y="0"/>
                    <a:pt x="35506" y="0"/>
                    <a:pt x="79305" y="0"/>
                  </a:cubicBez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7ED3E24-C51A-7B4F-ABCD-94A123DF08E2}"/>
                </a:ext>
              </a:extLst>
            </p:cNvPr>
            <p:cNvSpPr/>
            <p:nvPr/>
          </p:nvSpPr>
          <p:spPr>
            <a:xfrm>
              <a:off x="20292457" y="9450009"/>
              <a:ext cx="1416453" cy="130364"/>
            </a:xfrm>
            <a:custGeom>
              <a:avLst/>
              <a:gdLst>
                <a:gd name="connsiteX0" fmla="*/ 1257834 w 1318479"/>
                <a:gd name="connsiteY0" fmla="*/ 0 h 121348"/>
                <a:gd name="connsiteX1" fmla="*/ 1318479 w 1318479"/>
                <a:gd name="connsiteY1" fmla="*/ 0 h 121348"/>
                <a:gd name="connsiteX2" fmla="*/ 1318479 w 1318479"/>
                <a:gd name="connsiteY2" fmla="*/ 121349 h 121348"/>
                <a:gd name="connsiteX3" fmla="*/ 1257834 w 1318479"/>
                <a:gd name="connsiteY3" fmla="*/ 121349 h 121348"/>
                <a:gd name="connsiteX4" fmla="*/ 60645 w 1318479"/>
                <a:gd name="connsiteY4" fmla="*/ 121349 h 121348"/>
                <a:gd name="connsiteX5" fmla="*/ 60645 w 1318479"/>
                <a:gd name="connsiteY5" fmla="*/ 0 h 121348"/>
                <a:gd name="connsiteX6" fmla="*/ 0 w 1318479"/>
                <a:gd name="connsiteY6" fmla="*/ 0 h 121348"/>
                <a:gd name="connsiteX7" fmla="*/ 60645 w 1318479"/>
                <a:gd name="connsiteY7" fmla="*/ 0 h 12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8479" h="121348">
                  <a:moveTo>
                    <a:pt x="1257834" y="0"/>
                  </a:moveTo>
                  <a:cubicBezTo>
                    <a:pt x="1291328" y="0"/>
                    <a:pt x="1318479" y="0"/>
                    <a:pt x="1318479" y="0"/>
                  </a:cubicBezTo>
                  <a:lnTo>
                    <a:pt x="1318479" y="121349"/>
                  </a:lnTo>
                  <a:cubicBezTo>
                    <a:pt x="1318479" y="121349"/>
                    <a:pt x="1291328" y="121349"/>
                    <a:pt x="1257834" y="121349"/>
                  </a:cubicBezTo>
                  <a:lnTo>
                    <a:pt x="60645" y="121349"/>
                  </a:lnTo>
                  <a:lnTo>
                    <a:pt x="60645" y="0"/>
                  </a:lnTo>
                  <a:cubicBezTo>
                    <a:pt x="27152" y="0"/>
                    <a:pt x="0" y="0"/>
                    <a:pt x="0" y="0"/>
                  </a:cubicBezTo>
                  <a:cubicBezTo>
                    <a:pt x="0" y="0"/>
                    <a:pt x="27152" y="0"/>
                    <a:pt x="60645" y="0"/>
                  </a:cubicBez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E4A50E61-7EEA-0D40-B957-1C6AAA5DDF6B}"/>
                </a:ext>
              </a:extLst>
            </p:cNvPr>
            <p:cNvSpPr/>
            <p:nvPr/>
          </p:nvSpPr>
          <p:spPr>
            <a:xfrm>
              <a:off x="20292457" y="9256098"/>
              <a:ext cx="76810" cy="554822"/>
            </a:xfrm>
            <a:custGeom>
              <a:avLst/>
              <a:gdLst>
                <a:gd name="connsiteX0" fmla="*/ 35702 w 71498"/>
                <a:gd name="connsiteY0" fmla="*/ 0 h 516445"/>
                <a:gd name="connsiteX1" fmla="*/ 71498 w 71498"/>
                <a:gd name="connsiteY1" fmla="*/ 0 h 516445"/>
                <a:gd name="connsiteX2" fmla="*/ 71498 w 71498"/>
                <a:gd name="connsiteY2" fmla="*/ 516445 h 516445"/>
                <a:gd name="connsiteX3" fmla="*/ 35702 w 71498"/>
                <a:gd name="connsiteY3" fmla="*/ 516445 h 516445"/>
                <a:gd name="connsiteX4" fmla="*/ 35797 w 71498"/>
                <a:gd name="connsiteY4" fmla="*/ 516445 h 516445"/>
                <a:gd name="connsiteX5" fmla="*/ 35797 w 71498"/>
                <a:gd name="connsiteY5" fmla="*/ 0 h 516445"/>
                <a:gd name="connsiteX6" fmla="*/ 0 w 71498"/>
                <a:gd name="connsiteY6" fmla="*/ 0 h 516445"/>
                <a:gd name="connsiteX7" fmla="*/ 35797 w 71498"/>
                <a:gd name="connsiteY7" fmla="*/ 0 h 51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498" h="516445">
                  <a:moveTo>
                    <a:pt x="35702" y="0"/>
                  </a:moveTo>
                  <a:cubicBezTo>
                    <a:pt x="55472" y="0"/>
                    <a:pt x="71498" y="0"/>
                    <a:pt x="71498" y="0"/>
                  </a:cubicBezTo>
                  <a:lnTo>
                    <a:pt x="71498" y="516445"/>
                  </a:lnTo>
                  <a:cubicBezTo>
                    <a:pt x="71498" y="516445"/>
                    <a:pt x="55472" y="516445"/>
                    <a:pt x="35702" y="516445"/>
                  </a:cubicBezTo>
                  <a:lnTo>
                    <a:pt x="35797" y="516445"/>
                  </a:lnTo>
                  <a:lnTo>
                    <a:pt x="35797" y="0"/>
                  </a:lnTo>
                  <a:cubicBezTo>
                    <a:pt x="16027" y="0"/>
                    <a:pt x="0" y="0"/>
                    <a:pt x="0" y="0"/>
                  </a:cubicBezTo>
                  <a:cubicBezTo>
                    <a:pt x="0" y="0"/>
                    <a:pt x="16027" y="0"/>
                    <a:pt x="35797" y="0"/>
                  </a:cubicBez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129046E-B60C-E742-A1DF-CBCE30F93B49}"/>
                </a:ext>
              </a:extLst>
            </p:cNvPr>
            <p:cNvSpPr/>
            <p:nvPr/>
          </p:nvSpPr>
          <p:spPr>
            <a:xfrm>
              <a:off x="21655417" y="9256098"/>
              <a:ext cx="76810" cy="554822"/>
            </a:xfrm>
            <a:custGeom>
              <a:avLst/>
              <a:gdLst>
                <a:gd name="connsiteX0" fmla="*/ 35702 w 71498"/>
                <a:gd name="connsiteY0" fmla="*/ 0 h 516445"/>
                <a:gd name="connsiteX1" fmla="*/ 71499 w 71498"/>
                <a:gd name="connsiteY1" fmla="*/ 0 h 516445"/>
                <a:gd name="connsiteX2" fmla="*/ 71499 w 71498"/>
                <a:gd name="connsiteY2" fmla="*/ 516445 h 516445"/>
                <a:gd name="connsiteX3" fmla="*/ 35702 w 71498"/>
                <a:gd name="connsiteY3" fmla="*/ 516445 h 516445"/>
                <a:gd name="connsiteX4" fmla="*/ 35797 w 71498"/>
                <a:gd name="connsiteY4" fmla="*/ 516445 h 516445"/>
                <a:gd name="connsiteX5" fmla="*/ 35797 w 71498"/>
                <a:gd name="connsiteY5" fmla="*/ 0 h 516445"/>
                <a:gd name="connsiteX6" fmla="*/ 0 w 71498"/>
                <a:gd name="connsiteY6" fmla="*/ 0 h 516445"/>
                <a:gd name="connsiteX7" fmla="*/ 35797 w 71498"/>
                <a:gd name="connsiteY7" fmla="*/ 0 h 51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498" h="516445">
                  <a:moveTo>
                    <a:pt x="35702" y="0"/>
                  </a:moveTo>
                  <a:cubicBezTo>
                    <a:pt x="55471" y="0"/>
                    <a:pt x="71499" y="0"/>
                    <a:pt x="71499" y="0"/>
                  </a:cubicBezTo>
                  <a:lnTo>
                    <a:pt x="71499" y="516445"/>
                  </a:lnTo>
                  <a:cubicBezTo>
                    <a:pt x="71499" y="516445"/>
                    <a:pt x="55472" y="516445"/>
                    <a:pt x="35702" y="516445"/>
                  </a:cubicBezTo>
                  <a:lnTo>
                    <a:pt x="35797" y="516445"/>
                  </a:lnTo>
                  <a:lnTo>
                    <a:pt x="35797" y="0"/>
                  </a:lnTo>
                  <a:cubicBezTo>
                    <a:pt x="16028" y="0"/>
                    <a:pt x="0" y="0"/>
                    <a:pt x="0" y="0"/>
                  </a:cubicBezTo>
                  <a:cubicBezTo>
                    <a:pt x="0" y="0"/>
                    <a:pt x="16026" y="0"/>
                    <a:pt x="35797" y="0"/>
                  </a:cubicBez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0287E4F9-01A4-A640-8A8F-5F44A83876F5}"/>
                </a:ext>
              </a:extLst>
            </p:cNvPr>
            <p:cNvSpPr/>
            <p:nvPr/>
          </p:nvSpPr>
          <p:spPr>
            <a:xfrm>
              <a:off x="20386041" y="9311329"/>
              <a:ext cx="376691" cy="143078"/>
            </a:xfrm>
            <a:custGeom>
              <a:avLst/>
              <a:gdLst>
                <a:gd name="connsiteX0" fmla="*/ 259621 w 350636"/>
                <a:gd name="connsiteY0" fmla="*/ 133183 h 133182"/>
                <a:gd name="connsiteX1" fmla="*/ 101012 w 350636"/>
                <a:gd name="connsiteY1" fmla="*/ 133183 h 133182"/>
                <a:gd name="connsiteX2" fmla="*/ 0 w 350636"/>
                <a:gd name="connsiteY2" fmla="*/ 69461 h 133182"/>
                <a:gd name="connsiteX3" fmla="*/ 0 w 350636"/>
                <a:gd name="connsiteY3" fmla="*/ 69461 h 133182"/>
                <a:gd name="connsiteX4" fmla="*/ 121290 w 350636"/>
                <a:gd name="connsiteY4" fmla="*/ 5643 h 133182"/>
                <a:gd name="connsiteX5" fmla="*/ 239438 w 350636"/>
                <a:gd name="connsiteY5" fmla="*/ 5643 h 133182"/>
                <a:gd name="connsiteX6" fmla="*/ 350636 w 350636"/>
                <a:gd name="connsiteY6" fmla="*/ 69461 h 133182"/>
                <a:gd name="connsiteX7" fmla="*/ 350636 w 350636"/>
                <a:gd name="connsiteY7" fmla="*/ 69461 h 133182"/>
                <a:gd name="connsiteX8" fmla="*/ 259621 w 350636"/>
                <a:gd name="connsiteY8" fmla="*/ 133183 h 13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636" h="133182">
                  <a:moveTo>
                    <a:pt x="259621" y="133183"/>
                  </a:moveTo>
                  <a:lnTo>
                    <a:pt x="101012" y="133183"/>
                  </a:lnTo>
                  <a:cubicBezTo>
                    <a:pt x="67690" y="133183"/>
                    <a:pt x="0" y="69461"/>
                    <a:pt x="0" y="69461"/>
                  </a:cubicBezTo>
                  <a:lnTo>
                    <a:pt x="0" y="69461"/>
                  </a:lnTo>
                  <a:cubicBezTo>
                    <a:pt x="0" y="69461"/>
                    <a:pt x="63501" y="15549"/>
                    <a:pt x="121290" y="5643"/>
                  </a:cubicBezTo>
                  <a:cubicBezTo>
                    <a:pt x="160314" y="-1881"/>
                    <a:pt x="200414" y="-1881"/>
                    <a:pt x="239438" y="5643"/>
                  </a:cubicBezTo>
                  <a:cubicBezTo>
                    <a:pt x="294276" y="18503"/>
                    <a:pt x="350636" y="69461"/>
                    <a:pt x="350636" y="69461"/>
                  </a:cubicBezTo>
                  <a:lnTo>
                    <a:pt x="350636" y="69461"/>
                  </a:lnTo>
                  <a:cubicBezTo>
                    <a:pt x="350636" y="69461"/>
                    <a:pt x="293038" y="133183"/>
                    <a:pt x="259621" y="133183"/>
                  </a:cubicBez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</p:grpSp>
      <p:sp>
        <p:nvSpPr>
          <p:cNvPr id="101" name="Freeform 100">
            <a:extLst>
              <a:ext uri="{FF2B5EF4-FFF2-40B4-BE49-F238E27FC236}">
                <a16:creationId xmlns:a16="http://schemas.microsoft.com/office/drawing/2014/main" id="{D534316F-BE58-4B48-825C-0222277835BA}"/>
              </a:ext>
            </a:extLst>
          </p:cNvPr>
          <p:cNvSpPr/>
          <p:nvPr/>
        </p:nvSpPr>
        <p:spPr>
          <a:xfrm>
            <a:off x="16831626" y="8563914"/>
            <a:ext cx="918355" cy="1474103"/>
          </a:xfrm>
          <a:custGeom>
            <a:avLst/>
            <a:gdLst>
              <a:gd name="connsiteX0" fmla="*/ 765325 w 854833"/>
              <a:gd name="connsiteY0" fmla="*/ 1309835 h 1372141"/>
              <a:gd name="connsiteX1" fmla="*/ 593958 w 854833"/>
              <a:gd name="connsiteY1" fmla="*/ 414485 h 1372141"/>
              <a:gd name="connsiteX2" fmla="*/ 734193 w 854833"/>
              <a:gd name="connsiteY2" fmla="*/ 251894 h 1372141"/>
              <a:gd name="connsiteX3" fmla="*/ 850723 w 854833"/>
              <a:gd name="connsiteY3" fmla="*/ 48154 h 1372141"/>
              <a:gd name="connsiteX4" fmla="*/ 793600 w 854833"/>
              <a:gd name="connsiteY4" fmla="*/ 16721 h 1372141"/>
              <a:gd name="connsiteX5" fmla="*/ 665456 w 854833"/>
              <a:gd name="connsiteY5" fmla="*/ 209221 h 1372141"/>
              <a:gd name="connsiteX6" fmla="*/ 535979 w 854833"/>
              <a:gd name="connsiteY6" fmla="*/ 310949 h 1372141"/>
              <a:gd name="connsiteX7" fmla="*/ 464766 w 854833"/>
              <a:gd name="connsiteY7" fmla="*/ 270181 h 1372141"/>
              <a:gd name="connsiteX8" fmla="*/ 524649 w 854833"/>
              <a:gd name="connsiteY8" fmla="*/ 171598 h 1372141"/>
              <a:gd name="connsiteX9" fmla="*/ 429445 w 854833"/>
              <a:gd name="connsiteY9" fmla="*/ 65489 h 1372141"/>
              <a:gd name="connsiteX10" fmla="*/ 334241 w 854833"/>
              <a:gd name="connsiteY10" fmla="*/ 171598 h 1372141"/>
              <a:gd name="connsiteX11" fmla="*/ 389174 w 854833"/>
              <a:gd name="connsiteY11" fmla="*/ 267800 h 1372141"/>
              <a:gd name="connsiteX12" fmla="*/ 314439 w 854833"/>
              <a:gd name="connsiteY12" fmla="*/ 310949 h 1372141"/>
              <a:gd name="connsiteX13" fmla="*/ 172300 w 854833"/>
              <a:gd name="connsiteY13" fmla="*/ 199601 h 1372141"/>
              <a:gd name="connsiteX14" fmla="*/ 60245 w 854833"/>
              <a:gd name="connsiteY14" fmla="*/ 14626 h 1372141"/>
              <a:gd name="connsiteX15" fmla="*/ 1314 w 854833"/>
              <a:gd name="connsiteY15" fmla="*/ 48154 h 1372141"/>
              <a:gd name="connsiteX16" fmla="*/ 116415 w 854833"/>
              <a:gd name="connsiteY16" fmla="*/ 250941 h 1372141"/>
              <a:gd name="connsiteX17" fmla="*/ 256746 w 854833"/>
              <a:gd name="connsiteY17" fmla="*/ 414485 h 1372141"/>
              <a:gd name="connsiteX18" fmla="*/ 85379 w 854833"/>
              <a:gd name="connsiteY18" fmla="*/ 1309835 h 1372141"/>
              <a:gd name="connsiteX19" fmla="*/ 187437 w 854833"/>
              <a:gd name="connsiteY19" fmla="*/ 1301358 h 1372141"/>
              <a:gd name="connsiteX20" fmla="*/ 384223 w 854833"/>
              <a:gd name="connsiteY20" fmla="*/ 839777 h 1372141"/>
              <a:gd name="connsiteX21" fmla="*/ 444412 w 854833"/>
              <a:gd name="connsiteY21" fmla="*/ 818536 h 1372141"/>
              <a:gd name="connsiteX22" fmla="*/ 465623 w 854833"/>
              <a:gd name="connsiteY22" fmla="*/ 839777 h 1372141"/>
              <a:gd name="connsiteX23" fmla="*/ 662314 w 854833"/>
              <a:gd name="connsiteY23" fmla="*/ 1301358 h 1372141"/>
              <a:gd name="connsiteX24" fmla="*/ 765325 w 854833"/>
              <a:gd name="connsiteY24" fmla="*/ 1309835 h 1372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54833" h="1372141">
                <a:moveTo>
                  <a:pt x="765325" y="1309835"/>
                </a:moveTo>
                <a:cubicBezTo>
                  <a:pt x="672882" y="971889"/>
                  <a:pt x="494470" y="555741"/>
                  <a:pt x="593958" y="414485"/>
                </a:cubicBezTo>
                <a:cubicBezTo>
                  <a:pt x="635277" y="355906"/>
                  <a:pt x="685544" y="313330"/>
                  <a:pt x="734193" y="251894"/>
                </a:cubicBezTo>
                <a:cubicBezTo>
                  <a:pt x="761136" y="218937"/>
                  <a:pt x="828921" y="80444"/>
                  <a:pt x="850723" y="48154"/>
                </a:cubicBezTo>
                <a:cubicBezTo>
                  <a:pt x="871001" y="17674"/>
                  <a:pt x="810547" y="-14712"/>
                  <a:pt x="793600" y="16721"/>
                </a:cubicBezTo>
                <a:cubicBezTo>
                  <a:pt x="785794" y="31390"/>
                  <a:pt x="681450" y="189028"/>
                  <a:pt x="665456" y="209221"/>
                </a:cubicBezTo>
                <a:cubicBezTo>
                  <a:pt x="628593" y="250465"/>
                  <a:pt x="584761" y="284850"/>
                  <a:pt x="535979" y="310949"/>
                </a:cubicBezTo>
                <a:cubicBezTo>
                  <a:pt x="500944" y="330570"/>
                  <a:pt x="477047" y="296184"/>
                  <a:pt x="464766" y="270181"/>
                </a:cubicBezTo>
                <a:cubicBezTo>
                  <a:pt x="502296" y="251894"/>
                  <a:pt x="525697" y="213317"/>
                  <a:pt x="524649" y="171598"/>
                </a:cubicBezTo>
                <a:cubicBezTo>
                  <a:pt x="524649" y="113019"/>
                  <a:pt x="481998" y="65489"/>
                  <a:pt x="429445" y="65489"/>
                </a:cubicBezTo>
                <a:cubicBezTo>
                  <a:pt x="376893" y="65489"/>
                  <a:pt x="334241" y="113114"/>
                  <a:pt x="334241" y="171598"/>
                </a:cubicBezTo>
                <a:cubicBezTo>
                  <a:pt x="333366" y="211318"/>
                  <a:pt x="354491" y="248370"/>
                  <a:pt x="389174" y="267800"/>
                </a:cubicBezTo>
                <a:cubicBezTo>
                  <a:pt x="379654" y="294661"/>
                  <a:pt x="357757" y="333142"/>
                  <a:pt x="314439" y="310949"/>
                </a:cubicBezTo>
                <a:cubicBezTo>
                  <a:pt x="261315" y="281802"/>
                  <a:pt x="213304" y="244178"/>
                  <a:pt x="172300" y="199601"/>
                </a:cubicBezTo>
                <a:cubicBezTo>
                  <a:pt x="156305" y="179408"/>
                  <a:pt x="67576" y="29675"/>
                  <a:pt x="60245" y="14626"/>
                </a:cubicBezTo>
                <a:cubicBezTo>
                  <a:pt x="47011" y="-12806"/>
                  <a:pt x="-9254" y="-1661"/>
                  <a:pt x="1314" y="48154"/>
                </a:cubicBezTo>
                <a:cubicBezTo>
                  <a:pt x="9406" y="86254"/>
                  <a:pt x="92043" y="230463"/>
                  <a:pt x="116415" y="250941"/>
                </a:cubicBezTo>
                <a:cubicBezTo>
                  <a:pt x="165064" y="312282"/>
                  <a:pt x="215427" y="355716"/>
                  <a:pt x="256746" y="414485"/>
                </a:cubicBezTo>
                <a:cubicBezTo>
                  <a:pt x="356519" y="555836"/>
                  <a:pt x="178107" y="971984"/>
                  <a:pt x="85379" y="1309835"/>
                </a:cubicBezTo>
                <a:cubicBezTo>
                  <a:pt x="63672" y="1389178"/>
                  <a:pt x="145738" y="1398703"/>
                  <a:pt x="187437" y="1301358"/>
                </a:cubicBezTo>
                <a:cubicBezTo>
                  <a:pt x="236848" y="1186010"/>
                  <a:pt x="362803" y="873971"/>
                  <a:pt x="384223" y="839777"/>
                </a:cubicBezTo>
                <a:cubicBezTo>
                  <a:pt x="394991" y="817298"/>
                  <a:pt x="421934" y="807773"/>
                  <a:pt x="444412" y="818536"/>
                </a:cubicBezTo>
                <a:cubicBezTo>
                  <a:pt x="453694" y="823013"/>
                  <a:pt x="461177" y="830538"/>
                  <a:pt x="465623" y="839777"/>
                </a:cubicBezTo>
                <a:cubicBezTo>
                  <a:pt x="486949" y="873971"/>
                  <a:pt x="612903" y="1186010"/>
                  <a:pt x="662314" y="1301358"/>
                </a:cubicBezTo>
                <a:cubicBezTo>
                  <a:pt x="704966" y="1399085"/>
                  <a:pt x="787031" y="1389560"/>
                  <a:pt x="765325" y="1309835"/>
                </a:cubicBezTo>
                <a:close/>
              </a:path>
            </a:pathLst>
          </a:custGeom>
          <a:solidFill>
            <a:srgbClr val="6AA5FF"/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50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7DA7F8-8AD1-DB44-AED8-77958BCA92BC}"/>
              </a:ext>
            </a:extLst>
          </p:cNvPr>
          <p:cNvGrpSpPr/>
          <p:nvPr/>
        </p:nvGrpSpPr>
        <p:grpSpPr>
          <a:xfrm>
            <a:off x="20580597" y="4200377"/>
            <a:ext cx="907169" cy="1412163"/>
            <a:chOff x="2982649" y="5082116"/>
            <a:chExt cx="907169" cy="1412163"/>
          </a:xfrm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305AD1F5-CF64-8C48-841E-783FE7B6BFD9}"/>
                </a:ext>
              </a:extLst>
            </p:cNvPr>
            <p:cNvSpPr/>
            <p:nvPr/>
          </p:nvSpPr>
          <p:spPr>
            <a:xfrm>
              <a:off x="3267115" y="5650549"/>
              <a:ext cx="325908" cy="843730"/>
            </a:xfrm>
            <a:custGeom>
              <a:avLst/>
              <a:gdLst>
                <a:gd name="connsiteX0" fmla="*/ 287421 w 303365"/>
                <a:gd name="connsiteY0" fmla="*/ 28575 h 785370"/>
                <a:gd name="connsiteX1" fmla="*/ 215637 w 303365"/>
                <a:gd name="connsiteY1" fmla="*/ 0 h 785370"/>
                <a:gd name="connsiteX2" fmla="*/ 217827 w 303365"/>
                <a:gd name="connsiteY2" fmla="*/ 15240 h 785370"/>
                <a:gd name="connsiteX3" fmla="*/ 180602 w 303365"/>
                <a:gd name="connsiteY3" fmla="*/ 58484 h 785370"/>
                <a:gd name="connsiteX4" fmla="*/ 169939 w 303365"/>
                <a:gd name="connsiteY4" fmla="*/ 58484 h 785370"/>
                <a:gd name="connsiteX5" fmla="*/ 44936 w 303365"/>
                <a:gd name="connsiteY5" fmla="*/ 62199 h 785370"/>
                <a:gd name="connsiteX6" fmla="*/ 5046 w 303365"/>
                <a:gd name="connsiteY6" fmla="*/ 61531 h 785370"/>
                <a:gd name="connsiteX7" fmla="*/ 5046 w 303365"/>
                <a:gd name="connsiteY7" fmla="*/ 61531 h 785370"/>
                <a:gd name="connsiteX8" fmla="*/ 0 w 303365"/>
                <a:gd name="connsiteY8" fmla="*/ 236982 h 785370"/>
                <a:gd name="connsiteX9" fmla="*/ 13805 w 303365"/>
                <a:gd name="connsiteY9" fmla="*/ 722757 h 785370"/>
                <a:gd name="connsiteX10" fmla="*/ 62359 w 303365"/>
                <a:gd name="connsiteY10" fmla="*/ 785146 h 785370"/>
                <a:gd name="connsiteX11" fmla="*/ 113293 w 303365"/>
                <a:gd name="connsiteY11" fmla="*/ 726186 h 785370"/>
                <a:gd name="connsiteX12" fmla="*/ 134999 w 303365"/>
                <a:gd name="connsiteY12" fmla="*/ 242506 h 785370"/>
                <a:gd name="connsiteX13" fmla="*/ 176223 w 303365"/>
                <a:gd name="connsiteY13" fmla="*/ 257937 h 785370"/>
                <a:gd name="connsiteX14" fmla="*/ 191074 w 303365"/>
                <a:gd name="connsiteY14" fmla="*/ 723900 h 785370"/>
                <a:gd name="connsiteX15" fmla="*/ 234011 w 303365"/>
                <a:gd name="connsiteY15" fmla="*/ 780002 h 785370"/>
                <a:gd name="connsiteX16" fmla="*/ 287230 w 303365"/>
                <a:gd name="connsiteY16" fmla="*/ 714756 h 785370"/>
                <a:gd name="connsiteX17" fmla="*/ 303225 w 303365"/>
                <a:gd name="connsiteY17" fmla="*/ 206503 h 785370"/>
                <a:gd name="connsiteX18" fmla="*/ 292276 w 303365"/>
                <a:gd name="connsiteY18" fmla="*/ 30004 h 78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3365" h="785370">
                  <a:moveTo>
                    <a:pt x="287421" y="28575"/>
                  </a:moveTo>
                  <a:cubicBezTo>
                    <a:pt x="263620" y="20098"/>
                    <a:pt x="238581" y="9525"/>
                    <a:pt x="215637" y="0"/>
                  </a:cubicBezTo>
                  <a:cubicBezTo>
                    <a:pt x="217236" y="4953"/>
                    <a:pt x="217979" y="10096"/>
                    <a:pt x="217827" y="15240"/>
                  </a:cubicBezTo>
                  <a:cubicBezTo>
                    <a:pt x="216970" y="38195"/>
                    <a:pt x="200214" y="57531"/>
                    <a:pt x="180602" y="58484"/>
                  </a:cubicBezTo>
                  <a:lnTo>
                    <a:pt x="169939" y="58484"/>
                  </a:lnTo>
                  <a:cubicBezTo>
                    <a:pt x="145567" y="59722"/>
                    <a:pt x="94728" y="62199"/>
                    <a:pt x="44936" y="62199"/>
                  </a:cubicBezTo>
                  <a:cubicBezTo>
                    <a:pt x="30561" y="62199"/>
                    <a:pt x="17137" y="62199"/>
                    <a:pt x="5046" y="61531"/>
                  </a:cubicBezTo>
                  <a:lnTo>
                    <a:pt x="5046" y="61531"/>
                  </a:lnTo>
                  <a:cubicBezTo>
                    <a:pt x="1809" y="115062"/>
                    <a:pt x="0" y="190023"/>
                    <a:pt x="0" y="236982"/>
                  </a:cubicBezTo>
                  <a:cubicBezTo>
                    <a:pt x="0" y="307372"/>
                    <a:pt x="5141" y="686277"/>
                    <a:pt x="13805" y="722757"/>
                  </a:cubicBezTo>
                  <a:cubicBezTo>
                    <a:pt x="22468" y="759237"/>
                    <a:pt x="31512" y="781716"/>
                    <a:pt x="62359" y="785146"/>
                  </a:cubicBezTo>
                  <a:cubicBezTo>
                    <a:pt x="93205" y="788575"/>
                    <a:pt x="106438" y="751903"/>
                    <a:pt x="113293" y="726186"/>
                  </a:cubicBezTo>
                  <a:cubicBezTo>
                    <a:pt x="120147" y="700469"/>
                    <a:pt x="112721" y="268320"/>
                    <a:pt x="134999" y="242506"/>
                  </a:cubicBezTo>
                  <a:cubicBezTo>
                    <a:pt x="157277" y="216694"/>
                    <a:pt x="174509" y="247650"/>
                    <a:pt x="176223" y="257937"/>
                  </a:cubicBezTo>
                  <a:cubicBezTo>
                    <a:pt x="177936" y="268224"/>
                    <a:pt x="185743" y="703326"/>
                    <a:pt x="191074" y="723900"/>
                  </a:cubicBezTo>
                  <a:cubicBezTo>
                    <a:pt x="196406" y="744474"/>
                    <a:pt x="199738" y="776574"/>
                    <a:pt x="234011" y="780002"/>
                  </a:cubicBezTo>
                  <a:cubicBezTo>
                    <a:pt x="268285" y="783431"/>
                    <a:pt x="285516" y="738758"/>
                    <a:pt x="287230" y="714756"/>
                  </a:cubicBezTo>
                  <a:cubicBezTo>
                    <a:pt x="288944" y="690753"/>
                    <a:pt x="301511" y="263080"/>
                    <a:pt x="303225" y="206503"/>
                  </a:cubicBezTo>
                  <a:cubicBezTo>
                    <a:pt x="304557" y="164402"/>
                    <a:pt x="296084" y="80867"/>
                    <a:pt x="292276" y="30004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EE28953B-F9D3-1F4C-B8D3-5C5BBE4C537F}"/>
                </a:ext>
              </a:extLst>
            </p:cNvPr>
            <p:cNvSpPr/>
            <p:nvPr/>
          </p:nvSpPr>
          <p:spPr>
            <a:xfrm>
              <a:off x="3164155" y="5298231"/>
              <a:ext cx="548685" cy="407740"/>
            </a:xfrm>
            <a:custGeom>
              <a:avLst/>
              <a:gdLst>
                <a:gd name="connsiteX0" fmla="*/ 473037 w 510734"/>
                <a:gd name="connsiteY0" fmla="*/ 82964 h 379536"/>
                <a:gd name="connsiteX1" fmla="*/ 341941 w 510734"/>
                <a:gd name="connsiteY1" fmla="*/ 191 h 379536"/>
                <a:gd name="connsiteX2" fmla="*/ 339942 w 510734"/>
                <a:gd name="connsiteY2" fmla="*/ 2858 h 379536"/>
                <a:gd name="connsiteX3" fmla="*/ 339942 w 510734"/>
                <a:gd name="connsiteY3" fmla="*/ 2858 h 379536"/>
                <a:gd name="connsiteX4" fmla="*/ 339085 w 510734"/>
                <a:gd name="connsiteY4" fmla="*/ 3810 h 379536"/>
                <a:gd name="connsiteX5" fmla="*/ 339085 w 510734"/>
                <a:gd name="connsiteY5" fmla="*/ 3810 h 379536"/>
                <a:gd name="connsiteX6" fmla="*/ 286437 w 510734"/>
                <a:gd name="connsiteY6" fmla="*/ 39053 h 379536"/>
                <a:gd name="connsiteX7" fmla="*/ 255972 w 510734"/>
                <a:gd name="connsiteY7" fmla="*/ 43625 h 379536"/>
                <a:gd name="connsiteX8" fmla="*/ 231314 w 510734"/>
                <a:gd name="connsiteY8" fmla="*/ 40577 h 379536"/>
                <a:gd name="connsiteX9" fmla="*/ 231314 w 510734"/>
                <a:gd name="connsiteY9" fmla="*/ 40577 h 379536"/>
                <a:gd name="connsiteX10" fmla="*/ 224554 w 510734"/>
                <a:gd name="connsiteY10" fmla="*/ 38767 h 379536"/>
                <a:gd name="connsiteX11" fmla="*/ 202467 w 510734"/>
                <a:gd name="connsiteY11" fmla="*/ 29242 h 379536"/>
                <a:gd name="connsiteX12" fmla="*/ 199611 w 510734"/>
                <a:gd name="connsiteY12" fmla="*/ 27432 h 379536"/>
                <a:gd name="connsiteX13" fmla="*/ 171812 w 510734"/>
                <a:gd name="connsiteY13" fmla="*/ 2858 h 379536"/>
                <a:gd name="connsiteX14" fmla="*/ 169622 w 510734"/>
                <a:gd name="connsiteY14" fmla="*/ 0 h 379536"/>
                <a:gd name="connsiteX15" fmla="*/ 37955 w 510734"/>
                <a:gd name="connsiteY15" fmla="*/ 82964 h 379536"/>
                <a:gd name="connsiteX16" fmla="*/ 13963 w 510734"/>
                <a:gd name="connsiteY16" fmla="*/ 364617 h 379536"/>
                <a:gd name="connsiteX17" fmla="*/ 101456 w 510734"/>
                <a:gd name="connsiteY17" fmla="*/ 378905 h 379536"/>
                <a:gd name="connsiteX18" fmla="*/ 276155 w 510734"/>
                <a:gd name="connsiteY18" fmla="*/ 375285 h 379536"/>
                <a:gd name="connsiteX19" fmla="*/ 265016 w 510734"/>
                <a:gd name="connsiteY19" fmla="*/ 306229 h 379536"/>
                <a:gd name="connsiteX20" fmla="*/ 108882 w 510734"/>
                <a:gd name="connsiteY20" fmla="*/ 291275 h 379536"/>
                <a:gd name="connsiteX21" fmla="*/ 87747 w 510734"/>
                <a:gd name="connsiteY21" fmla="*/ 289465 h 379536"/>
                <a:gd name="connsiteX22" fmla="*/ 107359 w 510734"/>
                <a:gd name="connsiteY22" fmla="*/ 226600 h 379536"/>
                <a:gd name="connsiteX23" fmla="*/ 108501 w 510734"/>
                <a:gd name="connsiteY23" fmla="*/ 260510 h 379536"/>
                <a:gd name="connsiteX24" fmla="*/ 108501 w 510734"/>
                <a:gd name="connsiteY24" fmla="*/ 279560 h 379536"/>
                <a:gd name="connsiteX25" fmla="*/ 109263 w 510734"/>
                <a:gd name="connsiteY25" fmla="*/ 279560 h 379536"/>
                <a:gd name="connsiteX26" fmla="*/ 233028 w 510734"/>
                <a:gd name="connsiteY26" fmla="*/ 290989 h 379536"/>
                <a:gd name="connsiteX27" fmla="*/ 233028 w 510734"/>
                <a:gd name="connsiteY27" fmla="*/ 290989 h 379536"/>
                <a:gd name="connsiteX28" fmla="*/ 210369 w 510734"/>
                <a:gd name="connsiteY28" fmla="*/ 234411 h 379536"/>
                <a:gd name="connsiteX29" fmla="*/ 256638 w 510734"/>
                <a:gd name="connsiteY29" fmla="*/ 202597 h 379536"/>
                <a:gd name="connsiteX30" fmla="*/ 266159 w 510734"/>
                <a:gd name="connsiteY30" fmla="*/ 202597 h 379536"/>
                <a:gd name="connsiteX31" fmla="*/ 392685 w 510734"/>
                <a:gd name="connsiteY31" fmla="*/ 240697 h 379536"/>
                <a:gd name="connsiteX32" fmla="*/ 393446 w 510734"/>
                <a:gd name="connsiteY32" fmla="*/ 229553 h 379536"/>
                <a:gd name="connsiteX33" fmla="*/ 394684 w 510734"/>
                <a:gd name="connsiteY33" fmla="*/ 196978 h 379536"/>
                <a:gd name="connsiteX34" fmla="*/ 416390 w 510734"/>
                <a:gd name="connsiteY34" fmla="*/ 264414 h 379536"/>
                <a:gd name="connsiteX35" fmla="*/ 391923 w 510734"/>
                <a:gd name="connsiteY35" fmla="*/ 252508 h 379536"/>
                <a:gd name="connsiteX36" fmla="*/ 264921 w 510734"/>
                <a:gd name="connsiteY36" fmla="*/ 213742 h 379536"/>
                <a:gd name="connsiteX37" fmla="*/ 238740 w 510734"/>
                <a:gd name="connsiteY37" fmla="*/ 280417 h 379536"/>
                <a:gd name="connsiteX38" fmla="*/ 386687 w 510734"/>
                <a:gd name="connsiteY38" fmla="*/ 344710 h 379536"/>
                <a:gd name="connsiteX39" fmla="*/ 496838 w 510734"/>
                <a:gd name="connsiteY39" fmla="*/ 363760 h 379536"/>
                <a:gd name="connsiteX40" fmla="*/ 473037 w 510734"/>
                <a:gd name="connsiteY40" fmla="*/ 82964 h 37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0734" h="379536">
                  <a:moveTo>
                    <a:pt x="473037" y="82964"/>
                  </a:moveTo>
                  <a:cubicBezTo>
                    <a:pt x="453139" y="40386"/>
                    <a:pt x="370121" y="9620"/>
                    <a:pt x="341941" y="191"/>
                  </a:cubicBezTo>
                  <a:cubicBezTo>
                    <a:pt x="341274" y="1049"/>
                    <a:pt x="340703" y="2001"/>
                    <a:pt x="339942" y="2858"/>
                  </a:cubicBezTo>
                  <a:lnTo>
                    <a:pt x="339942" y="2858"/>
                  </a:lnTo>
                  <a:cubicBezTo>
                    <a:pt x="339942" y="2858"/>
                    <a:pt x="339371" y="3430"/>
                    <a:pt x="339085" y="3810"/>
                  </a:cubicBezTo>
                  <a:lnTo>
                    <a:pt x="339085" y="3810"/>
                  </a:lnTo>
                  <a:cubicBezTo>
                    <a:pt x="325137" y="20193"/>
                    <a:pt x="306906" y="32385"/>
                    <a:pt x="286437" y="39053"/>
                  </a:cubicBezTo>
                  <a:cubicBezTo>
                    <a:pt x="276555" y="42006"/>
                    <a:pt x="266292" y="43530"/>
                    <a:pt x="255972" y="43625"/>
                  </a:cubicBezTo>
                  <a:cubicBezTo>
                    <a:pt x="247660" y="43625"/>
                    <a:pt x="239378" y="42578"/>
                    <a:pt x="231314" y="40577"/>
                  </a:cubicBezTo>
                  <a:lnTo>
                    <a:pt x="231314" y="40577"/>
                  </a:lnTo>
                  <a:cubicBezTo>
                    <a:pt x="229029" y="40577"/>
                    <a:pt x="226839" y="39434"/>
                    <a:pt x="224554" y="38767"/>
                  </a:cubicBezTo>
                  <a:cubicBezTo>
                    <a:pt x="216852" y="36481"/>
                    <a:pt x="209436" y="33242"/>
                    <a:pt x="202467" y="29242"/>
                  </a:cubicBezTo>
                  <a:lnTo>
                    <a:pt x="199611" y="27432"/>
                  </a:lnTo>
                  <a:cubicBezTo>
                    <a:pt x="189082" y="20765"/>
                    <a:pt x="179695" y="12478"/>
                    <a:pt x="171812" y="2858"/>
                  </a:cubicBezTo>
                  <a:cubicBezTo>
                    <a:pt x="171050" y="2001"/>
                    <a:pt x="170384" y="953"/>
                    <a:pt x="169622" y="0"/>
                  </a:cubicBezTo>
                  <a:cubicBezTo>
                    <a:pt x="141917" y="9525"/>
                    <a:pt x="57948" y="40196"/>
                    <a:pt x="37955" y="82964"/>
                  </a:cubicBezTo>
                  <a:cubicBezTo>
                    <a:pt x="13963" y="134493"/>
                    <a:pt x="-19168" y="340139"/>
                    <a:pt x="13963" y="364617"/>
                  </a:cubicBezTo>
                  <a:cubicBezTo>
                    <a:pt x="26150" y="373571"/>
                    <a:pt x="60899" y="377571"/>
                    <a:pt x="101456" y="378905"/>
                  </a:cubicBezTo>
                  <a:cubicBezTo>
                    <a:pt x="169812" y="381286"/>
                    <a:pt x="254639" y="376238"/>
                    <a:pt x="276155" y="375285"/>
                  </a:cubicBezTo>
                  <a:cubicBezTo>
                    <a:pt x="305287" y="374047"/>
                    <a:pt x="321567" y="313087"/>
                    <a:pt x="265016" y="306229"/>
                  </a:cubicBezTo>
                  <a:cubicBezTo>
                    <a:pt x="223031" y="301086"/>
                    <a:pt x="146011" y="294418"/>
                    <a:pt x="108882" y="291275"/>
                  </a:cubicBezTo>
                  <a:lnTo>
                    <a:pt x="87747" y="289465"/>
                  </a:lnTo>
                  <a:lnTo>
                    <a:pt x="107359" y="226600"/>
                  </a:lnTo>
                  <a:cubicBezTo>
                    <a:pt x="107835" y="237935"/>
                    <a:pt x="108215" y="249460"/>
                    <a:pt x="108501" y="260510"/>
                  </a:cubicBezTo>
                  <a:cubicBezTo>
                    <a:pt x="108501" y="267272"/>
                    <a:pt x="108501" y="273748"/>
                    <a:pt x="108501" y="279560"/>
                  </a:cubicBezTo>
                  <a:lnTo>
                    <a:pt x="109263" y="279560"/>
                  </a:lnTo>
                  <a:cubicBezTo>
                    <a:pt x="140775" y="282226"/>
                    <a:pt x="192376" y="286703"/>
                    <a:pt x="233028" y="290989"/>
                  </a:cubicBezTo>
                  <a:lnTo>
                    <a:pt x="233028" y="290989"/>
                  </a:lnTo>
                  <a:cubicBezTo>
                    <a:pt x="214177" y="278892"/>
                    <a:pt x="205085" y="256127"/>
                    <a:pt x="210369" y="234411"/>
                  </a:cubicBezTo>
                  <a:cubicBezTo>
                    <a:pt x="215510" y="214503"/>
                    <a:pt x="232742" y="202597"/>
                    <a:pt x="256638" y="202597"/>
                  </a:cubicBezTo>
                  <a:cubicBezTo>
                    <a:pt x="259494" y="202597"/>
                    <a:pt x="262636" y="202597"/>
                    <a:pt x="266159" y="202597"/>
                  </a:cubicBezTo>
                  <a:cubicBezTo>
                    <a:pt x="309981" y="208979"/>
                    <a:pt x="352623" y="221838"/>
                    <a:pt x="392685" y="240697"/>
                  </a:cubicBezTo>
                  <a:cubicBezTo>
                    <a:pt x="392685" y="236982"/>
                    <a:pt x="393256" y="233267"/>
                    <a:pt x="393446" y="229553"/>
                  </a:cubicBezTo>
                  <a:cubicBezTo>
                    <a:pt x="394018" y="218599"/>
                    <a:pt x="394589" y="207645"/>
                    <a:pt x="394684" y="196978"/>
                  </a:cubicBezTo>
                  <a:lnTo>
                    <a:pt x="416390" y="264414"/>
                  </a:lnTo>
                  <a:cubicBezTo>
                    <a:pt x="416390" y="264414"/>
                    <a:pt x="406870" y="259367"/>
                    <a:pt x="391923" y="252508"/>
                  </a:cubicBezTo>
                  <a:cubicBezTo>
                    <a:pt x="362695" y="239268"/>
                    <a:pt x="311952" y="218790"/>
                    <a:pt x="264921" y="213742"/>
                  </a:cubicBezTo>
                  <a:cubicBezTo>
                    <a:pt x="207799" y="207550"/>
                    <a:pt x="213130" y="266605"/>
                    <a:pt x="238740" y="280417"/>
                  </a:cubicBezTo>
                  <a:cubicBezTo>
                    <a:pt x="286694" y="304895"/>
                    <a:pt x="336105" y="326327"/>
                    <a:pt x="386687" y="344710"/>
                  </a:cubicBezTo>
                  <a:cubicBezTo>
                    <a:pt x="436288" y="362427"/>
                    <a:pt x="481891" y="373952"/>
                    <a:pt x="496838" y="363760"/>
                  </a:cubicBezTo>
                  <a:cubicBezTo>
                    <a:pt x="529683" y="340519"/>
                    <a:pt x="497123" y="134493"/>
                    <a:pt x="473037" y="82964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0E73ACF-B5E7-D34B-96B1-A56D591A57BF}"/>
                </a:ext>
              </a:extLst>
            </p:cNvPr>
            <p:cNvSpPr/>
            <p:nvPr/>
          </p:nvSpPr>
          <p:spPr>
            <a:xfrm>
              <a:off x="3330322" y="5097977"/>
              <a:ext cx="216422" cy="233409"/>
            </a:xfrm>
            <a:custGeom>
              <a:avLst/>
              <a:gdLst>
                <a:gd name="connsiteX0" fmla="*/ 53315 w 201453"/>
                <a:gd name="connsiteY0" fmla="*/ 204311 h 217264"/>
                <a:gd name="connsiteX1" fmla="*/ 73022 w 201453"/>
                <a:gd name="connsiteY1" fmla="*/ 212979 h 217264"/>
                <a:gd name="connsiteX2" fmla="*/ 101108 w 201453"/>
                <a:gd name="connsiteY2" fmla="*/ 217265 h 217264"/>
                <a:gd name="connsiteX3" fmla="*/ 128336 w 201453"/>
                <a:gd name="connsiteY3" fmla="*/ 213170 h 217264"/>
                <a:gd name="connsiteX4" fmla="*/ 175938 w 201453"/>
                <a:gd name="connsiteY4" fmla="*/ 180880 h 217264"/>
                <a:gd name="connsiteX5" fmla="*/ 175938 w 201453"/>
                <a:gd name="connsiteY5" fmla="*/ 180880 h 217264"/>
                <a:gd name="connsiteX6" fmla="*/ 201452 w 201453"/>
                <a:gd name="connsiteY6" fmla="*/ 108776 h 217264"/>
                <a:gd name="connsiteX7" fmla="*/ 100727 w 201453"/>
                <a:gd name="connsiteY7" fmla="*/ 0 h 217264"/>
                <a:gd name="connsiteX8" fmla="*/ 1 w 201453"/>
                <a:gd name="connsiteY8" fmla="*/ 108776 h 217264"/>
                <a:gd name="connsiteX9" fmla="*/ 25516 w 201453"/>
                <a:gd name="connsiteY9" fmla="*/ 180880 h 217264"/>
                <a:gd name="connsiteX10" fmla="*/ 53315 w 201453"/>
                <a:gd name="connsiteY10" fmla="*/ 204311 h 21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453" h="217264">
                  <a:moveTo>
                    <a:pt x="53315" y="204311"/>
                  </a:moveTo>
                  <a:cubicBezTo>
                    <a:pt x="59551" y="207930"/>
                    <a:pt x="66158" y="210788"/>
                    <a:pt x="73022" y="212979"/>
                  </a:cubicBezTo>
                  <a:cubicBezTo>
                    <a:pt x="82114" y="215837"/>
                    <a:pt x="91587" y="217265"/>
                    <a:pt x="101108" y="217265"/>
                  </a:cubicBezTo>
                  <a:cubicBezTo>
                    <a:pt x="110333" y="217265"/>
                    <a:pt x="119510" y="215932"/>
                    <a:pt x="128336" y="213170"/>
                  </a:cubicBezTo>
                  <a:cubicBezTo>
                    <a:pt x="147005" y="207264"/>
                    <a:pt x="163552" y="196024"/>
                    <a:pt x="175938" y="180880"/>
                  </a:cubicBezTo>
                  <a:lnTo>
                    <a:pt x="175938" y="180880"/>
                  </a:lnTo>
                  <a:cubicBezTo>
                    <a:pt x="192541" y="160496"/>
                    <a:pt x="201567" y="135065"/>
                    <a:pt x="201452" y="108776"/>
                  </a:cubicBezTo>
                  <a:cubicBezTo>
                    <a:pt x="201452" y="48673"/>
                    <a:pt x="156326" y="0"/>
                    <a:pt x="100727" y="0"/>
                  </a:cubicBezTo>
                  <a:cubicBezTo>
                    <a:pt x="45128" y="0"/>
                    <a:pt x="1" y="48673"/>
                    <a:pt x="1" y="108776"/>
                  </a:cubicBezTo>
                  <a:cubicBezTo>
                    <a:pt x="-113" y="135065"/>
                    <a:pt x="8912" y="160496"/>
                    <a:pt x="25516" y="180880"/>
                  </a:cubicBezTo>
                  <a:cubicBezTo>
                    <a:pt x="33322" y="190309"/>
                    <a:pt x="42738" y="198215"/>
                    <a:pt x="53315" y="204311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1FD74D25-C2CC-5C48-9180-DEA8D9703734}"/>
                </a:ext>
              </a:extLst>
            </p:cNvPr>
            <p:cNvSpPr/>
            <p:nvPr/>
          </p:nvSpPr>
          <p:spPr>
            <a:xfrm>
              <a:off x="3244150" y="5135533"/>
              <a:ext cx="70424" cy="117676"/>
            </a:xfrm>
            <a:custGeom>
              <a:avLst/>
              <a:gdLst>
                <a:gd name="connsiteX0" fmla="*/ 38513 w 65552"/>
                <a:gd name="connsiteY0" fmla="*/ 109538 h 109537"/>
                <a:gd name="connsiteX1" fmla="*/ 34419 w 65552"/>
                <a:gd name="connsiteY1" fmla="*/ 108775 h 109537"/>
                <a:gd name="connsiteX2" fmla="*/ 1288 w 65552"/>
                <a:gd name="connsiteY2" fmla="*/ 44290 h 109537"/>
                <a:gd name="connsiteX3" fmla="*/ 54222 w 65552"/>
                <a:gd name="connsiteY3" fmla="*/ 0 h 109537"/>
                <a:gd name="connsiteX4" fmla="*/ 65551 w 65552"/>
                <a:gd name="connsiteY4" fmla="*/ 10953 h 109537"/>
                <a:gd name="connsiteX5" fmla="*/ 54698 w 65552"/>
                <a:gd name="connsiteY5" fmla="*/ 22288 h 109537"/>
                <a:gd name="connsiteX6" fmla="*/ 23185 w 65552"/>
                <a:gd name="connsiteY6" fmla="*/ 48291 h 109537"/>
                <a:gd name="connsiteX7" fmla="*/ 42797 w 65552"/>
                <a:gd name="connsiteY7" fmla="*/ 88106 h 109537"/>
                <a:gd name="connsiteX8" fmla="*/ 48795 w 65552"/>
                <a:gd name="connsiteY8" fmla="*/ 102679 h 109537"/>
                <a:gd name="connsiteX9" fmla="*/ 38513 w 65552"/>
                <a:gd name="connsiteY9" fmla="*/ 109538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552" h="109537">
                  <a:moveTo>
                    <a:pt x="38513" y="109538"/>
                  </a:moveTo>
                  <a:cubicBezTo>
                    <a:pt x="37114" y="109538"/>
                    <a:pt x="35714" y="109347"/>
                    <a:pt x="34419" y="108775"/>
                  </a:cubicBezTo>
                  <a:cubicBezTo>
                    <a:pt x="9419" y="97916"/>
                    <a:pt x="-4453" y="70961"/>
                    <a:pt x="1288" y="44290"/>
                  </a:cubicBezTo>
                  <a:cubicBezTo>
                    <a:pt x="6134" y="18764"/>
                    <a:pt x="28288" y="285"/>
                    <a:pt x="54222" y="0"/>
                  </a:cubicBezTo>
                  <a:cubicBezTo>
                    <a:pt x="60334" y="0"/>
                    <a:pt x="65341" y="4858"/>
                    <a:pt x="65551" y="10953"/>
                  </a:cubicBezTo>
                  <a:cubicBezTo>
                    <a:pt x="65656" y="17049"/>
                    <a:pt x="60810" y="22097"/>
                    <a:pt x="54698" y="22288"/>
                  </a:cubicBezTo>
                  <a:cubicBezTo>
                    <a:pt x="39360" y="22384"/>
                    <a:pt x="26203" y="33242"/>
                    <a:pt x="23185" y="48291"/>
                  </a:cubicBezTo>
                  <a:cubicBezTo>
                    <a:pt x="19225" y="64579"/>
                    <a:pt x="27488" y="81343"/>
                    <a:pt x="42797" y="88106"/>
                  </a:cubicBezTo>
                  <a:cubicBezTo>
                    <a:pt x="48471" y="90488"/>
                    <a:pt x="51166" y="96964"/>
                    <a:pt x="48795" y="102679"/>
                  </a:cubicBezTo>
                  <a:cubicBezTo>
                    <a:pt x="47062" y="106870"/>
                    <a:pt x="43007" y="109538"/>
                    <a:pt x="38513" y="109538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C538C3D-6B66-AD45-8711-79E23A602ED7}"/>
                </a:ext>
              </a:extLst>
            </p:cNvPr>
            <p:cNvSpPr/>
            <p:nvPr/>
          </p:nvSpPr>
          <p:spPr>
            <a:xfrm>
              <a:off x="3155467" y="5082116"/>
              <a:ext cx="113798" cy="204862"/>
            </a:xfrm>
            <a:custGeom>
              <a:avLst/>
              <a:gdLst>
                <a:gd name="connsiteX0" fmla="*/ 63656 w 105926"/>
                <a:gd name="connsiteY0" fmla="*/ 190691 h 190693"/>
                <a:gd name="connsiteX1" fmla="*/ 59562 w 105926"/>
                <a:gd name="connsiteY1" fmla="*/ 189929 h 190693"/>
                <a:gd name="connsiteX2" fmla="*/ 2439 w 105926"/>
                <a:gd name="connsiteY2" fmla="*/ 77058 h 190693"/>
                <a:gd name="connsiteX3" fmla="*/ 94502 w 105926"/>
                <a:gd name="connsiteY3" fmla="*/ 0 h 190693"/>
                <a:gd name="connsiteX4" fmla="*/ 105926 w 105926"/>
                <a:gd name="connsiteY4" fmla="*/ 10954 h 190693"/>
                <a:gd name="connsiteX5" fmla="*/ 94978 w 105926"/>
                <a:gd name="connsiteY5" fmla="*/ 22385 h 190693"/>
                <a:gd name="connsiteX6" fmla="*/ 24336 w 105926"/>
                <a:gd name="connsiteY6" fmla="*/ 81058 h 190693"/>
                <a:gd name="connsiteX7" fmla="*/ 68225 w 105926"/>
                <a:gd name="connsiteY7" fmla="*/ 169164 h 190693"/>
                <a:gd name="connsiteX8" fmla="*/ 74557 w 105926"/>
                <a:gd name="connsiteY8" fmla="*/ 183547 h 190693"/>
                <a:gd name="connsiteX9" fmla="*/ 64036 w 105926"/>
                <a:gd name="connsiteY9" fmla="*/ 190691 h 19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26" h="190693">
                  <a:moveTo>
                    <a:pt x="63656" y="190691"/>
                  </a:moveTo>
                  <a:cubicBezTo>
                    <a:pt x="62256" y="190691"/>
                    <a:pt x="60857" y="190500"/>
                    <a:pt x="59562" y="189929"/>
                  </a:cubicBezTo>
                  <a:cubicBezTo>
                    <a:pt x="15940" y="170879"/>
                    <a:pt x="-8023" y="123540"/>
                    <a:pt x="2439" y="77058"/>
                  </a:cubicBezTo>
                  <a:cubicBezTo>
                    <a:pt x="13293" y="17336"/>
                    <a:pt x="67464" y="858"/>
                    <a:pt x="94502" y="0"/>
                  </a:cubicBezTo>
                  <a:cubicBezTo>
                    <a:pt x="100557" y="191"/>
                    <a:pt x="105488" y="4953"/>
                    <a:pt x="105926" y="10954"/>
                  </a:cubicBezTo>
                  <a:cubicBezTo>
                    <a:pt x="105983" y="17145"/>
                    <a:pt x="101118" y="22194"/>
                    <a:pt x="94978" y="22385"/>
                  </a:cubicBezTo>
                  <a:cubicBezTo>
                    <a:pt x="92312" y="22385"/>
                    <a:pt x="34618" y="24575"/>
                    <a:pt x="24336" y="81058"/>
                  </a:cubicBezTo>
                  <a:cubicBezTo>
                    <a:pt x="15502" y="117253"/>
                    <a:pt x="34057" y="154496"/>
                    <a:pt x="68225" y="169164"/>
                  </a:cubicBezTo>
                  <a:cubicBezTo>
                    <a:pt x="73957" y="171355"/>
                    <a:pt x="76794" y="177832"/>
                    <a:pt x="74557" y="183547"/>
                  </a:cubicBezTo>
                  <a:cubicBezTo>
                    <a:pt x="72871" y="187929"/>
                    <a:pt x="68682" y="190786"/>
                    <a:pt x="64036" y="190691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B279874-689E-FB4D-A09D-9CBC57837CF5}"/>
                </a:ext>
              </a:extLst>
            </p:cNvPr>
            <p:cNvSpPr/>
            <p:nvPr/>
          </p:nvSpPr>
          <p:spPr>
            <a:xfrm>
              <a:off x="3072275" y="5557384"/>
              <a:ext cx="67843" cy="118540"/>
            </a:xfrm>
            <a:custGeom>
              <a:avLst/>
              <a:gdLst>
                <a:gd name="connsiteX0" fmla="*/ 51983 w 63150"/>
                <a:gd name="connsiteY0" fmla="*/ 110342 h 110341"/>
                <a:gd name="connsiteX1" fmla="*/ 51126 w 63150"/>
                <a:gd name="connsiteY1" fmla="*/ 110342 h 110341"/>
                <a:gd name="connsiteX2" fmla="*/ 382 w 63150"/>
                <a:gd name="connsiteY2" fmla="*/ 58716 h 110341"/>
                <a:gd name="connsiteX3" fmla="*/ 37702 w 63150"/>
                <a:gd name="connsiteY3" fmla="*/ 613 h 110341"/>
                <a:gd name="connsiteX4" fmla="*/ 51735 w 63150"/>
                <a:gd name="connsiteY4" fmla="*/ 7472 h 110341"/>
                <a:gd name="connsiteX5" fmla="*/ 51792 w 63150"/>
                <a:gd name="connsiteY5" fmla="*/ 7662 h 110341"/>
                <a:gd name="connsiteX6" fmla="*/ 44747 w 63150"/>
                <a:gd name="connsiteY6" fmla="*/ 21760 h 110341"/>
                <a:gd name="connsiteX7" fmla="*/ 22469 w 63150"/>
                <a:gd name="connsiteY7" fmla="*/ 55954 h 110341"/>
                <a:gd name="connsiteX8" fmla="*/ 52935 w 63150"/>
                <a:gd name="connsiteY8" fmla="*/ 88053 h 110341"/>
                <a:gd name="connsiteX9" fmla="*/ 63121 w 63150"/>
                <a:gd name="connsiteY9" fmla="*/ 100150 h 110341"/>
                <a:gd name="connsiteX10" fmla="*/ 51983 w 63150"/>
                <a:gd name="connsiteY10" fmla="*/ 110342 h 1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150" h="110341">
                  <a:moveTo>
                    <a:pt x="51983" y="110342"/>
                  </a:moveTo>
                  <a:lnTo>
                    <a:pt x="51126" y="110342"/>
                  </a:lnTo>
                  <a:cubicBezTo>
                    <a:pt x="24088" y="107389"/>
                    <a:pt x="2857" y="85863"/>
                    <a:pt x="382" y="58716"/>
                  </a:cubicBezTo>
                  <a:cubicBezTo>
                    <a:pt x="-2684" y="32903"/>
                    <a:pt x="12968" y="8520"/>
                    <a:pt x="37702" y="613"/>
                  </a:cubicBezTo>
                  <a:cubicBezTo>
                    <a:pt x="43471" y="-1387"/>
                    <a:pt x="49755" y="1661"/>
                    <a:pt x="51735" y="7472"/>
                  </a:cubicBezTo>
                  <a:cubicBezTo>
                    <a:pt x="51754" y="7566"/>
                    <a:pt x="51773" y="7566"/>
                    <a:pt x="51792" y="7662"/>
                  </a:cubicBezTo>
                  <a:cubicBezTo>
                    <a:pt x="53677" y="13472"/>
                    <a:pt x="50545" y="19759"/>
                    <a:pt x="44747" y="21760"/>
                  </a:cubicBezTo>
                  <a:cubicBezTo>
                    <a:pt x="30152" y="26427"/>
                    <a:pt x="20841" y="40714"/>
                    <a:pt x="22469" y="55954"/>
                  </a:cubicBezTo>
                  <a:cubicBezTo>
                    <a:pt x="23440" y="72623"/>
                    <a:pt x="36312" y="86243"/>
                    <a:pt x="52935" y="88053"/>
                  </a:cubicBezTo>
                  <a:cubicBezTo>
                    <a:pt x="59047" y="88624"/>
                    <a:pt x="63559" y="94054"/>
                    <a:pt x="63121" y="100150"/>
                  </a:cubicBezTo>
                  <a:cubicBezTo>
                    <a:pt x="62626" y="105960"/>
                    <a:pt x="57780" y="110342"/>
                    <a:pt x="51983" y="110342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A96CBB10-6BCA-8B42-9A01-2411D1375420}"/>
                </a:ext>
              </a:extLst>
            </p:cNvPr>
            <p:cNvSpPr/>
            <p:nvPr/>
          </p:nvSpPr>
          <p:spPr>
            <a:xfrm>
              <a:off x="2982649" y="5520198"/>
              <a:ext cx="109323" cy="206486"/>
            </a:xfrm>
            <a:custGeom>
              <a:avLst/>
              <a:gdLst>
                <a:gd name="connsiteX0" fmla="*/ 90186 w 101761"/>
                <a:gd name="connsiteY0" fmla="*/ 192105 h 192204"/>
                <a:gd name="connsiteX1" fmla="*/ 89329 w 101761"/>
                <a:gd name="connsiteY1" fmla="*/ 192105 h 192204"/>
                <a:gd name="connsiteX2" fmla="*/ 790 w 101761"/>
                <a:gd name="connsiteY2" fmla="*/ 101617 h 192204"/>
                <a:gd name="connsiteX3" fmla="*/ 65814 w 101761"/>
                <a:gd name="connsiteY3" fmla="*/ 556 h 192204"/>
                <a:gd name="connsiteX4" fmla="*/ 79904 w 101761"/>
                <a:gd name="connsiteY4" fmla="*/ 7605 h 192204"/>
                <a:gd name="connsiteX5" fmla="*/ 73040 w 101761"/>
                <a:gd name="connsiteY5" fmla="*/ 21607 h 192204"/>
                <a:gd name="connsiteX6" fmla="*/ 72859 w 101761"/>
                <a:gd name="connsiteY6" fmla="*/ 21703 h 192204"/>
                <a:gd name="connsiteX7" fmla="*/ 22972 w 101761"/>
                <a:gd name="connsiteY7" fmla="*/ 98855 h 192204"/>
                <a:gd name="connsiteX8" fmla="*/ 91043 w 101761"/>
                <a:gd name="connsiteY8" fmla="*/ 169911 h 192204"/>
                <a:gd name="connsiteX9" fmla="*/ 101753 w 101761"/>
                <a:gd name="connsiteY9" fmla="*/ 181436 h 192204"/>
                <a:gd name="connsiteX10" fmla="*/ 90186 w 101761"/>
                <a:gd name="connsiteY10" fmla="*/ 192199 h 19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761" h="192204">
                  <a:moveTo>
                    <a:pt x="90186" y="192105"/>
                  </a:moveTo>
                  <a:lnTo>
                    <a:pt x="89329" y="192105"/>
                  </a:lnTo>
                  <a:cubicBezTo>
                    <a:pt x="41937" y="187152"/>
                    <a:pt x="4779" y="149147"/>
                    <a:pt x="790" y="101617"/>
                  </a:cubicBezTo>
                  <a:cubicBezTo>
                    <a:pt x="-6636" y="41228"/>
                    <a:pt x="40109" y="9129"/>
                    <a:pt x="65814" y="556"/>
                  </a:cubicBezTo>
                  <a:cubicBezTo>
                    <a:pt x="71650" y="-1348"/>
                    <a:pt x="77914" y="1794"/>
                    <a:pt x="79904" y="7605"/>
                  </a:cubicBezTo>
                  <a:cubicBezTo>
                    <a:pt x="81884" y="13416"/>
                    <a:pt x="78809" y="19701"/>
                    <a:pt x="73040" y="21607"/>
                  </a:cubicBezTo>
                  <a:cubicBezTo>
                    <a:pt x="72983" y="21703"/>
                    <a:pt x="72916" y="21703"/>
                    <a:pt x="72859" y="21703"/>
                  </a:cubicBezTo>
                  <a:cubicBezTo>
                    <a:pt x="70574" y="22559"/>
                    <a:pt x="15737" y="41800"/>
                    <a:pt x="22972" y="98855"/>
                  </a:cubicBezTo>
                  <a:cubicBezTo>
                    <a:pt x="25276" y="136003"/>
                    <a:pt x="54056" y="166005"/>
                    <a:pt x="91043" y="169911"/>
                  </a:cubicBezTo>
                  <a:cubicBezTo>
                    <a:pt x="97193" y="170102"/>
                    <a:pt x="101991" y="175341"/>
                    <a:pt x="101753" y="181436"/>
                  </a:cubicBezTo>
                  <a:cubicBezTo>
                    <a:pt x="101515" y="187627"/>
                    <a:pt x="96336" y="192390"/>
                    <a:pt x="90186" y="192199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BE3F2ED7-4509-344D-9503-8D658CAB74A5}"/>
                </a:ext>
              </a:extLst>
            </p:cNvPr>
            <p:cNvSpPr/>
            <p:nvPr/>
          </p:nvSpPr>
          <p:spPr>
            <a:xfrm>
              <a:off x="3171778" y="6002585"/>
              <a:ext cx="63245" cy="119286"/>
            </a:xfrm>
            <a:custGeom>
              <a:avLst/>
              <a:gdLst>
                <a:gd name="connsiteX0" fmla="*/ 45045 w 58871"/>
                <a:gd name="connsiteY0" fmla="*/ 110749 h 111035"/>
                <a:gd name="connsiteX1" fmla="*/ 42570 w 58871"/>
                <a:gd name="connsiteY1" fmla="*/ 110749 h 111035"/>
                <a:gd name="connsiteX2" fmla="*/ 109 w 58871"/>
                <a:gd name="connsiteY2" fmla="*/ 51979 h 111035"/>
                <a:gd name="connsiteX3" fmla="*/ 45807 w 58871"/>
                <a:gd name="connsiteY3" fmla="*/ 164 h 111035"/>
                <a:gd name="connsiteX4" fmla="*/ 58707 w 58871"/>
                <a:gd name="connsiteY4" fmla="*/ 9307 h 111035"/>
                <a:gd name="connsiteX5" fmla="*/ 49615 w 58871"/>
                <a:gd name="connsiteY5" fmla="*/ 22166 h 111035"/>
                <a:gd name="connsiteX6" fmla="*/ 22387 w 58871"/>
                <a:gd name="connsiteY6" fmla="*/ 52647 h 111035"/>
                <a:gd name="connsiteX7" fmla="*/ 47711 w 58871"/>
                <a:gd name="connsiteY7" fmla="*/ 89032 h 111035"/>
                <a:gd name="connsiteX8" fmla="*/ 56060 w 58871"/>
                <a:gd name="connsiteY8" fmla="*/ 102367 h 111035"/>
                <a:gd name="connsiteX9" fmla="*/ 45045 w 58871"/>
                <a:gd name="connsiteY9" fmla="*/ 111034 h 111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871" h="111035">
                  <a:moveTo>
                    <a:pt x="45045" y="110749"/>
                  </a:moveTo>
                  <a:cubicBezTo>
                    <a:pt x="44227" y="110844"/>
                    <a:pt x="43389" y="110844"/>
                    <a:pt x="42570" y="110749"/>
                  </a:cubicBezTo>
                  <a:cubicBezTo>
                    <a:pt x="16218" y="103796"/>
                    <a:pt x="-1566" y="79221"/>
                    <a:pt x="109" y="51979"/>
                  </a:cubicBezTo>
                  <a:cubicBezTo>
                    <a:pt x="1118" y="26072"/>
                    <a:pt x="20216" y="4354"/>
                    <a:pt x="45807" y="164"/>
                  </a:cubicBezTo>
                  <a:cubicBezTo>
                    <a:pt x="51881" y="-885"/>
                    <a:pt x="57660" y="3211"/>
                    <a:pt x="58707" y="9307"/>
                  </a:cubicBezTo>
                  <a:cubicBezTo>
                    <a:pt x="59754" y="15308"/>
                    <a:pt x="55689" y="21118"/>
                    <a:pt x="49615" y="22166"/>
                  </a:cubicBezTo>
                  <a:cubicBezTo>
                    <a:pt x="34506" y="24643"/>
                    <a:pt x="23167" y="37310"/>
                    <a:pt x="22387" y="52647"/>
                  </a:cubicBezTo>
                  <a:cubicBezTo>
                    <a:pt x="20883" y="69315"/>
                    <a:pt x="31564" y="84651"/>
                    <a:pt x="47711" y="89032"/>
                  </a:cubicBezTo>
                  <a:cubicBezTo>
                    <a:pt x="53709" y="90461"/>
                    <a:pt x="57450" y="96366"/>
                    <a:pt x="56060" y="102367"/>
                  </a:cubicBezTo>
                  <a:cubicBezTo>
                    <a:pt x="54889" y="107510"/>
                    <a:pt x="50291" y="111129"/>
                    <a:pt x="45045" y="111034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F6D7EF3-894B-D74F-9784-3CD6540783E4}"/>
                </a:ext>
              </a:extLst>
            </p:cNvPr>
            <p:cNvSpPr/>
            <p:nvPr/>
          </p:nvSpPr>
          <p:spPr>
            <a:xfrm>
              <a:off x="3081942" y="5956742"/>
              <a:ext cx="99690" cy="207799"/>
            </a:xfrm>
            <a:custGeom>
              <a:avLst/>
              <a:gdLst>
                <a:gd name="connsiteX0" fmla="*/ 76589 w 92795"/>
                <a:gd name="connsiteY0" fmla="*/ 193140 h 193426"/>
                <a:gd name="connsiteX1" fmla="*/ 74019 w 92795"/>
                <a:gd name="connsiteY1" fmla="*/ 193140 h 193426"/>
                <a:gd name="connsiteX2" fmla="*/ 236 w 92795"/>
                <a:gd name="connsiteY2" fmla="*/ 90176 h 193426"/>
                <a:gd name="connsiteX3" fmla="*/ 79731 w 92795"/>
                <a:gd name="connsiteY3" fmla="*/ 164 h 193426"/>
                <a:gd name="connsiteX4" fmla="*/ 92631 w 92795"/>
                <a:gd name="connsiteY4" fmla="*/ 9213 h 193426"/>
                <a:gd name="connsiteX5" fmla="*/ 83539 w 92795"/>
                <a:gd name="connsiteY5" fmla="*/ 22167 h 193426"/>
                <a:gd name="connsiteX6" fmla="*/ 83539 w 92795"/>
                <a:gd name="connsiteY6" fmla="*/ 22167 h 193426"/>
                <a:gd name="connsiteX7" fmla="*/ 22514 w 92795"/>
                <a:gd name="connsiteY7" fmla="*/ 90842 h 193426"/>
                <a:gd name="connsiteX8" fmla="*/ 79636 w 92795"/>
                <a:gd name="connsiteY8" fmla="*/ 171329 h 193426"/>
                <a:gd name="connsiteX9" fmla="*/ 87614 w 92795"/>
                <a:gd name="connsiteY9" fmla="*/ 185044 h 193426"/>
                <a:gd name="connsiteX10" fmla="*/ 77065 w 92795"/>
                <a:gd name="connsiteY10" fmla="*/ 193426 h 19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795" h="193426">
                  <a:moveTo>
                    <a:pt x="76589" y="193140"/>
                  </a:moveTo>
                  <a:lnTo>
                    <a:pt x="74019" y="193140"/>
                  </a:lnTo>
                  <a:cubicBezTo>
                    <a:pt x="27931" y="180949"/>
                    <a:pt x="-3030" y="137801"/>
                    <a:pt x="236" y="90176"/>
                  </a:cubicBezTo>
                  <a:cubicBezTo>
                    <a:pt x="2045" y="29406"/>
                    <a:pt x="52979" y="4451"/>
                    <a:pt x="79731" y="164"/>
                  </a:cubicBezTo>
                  <a:cubicBezTo>
                    <a:pt x="85805" y="-884"/>
                    <a:pt x="91584" y="3212"/>
                    <a:pt x="92631" y="9213"/>
                  </a:cubicBezTo>
                  <a:cubicBezTo>
                    <a:pt x="93678" y="15309"/>
                    <a:pt x="89613" y="21119"/>
                    <a:pt x="83539" y="22167"/>
                  </a:cubicBezTo>
                  <a:lnTo>
                    <a:pt x="83539" y="22167"/>
                  </a:lnTo>
                  <a:cubicBezTo>
                    <a:pt x="81064" y="22644"/>
                    <a:pt x="24227" y="33407"/>
                    <a:pt x="22514" y="90842"/>
                  </a:cubicBezTo>
                  <a:cubicBezTo>
                    <a:pt x="19267" y="128085"/>
                    <a:pt x="43449" y="162089"/>
                    <a:pt x="79636" y="171329"/>
                  </a:cubicBezTo>
                  <a:cubicBezTo>
                    <a:pt x="85634" y="172947"/>
                    <a:pt x="89204" y="179043"/>
                    <a:pt x="87614" y="185044"/>
                  </a:cubicBezTo>
                  <a:cubicBezTo>
                    <a:pt x="86329" y="189902"/>
                    <a:pt x="82045" y="193331"/>
                    <a:pt x="77065" y="193426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6EA79D8E-ADA7-4248-BC9D-7536B876AC58}"/>
                </a:ext>
              </a:extLst>
            </p:cNvPr>
            <p:cNvSpPr/>
            <p:nvPr/>
          </p:nvSpPr>
          <p:spPr>
            <a:xfrm>
              <a:off x="3557275" y="5135531"/>
              <a:ext cx="70426" cy="117678"/>
            </a:xfrm>
            <a:custGeom>
              <a:avLst/>
              <a:gdLst>
                <a:gd name="connsiteX0" fmla="*/ 27327 w 65554"/>
                <a:gd name="connsiteY0" fmla="*/ 109539 h 109538"/>
                <a:gd name="connsiteX1" fmla="*/ 16141 w 65554"/>
                <a:gd name="connsiteY1" fmla="*/ 98394 h 109538"/>
                <a:gd name="connsiteX2" fmla="*/ 23233 w 65554"/>
                <a:gd name="connsiteY2" fmla="*/ 88012 h 109538"/>
                <a:gd name="connsiteX3" fmla="*/ 42274 w 65554"/>
                <a:gd name="connsiteY3" fmla="*/ 48293 h 109538"/>
                <a:gd name="connsiteX4" fmla="*/ 10857 w 65554"/>
                <a:gd name="connsiteY4" fmla="*/ 22290 h 109538"/>
                <a:gd name="connsiteX5" fmla="*/ 3 w 65554"/>
                <a:gd name="connsiteY5" fmla="*/ 10859 h 109538"/>
                <a:gd name="connsiteX6" fmla="*/ 3 w 65554"/>
                <a:gd name="connsiteY6" fmla="*/ 10859 h 109538"/>
                <a:gd name="connsiteX7" fmla="*/ 11228 w 65554"/>
                <a:gd name="connsiteY7" fmla="*/ 1 h 109538"/>
                <a:gd name="connsiteX8" fmla="*/ 11333 w 65554"/>
                <a:gd name="connsiteY8" fmla="*/ 1 h 109538"/>
                <a:gd name="connsiteX9" fmla="*/ 64266 w 65554"/>
                <a:gd name="connsiteY9" fmla="*/ 44292 h 109538"/>
                <a:gd name="connsiteX10" fmla="*/ 31135 w 65554"/>
                <a:gd name="connsiteY10" fmla="*/ 108776 h 109538"/>
                <a:gd name="connsiteX11" fmla="*/ 27327 w 65554"/>
                <a:gd name="connsiteY11" fmla="*/ 109539 h 10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554" h="109538">
                  <a:moveTo>
                    <a:pt x="27327" y="109539"/>
                  </a:moveTo>
                  <a:cubicBezTo>
                    <a:pt x="21177" y="109539"/>
                    <a:pt x="16169" y="104586"/>
                    <a:pt x="16141" y="98394"/>
                  </a:cubicBezTo>
                  <a:cubicBezTo>
                    <a:pt x="16122" y="93822"/>
                    <a:pt x="18940" y="89726"/>
                    <a:pt x="23233" y="88012"/>
                  </a:cubicBezTo>
                  <a:cubicBezTo>
                    <a:pt x="38361" y="81153"/>
                    <a:pt x="46387" y="64390"/>
                    <a:pt x="42274" y="48293"/>
                  </a:cubicBezTo>
                  <a:cubicBezTo>
                    <a:pt x="39294" y="33244"/>
                    <a:pt x="26166" y="22385"/>
                    <a:pt x="10857" y="22290"/>
                  </a:cubicBezTo>
                  <a:cubicBezTo>
                    <a:pt x="4707" y="22099"/>
                    <a:pt x="-149" y="17050"/>
                    <a:pt x="3" y="10859"/>
                  </a:cubicBezTo>
                  <a:cubicBezTo>
                    <a:pt x="3" y="10859"/>
                    <a:pt x="3" y="10859"/>
                    <a:pt x="3" y="10859"/>
                  </a:cubicBezTo>
                  <a:cubicBezTo>
                    <a:pt x="108" y="4764"/>
                    <a:pt x="5135" y="-94"/>
                    <a:pt x="11228" y="1"/>
                  </a:cubicBezTo>
                  <a:cubicBezTo>
                    <a:pt x="11266" y="1"/>
                    <a:pt x="11304" y="1"/>
                    <a:pt x="11333" y="1"/>
                  </a:cubicBezTo>
                  <a:cubicBezTo>
                    <a:pt x="37257" y="286"/>
                    <a:pt x="59382" y="18861"/>
                    <a:pt x="64266" y="44292"/>
                  </a:cubicBezTo>
                  <a:cubicBezTo>
                    <a:pt x="70007" y="70962"/>
                    <a:pt x="56136" y="97918"/>
                    <a:pt x="31135" y="108776"/>
                  </a:cubicBezTo>
                  <a:cubicBezTo>
                    <a:pt x="29926" y="109253"/>
                    <a:pt x="28631" y="109539"/>
                    <a:pt x="27327" y="109539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C0817203-6274-CF4E-B4CF-71C888015AD1}"/>
                </a:ext>
              </a:extLst>
            </p:cNvPr>
            <p:cNvSpPr/>
            <p:nvPr/>
          </p:nvSpPr>
          <p:spPr>
            <a:xfrm>
              <a:off x="3604205" y="5082116"/>
              <a:ext cx="112575" cy="204860"/>
            </a:xfrm>
            <a:custGeom>
              <a:avLst/>
              <a:gdLst>
                <a:gd name="connsiteX0" fmla="*/ 41051 w 104787"/>
                <a:gd name="connsiteY0" fmla="*/ 190691 h 190690"/>
                <a:gd name="connsiteX1" fmla="*/ 29865 w 104787"/>
                <a:gd name="connsiteY1" fmla="*/ 179547 h 190690"/>
                <a:gd name="connsiteX2" fmla="*/ 36957 w 104787"/>
                <a:gd name="connsiteY2" fmla="*/ 169164 h 190690"/>
                <a:gd name="connsiteX3" fmla="*/ 80847 w 104787"/>
                <a:gd name="connsiteY3" fmla="*/ 81058 h 190690"/>
                <a:gd name="connsiteX4" fmla="*/ 10205 w 104787"/>
                <a:gd name="connsiteY4" fmla="*/ 22385 h 190690"/>
                <a:gd name="connsiteX5" fmla="*/ 47 w 104787"/>
                <a:gd name="connsiteY5" fmla="*/ 10192 h 190690"/>
                <a:gd name="connsiteX6" fmla="*/ 10205 w 104787"/>
                <a:gd name="connsiteY6" fmla="*/ 0 h 190690"/>
                <a:gd name="connsiteX7" fmla="*/ 102362 w 104787"/>
                <a:gd name="connsiteY7" fmla="*/ 77058 h 190690"/>
                <a:gd name="connsiteX8" fmla="*/ 45240 w 104787"/>
                <a:gd name="connsiteY8" fmla="*/ 189929 h 190690"/>
                <a:gd name="connsiteX9" fmla="*/ 41051 w 104787"/>
                <a:gd name="connsiteY9" fmla="*/ 190691 h 19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87" h="190690">
                  <a:moveTo>
                    <a:pt x="41051" y="190691"/>
                  </a:moveTo>
                  <a:cubicBezTo>
                    <a:pt x="34901" y="190691"/>
                    <a:pt x="29893" y="185738"/>
                    <a:pt x="29865" y="179547"/>
                  </a:cubicBezTo>
                  <a:cubicBezTo>
                    <a:pt x="29846" y="174974"/>
                    <a:pt x="32664" y="170879"/>
                    <a:pt x="36957" y="169164"/>
                  </a:cubicBezTo>
                  <a:cubicBezTo>
                    <a:pt x="70822" y="154115"/>
                    <a:pt x="89234" y="117158"/>
                    <a:pt x="80847" y="81058"/>
                  </a:cubicBezTo>
                  <a:cubicBezTo>
                    <a:pt x="70469" y="24480"/>
                    <a:pt x="12681" y="22385"/>
                    <a:pt x="10205" y="22385"/>
                  </a:cubicBezTo>
                  <a:cubicBezTo>
                    <a:pt x="4027" y="21813"/>
                    <a:pt x="-515" y="16384"/>
                    <a:pt x="47" y="10192"/>
                  </a:cubicBezTo>
                  <a:cubicBezTo>
                    <a:pt x="551" y="4763"/>
                    <a:pt x="4816" y="477"/>
                    <a:pt x="10205" y="0"/>
                  </a:cubicBezTo>
                  <a:cubicBezTo>
                    <a:pt x="37338" y="572"/>
                    <a:pt x="91509" y="17336"/>
                    <a:pt x="102362" y="77058"/>
                  </a:cubicBezTo>
                  <a:cubicBezTo>
                    <a:pt x="112787" y="123540"/>
                    <a:pt x="88834" y="170879"/>
                    <a:pt x="45240" y="189929"/>
                  </a:cubicBezTo>
                  <a:cubicBezTo>
                    <a:pt x="43907" y="190500"/>
                    <a:pt x="42479" y="190691"/>
                    <a:pt x="41051" y="190691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E08111D4-C948-BE42-8D57-A80FFD99C6A5}"/>
                </a:ext>
              </a:extLst>
            </p:cNvPr>
            <p:cNvSpPr/>
            <p:nvPr/>
          </p:nvSpPr>
          <p:spPr>
            <a:xfrm>
              <a:off x="3731932" y="5557395"/>
              <a:ext cx="67842" cy="118530"/>
            </a:xfrm>
            <a:custGeom>
              <a:avLst/>
              <a:gdLst>
                <a:gd name="connsiteX0" fmla="*/ 11080 w 63149"/>
                <a:gd name="connsiteY0" fmla="*/ 110331 h 110331"/>
                <a:gd name="connsiteX1" fmla="*/ 37 w 63149"/>
                <a:gd name="connsiteY1" fmla="*/ 100044 h 110331"/>
                <a:gd name="connsiteX2" fmla="*/ 10223 w 63149"/>
                <a:gd name="connsiteY2" fmla="*/ 88043 h 110331"/>
                <a:gd name="connsiteX3" fmla="*/ 40689 w 63149"/>
                <a:gd name="connsiteY3" fmla="*/ 55944 h 110331"/>
                <a:gd name="connsiteX4" fmla="*/ 18316 w 63149"/>
                <a:gd name="connsiteY4" fmla="*/ 21749 h 110331"/>
                <a:gd name="connsiteX5" fmla="*/ 11366 w 63149"/>
                <a:gd name="connsiteY5" fmla="*/ 7556 h 110331"/>
                <a:gd name="connsiteX6" fmla="*/ 25456 w 63149"/>
                <a:gd name="connsiteY6" fmla="*/ 603 h 110331"/>
                <a:gd name="connsiteX7" fmla="*/ 62776 w 63149"/>
                <a:gd name="connsiteY7" fmla="*/ 58705 h 110331"/>
                <a:gd name="connsiteX8" fmla="*/ 11937 w 63149"/>
                <a:gd name="connsiteY8" fmla="*/ 110331 h 11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149" h="110331">
                  <a:moveTo>
                    <a:pt x="11080" y="110331"/>
                  </a:moveTo>
                  <a:cubicBezTo>
                    <a:pt x="5263" y="110331"/>
                    <a:pt x="437" y="105855"/>
                    <a:pt x="37" y="100044"/>
                  </a:cubicBezTo>
                  <a:cubicBezTo>
                    <a:pt x="-458" y="93948"/>
                    <a:pt x="4102" y="88518"/>
                    <a:pt x="10223" y="88043"/>
                  </a:cubicBezTo>
                  <a:cubicBezTo>
                    <a:pt x="26827" y="86137"/>
                    <a:pt x="39680" y="72612"/>
                    <a:pt x="40689" y="55944"/>
                  </a:cubicBezTo>
                  <a:cubicBezTo>
                    <a:pt x="42307" y="40704"/>
                    <a:pt x="32949" y="26416"/>
                    <a:pt x="18316" y="21749"/>
                  </a:cubicBezTo>
                  <a:cubicBezTo>
                    <a:pt x="12537" y="19653"/>
                    <a:pt x="9462" y="13367"/>
                    <a:pt x="11366" y="7556"/>
                  </a:cubicBezTo>
                  <a:cubicBezTo>
                    <a:pt x="13356" y="1746"/>
                    <a:pt x="19649" y="-1397"/>
                    <a:pt x="25456" y="603"/>
                  </a:cubicBezTo>
                  <a:cubicBezTo>
                    <a:pt x="50171" y="8605"/>
                    <a:pt x="65804" y="32893"/>
                    <a:pt x="62776" y="58705"/>
                  </a:cubicBezTo>
                  <a:cubicBezTo>
                    <a:pt x="60301" y="85852"/>
                    <a:pt x="39013" y="107474"/>
                    <a:pt x="11937" y="110331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3B50A12B-7960-DA49-9859-2522934B01D1}"/>
                </a:ext>
              </a:extLst>
            </p:cNvPr>
            <p:cNvSpPr/>
            <p:nvPr/>
          </p:nvSpPr>
          <p:spPr>
            <a:xfrm>
              <a:off x="3780493" y="5520095"/>
              <a:ext cx="109325" cy="206487"/>
            </a:xfrm>
            <a:custGeom>
              <a:avLst/>
              <a:gdLst>
                <a:gd name="connsiteX0" fmla="*/ 11576 w 101763"/>
                <a:gd name="connsiteY0" fmla="*/ 192200 h 192205"/>
                <a:gd name="connsiteX1" fmla="*/ 8 w 101763"/>
                <a:gd name="connsiteY1" fmla="*/ 181531 h 192205"/>
                <a:gd name="connsiteX2" fmla="*/ 10719 w 101763"/>
                <a:gd name="connsiteY2" fmla="*/ 169911 h 192205"/>
                <a:gd name="connsiteX3" fmla="*/ 78885 w 101763"/>
                <a:gd name="connsiteY3" fmla="*/ 98855 h 192205"/>
                <a:gd name="connsiteX4" fmla="*/ 28998 w 101763"/>
                <a:gd name="connsiteY4" fmla="*/ 21703 h 192205"/>
                <a:gd name="connsiteX5" fmla="*/ 21839 w 101763"/>
                <a:gd name="connsiteY5" fmla="*/ 7700 h 192205"/>
                <a:gd name="connsiteX6" fmla="*/ 21858 w 101763"/>
                <a:gd name="connsiteY6" fmla="*/ 7606 h 192205"/>
                <a:gd name="connsiteX7" fmla="*/ 36043 w 101763"/>
                <a:gd name="connsiteY7" fmla="*/ 556 h 192205"/>
                <a:gd name="connsiteX8" fmla="*/ 100972 w 101763"/>
                <a:gd name="connsiteY8" fmla="*/ 101617 h 192205"/>
                <a:gd name="connsiteX9" fmla="*/ 12528 w 101763"/>
                <a:gd name="connsiteY9" fmla="*/ 192105 h 19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763" h="192205">
                  <a:moveTo>
                    <a:pt x="11576" y="192200"/>
                  </a:moveTo>
                  <a:cubicBezTo>
                    <a:pt x="5426" y="192390"/>
                    <a:pt x="246" y="187627"/>
                    <a:pt x="8" y="181531"/>
                  </a:cubicBezTo>
                  <a:cubicBezTo>
                    <a:pt x="-229" y="175341"/>
                    <a:pt x="4569" y="170102"/>
                    <a:pt x="10719" y="169911"/>
                  </a:cubicBezTo>
                  <a:cubicBezTo>
                    <a:pt x="47563" y="165720"/>
                    <a:pt x="76191" y="135812"/>
                    <a:pt x="78885" y="98855"/>
                  </a:cubicBezTo>
                  <a:cubicBezTo>
                    <a:pt x="85930" y="41705"/>
                    <a:pt x="31283" y="22655"/>
                    <a:pt x="28998" y="21703"/>
                  </a:cubicBezTo>
                  <a:cubicBezTo>
                    <a:pt x="23143" y="19797"/>
                    <a:pt x="19944" y="13511"/>
                    <a:pt x="21839" y="7700"/>
                  </a:cubicBezTo>
                  <a:cubicBezTo>
                    <a:pt x="21848" y="7606"/>
                    <a:pt x="21848" y="7606"/>
                    <a:pt x="21858" y="7606"/>
                  </a:cubicBezTo>
                  <a:cubicBezTo>
                    <a:pt x="23886" y="1794"/>
                    <a:pt x="30188" y="-1348"/>
                    <a:pt x="36043" y="556"/>
                  </a:cubicBezTo>
                  <a:cubicBezTo>
                    <a:pt x="61748" y="9129"/>
                    <a:pt x="108398" y="41228"/>
                    <a:pt x="100972" y="101617"/>
                  </a:cubicBezTo>
                  <a:cubicBezTo>
                    <a:pt x="96993" y="149052"/>
                    <a:pt x="59882" y="187056"/>
                    <a:pt x="12528" y="192105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F3A2AB3A-BBC3-D345-B94E-CAA2E9DFB28B}"/>
                </a:ext>
              </a:extLst>
            </p:cNvPr>
            <p:cNvSpPr/>
            <p:nvPr/>
          </p:nvSpPr>
          <p:spPr>
            <a:xfrm>
              <a:off x="3613304" y="6002278"/>
              <a:ext cx="63247" cy="119285"/>
            </a:xfrm>
            <a:custGeom>
              <a:avLst/>
              <a:gdLst>
                <a:gd name="connsiteX0" fmla="*/ 13826 w 58872"/>
                <a:gd name="connsiteY0" fmla="*/ 111035 h 111034"/>
                <a:gd name="connsiteX1" fmla="*/ 2973 w 58872"/>
                <a:gd name="connsiteY1" fmla="*/ 102367 h 111034"/>
                <a:gd name="connsiteX2" fmla="*/ 11151 w 58872"/>
                <a:gd name="connsiteY2" fmla="*/ 89031 h 111034"/>
                <a:gd name="connsiteX3" fmla="*/ 11256 w 58872"/>
                <a:gd name="connsiteY3" fmla="*/ 89031 h 111034"/>
                <a:gd name="connsiteX4" fmla="*/ 36485 w 58872"/>
                <a:gd name="connsiteY4" fmla="*/ 52646 h 111034"/>
                <a:gd name="connsiteX5" fmla="*/ 9256 w 58872"/>
                <a:gd name="connsiteY5" fmla="*/ 22166 h 111034"/>
                <a:gd name="connsiteX6" fmla="*/ 164 w 58872"/>
                <a:gd name="connsiteY6" fmla="*/ 9307 h 111034"/>
                <a:gd name="connsiteX7" fmla="*/ 13065 w 58872"/>
                <a:gd name="connsiteY7" fmla="*/ 164 h 111034"/>
                <a:gd name="connsiteX8" fmla="*/ 58762 w 58872"/>
                <a:gd name="connsiteY8" fmla="*/ 51979 h 111034"/>
                <a:gd name="connsiteX9" fmla="*/ 16397 w 58872"/>
                <a:gd name="connsiteY9" fmla="*/ 110749 h 11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872" h="111034">
                  <a:moveTo>
                    <a:pt x="13826" y="111035"/>
                  </a:moveTo>
                  <a:cubicBezTo>
                    <a:pt x="8647" y="111035"/>
                    <a:pt x="4163" y="107415"/>
                    <a:pt x="2973" y="102367"/>
                  </a:cubicBezTo>
                  <a:cubicBezTo>
                    <a:pt x="1555" y="96461"/>
                    <a:pt x="5220" y="90460"/>
                    <a:pt x="11151" y="89031"/>
                  </a:cubicBezTo>
                  <a:cubicBezTo>
                    <a:pt x="11189" y="89031"/>
                    <a:pt x="11218" y="89031"/>
                    <a:pt x="11256" y="89031"/>
                  </a:cubicBezTo>
                  <a:cubicBezTo>
                    <a:pt x="27393" y="84650"/>
                    <a:pt x="38037" y="69315"/>
                    <a:pt x="36485" y="52646"/>
                  </a:cubicBezTo>
                  <a:cubicBezTo>
                    <a:pt x="35771" y="37311"/>
                    <a:pt x="24403" y="24547"/>
                    <a:pt x="9256" y="22166"/>
                  </a:cubicBezTo>
                  <a:cubicBezTo>
                    <a:pt x="3182" y="21118"/>
                    <a:pt x="-883" y="15308"/>
                    <a:pt x="164" y="9307"/>
                  </a:cubicBezTo>
                  <a:cubicBezTo>
                    <a:pt x="1212" y="3211"/>
                    <a:pt x="6991" y="-884"/>
                    <a:pt x="13065" y="164"/>
                  </a:cubicBezTo>
                  <a:cubicBezTo>
                    <a:pt x="38674" y="4354"/>
                    <a:pt x="57791" y="26071"/>
                    <a:pt x="58762" y="51979"/>
                  </a:cubicBezTo>
                  <a:cubicBezTo>
                    <a:pt x="60447" y="79126"/>
                    <a:pt x="42711" y="103796"/>
                    <a:pt x="16397" y="110749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812730C-74CD-6641-9F55-AFE16D41F17B}"/>
                </a:ext>
              </a:extLst>
            </p:cNvPr>
            <p:cNvSpPr/>
            <p:nvPr/>
          </p:nvSpPr>
          <p:spPr>
            <a:xfrm>
              <a:off x="3666649" y="5956434"/>
              <a:ext cx="99633" cy="207796"/>
            </a:xfrm>
            <a:custGeom>
              <a:avLst/>
              <a:gdLst>
                <a:gd name="connsiteX0" fmla="*/ 16152 w 92741"/>
                <a:gd name="connsiteY0" fmla="*/ 193425 h 193424"/>
                <a:gd name="connsiteX1" fmla="*/ 5328 w 92741"/>
                <a:gd name="connsiteY1" fmla="*/ 181805 h 193424"/>
                <a:gd name="connsiteX2" fmla="*/ 13677 w 92741"/>
                <a:gd name="connsiteY2" fmla="*/ 171328 h 193424"/>
                <a:gd name="connsiteX3" fmla="*/ 70228 w 92741"/>
                <a:gd name="connsiteY3" fmla="*/ 90842 h 193424"/>
                <a:gd name="connsiteX4" fmla="*/ 9298 w 92741"/>
                <a:gd name="connsiteY4" fmla="*/ 22166 h 193424"/>
                <a:gd name="connsiteX5" fmla="*/ 158 w 92741"/>
                <a:gd name="connsiteY5" fmla="*/ 9307 h 193424"/>
                <a:gd name="connsiteX6" fmla="*/ 13010 w 92741"/>
                <a:gd name="connsiteY6" fmla="*/ 164 h 193424"/>
                <a:gd name="connsiteX7" fmla="*/ 92506 w 92741"/>
                <a:gd name="connsiteY7" fmla="*/ 90174 h 193424"/>
                <a:gd name="connsiteX8" fmla="*/ 18723 w 92741"/>
                <a:gd name="connsiteY8" fmla="*/ 193140 h 19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741" h="193424">
                  <a:moveTo>
                    <a:pt x="16152" y="193425"/>
                  </a:moveTo>
                  <a:cubicBezTo>
                    <a:pt x="9955" y="193235"/>
                    <a:pt x="5099" y="187996"/>
                    <a:pt x="5328" y="181805"/>
                  </a:cubicBezTo>
                  <a:cubicBezTo>
                    <a:pt x="5499" y="176852"/>
                    <a:pt x="8888" y="172566"/>
                    <a:pt x="13677" y="171328"/>
                  </a:cubicBezTo>
                  <a:cubicBezTo>
                    <a:pt x="49398" y="161516"/>
                    <a:pt x="73141" y="127798"/>
                    <a:pt x="70228" y="90842"/>
                  </a:cubicBezTo>
                  <a:cubicBezTo>
                    <a:pt x="68514" y="32929"/>
                    <a:pt x="11678" y="22547"/>
                    <a:pt x="9298" y="22166"/>
                  </a:cubicBezTo>
                  <a:cubicBezTo>
                    <a:pt x="3224" y="21118"/>
                    <a:pt x="-870" y="15403"/>
                    <a:pt x="158" y="9307"/>
                  </a:cubicBezTo>
                  <a:cubicBezTo>
                    <a:pt x="1186" y="3211"/>
                    <a:pt x="6936" y="-884"/>
                    <a:pt x="13010" y="164"/>
                  </a:cubicBezTo>
                  <a:cubicBezTo>
                    <a:pt x="39763" y="4735"/>
                    <a:pt x="90792" y="29405"/>
                    <a:pt x="92506" y="90174"/>
                  </a:cubicBezTo>
                  <a:cubicBezTo>
                    <a:pt x="95771" y="137799"/>
                    <a:pt x="64811" y="180948"/>
                    <a:pt x="18723" y="193140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EAB4EA1-1B30-F440-89A0-8ECF73834F60}"/>
              </a:ext>
            </a:extLst>
          </p:cNvPr>
          <p:cNvSpPr/>
          <p:nvPr/>
        </p:nvSpPr>
        <p:spPr>
          <a:xfrm>
            <a:off x="19316940" y="5661095"/>
            <a:ext cx="35008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dirty="0">
                <a:solidFill>
                  <a:schemeClr val="tx2"/>
                </a:solidFill>
                <a:latin typeface="Fjalla One" panose="02000506040000020004" pitchFamily="2" charset="0"/>
              </a:rPr>
              <a:t>Confirmed</a:t>
            </a:r>
          </a:p>
          <a:p>
            <a:pPr algn="ctr"/>
            <a:r>
              <a:rPr lang="en-US" sz="5000" dirty="0">
                <a:solidFill>
                  <a:srgbClr val="6AA5FF"/>
                </a:solidFill>
                <a:latin typeface="Fjalla One" panose="02000506040000020004" pitchFamily="2" charset="0"/>
              </a:rPr>
              <a:t>476,818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E4CDDB3-93AB-7143-B3EE-E9B61590AC73}"/>
              </a:ext>
            </a:extLst>
          </p:cNvPr>
          <p:cNvSpPr/>
          <p:nvPr/>
        </p:nvSpPr>
        <p:spPr>
          <a:xfrm>
            <a:off x="15586478" y="10102517"/>
            <a:ext cx="35008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dirty="0">
                <a:solidFill>
                  <a:srgbClr val="6AA5FF"/>
                </a:solidFill>
                <a:latin typeface="Fjalla One" panose="02000506040000020004" pitchFamily="2" charset="0"/>
              </a:rPr>
              <a:t>Recovered</a:t>
            </a:r>
          </a:p>
          <a:p>
            <a:pPr algn="ctr"/>
            <a:r>
              <a:rPr lang="en-US" sz="5000" dirty="0">
                <a:solidFill>
                  <a:srgbClr val="6AA5FF"/>
                </a:solidFill>
                <a:latin typeface="Fjalla One" panose="02000506040000020004" pitchFamily="2" charset="0"/>
              </a:rPr>
              <a:t>26,541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BC3543D-A1AF-6F41-B664-AD71FE728E09}"/>
              </a:ext>
            </a:extLst>
          </p:cNvPr>
          <p:cNvSpPr/>
          <p:nvPr/>
        </p:nvSpPr>
        <p:spPr>
          <a:xfrm>
            <a:off x="19367612" y="10140840"/>
            <a:ext cx="35008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dirty="0">
                <a:solidFill>
                  <a:schemeClr val="tx2"/>
                </a:solidFill>
                <a:latin typeface="Fjalla One" panose="02000506040000020004" pitchFamily="2" charset="0"/>
              </a:rPr>
              <a:t>Deaths</a:t>
            </a:r>
          </a:p>
          <a:p>
            <a:pPr algn="ctr"/>
            <a:r>
              <a:rPr lang="en-US" sz="5000" dirty="0">
                <a:solidFill>
                  <a:schemeClr val="tx2"/>
                </a:solidFill>
                <a:latin typeface="Fjalla One" panose="02000506040000020004" pitchFamily="2" charset="0"/>
              </a:rPr>
              <a:t>17,842</a:t>
            </a:r>
          </a:p>
        </p:txBody>
      </p:sp>
    </p:spTree>
    <p:extLst>
      <p:ext uri="{BB962C8B-B14F-4D97-AF65-F5344CB8AC3E}">
        <p14:creationId xmlns:p14="http://schemas.microsoft.com/office/powerpoint/2010/main" val="85086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3">
            <a:extLst>
              <a:ext uri="{FF2B5EF4-FFF2-40B4-BE49-F238E27FC236}">
                <a16:creationId xmlns:a16="http://schemas.microsoft.com/office/drawing/2014/main" id="{AEC089AB-3332-BB40-A5BE-9EEC9EEF2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24410306" cy="13716000"/>
          </a:xfrm>
          <a:custGeom>
            <a:avLst/>
            <a:gdLst>
              <a:gd name="T0" fmla="*/ 5799 w 5800"/>
              <a:gd name="T1" fmla="*/ 4515 h 4516"/>
              <a:gd name="T2" fmla="*/ 0 w 5800"/>
              <a:gd name="T3" fmla="*/ 4515 h 4516"/>
              <a:gd name="T4" fmla="*/ 0 w 5800"/>
              <a:gd name="T5" fmla="*/ 0 h 4516"/>
              <a:gd name="T6" fmla="*/ 5799 w 5800"/>
              <a:gd name="T7" fmla="*/ 0 h 4516"/>
              <a:gd name="T8" fmla="*/ 5799 w 5800"/>
              <a:gd name="T9" fmla="*/ 4515 h 4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0" h="4516">
                <a:moveTo>
                  <a:pt x="5799" y="4515"/>
                </a:moveTo>
                <a:lnTo>
                  <a:pt x="0" y="4515"/>
                </a:lnTo>
                <a:lnTo>
                  <a:pt x="0" y="0"/>
                </a:lnTo>
                <a:lnTo>
                  <a:pt x="5799" y="0"/>
                </a:lnTo>
                <a:lnTo>
                  <a:pt x="5799" y="45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" name="Freeform 488">
            <a:extLst>
              <a:ext uri="{FF2B5EF4-FFF2-40B4-BE49-F238E27FC236}">
                <a16:creationId xmlns:a16="http://schemas.microsoft.com/office/drawing/2014/main" id="{023C4F2E-A0D2-4F4D-950E-95350E72C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490498" y="3921151"/>
            <a:ext cx="10382637" cy="8847790"/>
          </a:xfrm>
          <a:custGeom>
            <a:avLst/>
            <a:gdLst>
              <a:gd name="T0" fmla="*/ 504 w 505"/>
              <a:gd name="T1" fmla="*/ 294 h 430"/>
              <a:gd name="T2" fmla="*/ 0 w 505"/>
              <a:gd name="T3" fmla="*/ 429 h 430"/>
              <a:gd name="T4" fmla="*/ 271 w 505"/>
              <a:gd name="T5" fmla="*/ 0 h 430"/>
              <a:gd name="T6" fmla="*/ 481 w 505"/>
              <a:gd name="T7" fmla="*/ 218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5" h="430">
                <a:moveTo>
                  <a:pt x="504" y="294"/>
                </a:moveTo>
                <a:lnTo>
                  <a:pt x="0" y="429"/>
                </a:lnTo>
                <a:lnTo>
                  <a:pt x="271" y="0"/>
                </a:lnTo>
                <a:lnTo>
                  <a:pt x="481" y="21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7499BA-4DEF-E14F-B7ED-962E2C30EF8E}"/>
              </a:ext>
            </a:extLst>
          </p:cNvPr>
          <p:cNvGrpSpPr/>
          <p:nvPr/>
        </p:nvGrpSpPr>
        <p:grpSpPr>
          <a:xfrm>
            <a:off x="5588461" y="1828800"/>
            <a:ext cx="13233797" cy="10065142"/>
            <a:chOff x="382588" y="7040563"/>
            <a:chExt cx="225425" cy="171450"/>
          </a:xfrm>
        </p:grpSpPr>
        <p:sp>
          <p:nvSpPr>
            <p:cNvPr id="103" name="Freeform 350">
              <a:extLst>
                <a:ext uri="{FF2B5EF4-FFF2-40B4-BE49-F238E27FC236}">
                  <a16:creationId xmlns:a16="http://schemas.microsoft.com/office/drawing/2014/main" id="{D7B8F620-BB03-FC45-95B7-FEFCC5023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3" y="7040563"/>
              <a:ext cx="80962" cy="31750"/>
            </a:xfrm>
            <a:custGeom>
              <a:avLst/>
              <a:gdLst>
                <a:gd name="T0" fmla="*/ 28 w 225"/>
                <a:gd name="T1" fmla="*/ 89 h 90"/>
                <a:gd name="T2" fmla="*/ 28 w 225"/>
                <a:gd name="T3" fmla="*/ 89 h 90"/>
                <a:gd name="T4" fmla="*/ 28 w 225"/>
                <a:gd name="T5" fmla="*/ 50 h 90"/>
                <a:gd name="T6" fmla="*/ 50 w 225"/>
                <a:gd name="T7" fmla="*/ 27 h 90"/>
                <a:gd name="T8" fmla="*/ 168 w 225"/>
                <a:gd name="T9" fmla="*/ 27 h 90"/>
                <a:gd name="T10" fmla="*/ 196 w 225"/>
                <a:gd name="T11" fmla="*/ 50 h 90"/>
                <a:gd name="T12" fmla="*/ 196 w 225"/>
                <a:gd name="T13" fmla="*/ 89 h 90"/>
                <a:gd name="T14" fmla="*/ 224 w 225"/>
                <a:gd name="T15" fmla="*/ 89 h 90"/>
                <a:gd name="T16" fmla="*/ 224 w 225"/>
                <a:gd name="T17" fmla="*/ 50 h 90"/>
                <a:gd name="T18" fmla="*/ 168 w 225"/>
                <a:gd name="T19" fmla="*/ 0 h 90"/>
                <a:gd name="T20" fmla="*/ 50 w 225"/>
                <a:gd name="T21" fmla="*/ 0 h 90"/>
                <a:gd name="T22" fmla="*/ 0 w 225"/>
                <a:gd name="T23" fmla="*/ 50 h 90"/>
                <a:gd name="T24" fmla="*/ 0 w 225"/>
                <a:gd name="T25" fmla="*/ 89 h 90"/>
                <a:gd name="T26" fmla="*/ 28 w 225"/>
                <a:gd name="T27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90">
                  <a:moveTo>
                    <a:pt x="28" y="89"/>
                  </a:moveTo>
                  <a:lnTo>
                    <a:pt x="28" y="89"/>
                  </a:lnTo>
                  <a:cubicBezTo>
                    <a:pt x="28" y="50"/>
                    <a:pt x="28" y="50"/>
                    <a:pt x="28" y="50"/>
                  </a:cubicBezTo>
                  <a:cubicBezTo>
                    <a:pt x="28" y="39"/>
                    <a:pt x="39" y="27"/>
                    <a:pt x="50" y="27"/>
                  </a:cubicBezTo>
                  <a:cubicBezTo>
                    <a:pt x="168" y="27"/>
                    <a:pt x="168" y="27"/>
                    <a:pt x="168" y="27"/>
                  </a:cubicBezTo>
                  <a:cubicBezTo>
                    <a:pt x="185" y="27"/>
                    <a:pt x="196" y="39"/>
                    <a:pt x="196" y="50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4" y="22"/>
                    <a:pt x="196" y="0"/>
                    <a:pt x="16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28" y="89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51">
              <a:extLst>
                <a:ext uri="{FF2B5EF4-FFF2-40B4-BE49-F238E27FC236}">
                  <a16:creationId xmlns:a16="http://schemas.microsoft.com/office/drawing/2014/main" id="{08D2F830-D889-F249-B3F9-7CAD0D6C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00" y="7059613"/>
              <a:ext cx="31750" cy="22225"/>
            </a:xfrm>
            <a:custGeom>
              <a:avLst/>
              <a:gdLst>
                <a:gd name="T0" fmla="*/ 56 w 90"/>
                <a:gd name="T1" fmla="*/ 61 h 62"/>
                <a:gd name="T2" fmla="*/ 56 w 90"/>
                <a:gd name="T3" fmla="*/ 61 h 62"/>
                <a:gd name="T4" fmla="*/ 28 w 90"/>
                <a:gd name="T5" fmla="*/ 61 h 62"/>
                <a:gd name="T6" fmla="*/ 0 w 90"/>
                <a:gd name="T7" fmla="*/ 33 h 62"/>
                <a:gd name="T8" fmla="*/ 0 w 90"/>
                <a:gd name="T9" fmla="*/ 33 h 62"/>
                <a:gd name="T10" fmla="*/ 28 w 90"/>
                <a:gd name="T11" fmla="*/ 0 h 62"/>
                <a:gd name="T12" fmla="*/ 56 w 90"/>
                <a:gd name="T13" fmla="*/ 0 h 62"/>
                <a:gd name="T14" fmla="*/ 89 w 90"/>
                <a:gd name="T15" fmla="*/ 33 h 62"/>
                <a:gd name="T16" fmla="*/ 89 w 90"/>
                <a:gd name="T17" fmla="*/ 33 h 62"/>
                <a:gd name="T18" fmla="*/ 56 w 90"/>
                <a:gd name="T1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62">
                  <a:moveTo>
                    <a:pt x="56" y="61"/>
                  </a:moveTo>
                  <a:lnTo>
                    <a:pt x="56" y="61"/>
                  </a:lnTo>
                  <a:cubicBezTo>
                    <a:pt x="28" y="61"/>
                    <a:pt x="28" y="61"/>
                    <a:pt x="28" y="61"/>
                  </a:cubicBezTo>
                  <a:cubicBezTo>
                    <a:pt x="11" y="61"/>
                    <a:pt x="0" y="50"/>
                    <a:pt x="0" y="33"/>
                  </a:cubicBezTo>
                  <a:lnTo>
                    <a:pt x="0" y="33"/>
                  </a:lnTo>
                  <a:cubicBezTo>
                    <a:pt x="0" y="17"/>
                    <a:pt x="11" y="0"/>
                    <a:pt x="2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2" y="0"/>
                    <a:pt x="89" y="17"/>
                    <a:pt x="89" y="33"/>
                  </a:cubicBezTo>
                  <a:lnTo>
                    <a:pt x="89" y="33"/>
                  </a:lnTo>
                  <a:cubicBezTo>
                    <a:pt x="89" y="50"/>
                    <a:pt x="72" y="61"/>
                    <a:pt x="56" y="61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52">
              <a:extLst>
                <a:ext uri="{FF2B5EF4-FFF2-40B4-BE49-F238E27FC236}">
                  <a16:creationId xmlns:a16="http://schemas.microsoft.com/office/drawing/2014/main" id="{465BF1C3-6DF0-C74A-8EB6-E4FBA9B6C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38" y="7059613"/>
              <a:ext cx="33337" cy="22225"/>
            </a:xfrm>
            <a:custGeom>
              <a:avLst/>
              <a:gdLst>
                <a:gd name="T0" fmla="*/ 56 w 91"/>
                <a:gd name="T1" fmla="*/ 61 h 62"/>
                <a:gd name="T2" fmla="*/ 56 w 91"/>
                <a:gd name="T3" fmla="*/ 61 h 62"/>
                <a:gd name="T4" fmla="*/ 28 w 91"/>
                <a:gd name="T5" fmla="*/ 61 h 62"/>
                <a:gd name="T6" fmla="*/ 0 w 91"/>
                <a:gd name="T7" fmla="*/ 33 h 62"/>
                <a:gd name="T8" fmla="*/ 0 w 91"/>
                <a:gd name="T9" fmla="*/ 33 h 62"/>
                <a:gd name="T10" fmla="*/ 28 w 91"/>
                <a:gd name="T11" fmla="*/ 0 h 62"/>
                <a:gd name="T12" fmla="*/ 56 w 91"/>
                <a:gd name="T13" fmla="*/ 0 h 62"/>
                <a:gd name="T14" fmla="*/ 90 w 91"/>
                <a:gd name="T15" fmla="*/ 33 h 62"/>
                <a:gd name="T16" fmla="*/ 90 w 91"/>
                <a:gd name="T17" fmla="*/ 33 h 62"/>
                <a:gd name="T18" fmla="*/ 56 w 91"/>
                <a:gd name="T1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2">
                  <a:moveTo>
                    <a:pt x="56" y="61"/>
                  </a:moveTo>
                  <a:lnTo>
                    <a:pt x="56" y="61"/>
                  </a:lnTo>
                  <a:cubicBezTo>
                    <a:pt x="28" y="61"/>
                    <a:pt x="28" y="61"/>
                    <a:pt x="28" y="61"/>
                  </a:cubicBezTo>
                  <a:cubicBezTo>
                    <a:pt x="12" y="61"/>
                    <a:pt x="0" y="50"/>
                    <a:pt x="0" y="33"/>
                  </a:cubicBezTo>
                  <a:lnTo>
                    <a:pt x="0" y="33"/>
                  </a:lnTo>
                  <a:cubicBezTo>
                    <a:pt x="0" y="17"/>
                    <a:pt x="12" y="0"/>
                    <a:pt x="2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3" y="0"/>
                    <a:pt x="90" y="17"/>
                    <a:pt x="90" y="33"/>
                  </a:cubicBezTo>
                  <a:lnTo>
                    <a:pt x="90" y="33"/>
                  </a:lnTo>
                  <a:cubicBezTo>
                    <a:pt x="90" y="50"/>
                    <a:pt x="73" y="61"/>
                    <a:pt x="56" y="61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53">
              <a:extLst>
                <a:ext uri="{FF2B5EF4-FFF2-40B4-BE49-F238E27FC236}">
                  <a16:creationId xmlns:a16="http://schemas.microsoft.com/office/drawing/2014/main" id="{E7F3D79D-2D45-714B-9BCF-8D0A0CAF5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88" y="7064375"/>
              <a:ext cx="225425" cy="147638"/>
            </a:xfrm>
            <a:custGeom>
              <a:avLst/>
              <a:gdLst>
                <a:gd name="T0" fmla="*/ 576 w 627"/>
                <a:gd name="T1" fmla="*/ 408 h 409"/>
                <a:gd name="T2" fmla="*/ 576 w 627"/>
                <a:gd name="T3" fmla="*/ 408 h 409"/>
                <a:gd name="T4" fmla="*/ 50 w 627"/>
                <a:gd name="T5" fmla="*/ 408 h 409"/>
                <a:gd name="T6" fmla="*/ 0 w 627"/>
                <a:gd name="T7" fmla="*/ 358 h 409"/>
                <a:gd name="T8" fmla="*/ 0 w 627"/>
                <a:gd name="T9" fmla="*/ 56 h 409"/>
                <a:gd name="T10" fmla="*/ 50 w 627"/>
                <a:gd name="T11" fmla="*/ 0 h 409"/>
                <a:gd name="T12" fmla="*/ 576 w 627"/>
                <a:gd name="T13" fmla="*/ 0 h 409"/>
                <a:gd name="T14" fmla="*/ 626 w 627"/>
                <a:gd name="T15" fmla="*/ 56 h 409"/>
                <a:gd name="T16" fmla="*/ 626 w 627"/>
                <a:gd name="T17" fmla="*/ 358 h 409"/>
                <a:gd name="T18" fmla="*/ 576 w 627"/>
                <a:gd name="T19" fmla="*/ 408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7" h="409">
                  <a:moveTo>
                    <a:pt x="576" y="408"/>
                  </a:moveTo>
                  <a:lnTo>
                    <a:pt x="576" y="408"/>
                  </a:lnTo>
                  <a:cubicBezTo>
                    <a:pt x="50" y="408"/>
                    <a:pt x="50" y="408"/>
                    <a:pt x="50" y="408"/>
                  </a:cubicBezTo>
                  <a:cubicBezTo>
                    <a:pt x="22" y="408"/>
                    <a:pt x="0" y="386"/>
                    <a:pt x="0" y="35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604" y="0"/>
                    <a:pt x="626" y="22"/>
                    <a:pt x="626" y="56"/>
                  </a:cubicBezTo>
                  <a:cubicBezTo>
                    <a:pt x="626" y="358"/>
                    <a:pt x="626" y="358"/>
                    <a:pt x="626" y="358"/>
                  </a:cubicBezTo>
                  <a:cubicBezTo>
                    <a:pt x="626" y="386"/>
                    <a:pt x="604" y="408"/>
                    <a:pt x="576" y="40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54">
              <a:extLst>
                <a:ext uri="{FF2B5EF4-FFF2-40B4-BE49-F238E27FC236}">
                  <a16:creationId xmlns:a16="http://schemas.microsoft.com/office/drawing/2014/main" id="{7F154F8E-0D10-214B-8FE4-8822B7DDF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23" y="7078917"/>
              <a:ext cx="116355" cy="114277"/>
            </a:xfrm>
            <a:custGeom>
              <a:avLst/>
              <a:gdLst>
                <a:gd name="T0" fmla="*/ 246 w 247"/>
                <a:gd name="T1" fmla="*/ 124 h 242"/>
                <a:gd name="T2" fmla="*/ 246 w 247"/>
                <a:gd name="T3" fmla="*/ 124 h 242"/>
                <a:gd name="T4" fmla="*/ 123 w 247"/>
                <a:gd name="T5" fmla="*/ 241 h 242"/>
                <a:gd name="T6" fmla="*/ 0 w 247"/>
                <a:gd name="T7" fmla="*/ 124 h 242"/>
                <a:gd name="T8" fmla="*/ 123 w 247"/>
                <a:gd name="T9" fmla="*/ 0 h 242"/>
                <a:gd name="T10" fmla="*/ 246 w 247"/>
                <a:gd name="T11" fmla="*/ 12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242">
                  <a:moveTo>
                    <a:pt x="246" y="124"/>
                  </a:moveTo>
                  <a:lnTo>
                    <a:pt x="246" y="124"/>
                  </a:lnTo>
                  <a:cubicBezTo>
                    <a:pt x="246" y="191"/>
                    <a:pt x="190" y="241"/>
                    <a:pt x="123" y="241"/>
                  </a:cubicBezTo>
                  <a:cubicBezTo>
                    <a:pt x="56" y="241"/>
                    <a:pt x="0" y="191"/>
                    <a:pt x="0" y="124"/>
                  </a:cubicBezTo>
                  <a:cubicBezTo>
                    <a:pt x="0" y="57"/>
                    <a:pt x="56" y="0"/>
                    <a:pt x="123" y="0"/>
                  </a:cubicBezTo>
                  <a:cubicBezTo>
                    <a:pt x="190" y="0"/>
                    <a:pt x="246" y="57"/>
                    <a:pt x="246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43EEAF-8BBE-1349-9553-B02F92CBBCC7}"/>
              </a:ext>
            </a:extLst>
          </p:cNvPr>
          <p:cNvGrpSpPr/>
          <p:nvPr/>
        </p:nvGrpSpPr>
        <p:grpSpPr>
          <a:xfrm>
            <a:off x="4776928" y="6239083"/>
            <a:ext cx="14941552" cy="2591342"/>
            <a:chOff x="5393978" y="5935155"/>
            <a:chExt cx="14941552" cy="2591342"/>
          </a:xfrm>
        </p:grpSpPr>
        <p:sp>
          <p:nvSpPr>
            <p:cNvPr id="55" name="Rectángulo 4">
              <a:extLst>
                <a:ext uri="{FF2B5EF4-FFF2-40B4-BE49-F238E27FC236}">
                  <a16:creationId xmlns:a16="http://schemas.microsoft.com/office/drawing/2014/main" id="{1F299D9F-AA3C-0148-9DE5-563F62B1FAFE}"/>
                </a:ext>
              </a:extLst>
            </p:cNvPr>
            <p:cNvSpPr/>
            <p:nvPr/>
          </p:nvSpPr>
          <p:spPr>
            <a:xfrm>
              <a:off x="5393978" y="6587505"/>
              <a:ext cx="1494155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0" b="1" dirty="0">
                  <a:latin typeface="Fjalla One" panose="02000506040000020004" pitchFamily="2" charset="0"/>
                </a:rPr>
                <a:t>1,230,570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67A224-64ED-B54D-B1F0-6BC987641CB6}"/>
                </a:ext>
              </a:extLst>
            </p:cNvPr>
            <p:cNvSpPr txBox="1"/>
            <p:nvPr/>
          </p:nvSpPr>
          <p:spPr>
            <a:xfrm flipH="1">
              <a:off x="8763937" y="5935155"/>
              <a:ext cx="7658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ontserrat Light" pitchFamily="2" charset="77"/>
                  <a:ea typeface="Roboto Medium" panose="02000000000000000000" pitchFamily="2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6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3E05344-4D17-4D47-9FAA-350A5FC1D4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5BBB08-4C64-3947-A7AC-18DD41F270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55B33B1-18A0-E247-9602-0EDAF55B5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B8FBE0-7F98-9B4A-BA90-C4C6625D838A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072">
            <a:extLst>
              <a:ext uri="{FF2B5EF4-FFF2-40B4-BE49-F238E27FC236}">
                <a16:creationId xmlns:a16="http://schemas.microsoft.com/office/drawing/2014/main" id="{FB9CACD3-D2AC-304F-95F0-FC1254F25EED}"/>
              </a:ext>
            </a:extLst>
          </p:cNvPr>
          <p:cNvSpPr/>
          <p:nvPr/>
        </p:nvSpPr>
        <p:spPr>
          <a:xfrm>
            <a:off x="1838450" y="1570330"/>
            <a:ext cx="123674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dirty="0">
                <a:solidFill>
                  <a:schemeClr val="bg1"/>
                </a:solidFill>
                <a:latin typeface="Fjalla One" panose="02000506040000020004" pitchFamily="2" charset="0"/>
              </a:rPr>
              <a:t>0 </a:t>
            </a:r>
            <a:r>
              <a:rPr lang="es-MX" sz="8000" dirty="0">
                <a:latin typeface="Fjalla One" panose="02000506040000020004" pitchFamily="2" charset="0"/>
              </a:rPr>
              <a:t>UR TEAM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7B769D-0A43-CD48-A6FD-0733107E038F}"/>
              </a:ext>
            </a:extLst>
          </p:cNvPr>
          <p:cNvGrpSpPr/>
          <p:nvPr/>
        </p:nvGrpSpPr>
        <p:grpSpPr>
          <a:xfrm>
            <a:off x="3825346" y="8925619"/>
            <a:ext cx="4403645" cy="2971418"/>
            <a:chOff x="24142" y="13921866"/>
            <a:chExt cx="4599260" cy="310341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8C6D33-6875-AD4E-AB95-3973E0C383D0}"/>
                </a:ext>
              </a:extLst>
            </p:cNvPr>
            <p:cNvSpPr txBox="1"/>
            <p:nvPr/>
          </p:nvSpPr>
          <p:spPr>
            <a:xfrm>
              <a:off x="24142" y="13921866"/>
              <a:ext cx="45992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5000" dirty="0">
                  <a:solidFill>
                    <a:schemeClr val="accent1"/>
                  </a:solidFill>
                  <a:latin typeface="Fjalla One" panose="02000506040000020004" pitchFamily="2" charset="0"/>
                </a:rPr>
                <a:t>Katy Smith</a:t>
              </a:r>
            </a:p>
          </p:txBody>
        </p:sp>
        <p:sp>
          <p:nvSpPr>
            <p:cNvPr id="25" name="Rectángulo 8">
              <a:extLst>
                <a:ext uri="{FF2B5EF4-FFF2-40B4-BE49-F238E27FC236}">
                  <a16:creationId xmlns:a16="http://schemas.microsoft.com/office/drawing/2014/main" id="{CB2B7655-2413-A440-B0F2-252739CE9C1A}"/>
                </a:ext>
              </a:extLst>
            </p:cNvPr>
            <p:cNvSpPr/>
            <p:nvPr/>
          </p:nvSpPr>
          <p:spPr>
            <a:xfrm flipH="1">
              <a:off x="24142" y="14778509"/>
              <a:ext cx="459926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ontserrat" pitchFamily="2" charset="77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811674-C457-4D4A-ADC0-CAA19D77A54D}"/>
              </a:ext>
            </a:extLst>
          </p:cNvPr>
          <p:cNvGrpSpPr/>
          <p:nvPr/>
        </p:nvGrpSpPr>
        <p:grpSpPr>
          <a:xfrm>
            <a:off x="10379958" y="8975504"/>
            <a:ext cx="4403645" cy="2971418"/>
            <a:chOff x="24142" y="13921866"/>
            <a:chExt cx="4599260" cy="31034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FEBEA3-DBC8-1540-B789-26C85F83A5D5}"/>
                </a:ext>
              </a:extLst>
            </p:cNvPr>
            <p:cNvSpPr txBox="1"/>
            <p:nvPr/>
          </p:nvSpPr>
          <p:spPr>
            <a:xfrm>
              <a:off x="24142" y="13921866"/>
              <a:ext cx="45992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5000" dirty="0">
                  <a:solidFill>
                    <a:schemeClr val="tx2"/>
                  </a:solidFill>
                  <a:latin typeface="Fjalla One" panose="02000506040000020004" pitchFamily="2" charset="0"/>
                </a:rPr>
                <a:t>Ann Smith</a:t>
              </a:r>
            </a:p>
          </p:txBody>
        </p:sp>
        <p:sp>
          <p:nvSpPr>
            <p:cNvPr id="21" name="Rectángulo 8">
              <a:extLst>
                <a:ext uri="{FF2B5EF4-FFF2-40B4-BE49-F238E27FC236}">
                  <a16:creationId xmlns:a16="http://schemas.microsoft.com/office/drawing/2014/main" id="{18FA8A1E-70C7-C240-AE57-BFF3399B476C}"/>
                </a:ext>
              </a:extLst>
            </p:cNvPr>
            <p:cNvSpPr/>
            <p:nvPr/>
          </p:nvSpPr>
          <p:spPr>
            <a:xfrm flipH="1">
              <a:off x="24142" y="14778509"/>
              <a:ext cx="459926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ontserrat" pitchFamily="2" charset="77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B5B6C7-8F3A-D44C-B23B-AB4F147FD8C5}"/>
              </a:ext>
            </a:extLst>
          </p:cNvPr>
          <p:cNvGrpSpPr/>
          <p:nvPr/>
        </p:nvGrpSpPr>
        <p:grpSpPr>
          <a:xfrm>
            <a:off x="16768315" y="9081587"/>
            <a:ext cx="4403645" cy="2971418"/>
            <a:chOff x="24142" y="13921866"/>
            <a:chExt cx="4599260" cy="310341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263697-C097-BA44-A953-8A753A5CE2AF}"/>
                </a:ext>
              </a:extLst>
            </p:cNvPr>
            <p:cNvSpPr txBox="1"/>
            <p:nvPr/>
          </p:nvSpPr>
          <p:spPr>
            <a:xfrm>
              <a:off x="24142" y="13921866"/>
              <a:ext cx="45992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5000" dirty="0">
                  <a:solidFill>
                    <a:schemeClr val="accent2"/>
                  </a:solidFill>
                  <a:latin typeface="Fjalla One" panose="02000506040000020004" pitchFamily="2" charset="0"/>
                </a:rPr>
                <a:t>Patty Smith</a:t>
              </a:r>
            </a:p>
          </p:txBody>
        </p:sp>
        <p:sp>
          <p:nvSpPr>
            <p:cNvPr id="37" name="Rectángulo 8">
              <a:extLst>
                <a:ext uri="{FF2B5EF4-FFF2-40B4-BE49-F238E27FC236}">
                  <a16:creationId xmlns:a16="http://schemas.microsoft.com/office/drawing/2014/main" id="{917B4009-DD70-E641-8047-96D8DED0AEE8}"/>
                </a:ext>
              </a:extLst>
            </p:cNvPr>
            <p:cNvSpPr/>
            <p:nvPr/>
          </p:nvSpPr>
          <p:spPr>
            <a:xfrm flipH="1">
              <a:off x="24142" y="14778509"/>
              <a:ext cx="459926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ontserrat" pitchFamily="2" charset="77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832A97E-C15A-8A41-A53C-BE48D2D34349}"/>
              </a:ext>
            </a:extLst>
          </p:cNvPr>
          <p:cNvGrpSpPr/>
          <p:nvPr/>
        </p:nvGrpSpPr>
        <p:grpSpPr>
          <a:xfrm>
            <a:off x="7258228" y="6086286"/>
            <a:ext cx="3877954" cy="1270478"/>
            <a:chOff x="7216664" y="6086286"/>
            <a:chExt cx="2811683" cy="921151"/>
          </a:xfrm>
        </p:grpSpPr>
        <p:sp>
          <p:nvSpPr>
            <p:cNvPr id="42" name="Forma libre 84">
              <a:extLst>
                <a:ext uri="{FF2B5EF4-FFF2-40B4-BE49-F238E27FC236}">
                  <a16:creationId xmlns:a16="http://schemas.microsoft.com/office/drawing/2014/main" id="{56603423-18C0-A148-8A1B-7686BAE06E33}"/>
                </a:ext>
              </a:extLst>
            </p:cNvPr>
            <p:cNvSpPr/>
            <p:nvPr/>
          </p:nvSpPr>
          <p:spPr>
            <a:xfrm>
              <a:off x="7497882" y="6345839"/>
              <a:ext cx="2113230" cy="433483"/>
            </a:xfrm>
            <a:custGeom>
              <a:avLst/>
              <a:gdLst>
                <a:gd name="connsiteX0" fmla="*/ 7144 w 371475"/>
                <a:gd name="connsiteY0" fmla="*/ 7144 h 76200"/>
                <a:gd name="connsiteX1" fmla="*/ 372333 w 371475"/>
                <a:gd name="connsiteY1" fmla="*/ 7144 h 76200"/>
                <a:gd name="connsiteX2" fmla="*/ 372333 w 371475"/>
                <a:gd name="connsiteY2" fmla="*/ 70009 h 76200"/>
                <a:gd name="connsiteX3" fmla="*/ 7144 w 371475"/>
                <a:gd name="connsiteY3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76200">
                  <a:moveTo>
                    <a:pt x="7144" y="7144"/>
                  </a:moveTo>
                  <a:lnTo>
                    <a:pt x="372333" y="7144"/>
                  </a:lnTo>
                  <a:lnTo>
                    <a:pt x="372333" y="70009"/>
                  </a:lnTo>
                  <a:lnTo>
                    <a:pt x="7144" y="7000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85">
              <a:extLst>
                <a:ext uri="{FF2B5EF4-FFF2-40B4-BE49-F238E27FC236}">
                  <a16:creationId xmlns:a16="http://schemas.microsoft.com/office/drawing/2014/main" id="{95FE846B-BC51-5543-AE8F-1B17CA535C80}"/>
                </a:ext>
              </a:extLst>
            </p:cNvPr>
            <p:cNvSpPr/>
            <p:nvPr/>
          </p:nvSpPr>
          <p:spPr>
            <a:xfrm>
              <a:off x="7216664" y="6086286"/>
              <a:ext cx="596041" cy="921151"/>
            </a:xfrm>
            <a:custGeom>
              <a:avLst/>
              <a:gdLst>
                <a:gd name="connsiteX0" fmla="*/ 7144 w 104775"/>
                <a:gd name="connsiteY0" fmla="*/ 84202 h 161925"/>
                <a:gd name="connsiteX1" fmla="*/ 97917 w 104775"/>
                <a:gd name="connsiteY1" fmla="*/ 161353 h 161925"/>
                <a:gd name="connsiteX2" fmla="*/ 97917 w 104775"/>
                <a:gd name="connsiteY2" fmla="*/ 7144 h 161925"/>
                <a:gd name="connsiteX3" fmla="*/ 7144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7144" y="84202"/>
                  </a:moveTo>
                  <a:lnTo>
                    <a:pt x="97917" y="161353"/>
                  </a:lnTo>
                  <a:lnTo>
                    <a:pt x="97917" y="7144"/>
                  </a:lnTo>
                  <a:lnTo>
                    <a:pt x="7144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86">
              <a:extLst>
                <a:ext uri="{FF2B5EF4-FFF2-40B4-BE49-F238E27FC236}">
                  <a16:creationId xmlns:a16="http://schemas.microsoft.com/office/drawing/2014/main" id="{FE36E856-C177-4B46-8BA3-315FB30C6179}"/>
                </a:ext>
              </a:extLst>
            </p:cNvPr>
            <p:cNvSpPr/>
            <p:nvPr/>
          </p:nvSpPr>
          <p:spPr>
            <a:xfrm>
              <a:off x="9432306" y="6086286"/>
              <a:ext cx="596041" cy="921151"/>
            </a:xfrm>
            <a:custGeom>
              <a:avLst/>
              <a:gdLst>
                <a:gd name="connsiteX0" fmla="*/ 97917 w 104775"/>
                <a:gd name="connsiteY0" fmla="*/ 84202 h 161925"/>
                <a:gd name="connsiteX1" fmla="*/ 7144 w 104775"/>
                <a:gd name="connsiteY1" fmla="*/ 161353 h 161925"/>
                <a:gd name="connsiteX2" fmla="*/ 7144 w 104775"/>
                <a:gd name="connsiteY2" fmla="*/ 7144 h 161925"/>
                <a:gd name="connsiteX3" fmla="*/ 97917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97917" y="84202"/>
                  </a:moveTo>
                  <a:lnTo>
                    <a:pt x="7144" y="161353"/>
                  </a:lnTo>
                  <a:lnTo>
                    <a:pt x="7144" y="7144"/>
                  </a:lnTo>
                  <a:lnTo>
                    <a:pt x="97917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84E3D37-AE8E-F544-AE80-F7273C5661E3}"/>
              </a:ext>
            </a:extLst>
          </p:cNvPr>
          <p:cNvGrpSpPr/>
          <p:nvPr/>
        </p:nvGrpSpPr>
        <p:grpSpPr>
          <a:xfrm>
            <a:off x="13659028" y="6086286"/>
            <a:ext cx="3877954" cy="1270478"/>
            <a:chOff x="7216664" y="6086286"/>
            <a:chExt cx="2811683" cy="921151"/>
          </a:xfrm>
        </p:grpSpPr>
        <p:sp>
          <p:nvSpPr>
            <p:cNvPr id="46" name="Forma libre 84">
              <a:extLst>
                <a:ext uri="{FF2B5EF4-FFF2-40B4-BE49-F238E27FC236}">
                  <a16:creationId xmlns:a16="http://schemas.microsoft.com/office/drawing/2014/main" id="{5F4B2F74-096B-8D47-AC5E-D1D3F4BC52B5}"/>
                </a:ext>
              </a:extLst>
            </p:cNvPr>
            <p:cNvSpPr/>
            <p:nvPr/>
          </p:nvSpPr>
          <p:spPr>
            <a:xfrm>
              <a:off x="7497882" y="6345839"/>
              <a:ext cx="2113230" cy="433483"/>
            </a:xfrm>
            <a:custGeom>
              <a:avLst/>
              <a:gdLst>
                <a:gd name="connsiteX0" fmla="*/ 7144 w 371475"/>
                <a:gd name="connsiteY0" fmla="*/ 7144 h 76200"/>
                <a:gd name="connsiteX1" fmla="*/ 372333 w 371475"/>
                <a:gd name="connsiteY1" fmla="*/ 7144 h 76200"/>
                <a:gd name="connsiteX2" fmla="*/ 372333 w 371475"/>
                <a:gd name="connsiteY2" fmla="*/ 70009 h 76200"/>
                <a:gd name="connsiteX3" fmla="*/ 7144 w 371475"/>
                <a:gd name="connsiteY3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76200">
                  <a:moveTo>
                    <a:pt x="7144" y="7144"/>
                  </a:moveTo>
                  <a:lnTo>
                    <a:pt x="372333" y="7144"/>
                  </a:lnTo>
                  <a:lnTo>
                    <a:pt x="372333" y="70009"/>
                  </a:lnTo>
                  <a:lnTo>
                    <a:pt x="7144" y="7000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85">
              <a:extLst>
                <a:ext uri="{FF2B5EF4-FFF2-40B4-BE49-F238E27FC236}">
                  <a16:creationId xmlns:a16="http://schemas.microsoft.com/office/drawing/2014/main" id="{13308DBF-B4DD-E44B-9901-A43BAE41D91C}"/>
                </a:ext>
              </a:extLst>
            </p:cNvPr>
            <p:cNvSpPr/>
            <p:nvPr/>
          </p:nvSpPr>
          <p:spPr>
            <a:xfrm>
              <a:off x="7216664" y="6086286"/>
              <a:ext cx="596041" cy="921151"/>
            </a:xfrm>
            <a:custGeom>
              <a:avLst/>
              <a:gdLst>
                <a:gd name="connsiteX0" fmla="*/ 7144 w 104775"/>
                <a:gd name="connsiteY0" fmla="*/ 84202 h 161925"/>
                <a:gd name="connsiteX1" fmla="*/ 97917 w 104775"/>
                <a:gd name="connsiteY1" fmla="*/ 161353 h 161925"/>
                <a:gd name="connsiteX2" fmla="*/ 97917 w 104775"/>
                <a:gd name="connsiteY2" fmla="*/ 7144 h 161925"/>
                <a:gd name="connsiteX3" fmla="*/ 7144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7144" y="84202"/>
                  </a:moveTo>
                  <a:lnTo>
                    <a:pt x="97917" y="161353"/>
                  </a:lnTo>
                  <a:lnTo>
                    <a:pt x="97917" y="7144"/>
                  </a:lnTo>
                  <a:lnTo>
                    <a:pt x="7144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86">
              <a:extLst>
                <a:ext uri="{FF2B5EF4-FFF2-40B4-BE49-F238E27FC236}">
                  <a16:creationId xmlns:a16="http://schemas.microsoft.com/office/drawing/2014/main" id="{6B5DA752-A3E9-C444-88A4-57755EBB4F2C}"/>
                </a:ext>
              </a:extLst>
            </p:cNvPr>
            <p:cNvSpPr/>
            <p:nvPr/>
          </p:nvSpPr>
          <p:spPr>
            <a:xfrm>
              <a:off x="9432306" y="6086286"/>
              <a:ext cx="596041" cy="921151"/>
            </a:xfrm>
            <a:custGeom>
              <a:avLst/>
              <a:gdLst>
                <a:gd name="connsiteX0" fmla="*/ 97917 w 104775"/>
                <a:gd name="connsiteY0" fmla="*/ 84202 h 161925"/>
                <a:gd name="connsiteX1" fmla="*/ 7144 w 104775"/>
                <a:gd name="connsiteY1" fmla="*/ 161353 h 161925"/>
                <a:gd name="connsiteX2" fmla="*/ 7144 w 104775"/>
                <a:gd name="connsiteY2" fmla="*/ 7144 h 161925"/>
                <a:gd name="connsiteX3" fmla="*/ 97917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97917" y="84202"/>
                  </a:moveTo>
                  <a:lnTo>
                    <a:pt x="7144" y="161353"/>
                  </a:lnTo>
                  <a:lnTo>
                    <a:pt x="7144" y="7144"/>
                  </a:lnTo>
                  <a:lnTo>
                    <a:pt x="97917" y="842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3606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9AE640-832A-9142-A895-CFB32C52BCBB}"/>
              </a:ext>
            </a:extLst>
          </p:cNvPr>
          <p:cNvGrpSpPr/>
          <p:nvPr/>
        </p:nvGrpSpPr>
        <p:grpSpPr>
          <a:xfrm>
            <a:off x="12188824" y="6004189"/>
            <a:ext cx="10281499" cy="2765996"/>
            <a:chOff x="5542480" y="3468965"/>
            <a:chExt cx="10281499" cy="27659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F489F3-73E5-B747-BB40-1382833FE71A}"/>
                </a:ext>
              </a:extLst>
            </p:cNvPr>
            <p:cNvSpPr txBox="1"/>
            <p:nvPr/>
          </p:nvSpPr>
          <p:spPr>
            <a:xfrm>
              <a:off x="5542480" y="3468965"/>
              <a:ext cx="1028149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6000" b="1" dirty="0">
                  <a:solidFill>
                    <a:schemeClr val="bg1"/>
                  </a:solidFill>
                  <a:latin typeface="Fjalla One" panose="02000506040000020004" pitchFamily="2" charset="0"/>
                </a:rPr>
                <a:t>“Better to be busy than to be busy worrying”.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281826-C792-6F4D-ADB9-52109457ACC6}"/>
                </a:ext>
              </a:extLst>
            </p:cNvPr>
            <p:cNvSpPr txBox="1"/>
            <p:nvPr/>
          </p:nvSpPr>
          <p:spPr>
            <a:xfrm flipH="1">
              <a:off x="8899162" y="5711741"/>
              <a:ext cx="6572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2800" dirty="0">
                  <a:solidFill>
                    <a:schemeClr val="bg1"/>
                  </a:solidFill>
                  <a:latin typeface="Montserrat Light" pitchFamily="2" charset="77"/>
                </a:rPr>
                <a:t>ANGELA LANSBURY</a:t>
              </a:r>
              <a:endParaRPr lang="en-US" sz="2800" dirty="0">
                <a:solidFill>
                  <a:schemeClr val="bg1"/>
                </a:solidFill>
                <a:latin typeface="Montserrat Light" pitchFamily="2" charset="77"/>
                <a:ea typeface="Roboto Medium" panose="02000000000000000000" pitchFamily="2" charset="0"/>
                <a:cs typeface="Lato Medium" panose="020F050202020403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0769A5-6F34-ED43-9667-5C7325486FF2}"/>
              </a:ext>
            </a:extLst>
          </p:cNvPr>
          <p:cNvGrpSpPr/>
          <p:nvPr/>
        </p:nvGrpSpPr>
        <p:grpSpPr>
          <a:xfrm>
            <a:off x="2695257" y="1774543"/>
            <a:ext cx="9493567" cy="10166914"/>
            <a:chOff x="1890713" y="5222875"/>
            <a:chExt cx="223837" cy="239713"/>
          </a:xfrm>
        </p:grpSpPr>
        <p:sp>
          <p:nvSpPr>
            <p:cNvPr id="26" name="Freeform 162">
              <a:extLst>
                <a:ext uri="{FF2B5EF4-FFF2-40B4-BE49-F238E27FC236}">
                  <a16:creationId xmlns:a16="http://schemas.microsoft.com/office/drawing/2014/main" id="{F0FE4FEC-95C2-0E4B-978C-8A91B9354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713" y="5222875"/>
              <a:ext cx="107950" cy="239713"/>
            </a:xfrm>
            <a:custGeom>
              <a:avLst/>
              <a:gdLst>
                <a:gd name="T0" fmla="*/ 293 w 301"/>
                <a:gd name="T1" fmla="*/ 45 h 668"/>
                <a:gd name="T2" fmla="*/ 293 w 301"/>
                <a:gd name="T3" fmla="*/ 45 h 668"/>
                <a:gd name="T4" fmla="*/ 277 w 301"/>
                <a:gd name="T5" fmla="*/ 0 h 668"/>
                <a:gd name="T6" fmla="*/ 263 w 301"/>
                <a:gd name="T7" fmla="*/ 0 h 668"/>
                <a:gd name="T8" fmla="*/ 172 w 301"/>
                <a:gd name="T9" fmla="*/ 90 h 668"/>
                <a:gd name="T10" fmla="*/ 165 w 301"/>
                <a:gd name="T11" fmla="*/ 90 h 668"/>
                <a:gd name="T12" fmla="*/ 52 w 301"/>
                <a:gd name="T13" fmla="*/ 195 h 668"/>
                <a:gd name="T14" fmla="*/ 52 w 301"/>
                <a:gd name="T15" fmla="*/ 210 h 668"/>
                <a:gd name="T16" fmla="*/ 30 w 301"/>
                <a:gd name="T17" fmla="*/ 248 h 668"/>
                <a:gd name="T18" fmla="*/ 7 w 301"/>
                <a:gd name="T19" fmla="*/ 323 h 668"/>
                <a:gd name="T20" fmla="*/ 7 w 301"/>
                <a:gd name="T21" fmla="*/ 352 h 668"/>
                <a:gd name="T22" fmla="*/ 7 w 301"/>
                <a:gd name="T23" fmla="*/ 382 h 668"/>
                <a:gd name="T24" fmla="*/ 0 w 301"/>
                <a:gd name="T25" fmla="*/ 419 h 668"/>
                <a:gd name="T26" fmla="*/ 22 w 301"/>
                <a:gd name="T27" fmla="*/ 472 h 668"/>
                <a:gd name="T28" fmla="*/ 30 w 301"/>
                <a:gd name="T29" fmla="*/ 494 h 668"/>
                <a:gd name="T30" fmla="*/ 30 w 301"/>
                <a:gd name="T31" fmla="*/ 517 h 668"/>
                <a:gd name="T32" fmla="*/ 105 w 301"/>
                <a:gd name="T33" fmla="*/ 592 h 668"/>
                <a:gd name="T34" fmla="*/ 135 w 301"/>
                <a:gd name="T35" fmla="*/ 622 h 668"/>
                <a:gd name="T36" fmla="*/ 255 w 301"/>
                <a:gd name="T37" fmla="*/ 667 h 668"/>
                <a:gd name="T38" fmla="*/ 255 w 301"/>
                <a:gd name="T39" fmla="*/ 667 h 668"/>
                <a:gd name="T40" fmla="*/ 293 w 301"/>
                <a:gd name="T41" fmla="*/ 644 h 668"/>
                <a:gd name="T42" fmla="*/ 293 w 301"/>
                <a:gd name="T43" fmla="*/ 45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1" h="668">
                  <a:moveTo>
                    <a:pt x="293" y="45"/>
                  </a:moveTo>
                  <a:lnTo>
                    <a:pt x="293" y="45"/>
                  </a:lnTo>
                  <a:cubicBezTo>
                    <a:pt x="293" y="23"/>
                    <a:pt x="300" y="7"/>
                    <a:pt x="277" y="0"/>
                  </a:cubicBezTo>
                  <a:cubicBezTo>
                    <a:pt x="270" y="0"/>
                    <a:pt x="270" y="0"/>
                    <a:pt x="263" y="0"/>
                  </a:cubicBezTo>
                  <a:cubicBezTo>
                    <a:pt x="210" y="0"/>
                    <a:pt x="172" y="45"/>
                    <a:pt x="172" y="90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12" y="90"/>
                    <a:pt x="52" y="143"/>
                    <a:pt x="52" y="195"/>
                  </a:cubicBezTo>
                  <a:cubicBezTo>
                    <a:pt x="52" y="203"/>
                    <a:pt x="52" y="210"/>
                    <a:pt x="52" y="210"/>
                  </a:cubicBezTo>
                  <a:cubicBezTo>
                    <a:pt x="52" y="225"/>
                    <a:pt x="37" y="240"/>
                    <a:pt x="30" y="248"/>
                  </a:cubicBezTo>
                  <a:cubicBezTo>
                    <a:pt x="15" y="263"/>
                    <a:pt x="7" y="300"/>
                    <a:pt x="7" y="323"/>
                  </a:cubicBezTo>
                  <a:cubicBezTo>
                    <a:pt x="7" y="338"/>
                    <a:pt x="7" y="344"/>
                    <a:pt x="7" y="352"/>
                  </a:cubicBezTo>
                  <a:cubicBezTo>
                    <a:pt x="15" y="367"/>
                    <a:pt x="15" y="374"/>
                    <a:pt x="7" y="382"/>
                  </a:cubicBezTo>
                  <a:cubicBezTo>
                    <a:pt x="0" y="397"/>
                    <a:pt x="0" y="404"/>
                    <a:pt x="0" y="419"/>
                  </a:cubicBezTo>
                  <a:cubicBezTo>
                    <a:pt x="0" y="442"/>
                    <a:pt x="7" y="457"/>
                    <a:pt x="22" y="472"/>
                  </a:cubicBezTo>
                  <a:cubicBezTo>
                    <a:pt x="30" y="479"/>
                    <a:pt x="30" y="487"/>
                    <a:pt x="30" y="494"/>
                  </a:cubicBezTo>
                  <a:cubicBezTo>
                    <a:pt x="30" y="502"/>
                    <a:pt x="30" y="509"/>
                    <a:pt x="30" y="517"/>
                  </a:cubicBezTo>
                  <a:cubicBezTo>
                    <a:pt x="30" y="562"/>
                    <a:pt x="60" y="584"/>
                    <a:pt x="105" y="592"/>
                  </a:cubicBezTo>
                  <a:cubicBezTo>
                    <a:pt x="112" y="599"/>
                    <a:pt x="120" y="614"/>
                    <a:pt x="135" y="622"/>
                  </a:cubicBezTo>
                  <a:cubicBezTo>
                    <a:pt x="150" y="659"/>
                    <a:pt x="195" y="667"/>
                    <a:pt x="255" y="667"/>
                  </a:cubicBezTo>
                  <a:lnTo>
                    <a:pt x="255" y="667"/>
                  </a:lnTo>
                  <a:cubicBezTo>
                    <a:pt x="277" y="667"/>
                    <a:pt x="293" y="667"/>
                    <a:pt x="293" y="644"/>
                  </a:cubicBezTo>
                  <a:lnTo>
                    <a:pt x="293" y="4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63">
              <a:extLst>
                <a:ext uri="{FF2B5EF4-FFF2-40B4-BE49-F238E27FC236}">
                  <a16:creationId xmlns:a16="http://schemas.microsoft.com/office/drawing/2014/main" id="{44822186-94A5-AB4C-A68A-0EA6FA83E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600" y="5222875"/>
              <a:ext cx="107950" cy="239713"/>
            </a:xfrm>
            <a:custGeom>
              <a:avLst/>
              <a:gdLst>
                <a:gd name="T0" fmla="*/ 7 w 301"/>
                <a:gd name="T1" fmla="*/ 45 h 668"/>
                <a:gd name="T2" fmla="*/ 7 w 301"/>
                <a:gd name="T3" fmla="*/ 45 h 668"/>
                <a:gd name="T4" fmla="*/ 22 w 301"/>
                <a:gd name="T5" fmla="*/ 0 h 668"/>
                <a:gd name="T6" fmla="*/ 37 w 301"/>
                <a:gd name="T7" fmla="*/ 0 h 668"/>
                <a:gd name="T8" fmla="*/ 127 w 301"/>
                <a:gd name="T9" fmla="*/ 90 h 668"/>
                <a:gd name="T10" fmla="*/ 135 w 301"/>
                <a:gd name="T11" fmla="*/ 90 h 668"/>
                <a:gd name="T12" fmla="*/ 247 w 301"/>
                <a:gd name="T13" fmla="*/ 195 h 668"/>
                <a:gd name="T14" fmla="*/ 247 w 301"/>
                <a:gd name="T15" fmla="*/ 210 h 668"/>
                <a:gd name="T16" fmla="*/ 255 w 301"/>
                <a:gd name="T17" fmla="*/ 248 h 668"/>
                <a:gd name="T18" fmla="*/ 292 w 301"/>
                <a:gd name="T19" fmla="*/ 323 h 668"/>
                <a:gd name="T20" fmla="*/ 292 w 301"/>
                <a:gd name="T21" fmla="*/ 352 h 668"/>
                <a:gd name="T22" fmla="*/ 292 w 301"/>
                <a:gd name="T23" fmla="*/ 382 h 668"/>
                <a:gd name="T24" fmla="*/ 300 w 301"/>
                <a:gd name="T25" fmla="*/ 419 h 668"/>
                <a:gd name="T26" fmla="*/ 277 w 301"/>
                <a:gd name="T27" fmla="*/ 472 h 668"/>
                <a:gd name="T28" fmla="*/ 270 w 301"/>
                <a:gd name="T29" fmla="*/ 494 h 668"/>
                <a:gd name="T30" fmla="*/ 270 w 301"/>
                <a:gd name="T31" fmla="*/ 517 h 668"/>
                <a:gd name="T32" fmla="*/ 195 w 301"/>
                <a:gd name="T33" fmla="*/ 592 h 668"/>
                <a:gd name="T34" fmla="*/ 165 w 301"/>
                <a:gd name="T35" fmla="*/ 622 h 668"/>
                <a:gd name="T36" fmla="*/ 45 w 301"/>
                <a:gd name="T37" fmla="*/ 667 h 668"/>
                <a:gd name="T38" fmla="*/ 45 w 301"/>
                <a:gd name="T39" fmla="*/ 667 h 668"/>
                <a:gd name="T40" fmla="*/ 7 w 301"/>
                <a:gd name="T41" fmla="*/ 644 h 668"/>
                <a:gd name="T42" fmla="*/ 7 w 301"/>
                <a:gd name="T43" fmla="*/ 45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1" h="668">
                  <a:moveTo>
                    <a:pt x="7" y="45"/>
                  </a:moveTo>
                  <a:lnTo>
                    <a:pt x="7" y="45"/>
                  </a:lnTo>
                  <a:cubicBezTo>
                    <a:pt x="7" y="23"/>
                    <a:pt x="0" y="7"/>
                    <a:pt x="22" y="0"/>
                  </a:cubicBezTo>
                  <a:cubicBezTo>
                    <a:pt x="30" y="0"/>
                    <a:pt x="30" y="0"/>
                    <a:pt x="37" y="0"/>
                  </a:cubicBezTo>
                  <a:cubicBezTo>
                    <a:pt x="90" y="0"/>
                    <a:pt x="127" y="45"/>
                    <a:pt x="127" y="90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87" y="90"/>
                    <a:pt x="247" y="143"/>
                    <a:pt x="247" y="195"/>
                  </a:cubicBezTo>
                  <a:cubicBezTo>
                    <a:pt x="247" y="203"/>
                    <a:pt x="247" y="210"/>
                    <a:pt x="247" y="210"/>
                  </a:cubicBezTo>
                  <a:cubicBezTo>
                    <a:pt x="247" y="225"/>
                    <a:pt x="247" y="240"/>
                    <a:pt x="255" y="248"/>
                  </a:cubicBezTo>
                  <a:cubicBezTo>
                    <a:pt x="277" y="263"/>
                    <a:pt x="292" y="300"/>
                    <a:pt x="292" y="323"/>
                  </a:cubicBezTo>
                  <a:cubicBezTo>
                    <a:pt x="292" y="338"/>
                    <a:pt x="292" y="344"/>
                    <a:pt x="292" y="352"/>
                  </a:cubicBezTo>
                  <a:cubicBezTo>
                    <a:pt x="285" y="367"/>
                    <a:pt x="285" y="374"/>
                    <a:pt x="292" y="382"/>
                  </a:cubicBezTo>
                  <a:cubicBezTo>
                    <a:pt x="300" y="397"/>
                    <a:pt x="300" y="404"/>
                    <a:pt x="300" y="419"/>
                  </a:cubicBezTo>
                  <a:cubicBezTo>
                    <a:pt x="300" y="442"/>
                    <a:pt x="292" y="457"/>
                    <a:pt x="277" y="472"/>
                  </a:cubicBezTo>
                  <a:cubicBezTo>
                    <a:pt x="270" y="479"/>
                    <a:pt x="270" y="487"/>
                    <a:pt x="270" y="494"/>
                  </a:cubicBezTo>
                  <a:cubicBezTo>
                    <a:pt x="270" y="502"/>
                    <a:pt x="270" y="509"/>
                    <a:pt x="270" y="517"/>
                  </a:cubicBezTo>
                  <a:cubicBezTo>
                    <a:pt x="270" y="562"/>
                    <a:pt x="240" y="584"/>
                    <a:pt x="195" y="592"/>
                  </a:cubicBezTo>
                  <a:cubicBezTo>
                    <a:pt x="187" y="599"/>
                    <a:pt x="180" y="614"/>
                    <a:pt x="165" y="622"/>
                  </a:cubicBezTo>
                  <a:cubicBezTo>
                    <a:pt x="150" y="659"/>
                    <a:pt x="105" y="667"/>
                    <a:pt x="45" y="667"/>
                  </a:cubicBezTo>
                  <a:lnTo>
                    <a:pt x="45" y="667"/>
                  </a:lnTo>
                  <a:cubicBezTo>
                    <a:pt x="22" y="667"/>
                    <a:pt x="7" y="667"/>
                    <a:pt x="7" y="644"/>
                  </a:cubicBezTo>
                  <a:lnTo>
                    <a:pt x="7" y="4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64">
              <a:extLst>
                <a:ext uri="{FF2B5EF4-FFF2-40B4-BE49-F238E27FC236}">
                  <a16:creationId xmlns:a16="http://schemas.microsoft.com/office/drawing/2014/main" id="{B3A6DC43-7EB5-9340-93EB-A76768A64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713" y="5330825"/>
              <a:ext cx="84137" cy="84138"/>
            </a:xfrm>
            <a:custGeom>
              <a:avLst/>
              <a:gdLst>
                <a:gd name="T0" fmla="*/ 202 w 233"/>
                <a:gd name="T1" fmla="*/ 134 h 233"/>
                <a:gd name="T2" fmla="*/ 202 w 233"/>
                <a:gd name="T3" fmla="*/ 134 h 233"/>
                <a:gd name="T4" fmla="*/ 210 w 233"/>
                <a:gd name="T5" fmla="*/ 119 h 233"/>
                <a:gd name="T6" fmla="*/ 232 w 233"/>
                <a:gd name="T7" fmla="*/ 112 h 233"/>
                <a:gd name="T8" fmla="*/ 210 w 233"/>
                <a:gd name="T9" fmla="*/ 52 h 233"/>
                <a:gd name="T10" fmla="*/ 187 w 233"/>
                <a:gd name="T11" fmla="*/ 59 h 233"/>
                <a:gd name="T12" fmla="*/ 165 w 233"/>
                <a:gd name="T13" fmla="*/ 38 h 233"/>
                <a:gd name="T14" fmla="*/ 165 w 233"/>
                <a:gd name="T15" fmla="*/ 15 h 233"/>
                <a:gd name="T16" fmla="*/ 135 w 233"/>
                <a:gd name="T17" fmla="*/ 8 h 233"/>
                <a:gd name="T18" fmla="*/ 105 w 233"/>
                <a:gd name="T19" fmla="*/ 0 h 233"/>
                <a:gd name="T20" fmla="*/ 105 w 233"/>
                <a:gd name="T21" fmla="*/ 23 h 233"/>
                <a:gd name="T22" fmla="*/ 67 w 233"/>
                <a:gd name="T23" fmla="*/ 38 h 233"/>
                <a:gd name="T24" fmla="*/ 52 w 233"/>
                <a:gd name="T25" fmla="*/ 23 h 233"/>
                <a:gd name="T26" fmla="*/ 15 w 233"/>
                <a:gd name="T27" fmla="*/ 67 h 233"/>
                <a:gd name="T28" fmla="*/ 30 w 233"/>
                <a:gd name="T29" fmla="*/ 82 h 233"/>
                <a:gd name="T30" fmla="*/ 22 w 233"/>
                <a:gd name="T31" fmla="*/ 97 h 233"/>
                <a:gd name="T32" fmla="*/ 22 w 233"/>
                <a:gd name="T33" fmla="*/ 119 h 233"/>
                <a:gd name="T34" fmla="*/ 0 w 233"/>
                <a:gd name="T35" fmla="*/ 127 h 233"/>
                <a:gd name="T36" fmla="*/ 15 w 233"/>
                <a:gd name="T37" fmla="*/ 179 h 233"/>
                <a:gd name="T38" fmla="*/ 37 w 233"/>
                <a:gd name="T39" fmla="*/ 172 h 233"/>
                <a:gd name="T40" fmla="*/ 67 w 233"/>
                <a:gd name="T41" fmla="*/ 202 h 233"/>
                <a:gd name="T42" fmla="*/ 60 w 233"/>
                <a:gd name="T43" fmla="*/ 224 h 233"/>
                <a:gd name="T44" fmla="*/ 90 w 233"/>
                <a:gd name="T45" fmla="*/ 232 h 233"/>
                <a:gd name="T46" fmla="*/ 120 w 233"/>
                <a:gd name="T47" fmla="*/ 232 h 233"/>
                <a:gd name="T48" fmla="*/ 127 w 233"/>
                <a:gd name="T49" fmla="*/ 209 h 233"/>
                <a:gd name="T50" fmla="*/ 157 w 233"/>
                <a:gd name="T51" fmla="*/ 202 h 233"/>
                <a:gd name="T52" fmla="*/ 172 w 233"/>
                <a:gd name="T53" fmla="*/ 217 h 233"/>
                <a:gd name="T54" fmla="*/ 217 w 233"/>
                <a:gd name="T55" fmla="*/ 172 h 233"/>
                <a:gd name="T56" fmla="*/ 202 w 233"/>
                <a:gd name="T57" fmla="*/ 157 h 233"/>
                <a:gd name="T58" fmla="*/ 202 w 233"/>
                <a:gd name="T59" fmla="*/ 134 h 233"/>
                <a:gd name="T60" fmla="*/ 105 w 233"/>
                <a:gd name="T61" fmla="*/ 157 h 233"/>
                <a:gd name="T62" fmla="*/ 105 w 233"/>
                <a:gd name="T63" fmla="*/ 157 h 233"/>
                <a:gd name="T64" fmla="*/ 75 w 233"/>
                <a:gd name="T65" fmla="*/ 112 h 233"/>
                <a:gd name="T66" fmla="*/ 120 w 233"/>
                <a:gd name="T67" fmla="*/ 74 h 233"/>
                <a:gd name="T68" fmla="*/ 157 w 233"/>
                <a:gd name="T69" fmla="*/ 127 h 233"/>
                <a:gd name="T70" fmla="*/ 105 w 233"/>
                <a:gd name="T71" fmla="*/ 157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3" h="233">
                  <a:moveTo>
                    <a:pt x="202" y="134"/>
                  </a:moveTo>
                  <a:lnTo>
                    <a:pt x="202" y="134"/>
                  </a:lnTo>
                  <a:cubicBezTo>
                    <a:pt x="202" y="134"/>
                    <a:pt x="210" y="127"/>
                    <a:pt x="210" y="119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25" y="89"/>
                    <a:pt x="225" y="74"/>
                    <a:pt x="210" y="52"/>
                  </a:cubicBezTo>
                  <a:cubicBezTo>
                    <a:pt x="187" y="59"/>
                    <a:pt x="187" y="59"/>
                    <a:pt x="187" y="59"/>
                  </a:cubicBezTo>
                  <a:cubicBezTo>
                    <a:pt x="180" y="52"/>
                    <a:pt x="172" y="44"/>
                    <a:pt x="165" y="38"/>
                  </a:cubicBezTo>
                  <a:cubicBezTo>
                    <a:pt x="165" y="15"/>
                    <a:pt x="165" y="15"/>
                    <a:pt x="165" y="15"/>
                  </a:cubicBezTo>
                  <a:cubicBezTo>
                    <a:pt x="157" y="8"/>
                    <a:pt x="150" y="8"/>
                    <a:pt x="135" y="8"/>
                  </a:cubicBezTo>
                  <a:cubicBezTo>
                    <a:pt x="127" y="0"/>
                    <a:pt x="120" y="0"/>
                    <a:pt x="105" y="0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90" y="30"/>
                    <a:pt x="82" y="30"/>
                    <a:pt x="67" y="38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37" y="30"/>
                    <a:pt x="22" y="44"/>
                    <a:pt x="15" y="67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0" y="89"/>
                    <a:pt x="22" y="89"/>
                    <a:pt x="22" y="97"/>
                  </a:cubicBezTo>
                  <a:cubicBezTo>
                    <a:pt x="22" y="104"/>
                    <a:pt x="22" y="112"/>
                    <a:pt x="22" y="11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42"/>
                    <a:pt x="7" y="164"/>
                    <a:pt x="15" y="179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45" y="187"/>
                    <a:pt x="52" y="194"/>
                    <a:pt x="67" y="202"/>
                  </a:cubicBezTo>
                  <a:cubicBezTo>
                    <a:pt x="60" y="224"/>
                    <a:pt x="60" y="224"/>
                    <a:pt x="60" y="224"/>
                  </a:cubicBezTo>
                  <a:cubicBezTo>
                    <a:pt x="67" y="224"/>
                    <a:pt x="82" y="232"/>
                    <a:pt x="90" y="232"/>
                  </a:cubicBezTo>
                  <a:cubicBezTo>
                    <a:pt x="97" y="232"/>
                    <a:pt x="112" y="232"/>
                    <a:pt x="120" y="232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135" y="209"/>
                    <a:pt x="150" y="209"/>
                    <a:pt x="157" y="202"/>
                  </a:cubicBezTo>
                  <a:cubicBezTo>
                    <a:pt x="172" y="217"/>
                    <a:pt x="172" y="217"/>
                    <a:pt x="172" y="217"/>
                  </a:cubicBezTo>
                  <a:cubicBezTo>
                    <a:pt x="195" y="202"/>
                    <a:pt x="210" y="187"/>
                    <a:pt x="217" y="172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149"/>
                    <a:pt x="202" y="142"/>
                    <a:pt x="202" y="134"/>
                  </a:cubicBezTo>
                  <a:close/>
                  <a:moveTo>
                    <a:pt x="105" y="157"/>
                  </a:moveTo>
                  <a:lnTo>
                    <a:pt x="105" y="157"/>
                  </a:lnTo>
                  <a:cubicBezTo>
                    <a:pt x="82" y="157"/>
                    <a:pt x="67" y="134"/>
                    <a:pt x="75" y="112"/>
                  </a:cubicBezTo>
                  <a:cubicBezTo>
                    <a:pt x="82" y="89"/>
                    <a:pt x="97" y="74"/>
                    <a:pt x="120" y="74"/>
                  </a:cubicBezTo>
                  <a:cubicBezTo>
                    <a:pt x="142" y="82"/>
                    <a:pt x="157" y="104"/>
                    <a:pt x="157" y="127"/>
                  </a:cubicBezTo>
                  <a:cubicBezTo>
                    <a:pt x="150" y="149"/>
                    <a:pt x="127" y="164"/>
                    <a:pt x="105" y="1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65">
              <a:extLst>
                <a:ext uri="{FF2B5EF4-FFF2-40B4-BE49-F238E27FC236}">
                  <a16:creationId xmlns:a16="http://schemas.microsoft.com/office/drawing/2014/main" id="{5E6E3B5E-5C50-6449-9F71-837C098A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5295900"/>
              <a:ext cx="80963" cy="80963"/>
            </a:xfrm>
            <a:custGeom>
              <a:avLst/>
              <a:gdLst>
                <a:gd name="T0" fmla="*/ 195 w 226"/>
                <a:gd name="T1" fmla="*/ 149 h 225"/>
                <a:gd name="T2" fmla="*/ 195 w 226"/>
                <a:gd name="T3" fmla="*/ 149 h 225"/>
                <a:gd name="T4" fmla="*/ 195 w 226"/>
                <a:gd name="T5" fmla="*/ 135 h 225"/>
                <a:gd name="T6" fmla="*/ 218 w 226"/>
                <a:gd name="T7" fmla="*/ 127 h 225"/>
                <a:gd name="T8" fmla="*/ 211 w 226"/>
                <a:gd name="T9" fmla="*/ 75 h 225"/>
                <a:gd name="T10" fmla="*/ 188 w 226"/>
                <a:gd name="T11" fmla="*/ 75 h 225"/>
                <a:gd name="T12" fmla="*/ 173 w 226"/>
                <a:gd name="T13" fmla="*/ 45 h 225"/>
                <a:gd name="T14" fmla="*/ 181 w 226"/>
                <a:gd name="T15" fmla="*/ 22 h 225"/>
                <a:gd name="T16" fmla="*/ 158 w 226"/>
                <a:gd name="T17" fmla="*/ 7 h 225"/>
                <a:gd name="T18" fmla="*/ 128 w 226"/>
                <a:gd name="T19" fmla="*/ 0 h 225"/>
                <a:gd name="T20" fmla="*/ 120 w 226"/>
                <a:gd name="T21" fmla="*/ 22 h 225"/>
                <a:gd name="T22" fmla="*/ 83 w 226"/>
                <a:gd name="T23" fmla="*/ 22 h 225"/>
                <a:gd name="T24" fmla="*/ 68 w 226"/>
                <a:gd name="T25" fmla="*/ 7 h 225"/>
                <a:gd name="T26" fmla="*/ 23 w 226"/>
                <a:gd name="T27" fmla="*/ 45 h 225"/>
                <a:gd name="T28" fmla="*/ 38 w 226"/>
                <a:gd name="T29" fmla="*/ 60 h 225"/>
                <a:gd name="T30" fmla="*/ 30 w 226"/>
                <a:gd name="T31" fmla="*/ 75 h 225"/>
                <a:gd name="T32" fmla="*/ 23 w 226"/>
                <a:gd name="T33" fmla="*/ 90 h 225"/>
                <a:gd name="T34" fmla="*/ 0 w 226"/>
                <a:gd name="T35" fmla="*/ 97 h 225"/>
                <a:gd name="T36" fmla="*/ 8 w 226"/>
                <a:gd name="T37" fmla="*/ 149 h 225"/>
                <a:gd name="T38" fmla="*/ 30 w 226"/>
                <a:gd name="T39" fmla="*/ 149 h 225"/>
                <a:gd name="T40" fmla="*/ 45 w 226"/>
                <a:gd name="T41" fmla="*/ 179 h 225"/>
                <a:gd name="T42" fmla="*/ 38 w 226"/>
                <a:gd name="T43" fmla="*/ 201 h 225"/>
                <a:gd name="T44" fmla="*/ 68 w 226"/>
                <a:gd name="T45" fmla="*/ 216 h 225"/>
                <a:gd name="T46" fmla="*/ 90 w 226"/>
                <a:gd name="T47" fmla="*/ 224 h 225"/>
                <a:gd name="T48" fmla="*/ 105 w 226"/>
                <a:gd name="T49" fmla="*/ 201 h 225"/>
                <a:gd name="T50" fmla="*/ 135 w 226"/>
                <a:gd name="T51" fmla="*/ 201 h 225"/>
                <a:gd name="T52" fmla="*/ 151 w 226"/>
                <a:gd name="T53" fmla="*/ 216 h 225"/>
                <a:gd name="T54" fmla="*/ 195 w 226"/>
                <a:gd name="T55" fmla="*/ 179 h 225"/>
                <a:gd name="T56" fmla="*/ 181 w 226"/>
                <a:gd name="T57" fmla="*/ 164 h 225"/>
                <a:gd name="T58" fmla="*/ 195 w 226"/>
                <a:gd name="T59" fmla="*/ 149 h 225"/>
                <a:gd name="T60" fmla="*/ 98 w 226"/>
                <a:gd name="T61" fmla="*/ 149 h 225"/>
                <a:gd name="T62" fmla="*/ 98 w 226"/>
                <a:gd name="T63" fmla="*/ 149 h 225"/>
                <a:gd name="T64" fmla="*/ 75 w 226"/>
                <a:gd name="T65" fmla="*/ 97 h 225"/>
                <a:gd name="T66" fmla="*/ 128 w 226"/>
                <a:gd name="T67" fmla="*/ 75 h 225"/>
                <a:gd name="T68" fmla="*/ 143 w 226"/>
                <a:gd name="T69" fmla="*/ 127 h 225"/>
                <a:gd name="T70" fmla="*/ 98 w 226"/>
                <a:gd name="T71" fmla="*/ 14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6" h="225">
                  <a:moveTo>
                    <a:pt x="195" y="149"/>
                  </a:moveTo>
                  <a:lnTo>
                    <a:pt x="195" y="149"/>
                  </a:lnTo>
                  <a:cubicBezTo>
                    <a:pt x="195" y="141"/>
                    <a:pt x="195" y="135"/>
                    <a:pt x="195" y="135"/>
                  </a:cubicBezTo>
                  <a:cubicBezTo>
                    <a:pt x="218" y="127"/>
                    <a:pt x="218" y="127"/>
                    <a:pt x="218" y="127"/>
                  </a:cubicBezTo>
                  <a:cubicBezTo>
                    <a:pt x="225" y="112"/>
                    <a:pt x="218" y="90"/>
                    <a:pt x="211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60"/>
                    <a:pt x="181" y="52"/>
                    <a:pt x="173" y="45"/>
                  </a:cubicBezTo>
                  <a:cubicBezTo>
                    <a:pt x="181" y="22"/>
                    <a:pt x="181" y="22"/>
                    <a:pt x="181" y="22"/>
                  </a:cubicBezTo>
                  <a:cubicBezTo>
                    <a:pt x="173" y="22"/>
                    <a:pt x="165" y="15"/>
                    <a:pt x="158" y="7"/>
                  </a:cubicBezTo>
                  <a:cubicBezTo>
                    <a:pt x="143" y="7"/>
                    <a:pt x="135" y="0"/>
                    <a:pt x="128" y="0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05" y="22"/>
                    <a:pt x="98" y="22"/>
                    <a:pt x="83" y="22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53" y="15"/>
                    <a:pt x="38" y="22"/>
                    <a:pt x="23" y="45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0" y="67"/>
                    <a:pt x="30" y="67"/>
                    <a:pt x="30" y="75"/>
                  </a:cubicBezTo>
                  <a:cubicBezTo>
                    <a:pt x="23" y="82"/>
                    <a:pt x="23" y="82"/>
                    <a:pt x="23" y="9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12"/>
                    <a:pt x="0" y="135"/>
                    <a:pt x="8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64"/>
                    <a:pt x="38" y="171"/>
                    <a:pt x="45" y="179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45" y="201"/>
                    <a:pt x="53" y="209"/>
                    <a:pt x="68" y="216"/>
                  </a:cubicBezTo>
                  <a:cubicBezTo>
                    <a:pt x="75" y="216"/>
                    <a:pt x="83" y="224"/>
                    <a:pt x="90" y="224"/>
                  </a:cubicBezTo>
                  <a:cubicBezTo>
                    <a:pt x="105" y="201"/>
                    <a:pt x="105" y="201"/>
                    <a:pt x="105" y="201"/>
                  </a:cubicBezTo>
                  <a:cubicBezTo>
                    <a:pt x="113" y="201"/>
                    <a:pt x="128" y="201"/>
                    <a:pt x="135" y="201"/>
                  </a:cubicBezTo>
                  <a:cubicBezTo>
                    <a:pt x="151" y="216"/>
                    <a:pt x="151" y="216"/>
                    <a:pt x="151" y="216"/>
                  </a:cubicBezTo>
                  <a:cubicBezTo>
                    <a:pt x="165" y="209"/>
                    <a:pt x="188" y="194"/>
                    <a:pt x="195" y="179"/>
                  </a:cubicBezTo>
                  <a:cubicBezTo>
                    <a:pt x="181" y="164"/>
                    <a:pt x="181" y="164"/>
                    <a:pt x="181" y="164"/>
                  </a:cubicBezTo>
                  <a:cubicBezTo>
                    <a:pt x="188" y="156"/>
                    <a:pt x="188" y="156"/>
                    <a:pt x="195" y="149"/>
                  </a:cubicBezTo>
                  <a:close/>
                  <a:moveTo>
                    <a:pt x="98" y="149"/>
                  </a:moveTo>
                  <a:lnTo>
                    <a:pt x="98" y="149"/>
                  </a:lnTo>
                  <a:cubicBezTo>
                    <a:pt x="75" y="141"/>
                    <a:pt x="68" y="120"/>
                    <a:pt x="75" y="97"/>
                  </a:cubicBezTo>
                  <a:cubicBezTo>
                    <a:pt x="83" y="75"/>
                    <a:pt x="105" y="67"/>
                    <a:pt x="128" y="75"/>
                  </a:cubicBezTo>
                  <a:cubicBezTo>
                    <a:pt x="143" y="82"/>
                    <a:pt x="158" y="105"/>
                    <a:pt x="143" y="127"/>
                  </a:cubicBezTo>
                  <a:cubicBezTo>
                    <a:pt x="135" y="149"/>
                    <a:pt x="113" y="156"/>
                    <a:pt x="98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40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ángulo 8">
            <a:extLst>
              <a:ext uri="{FF2B5EF4-FFF2-40B4-BE49-F238E27FC236}">
                <a16:creationId xmlns:a16="http://schemas.microsoft.com/office/drawing/2014/main" id="{C51EC60E-F09A-F84B-84B2-5E7D93AD419B}"/>
              </a:ext>
            </a:extLst>
          </p:cNvPr>
          <p:cNvSpPr/>
          <p:nvPr/>
        </p:nvSpPr>
        <p:spPr>
          <a:xfrm>
            <a:off x="17314889" y="5411076"/>
            <a:ext cx="5590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5FDD8E-53EF-BB4B-BD29-7DC66DBCD246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ángulo 1072">
            <a:extLst>
              <a:ext uri="{FF2B5EF4-FFF2-40B4-BE49-F238E27FC236}">
                <a16:creationId xmlns:a16="http://schemas.microsoft.com/office/drawing/2014/main" id="{83F4E7CD-9440-3240-8719-A30846E49C28}"/>
              </a:ext>
            </a:extLst>
          </p:cNvPr>
          <p:cNvSpPr/>
          <p:nvPr/>
        </p:nvSpPr>
        <p:spPr>
          <a:xfrm>
            <a:off x="1875026" y="1570330"/>
            <a:ext cx="123674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dirty="0">
                <a:solidFill>
                  <a:schemeClr val="bg1"/>
                </a:solidFill>
                <a:latin typeface="Fjalla One" panose="02000506040000020004" pitchFamily="2" charset="0"/>
              </a:rPr>
              <a:t>3 </a:t>
            </a:r>
            <a:r>
              <a:rPr lang="es-MX" sz="8000" dirty="0">
                <a:latin typeface="Fjalla One" panose="02000506040000020004" pitchFamily="2" charset="0"/>
              </a:rPr>
              <a:t>TIPS TO WORK REMOTLY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0D62D8-65A4-2A41-8B48-FF7279F6C0B3}"/>
              </a:ext>
            </a:extLst>
          </p:cNvPr>
          <p:cNvGrpSpPr/>
          <p:nvPr/>
        </p:nvGrpSpPr>
        <p:grpSpPr>
          <a:xfrm>
            <a:off x="2080053" y="4301330"/>
            <a:ext cx="7723621" cy="7380349"/>
            <a:chOff x="1028493" y="4301330"/>
            <a:chExt cx="7723621" cy="7380349"/>
          </a:xfrm>
        </p:grpSpPr>
        <p:sp>
          <p:nvSpPr>
            <p:cNvPr id="58" name="Freeform 170">
              <a:extLst>
                <a:ext uri="{FF2B5EF4-FFF2-40B4-BE49-F238E27FC236}">
                  <a16:creationId xmlns:a16="http://schemas.microsoft.com/office/drawing/2014/main" id="{A3374276-4E78-314B-8315-796F270E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634" y="4558775"/>
              <a:ext cx="6350533" cy="6293321"/>
            </a:xfrm>
            <a:custGeom>
              <a:avLst/>
              <a:gdLst>
                <a:gd name="T0" fmla="*/ 488 w 977"/>
                <a:gd name="T1" fmla="*/ 967 h 968"/>
                <a:gd name="T2" fmla="*/ 488 w 977"/>
                <a:gd name="T3" fmla="*/ 967 h 968"/>
                <a:gd name="T4" fmla="*/ 0 w 977"/>
                <a:gd name="T5" fmla="*/ 480 h 968"/>
                <a:gd name="T6" fmla="*/ 488 w 977"/>
                <a:gd name="T7" fmla="*/ 0 h 968"/>
                <a:gd name="T8" fmla="*/ 976 w 977"/>
                <a:gd name="T9" fmla="*/ 480 h 968"/>
                <a:gd name="T10" fmla="*/ 488 w 977"/>
                <a:gd name="T11" fmla="*/ 967 h 968"/>
                <a:gd name="T12" fmla="*/ 488 w 977"/>
                <a:gd name="T13" fmla="*/ 30 h 968"/>
                <a:gd name="T14" fmla="*/ 488 w 977"/>
                <a:gd name="T15" fmla="*/ 30 h 968"/>
                <a:gd name="T16" fmla="*/ 38 w 977"/>
                <a:gd name="T17" fmla="*/ 480 h 968"/>
                <a:gd name="T18" fmla="*/ 488 w 977"/>
                <a:gd name="T19" fmla="*/ 937 h 968"/>
                <a:gd name="T20" fmla="*/ 939 w 977"/>
                <a:gd name="T21" fmla="*/ 480 h 968"/>
                <a:gd name="T22" fmla="*/ 488 w 977"/>
                <a:gd name="T23" fmla="*/ 3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7" h="968">
                  <a:moveTo>
                    <a:pt x="488" y="967"/>
                  </a:moveTo>
                  <a:lnTo>
                    <a:pt x="488" y="967"/>
                  </a:lnTo>
                  <a:cubicBezTo>
                    <a:pt x="218" y="967"/>
                    <a:pt x="0" y="749"/>
                    <a:pt x="0" y="480"/>
                  </a:cubicBezTo>
                  <a:cubicBezTo>
                    <a:pt x="0" y="218"/>
                    <a:pt x="218" y="0"/>
                    <a:pt x="488" y="0"/>
                  </a:cubicBezTo>
                  <a:cubicBezTo>
                    <a:pt x="758" y="0"/>
                    <a:pt x="976" y="218"/>
                    <a:pt x="976" y="480"/>
                  </a:cubicBezTo>
                  <a:cubicBezTo>
                    <a:pt x="976" y="749"/>
                    <a:pt x="758" y="967"/>
                    <a:pt x="488" y="967"/>
                  </a:cubicBezTo>
                  <a:close/>
                  <a:moveTo>
                    <a:pt x="488" y="30"/>
                  </a:moveTo>
                  <a:lnTo>
                    <a:pt x="488" y="30"/>
                  </a:lnTo>
                  <a:cubicBezTo>
                    <a:pt x="241" y="30"/>
                    <a:pt x="38" y="232"/>
                    <a:pt x="38" y="480"/>
                  </a:cubicBezTo>
                  <a:cubicBezTo>
                    <a:pt x="38" y="734"/>
                    <a:pt x="241" y="937"/>
                    <a:pt x="488" y="937"/>
                  </a:cubicBezTo>
                  <a:cubicBezTo>
                    <a:pt x="736" y="937"/>
                    <a:pt x="939" y="734"/>
                    <a:pt x="939" y="480"/>
                  </a:cubicBezTo>
                  <a:cubicBezTo>
                    <a:pt x="939" y="232"/>
                    <a:pt x="736" y="30"/>
                    <a:pt x="488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71">
              <a:extLst>
                <a:ext uri="{FF2B5EF4-FFF2-40B4-BE49-F238E27FC236}">
                  <a16:creationId xmlns:a16="http://schemas.microsoft.com/office/drawing/2014/main" id="{D393D432-E863-D94F-94F8-C92501BCE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305" y="6847255"/>
              <a:ext cx="1945208" cy="3604356"/>
            </a:xfrm>
            <a:custGeom>
              <a:avLst/>
              <a:gdLst>
                <a:gd name="T0" fmla="*/ 300 w 301"/>
                <a:gd name="T1" fmla="*/ 165 h 555"/>
                <a:gd name="T2" fmla="*/ 300 w 301"/>
                <a:gd name="T3" fmla="*/ 165 h 555"/>
                <a:gd name="T4" fmla="*/ 150 w 301"/>
                <a:gd name="T5" fmla="*/ 0 h 555"/>
                <a:gd name="T6" fmla="*/ 0 w 301"/>
                <a:gd name="T7" fmla="*/ 165 h 555"/>
                <a:gd name="T8" fmla="*/ 83 w 301"/>
                <a:gd name="T9" fmla="*/ 314 h 555"/>
                <a:gd name="T10" fmla="*/ 83 w 301"/>
                <a:gd name="T11" fmla="*/ 486 h 555"/>
                <a:gd name="T12" fmla="*/ 150 w 301"/>
                <a:gd name="T13" fmla="*/ 554 h 555"/>
                <a:gd name="T14" fmla="*/ 210 w 301"/>
                <a:gd name="T15" fmla="*/ 486 h 555"/>
                <a:gd name="T16" fmla="*/ 210 w 301"/>
                <a:gd name="T17" fmla="*/ 314 h 555"/>
                <a:gd name="T18" fmla="*/ 300 w 301"/>
                <a:gd name="T19" fmla="*/ 16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1" h="555">
                  <a:moveTo>
                    <a:pt x="300" y="165"/>
                  </a:moveTo>
                  <a:lnTo>
                    <a:pt x="300" y="165"/>
                  </a:lnTo>
                  <a:cubicBezTo>
                    <a:pt x="300" y="75"/>
                    <a:pt x="240" y="0"/>
                    <a:pt x="150" y="0"/>
                  </a:cubicBezTo>
                  <a:cubicBezTo>
                    <a:pt x="60" y="0"/>
                    <a:pt x="0" y="75"/>
                    <a:pt x="0" y="165"/>
                  </a:cubicBezTo>
                  <a:cubicBezTo>
                    <a:pt x="0" y="231"/>
                    <a:pt x="23" y="291"/>
                    <a:pt x="83" y="314"/>
                  </a:cubicBezTo>
                  <a:cubicBezTo>
                    <a:pt x="83" y="486"/>
                    <a:pt x="83" y="486"/>
                    <a:pt x="83" y="486"/>
                  </a:cubicBezTo>
                  <a:cubicBezTo>
                    <a:pt x="83" y="524"/>
                    <a:pt x="113" y="554"/>
                    <a:pt x="150" y="554"/>
                  </a:cubicBezTo>
                  <a:cubicBezTo>
                    <a:pt x="188" y="554"/>
                    <a:pt x="210" y="524"/>
                    <a:pt x="210" y="486"/>
                  </a:cubicBezTo>
                  <a:cubicBezTo>
                    <a:pt x="210" y="314"/>
                    <a:pt x="210" y="314"/>
                    <a:pt x="210" y="314"/>
                  </a:cubicBezTo>
                  <a:cubicBezTo>
                    <a:pt x="270" y="291"/>
                    <a:pt x="300" y="231"/>
                    <a:pt x="300" y="165"/>
                  </a:cubicBezTo>
                </a:path>
              </a:pathLst>
            </a:custGeom>
            <a:solidFill>
              <a:srgbClr val="EDCC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72">
              <a:extLst>
                <a:ext uri="{FF2B5EF4-FFF2-40B4-BE49-F238E27FC236}">
                  <a16:creationId xmlns:a16="http://schemas.microsoft.com/office/drawing/2014/main" id="{DB507DFC-845B-E540-BAC8-596789D60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185" y="9107139"/>
              <a:ext cx="3118045" cy="2574540"/>
            </a:xfrm>
            <a:custGeom>
              <a:avLst/>
              <a:gdLst>
                <a:gd name="T0" fmla="*/ 330 w 481"/>
                <a:gd name="T1" fmla="*/ 0 h 399"/>
                <a:gd name="T2" fmla="*/ 330 w 481"/>
                <a:gd name="T3" fmla="*/ 0 h 399"/>
                <a:gd name="T4" fmla="*/ 300 w 481"/>
                <a:gd name="T5" fmla="*/ 0 h 399"/>
                <a:gd name="T6" fmla="*/ 300 w 481"/>
                <a:gd name="T7" fmla="*/ 8 h 399"/>
                <a:gd name="T8" fmla="*/ 240 w 481"/>
                <a:gd name="T9" fmla="*/ 68 h 399"/>
                <a:gd name="T10" fmla="*/ 173 w 481"/>
                <a:gd name="T11" fmla="*/ 0 h 399"/>
                <a:gd name="T12" fmla="*/ 173 w 481"/>
                <a:gd name="T13" fmla="*/ 0 h 399"/>
                <a:gd name="T14" fmla="*/ 150 w 481"/>
                <a:gd name="T15" fmla="*/ 0 h 399"/>
                <a:gd name="T16" fmla="*/ 0 w 481"/>
                <a:gd name="T17" fmla="*/ 150 h 399"/>
                <a:gd name="T18" fmla="*/ 0 w 481"/>
                <a:gd name="T19" fmla="*/ 173 h 399"/>
                <a:gd name="T20" fmla="*/ 0 w 481"/>
                <a:gd name="T21" fmla="*/ 338 h 399"/>
                <a:gd name="T22" fmla="*/ 0 w 481"/>
                <a:gd name="T23" fmla="*/ 361 h 399"/>
                <a:gd name="T24" fmla="*/ 45 w 481"/>
                <a:gd name="T25" fmla="*/ 398 h 399"/>
                <a:gd name="T26" fmla="*/ 90 w 481"/>
                <a:gd name="T27" fmla="*/ 398 h 399"/>
                <a:gd name="T28" fmla="*/ 90 w 481"/>
                <a:gd name="T29" fmla="*/ 195 h 399"/>
                <a:gd name="T30" fmla="*/ 98 w 481"/>
                <a:gd name="T31" fmla="*/ 188 h 399"/>
                <a:gd name="T32" fmla="*/ 105 w 481"/>
                <a:gd name="T33" fmla="*/ 195 h 399"/>
                <a:gd name="T34" fmla="*/ 105 w 481"/>
                <a:gd name="T35" fmla="*/ 398 h 399"/>
                <a:gd name="T36" fmla="*/ 368 w 481"/>
                <a:gd name="T37" fmla="*/ 398 h 399"/>
                <a:gd name="T38" fmla="*/ 368 w 481"/>
                <a:gd name="T39" fmla="*/ 195 h 399"/>
                <a:gd name="T40" fmla="*/ 383 w 481"/>
                <a:gd name="T41" fmla="*/ 188 h 399"/>
                <a:gd name="T42" fmla="*/ 390 w 481"/>
                <a:gd name="T43" fmla="*/ 195 h 399"/>
                <a:gd name="T44" fmla="*/ 390 w 481"/>
                <a:gd name="T45" fmla="*/ 398 h 399"/>
                <a:gd name="T46" fmla="*/ 436 w 481"/>
                <a:gd name="T47" fmla="*/ 398 h 399"/>
                <a:gd name="T48" fmla="*/ 480 w 481"/>
                <a:gd name="T49" fmla="*/ 361 h 399"/>
                <a:gd name="T50" fmla="*/ 480 w 481"/>
                <a:gd name="T51" fmla="*/ 338 h 399"/>
                <a:gd name="T52" fmla="*/ 480 w 481"/>
                <a:gd name="T53" fmla="*/ 173 h 399"/>
                <a:gd name="T54" fmla="*/ 480 w 481"/>
                <a:gd name="T55" fmla="*/ 150 h 399"/>
                <a:gd name="T56" fmla="*/ 330 w 481"/>
                <a:gd name="T57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1" h="399">
                  <a:moveTo>
                    <a:pt x="330" y="0"/>
                  </a:moveTo>
                  <a:lnTo>
                    <a:pt x="33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300" y="8"/>
                    <a:pt x="300" y="8"/>
                    <a:pt x="300" y="8"/>
                  </a:cubicBezTo>
                  <a:cubicBezTo>
                    <a:pt x="300" y="15"/>
                    <a:pt x="285" y="68"/>
                    <a:pt x="240" y="68"/>
                  </a:cubicBezTo>
                  <a:cubicBezTo>
                    <a:pt x="188" y="68"/>
                    <a:pt x="173" y="0"/>
                    <a:pt x="173" y="0"/>
                  </a:cubicBezTo>
                  <a:lnTo>
                    <a:pt x="173" y="0"/>
                  </a:lnTo>
                  <a:cubicBezTo>
                    <a:pt x="150" y="0"/>
                    <a:pt x="150" y="0"/>
                    <a:pt x="150" y="0"/>
                  </a:cubicBezTo>
                  <a:cubicBezTo>
                    <a:pt x="68" y="0"/>
                    <a:pt x="0" y="68"/>
                    <a:pt x="0" y="15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6"/>
                    <a:pt x="23" y="398"/>
                    <a:pt x="45" y="398"/>
                  </a:cubicBezTo>
                  <a:cubicBezTo>
                    <a:pt x="90" y="398"/>
                    <a:pt x="90" y="398"/>
                    <a:pt x="90" y="398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90" y="188"/>
                    <a:pt x="90" y="188"/>
                    <a:pt x="98" y="188"/>
                  </a:cubicBezTo>
                  <a:cubicBezTo>
                    <a:pt x="105" y="188"/>
                    <a:pt x="105" y="188"/>
                    <a:pt x="105" y="195"/>
                  </a:cubicBezTo>
                  <a:cubicBezTo>
                    <a:pt x="105" y="398"/>
                    <a:pt x="105" y="398"/>
                    <a:pt x="105" y="398"/>
                  </a:cubicBezTo>
                  <a:cubicBezTo>
                    <a:pt x="368" y="398"/>
                    <a:pt x="368" y="398"/>
                    <a:pt x="368" y="398"/>
                  </a:cubicBezTo>
                  <a:cubicBezTo>
                    <a:pt x="368" y="195"/>
                    <a:pt x="368" y="195"/>
                    <a:pt x="368" y="195"/>
                  </a:cubicBezTo>
                  <a:cubicBezTo>
                    <a:pt x="368" y="188"/>
                    <a:pt x="375" y="188"/>
                    <a:pt x="383" y="188"/>
                  </a:cubicBezTo>
                  <a:cubicBezTo>
                    <a:pt x="383" y="188"/>
                    <a:pt x="390" y="188"/>
                    <a:pt x="390" y="195"/>
                  </a:cubicBezTo>
                  <a:cubicBezTo>
                    <a:pt x="390" y="398"/>
                    <a:pt x="390" y="398"/>
                    <a:pt x="390" y="398"/>
                  </a:cubicBezTo>
                  <a:cubicBezTo>
                    <a:pt x="436" y="398"/>
                    <a:pt x="436" y="398"/>
                    <a:pt x="436" y="398"/>
                  </a:cubicBezTo>
                  <a:cubicBezTo>
                    <a:pt x="458" y="398"/>
                    <a:pt x="480" y="376"/>
                    <a:pt x="480" y="361"/>
                  </a:cubicBezTo>
                  <a:cubicBezTo>
                    <a:pt x="480" y="338"/>
                    <a:pt x="480" y="338"/>
                    <a:pt x="480" y="338"/>
                  </a:cubicBezTo>
                  <a:cubicBezTo>
                    <a:pt x="480" y="173"/>
                    <a:pt x="480" y="173"/>
                    <a:pt x="480" y="173"/>
                  </a:cubicBezTo>
                  <a:cubicBezTo>
                    <a:pt x="480" y="150"/>
                    <a:pt x="480" y="150"/>
                    <a:pt x="480" y="150"/>
                  </a:cubicBezTo>
                  <a:cubicBezTo>
                    <a:pt x="480" y="68"/>
                    <a:pt x="413" y="0"/>
                    <a:pt x="33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73">
              <a:extLst>
                <a:ext uri="{FF2B5EF4-FFF2-40B4-BE49-F238E27FC236}">
                  <a16:creationId xmlns:a16="http://schemas.microsoft.com/office/drawing/2014/main" id="{F2B8604D-3F2A-AC4D-B0EF-2C4FF74E5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305" y="10308501"/>
              <a:ext cx="114424" cy="1373088"/>
            </a:xfrm>
            <a:custGeom>
              <a:avLst/>
              <a:gdLst>
                <a:gd name="T0" fmla="*/ 8 w 16"/>
                <a:gd name="T1" fmla="*/ 0 h 211"/>
                <a:gd name="T2" fmla="*/ 8 w 16"/>
                <a:gd name="T3" fmla="*/ 0 h 211"/>
                <a:gd name="T4" fmla="*/ 0 w 16"/>
                <a:gd name="T5" fmla="*/ 7 h 211"/>
                <a:gd name="T6" fmla="*/ 0 w 16"/>
                <a:gd name="T7" fmla="*/ 210 h 211"/>
                <a:gd name="T8" fmla="*/ 15 w 16"/>
                <a:gd name="T9" fmla="*/ 210 h 211"/>
                <a:gd name="T10" fmla="*/ 15 w 16"/>
                <a:gd name="T11" fmla="*/ 7 h 211"/>
                <a:gd name="T12" fmla="*/ 8 w 16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11">
                  <a:moveTo>
                    <a:pt x="8" y="0"/>
                  </a:moveTo>
                  <a:lnTo>
                    <a:pt x="8" y="0"/>
                  </a:lnTo>
                  <a:cubicBezTo>
                    <a:pt x="0" y="0"/>
                    <a:pt x="0" y="0"/>
                    <a:pt x="0" y="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5" y="210"/>
                    <a:pt x="15" y="210"/>
                    <a:pt x="15" y="21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0"/>
                    <a:pt x="15" y="0"/>
                    <a:pt x="8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175">
              <a:extLst>
                <a:ext uri="{FF2B5EF4-FFF2-40B4-BE49-F238E27FC236}">
                  <a16:creationId xmlns:a16="http://schemas.microsoft.com/office/drawing/2014/main" id="{81D3EF6F-F951-EF42-A727-DA1F872D4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690" y="6589810"/>
              <a:ext cx="2002420" cy="1172837"/>
            </a:xfrm>
            <a:custGeom>
              <a:avLst/>
              <a:gdLst>
                <a:gd name="T0" fmla="*/ 210 w 308"/>
                <a:gd name="T1" fmla="*/ 15 h 181"/>
                <a:gd name="T2" fmla="*/ 210 w 308"/>
                <a:gd name="T3" fmla="*/ 15 h 181"/>
                <a:gd name="T4" fmla="*/ 45 w 308"/>
                <a:gd name="T5" fmla="*/ 68 h 181"/>
                <a:gd name="T6" fmla="*/ 7 w 308"/>
                <a:gd name="T7" fmla="*/ 180 h 181"/>
                <a:gd name="T8" fmla="*/ 90 w 308"/>
                <a:gd name="T9" fmla="*/ 90 h 181"/>
                <a:gd name="T10" fmla="*/ 127 w 308"/>
                <a:gd name="T11" fmla="*/ 98 h 181"/>
                <a:gd name="T12" fmla="*/ 307 w 308"/>
                <a:gd name="T13" fmla="*/ 165 h 181"/>
                <a:gd name="T14" fmla="*/ 210 w 308"/>
                <a:gd name="T15" fmla="*/ 1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181">
                  <a:moveTo>
                    <a:pt x="210" y="15"/>
                  </a:moveTo>
                  <a:lnTo>
                    <a:pt x="210" y="15"/>
                  </a:lnTo>
                  <a:cubicBezTo>
                    <a:pt x="165" y="0"/>
                    <a:pt x="82" y="15"/>
                    <a:pt x="45" y="68"/>
                  </a:cubicBezTo>
                  <a:cubicBezTo>
                    <a:pt x="30" y="83"/>
                    <a:pt x="0" y="113"/>
                    <a:pt x="7" y="180"/>
                  </a:cubicBezTo>
                  <a:cubicBezTo>
                    <a:pt x="52" y="143"/>
                    <a:pt x="82" y="105"/>
                    <a:pt x="90" y="90"/>
                  </a:cubicBezTo>
                  <a:cubicBezTo>
                    <a:pt x="97" y="90"/>
                    <a:pt x="112" y="98"/>
                    <a:pt x="127" y="98"/>
                  </a:cubicBezTo>
                  <a:cubicBezTo>
                    <a:pt x="195" y="120"/>
                    <a:pt x="255" y="143"/>
                    <a:pt x="307" y="165"/>
                  </a:cubicBezTo>
                  <a:cubicBezTo>
                    <a:pt x="307" y="98"/>
                    <a:pt x="277" y="30"/>
                    <a:pt x="210" y="15"/>
                  </a:cubicBezTo>
                </a:path>
              </a:pathLst>
            </a:custGeom>
            <a:solidFill>
              <a:srgbClr val="8962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76">
              <a:extLst>
                <a:ext uri="{FF2B5EF4-FFF2-40B4-BE49-F238E27FC236}">
                  <a16:creationId xmlns:a16="http://schemas.microsoft.com/office/drawing/2014/main" id="{71DA1E93-4679-014B-85A2-76087384F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493" y="7190527"/>
              <a:ext cx="1744957" cy="1744975"/>
            </a:xfrm>
            <a:custGeom>
              <a:avLst/>
              <a:gdLst>
                <a:gd name="T0" fmla="*/ 270 w 271"/>
                <a:gd name="T1" fmla="*/ 134 h 270"/>
                <a:gd name="T2" fmla="*/ 270 w 271"/>
                <a:gd name="T3" fmla="*/ 134 h 270"/>
                <a:gd name="T4" fmla="*/ 135 w 271"/>
                <a:gd name="T5" fmla="*/ 269 h 270"/>
                <a:gd name="T6" fmla="*/ 0 w 271"/>
                <a:gd name="T7" fmla="*/ 134 h 270"/>
                <a:gd name="T8" fmla="*/ 135 w 271"/>
                <a:gd name="T9" fmla="*/ 0 h 270"/>
                <a:gd name="T10" fmla="*/ 270 w 271"/>
                <a:gd name="T11" fmla="*/ 13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270">
                  <a:moveTo>
                    <a:pt x="270" y="134"/>
                  </a:moveTo>
                  <a:lnTo>
                    <a:pt x="270" y="134"/>
                  </a:lnTo>
                  <a:cubicBezTo>
                    <a:pt x="270" y="209"/>
                    <a:pt x="210" y="269"/>
                    <a:pt x="135" y="269"/>
                  </a:cubicBezTo>
                  <a:cubicBezTo>
                    <a:pt x="60" y="269"/>
                    <a:pt x="0" y="209"/>
                    <a:pt x="0" y="134"/>
                  </a:cubicBezTo>
                  <a:cubicBezTo>
                    <a:pt x="0" y="60"/>
                    <a:pt x="60" y="0"/>
                    <a:pt x="135" y="0"/>
                  </a:cubicBezTo>
                  <a:cubicBezTo>
                    <a:pt x="210" y="0"/>
                    <a:pt x="270" y="60"/>
                    <a:pt x="270" y="1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77">
              <a:extLst>
                <a:ext uri="{FF2B5EF4-FFF2-40B4-BE49-F238E27FC236}">
                  <a16:creationId xmlns:a16="http://schemas.microsoft.com/office/drawing/2014/main" id="{2C80452F-86DB-544E-9DEB-95294AD67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687" y="4301330"/>
              <a:ext cx="1773572" cy="1744957"/>
            </a:xfrm>
            <a:custGeom>
              <a:avLst/>
              <a:gdLst>
                <a:gd name="T0" fmla="*/ 271 w 272"/>
                <a:gd name="T1" fmla="*/ 135 h 271"/>
                <a:gd name="T2" fmla="*/ 271 w 272"/>
                <a:gd name="T3" fmla="*/ 135 h 271"/>
                <a:gd name="T4" fmla="*/ 135 w 272"/>
                <a:gd name="T5" fmla="*/ 270 h 271"/>
                <a:gd name="T6" fmla="*/ 0 w 272"/>
                <a:gd name="T7" fmla="*/ 135 h 271"/>
                <a:gd name="T8" fmla="*/ 135 w 272"/>
                <a:gd name="T9" fmla="*/ 0 h 271"/>
                <a:gd name="T10" fmla="*/ 271 w 272"/>
                <a:gd name="T11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71">
                  <a:moveTo>
                    <a:pt x="271" y="135"/>
                  </a:moveTo>
                  <a:lnTo>
                    <a:pt x="271" y="135"/>
                  </a:lnTo>
                  <a:cubicBezTo>
                    <a:pt x="271" y="210"/>
                    <a:pt x="211" y="270"/>
                    <a:pt x="135" y="270"/>
                  </a:cubicBezTo>
                  <a:cubicBezTo>
                    <a:pt x="61" y="270"/>
                    <a:pt x="0" y="210"/>
                    <a:pt x="0" y="135"/>
                  </a:cubicBezTo>
                  <a:cubicBezTo>
                    <a:pt x="0" y="60"/>
                    <a:pt x="61" y="0"/>
                    <a:pt x="135" y="0"/>
                  </a:cubicBezTo>
                  <a:cubicBezTo>
                    <a:pt x="211" y="0"/>
                    <a:pt x="271" y="60"/>
                    <a:pt x="271" y="13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78">
              <a:extLst>
                <a:ext uri="{FF2B5EF4-FFF2-40B4-BE49-F238E27FC236}">
                  <a16:creationId xmlns:a16="http://schemas.microsoft.com/office/drawing/2014/main" id="{994DB313-138F-FD43-A9BF-C96F7893B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7139" y="7190527"/>
              <a:ext cx="1744975" cy="1744975"/>
            </a:xfrm>
            <a:custGeom>
              <a:avLst/>
              <a:gdLst>
                <a:gd name="T0" fmla="*/ 270 w 271"/>
                <a:gd name="T1" fmla="*/ 134 h 270"/>
                <a:gd name="T2" fmla="*/ 270 w 271"/>
                <a:gd name="T3" fmla="*/ 134 h 270"/>
                <a:gd name="T4" fmla="*/ 135 w 271"/>
                <a:gd name="T5" fmla="*/ 269 h 270"/>
                <a:gd name="T6" fmla="*/ 0 w 271"/>
                <a:gd name="T7" fmla="*/ 134 h 270"/>
                <a:gd name="T8" fmla="*/ 135 w 271"/>
                <a:gd name="T9" fmla="*/ 0 h 270"/>
                <a:gd name="T10" fmla="*/ 270 w 271"/>
                <a:gd name="T11" fmla="*/ 13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270">
                  <a:moveTo>
                    <a:pt x="270" y="134"/>
                  </a:moveTo>
                  <a:lnTo>
                    <a:pt x="270" y="134"/>
                  </a:lnTo>
                  <a:cubicBezTo>
                    <a:pt x="270" y="209"/>
                    <a:pt x="210" y="269"/>
                    <a:pt x="135" y="269"/>
                  </a:cubicBezTo>
                  <a:cubicBezTo>
                    <a:pt x="60" y="269"/>
                    <a:pt x="0" y="209"/>
                    <a:pt x="0" y="134"/>
                  </a:cubicBezTo>
                  <a:cubicBezTo>
                    <a:pt x="0" y="60"/>
                    <a:pt x="60" y="0"/>
                    <a:pt x="135" y="0"/>
                  </a:cubicBezTo>
                  <a:cubicBezTo>
                    <a:pt x="210" y="0"/>
                    <a:pt x="270" y="60"/>
                    <a:pt x="270" y="13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08D5CFB-BC64-5045-868A-A5ABCD26D276}"/>
                </a:ext>
              </a:extLst>
            </p:cNvPr>
            <p:cNvGrpSpPr/>
            <p:nvPr/>
          </p:nvGrpSpPr>
          <p:grpSpPr>
            <a:xfrm>
              <a:off x="1571998" y="7533799"/>
              <a:ext cx="743756" cy="1058431"/>
              <a:chOff x="1571998" y="7533799"/>
              <a:chExt cx="743756" cy="1058431"/>
            </a:xfrm>
          </p:grpSpPr>
          <p:sp>
            <p:nvSpPr>
              <p:cNvPr id="67" name="Freeform 179">
                <a:extLst>
                  <a:ext uri="{FF2B5EF4-FFF2-40B4-BE49-F238E27FC236}">
                    <a16:creationId xmlns:a16="http://schemas.microsoft.com/office/drawing/2014/main" id="{9AF0D0B7-BB81-FC45-9D4F-E52C40221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1998" y="7533799"/>
                <a:ext cx="743756" cy="1058431"/>
              </a:xfrm>
              <a:custGeom>
                <a:avLst/>
                <a:gdLst>
                  <a:gd name="T0" fmla="*/ 113 w 114"/>
                  <a:gd name="T1" fmla="*/ 60 h 165"/>
                  <a:gd name="T2" fmla="*/ 113 w 114"/>
                  <a:gd name="T3" fmla="*/ 60 h 165"/>
                  <a:gd name="T4" fmla="*/ 53 w 114"/>
                  <a:gd name="T5" fmla="*/ 0 h 165"/>
                  <a:gd name="T6" fmla="*/ 0 w 114"/>
                  <a:gd name="T7" fmla="*/ 52 h 165"/>
                  <a:gd name="T8" fmla="*/ 30 w 114"/>
                  <a:gd name="T9" fmla="*/ 104 h 165"/>
                  <a:gd name="T10" fmla="*/ 30 w 114"/>
                  <a:gd name="T11" fmla="*/ 126 h 165"/>
                  <a:gd name="T12" fmla="*/ 38 w 114"/>
                  <a:gd name="T13" fmla="*/ 141 h 165"/>
                  <a:gd name="T14" fmla="*/ 38 w 114"/>
                  <a:gd name="T15" fmla="*/ 141 h 165"/>
                  <a:gd name="T16" fmla="*/ 38 w 114"/>
                  <a:gd name="T17" fmla="*/ 156 h 165"/>
                  <a:gd name="T18" fmla="*/ 45 w 114"/>
                  <a:gd name="T19" fmla="*/ 164 h 165"/>
                  <a:gd name="T20" fmla="*/ 68 w 114"/>
                  <a:gd name="T21" fmla="*/ 164 h 165"/>
                  <a:gd name="T22" fmla="*/ 75 w 114"/>
                  <a:gd name="T23" fmla="*/ 156 h 165"/>
                  <a:gd name="T24" fmla="*/ 75 w 114"/>
                  <a:gd name="T25" fmla="*/ 141 h 165"/>
                  <a:gd name="T26" fmla="*/ 75 w 114"/>
                  <a:gd name="T27" fmla="*/ 141 h 165"/>
                  <a:gd name="T28" fmla="*/ 83 w 114"/>
                  <a:gd name="T29" fmla="*/ 126 h 165"/>
                  <a:gd name="T30" fmla="*/ 83 w 114"/>
                  <a:gd name="T31" fmla="*/ 104 h 165"/>
                  <a:gd name="T32" fmla="*/ 113 w 114"/>
                  <a:gd name="T33" fmla="*/ 6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65">
                    <a:moveTo>
                      <a:pt x="113" y="60"/>
                    </a:moveTo>
                    <a:lnTo>
                      <a:pt x="113" y="60"/>
                    </a:lnTo>
                    <a:cubicBezTo>
                      <a:pt x="113" y="22"/>
                      <a:pt x="83" y="0"/>
                      <a:pt x="53" y="0"/>
                    </a:cubicBezTo>
                    <a:cubicBezTo>
                      <a:pt x="23" y="0"/>
                      <a:pt x="0" y="22"/>
                      <a:pt x="0" y="52"/>
                    </a:cubicBezTo>
                    <a:cubicBezTo>
                      <a:pt x="0" y="75"/>
                      <a:pt x="15" y="89"/>
                      <a:pt x="30" y="104"/>
                    </a:cubicBezTo>
                    <a:cubicBezTo>
                      <a:pt x="30" y="111"/>
                      <a:pt x="30" y="126"/>
                      <a:pt x="30" y="126"/>
                    </a:cubicBezTo>
                    <a:cubicBezTo>
                      <a:pt x="30" y="134"/>
                      <a:pt x="30" y="134"/>
                      <a:pt x="38" y="141"/>
                    </a:cubicBezTo>
                    <a:lnTo>
                      <a:pt x="38" y="141"/>
                    </a:lnTo>
                    <a:cubicBezTo>
                      <a:pt x="38" y="156"/>
                      <a:pt x="38" y="156"/>
                      <a:pt x="38" y="156"/>
                    </a:cubicBezTo>
                    <a:cubicBezTo>
                      <a:pt x="38" y="156"/>
                      <a:pt x="38" y="164"/>
                      <a:pt x="45" y="164"/>
                    </a:cubicBezTo>
                    <a:cubicBezTo>
                      <a:pt x="68" y="164"/>
                      <a:pt x="68" y="164"/>
                      <a:pt x="68" y="164"/>
                    </a:cubicBezTo>
                    <a:cubicBezTo>
                      <a:pt x="75" y="164"/>
                      <a:pt x="75" y="156"/>
                      <a:pt x="75" y="156"/>
                    </a:cubicBezTo>
                    <a:cubicBezTo>
                      <a:pt x="75" y="141"/>
                      <a:pt x="75" y="141"/>
                      <a:pt x="75" y="141"/>
                    </a:cubicBezTo>
                    <a:lnTo>
                      <a:pt x="75" y="141"/>
                    </a:lnTo>
                    <a:cubicBezTo>
                      <a:pt x="75" y="134"/>
                      <a:pt x="83" y="134"/>
                      <a:pt x="83" y="126"/>
                    </a:cubicBezTo>
                    <a:cubicBezTo>
                      <a:pt x="83" y="126"/>
                      <a:pt x="83" y="111"/>
                      <a:pt x="83" y="104"/>
                    </a:cubicBezTo>
                    <a:cubicBezTo>
                      <a:pt x="98" y="89"/>
                      <a:pt x="113" y="75"/>
                      <a:pt x="113" y="6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180">
                <a:extLst>
                  <a:ext uri="{FF2B5EF4-FFF2-40B4-BE49-F238E27FC236}">
                    <a16:creationId xmlns:a16="http://schemas.microsoft.com/office/drawing/2014/main" id="{F5F4FA2E-0662-CB4F-89D6-9D8072AD4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037" y="7762647"/>
                <a:ext cx="429081" cy="400484"/>
              </a:xfrm>
              <a:custGeom>
                <a:avLst/>
                <a:gdLst>
                  <a:gd name="T0" fmla="*/ 30 w 68"/>
                  <a:gd name="T1" fmla="*/ 59 h 60"/>
                  <a:gd name="T2" fmla="*/ 30 w 68"/>
                  <a:gd name="T3" fmla="*/ 59 h 60"/>
                  <a:gd name="T4" fmla="*/ 30 w 68"/>
                  <a:gd name="T5" fmla="*/ 59 h 60"/>
                  <a:gd name="T6" fmla="*/ 30 w 68"/>
                  <a:gd name="T7" fmla="*/ 59 h 60"/>
                  <a:gd name="T8" fmla="*/ 0 w 68"/>
                  <a:gd name="T9" fmla="*/ 8 h 60"/>
                  <a:gd name="T10" fmla="*/ 0 w 68"/>
                  <a:gd name="T11" fmla="*/ 0 h 60"/>
                  <a:gd name="T12" fmla="*/ 0 w 68"/>
                  <a:gd name="T13" fmla="*/ 0 h 60"/>
                  <a:gd name="T14" fmla="*/ 67 w 68"/>
                  <a:gd name="T15" fmla="*/ 0 h 60"/>
                  <a:gd name="T16" fmla="*/ 67 w 68"/>
                  <a:gd name="T17" fmla="*/ 0 h 60"/>
                  <a:gd name="T18" fmla="*/ 67 w 68"/>
                  <a:gd name="T19" fmla="*/ 8 h 60"/>
                  <a:gd name="T20" fmla="*/ 37 w 68"/>
                  <a:gd name="T21" fmla="*/ 59 h 60"/>
                  <a:gd name="T22" fmla="*/ 30 w 68"/>
                  <a:gd name="T23" fmla="*/ 59 h 60"/>
                  <a:gd name="T24" fmla="*/ 7 w 68"/>
                  <a:gd name="T25" fmla="*/ 8 h 60"/>
                  <a:gd name="T26" fmla="*/ 7 w 68"/>
                  <a:gd name="T27" fmla="*/ 8 h 60"/>
                  <a:gd name="T28" fmla="*/ 30 w 68"/>
                  <a:gd name="T29" fmla="*/ 52 h 60"/>
                  <a:gd name="T30" fmla="*/ 60 w 68"/>
                  <a:gd name="T31" fmla="*/ 8 h 60"/>
                  <a:gd name="T32" fmla="*/ 7 w 68"/>
                  <a:gd name="T33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60">
                    <a:moveTo>
                      <a:pt x="30" y="59"/>
                    </a:moveTo>
                    <a:lnTo>
                      <a:pt x="30" y="59"/>
                    </a:lnTo>
                    <a:lnTo>
                      <a:pt x="30" y="59"/>
                    </a:lnTo>
                    <a:lnTo>
                      <a:pt x="30" y="59"/>
                    </a:ln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0"/>
                    </a:cubicBezTo>
                    <a:lnTo>
                      <a:pt x="0" y="0"/>
                    </a:lnTo>
                    <a:cubicBezTo>
                      <a:pt x="67" y="0"/>
                      <a:pt x="67" y="0"/>
                      <a:pt x="67" y="0"/>
                    </a:cubicBezTo>
                    <a:lnTo>
                      <a:pt x="67" y="0"/>
                    </a:lnTo>
                    <a:cubicBezTo>
                      <a:pt x="67" y="8"/>
                      <a:pt x="67" y="8"/>
                      <a:pt x="67" y="8"/>
                    </a:cubicBezTo>
                    <a:cubicBezTo>
                      <a:pt x="37" y="59"/>
                      <a:pt x="37" y="59"/>
                      <a:pt x="37" y="59"/>
                    </a:cubicBezTo>
                    <a:lnTo>
                      <a:pt x="30" y="59"/>
                    </a:lnTo>
                    <a:close/>
                    <a:moveTo>
                      <a:pt x="7" y="8"/>
                    </a:moveTo>
                    <a:lnTo>
                      <a:pt x="7" y="8"/>
                    </a:lnTo>
                    <a:cubicBezTo>
                      <a:pt x="30" y="52"/>
                      <a:pt x="30" y="52"/>
                      <a:pt x="30" y="52"/>
                    </a:cubicBezTo>
                    <a:cubicBezTo>
                      <a:pt x="60" y="8"/>
                      <a:pt x="60" y="8"/>
                      <a:pt x="60" y="8"/>
                    </a:cubicBezTo>
                    <a:lnTo>
                      <a:pt x="7" y="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181">
                <a:extLst>
                  <a:ext uri="{FF2B5EF4-FFF2-40B4-BE49-F238E27FC236}">
                    <a16:creationId xmlns:a16="http://schemas.microsoft.com/office/drawing/2014/main" id="{083DCDB4-B397-B241-AAE6-5666656F4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270" y="8105920"/>
                <a:ext cx="57212" cy="257463"/>
              </a:xfrm>
              <a:custGeom>
                <a:avLst/>
                <a:gdLst>
                  <a:gd name="T0" fmla="*/ 0 w 8"/>
                  <a:gd name="T1" fmla="*/ 37 h 38"/>
                  <a:gd name="T2" fmla="*/ 0 w 8"/>
                  <a:gd name="T3" fmla="*/ 37 h 38"/>
                  <a:gd name="T4" fmla="*/ 0 w 8"/>
                  <a:gd name="T5" fmla="*/ 37 h 38"/>
                  <a:gd name="T6" fmla="*/ 0 w 8"/>
                  <a:gd name="T7" fmla="*/ 7 h 38"/>
                  <a:gd name="T8" fmla="*/ 0 w 8"/>
                  <a:gd name="T9" fmla="*/ 0 h 38"/>
                  <a:gd name="T10" fmla="*/ 7 w 8"/>
                  <a:gd name="T11" fmla="*/ 7 h 38"/>
                  <a:gd name="T12" fmla="*/ 7 w 8"/>
                  <a:gd name="T13" fmla="*/ 37 h 38"/>
                  <a:gd name="T14" fmla="*/ 0 w 8"/>
                  <a:gd name="T1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38">
                    <a:moveTo>
                      <a:pt x="0" y="37"/>
                    </a:moveTo>
                    <a:lnTo>
                      <a:pt x="0" y="37"/>
                    </a:lnTo>
                    <a:lnTo>
                      <a:pt x="0" y="37"/>
                    </a:lnTo>
                    <a:cubicBezTo>
                      <a:pt x="0" y="7"/>
                      <a:pt x="0" y="7"/>
                      <a:pt x="0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7" y="0"/>
                      <a:pt x="7" y="7"/>
                    </a:cubicBezTo>
                    <a:cubicBezTo>
                      <a:pt x="7" y="37"/>
                      <a:pt x="7" y="37"/>
                      <a:pt x="7" y="37"/>
                    </a:cubicBezTo>
                    <a:lnTo>
                      <a:pt x="0" y="3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" name="Freeform 182">
              <a:extLst>
                <a:ext uri="{FF2B5EF4-FFF2-40B4-BE49-F238E27FC236}">
                  <a16:creationId xmlns:a16="http://schemas.microsoft.com/office/drawing/2014/main" id="{11B62A41-1CB8-9D4E-A1BB-9A7F2419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390" y="4301330"/>
              <a:ext cx="1744975" cy="1744957"/>
            </a:xfrm>
            <a:custGeom>
              <a:avLst/>
              <a:gdLst>
                <a:gd name="T0" fmla="*/ 270 w 271"/>
                <a:gd name="T1" fmla="*/ 135 h 271"/>
                <a:gd name="T2" fmla="*/ 270 w 271"/>
                <a:gd name="T3" fmla="*/ 135 h 271"/>
                <a:gd name="T4" fmla="*/ 135 w 271"/>
                <a:gd name="T5" fmla="*/ 270 h 271"/>
                <a:gd name="T6" fmla="*/ 0 w 271"/>
                <a:gd name="T7" fmla="*/ 135 h 271"/>
                <a:gd name="T8" fmla="*/ 135 w 271"/>
                <a:gd name="T9" fmla="*/ 0 h 271"/>
                <a:gd name="T10" fmla="*/ 270 w 271"/>
                <a:gd name="T11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271">
                  <a:moveTo>
                    <a:pt x="270" y="135"/>
                  </a:moveTo>
                  <a:lnTo>
                    <a:pt x="270" y="135"/>
                  </a:lnTo>
                  <a:cubicBezTo>
                    <a:pt x="270" y="210"/>
                    <a:pt x="210" y="270"/>
                    <a:pt x="135" y="270"/>
                  </a:cubicBezTo>
                  <a:cubicBezTo>
                    <a:pt x="60" y="270"/>
                    <a:pt x="0" y="210"/>
                    <a:pt x="0" y="135"/>
                  </a:cubicBezTo>
                  <a:cubicBezTo>
                    <a:pt x="0" y="60"/>
                    <a:pt x="60" y="0"/>
                    <a:pt x="135" y="0"/>
                  </a:cubicBezTo>
                  <a:cubicBezTo>
                    <a:pt x="210" y="0"/>
                    <a:pt x="270" y="60"/>
                    <a:pt x="270" y="1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F0CFAB8-CB21-DF4D-8D76-EFA6B1646D19}"/>
                </a:ext>
              </a:extLst>
            </p:cNvPr>
            <p:cNvGrpSpPr/>
            <p:nvPr/>
          </p:nvGrpSpPr>
          <p:grpSpPr>
            <a:xfrm>
              <a:off x="2687641" y="4587390"/>
              <a:ext cx="1430300" cy="1287261"/>
              <a:chOff x="2687641" y="4587390"/>
              <a:chExt cx="1430300" cy="1287261"/>
            </a:xfrm>
          </p:grpSpPr>
          <p:sp>
            <p:nvSpPr>
              <p:cNvPr id="71" name="Freeform 183">
                <a:extLst>
                  <a:ext uri="{FF2B5EF4-FFF2-40B4-BE49-F238E27FC236}">
                    <a16:creationId xmlns:a16="http://schemas.microsoft.com/office/drawing/2014/main" id="{E09F1B5C-CA6B-A443-A42E-D340C51CA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641" y="4902047"/>
                <a:ext cx="829565" cy="972604"/>
              </a:xfrm>
              <a:custGeom>
                <a:avLst/>
                <a:gdLst>
                  <a:gd name="T0" fmla="*/ 0 w 129"/>
                  <a:gd name="T1" fmla="*/ 30 h 151"/>
                  <a:gd name="T2" fmla="*/ 0 w 129"/>
                  <a:gd name="T3" fmla="*/ 30 h 151"/>
                  <a:gd name="T4" fmla="*/ 45 w 129"/>
                  <a:gd name="T5" fmla="*/ 15 h 151"/>
                  <a:gd name="T6" fmla="*/ 120 w 129"/>
                  <a:gd name="T7" fmla="*/ 83 h 151"/>
                  <a:gd name="T8" fmla="*/ 82 w 129"/>
                  <a:gd name="T9" fmla="*/ 143 h 151"/>
                  <a:gd name="T10" fmla="*/ 82 w 129"/>
                  <a:gd name="T11" fmla="*/ 150 h 151"/>
                  <a:gd name="T12" fmla="*/ 128 w 129"/>
                  <a:gd name="T13" fmla="*/ 83 h 151"/>
                  <a:gd name="T14" fmla="*/ 45 w 129"/>
                  <a:gd name="T15" fmla="*/ 0 h 151"/>
                  <a:gd name="T16" fmla="*/ 0 w 129"/>
                  <a:gd name="T17" fmla="*/ 23 h 151"/>
                  <a:gd name="T18" fmla="*/ 0 w 129"/>
                  <a:gd name="T19" fmla="*/ 3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51">
                    <a:moveTo>
                      <a:pt x="0" y="30"/>
                    </a:moveTo>
                    <a:lnTo>
                      <a:pt x="0" y="30"/>
                    </a:lnTo>
                    <a:cubicBezTo>
                      <a:pt x="15" y="15"/>
                      <a:pt x="30" y="15"/>
                      <a:pt x="45" y="15"/>
                    </a:cubicBezTo>
                    <a:cubicBezTo>
                      <a:pt x="82" y="15"/>
                      <a:pt x="120" y="45"/>
                      <a:pt x="120" y="83"/>
                    </a:cubicBezTo>
                    <a:cubicBezTo>
                      <a:pt x="120" y="105"/>
                      <a:pt x="105" y="135"/>
                      <a:pt x="82" y="143"/>
                    </a:cubicBezTo>
                    <a:cubicBezTo>
                      <a:pt x="82" y="150"/>
                      <a:pt x="82" y="150"/>
                      <a:pt x="82" y="150"/>
                    </a:cubicBezTo>
                    <a:cubicBezTo>
                      <a:pt x="112" y="135"/>
                      <a:pt x="128" y="113"/>
                      <a:pt x="128" y="83"/>
                    </a:cubicBezTo>
                    <a:cubicBezTo>
                      <a:pt x="128" y="38"/>
                      <a:pt x="90" y="0"/>
                      <a:pt x="45" y="0"/>
                    </a:cubicBezTo>
                    <a:cubicBezTo>
                      <a:pt x="30" y="0"/>
                      <a:pt x="15" y="8"/>
                      <a:pt x="0" y="23"/>
                    </a:cubicBezTo>
                    <a:lnTo>
                      <a:pt x="0" y="3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184">
                <a:extLst>
                  <a:ext uri="{FF2B5EF4-FFF2-40B4-BE49-F238E27FC236}">
                    <a16:creationId xmlns:a16="http://schemas.microsoft.com/office/drawing/2014/main" id="{9A498CA9-CD80-7F40-A290-A87EB1F3C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973" y="5045086"/>
                <a:ext cx="200233" cy="200233"/>
              </a:xfrm>
              <a:custGeom>
                <a:avLst/>
                <a:gdLst>
                  <a:gd name="T0" fmla="*/ 14 w 31"/>
                  <a:gd name="T1" fmla="*/ 0 h 31"/>
                  <a:gd name="T2" fmla="*/ 14 w 31"/>
                  <a:gd name="T3" fmla="*/ 0 h 31"/>
                  <a:gd name="T4" fmla="*/ 0 w 31"/>
                  <a:gd name="T5" fmla="*/ 15 h 31"/>
                  <a:gd name="T6" fmla="*/ 14 w 31"/>
                  <a:gd name="T7" fmla="*/ 30 h 31"/>
                  <a:gd name="T8" fmla="*/ 30 w 31"/>
                  <a:gd name="T9" fmla="*/ 15 h 31"/>
                  <a:gd name="T10" fmla="*/ 14 w 31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1">
                    <a:moveTo>
                      <a:pt x="14" y="0"/>
                    </a:moveTo>
                    <a:lnTo>
                      <a:pt x="14" y="0"/>
                    </a:lnTo>
                    <a:cubicBezTo>
                      <a:pt x="7" y="0"/>
                      <a:pt x="0" y="7"/>
                      <a:pt x="0" y="15"/>
                    </a:cubicBezTo>
                    <a:cubicBezTo>
                      <a:pt x="0" y="22"/>
                      <a:pt x="7" y="30"/>
                      <a:pt x="14" y="30"/>
                    </a:cubicBezTo>
                    <a:cubicBezTo>
                      <a:pt x="22" y="30"/>
                      <a:pt x="30" y="22"/>
                      <a:pt x="30" y="15"/>
                    </a:cubicBezTo>
                    <a:cubicBezTo>
                      <a:pt x="30" y="7"/>
                      <a:pt x="22" y="0"/>
                      <a:pt x="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85">
                <a:extLst>
                  <a:ext uri="{FF2B5EF4-FFF2-40B4-BE49-F238E27FC236}">
                    <a16:creationId xmlns:a16="http://schemas.microsoft.com/office/drawing/2014/main" id="{F05068E0-5FDF-4446-B220-FAEEA3D5C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510" y="4644602"/>
                <a:ext cx="686544" cy="1029816"/>
              </a:xfrm>
              <a:custGeom>
                <a:avLst/>
                <a:gdLst>
                  <a:gd name="T0" fmla="*/ 105 w 106"/>
                  <a:gd name="T1" fmla="*/ 157 h 158"/>
                  <a:gd name="T2" fmla="*/ 0 w 106"/>
                  <a:gd name="T3" fmla="*/ 7 h 158"/>
                  <a:gd name="T4" fmla="*/ 8 w 106"/>
                  <a:gd name="T5" fmla="*/ 0 h 158"/>
                  <a:gd name="T6" fmla="*/ 105 w 106"/>
                  <a:gd name="T7" fmla="*/ 150 h 158"/>
                  <a:gd name="T8" fmla="*/ 105 w 106"/>
                  <a:gd name="T9" fmla="*/ 15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58">
                    <a:moveTo>
                      <a:pt x="105" y="157"/>
                    </a:moveTo>
                    <a:lnTo>
                      <a:pt x="0" y="7"/>
                    </a:lnTo>
                    <a:lnTo>
                      <a:pt x="8" y="0"/>
                    </a:lnTo>
                    <a:lnTo>
                      <a:pt x="105" y="150"/>
                    </a:lnTo>
                    <a:lnTo>
                      <a:pt x="105" y="15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186">
                <a:extLst>
                  <a:ext uri="{FF2B5EF4-FFF2-40B4-BE49-F238E27FC236}">
                    <a16:creationId xmlns:a16="http://schemas.microsoft.com/office/drawing/2014/main" id="{EB1D163F-397A-674C-9642-932B99A40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913" y="4587390"/>
                <a:ext cx="143021" cy="143021"/>
              </a:xfrm>
              <a:custGeom>
                <a:avLst/>
                <a:gdLst>
                  <a:gd name="T0" fmla="*/ 0 w 24"/>
                  <a:gd name="T1" fmla="*/ 8 h 24"/>
                  <a:gd name="T2" fmla="*/ 8 w 24"/>
                  <a:gd name="T3" fmla="*/ 23 h 24"/>
                  <a:gd name="T4" fmla="*/ 23 w 24"/>
                  <a:gd name="T5" fmla="*/ 15 h 24"/>
                  <a:gd name="T6" fmla="*/ 16 w 24"/>
                  <a:gd name="T7" fmla="*/ 0 h 24"/>
                  <a:gd name="T8" fmla="*/ 0 w 24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0" y="8"/>
                    </a:moveTo>
                    <a:lnTo>
                      <a:pt x="8" y="23"/>
                    </a:lnTo>
                    <a:lnTo>
                      <a:pt x="23" y="15"/>
                    </a:lnTo>
                    <a:lnTo>
                      <a:pt x="16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187">
                <a:extLst>
                  <a:ext uri="{FF2B5EF4-FFF2-40B4-BE49-F238E27FC236}">
                    <a16:creationId xmlns:a16="http://schemas.microsoft.com/office/drawing/2014/main" id="{79A44DF7-36A0-9E4F-8535-DA243AE8F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0245" y="5559994"/>
                <a:ext cx="200233" cy="143021"/>
              </a:xfrm>
              <a:custGeom>
                <a:avLst/>
                <a:gdLst>
                  <a:gd name="T0" fmla="*/ 0 w 31"/>
                  <a:gd name="T1" fmla="*/ 8 h 24"/>
                  <a:gd name="T2" fmla="*/ 15 w 31"/>
                  <a:gd name="T3" fmla="*/ 23 h 24"/>
                  <a:gd name="T4" fmla="*/ 30 w 31"/>
                  <a:gd name="T5" fmla="*/ 15 h 24"/>
                  <a:gd name="T6" fmla="*/ 15 w 31"/>
                  <a:gd name="T7" fmla="*/ 0 h 24"/>
                  <a:gd name="T8" fmla="*/ 0 w 31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4">
                    <a:moveTo>
                      <a:pt x="0" y="8"/>
                    </a:moveTo>
                    <a:lnTo>
                      <a:pt x="15" y="23"/>
                    </a:lnTo>
                    <a:lnTo>
                      <a:pt x="30" y="15"/>
                    </a:lnTo>
                    <a:lnTo>
                      <a:pt x="15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88">
                <a:extLst>
                  <a:ext uri="{FF2B5EF4-FFF2-40B4-BE49-F238E27FC236}">
                    <a16:creationId xmlns:a16="http://schemas.microsoft.com/office/drawing/2014/main" id="{7D758822-536F-3E4D-B9A0-C2CF04586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4185" y="5073683"/>
                <a:ext cx="114424" cy="114424"/>
              </a:xfrm>
              <a:custGeom>
                <a:avLst/>
                <a:gdLst>
                  <a:gd name="T0" fmla="*/ 7 w 16"/>
                  <a:gd name="T1" fmla="*/ 0 h 16"/>
                  <a:gd name="T2" fmla="*/ 7 w 16"/>
                  <a:gd name="T3" fmla="*/ 0 h 16"/>
                  <a:gd name="T4" fmla="*/ 0 w 16"/>
                  <a:gd name="T5" fmla="*/ 8 h 16"/>
                  <a:gd name="T6" fmla="*/ 7 w 16"/>
                  <a:gd name="T7" fmla="*/ 15 h 16"/>
                  <a:gd name="T8" fmla="*/ 15 w 16"/>
                  <a:gd name="T9" fmla="*/ 8 h 16"/>
                  <a:gd name="T10" fmla="*/ 7 w 16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6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0"/>
                      <a:pt x="0" y="0"/>
                      <a:pt x="0" y="8"/>
                    </a:cubicBezTo>
                    <a:cubicBezTo>
                      <a:pt x="0" y="15"/>
                      <a:pt x="0" y="15"/>
                      <a:pt x="7" y="15"/>
                    </a:cubicBezTo>
                    <a:cubicBezTo>
                      <a:pt x="7" y="15"/>
                      <a:pt x="15" y="15"/>
                      <a:pt x="15" y="8"/>
                    </a:cubicBezTo>
                    <a:cubicBezTo>
                      <a:pt x="15" y="0"/>
                      <a:pt x="7" y="0"/>
                      <a:pt x="7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189">
                <a:extLst>
                  <a:ext uri="{FF2B5EF4-FFF2-40B4-BE49-F238E27FC236}">
                    <a16:creationId xmlns:a16="http://schemas.microsoft.com/office/drawing/2014/main" id="{07A322EE-D6D6-094E-8ED7-2A39943B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7206" y="4844835"/>
                <a:ext cx="600735" cy="343272"/>
              </a:xfrm>
              <a:custGeom>
                <a:avLst/>
                <a:gdLst>
                  <a:gd name="T0" fmla="*/ 45 w 91"/>
                  <a:gd name="T1" fmla="*/ 45 h 53"/>
                  <a:gd name="T2" fmla="*/ 90 w 91"/>
                  <a:gd name="T3" fmla="*/ 45 h 53"/>
                  <a:gd name="T4" fmla="*/ 90 w 91"/>
                  <a:gd name="T5" fmla="*/ 22 h 53"/>
                  <a:gd name="T6" fmla="*/ 45 w 91"/>
                  <a:gd name="T7" fmla="*/ 15 h 53"/>
                  <a:gd name="T8" fmla="*/ 45 w 91"/>
                  <a:gd name="T9" fmla="*/ 0 h 53"/>
                  <a:gd name="T10" fmla="*/ 0 w 91"/>
                  <a:gd name="T11" fmla="*/ 22 h 53"/>
                  <a:gd name="T12" fmla="*/ 45 w 91"/>
                  <a:gd name="T13" fmla="*/ 52 h 53"/>
                  <a:gd name="T14" fmla="*/ 45 w 91"/>
                  <a:gd name="T15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53">
                    <a:moveTo>
                      <a:pt x="45" y="45"/>
                    </a:moveTo>
                    <a:lnTo>
                      <a:pt x="90" y="45"/>
                    </a:lnTo>
                    <a:lnTo>
                      <a:pt x="90" y="22"/>
                    </a:lnTo>
                    <a:lnTo>
                      <a:pt x="45" y="15"/>
                    </a:lnTo>
                    <a:lnTo>
                      <a:pt x="45" y="0"/>
                    </a:lnTo>
                    <a:lnTo>
                      <a:pt x="0" y="22"/>
                    </a:lnTo>
                    <a:lnTo>
                      <a:pt x="45" y="52"/>
                    </a:lnTo>
                    <a:lnTo>
                      <a:pt x="45" y="4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" name="Freeform 190">
              <a:extLst>
                <a:ext uri="{FF2B5EF4-FFF2-40B4-BE49-F238E27FC236}">
                  <a16:creationId xmlns:a16="http://schemas.microsoft.com/office/drawing/2014/main" id="{0275075C-C2EA-0C40-91CD-E74D079EE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8058" y="4701814"/>
              <a:ext cx="200233" cy="943989"/>
            </a:xfrm>
            <a:custGeom>
              <a:avLst/>
              <a:gdLst>
                <a:gd name="T0" fmla="*/ 0 w 31"/>
                <a:gd name="T1" fmla="*/ 98 h 144"/>
                <a:gd name="T2" fmla="*/ 0 w 31"/>
                <a:gd name="T3" fmla="*/ 30 h 144"/>
                <a:gd name="T4" fmla="*/ 0 w 31"/>
                <a:gd name="T5" fmla="*/ 0 h 144"/>
                <a:gd name="T6" fmla="*/ 30 w 31"/>
                <a:gd name="T7" fmla="*/ 0 h 144"/>
                <a:gd name="T8" fmla="*/ 30 w 31"/>
                <a:gd name="T9" fmla="*/ 30 h 144"/>
                <a:gd name="T10" fmla="*/ 22 w 31"/>
                <a:gd name="T11" fmla="*/ 98 h 144"/>
                <a:gd name="T12" fmla="*/ 0 w 31"/>
                <a:gd name="T13" fmla="*/ 98 h 144"/>
                <a:gd name="T14" fmla="*/ 0 w 31"/>
                <a:gd name="T15" fmla="*/ 143 h 144"/>
                <a:gd name="T16" fmla="*/ 0 w 31"/>
                <a:gd name="T17" fmla="*/ 120 h 144"/>
                <a:gd name="T18" fmla="*/ 22 w 31"/>
                <a:gd name="T19" fmla="*/ 120 h 144"/>
                <a:gd name="T20" fmla="*/ 22 w 31"/>
                <a:gd name="T21" fmla="*/ 143 h 144"/>
                <a:gd name="T22" fmla="*/ 0 w 31"/>
                <a:gd name="T23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44">
                  <a:moveTo>
                    <a:pt x="0" y="9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30"/>
                  </a:lnTo>
                  <a:lnTo>
                    <a:pt x="22" y="98"/>
                  </a:lnTo>
                  <a:lnTo>
                    <a:pt x="0" y="98"/>
                  </a:lnTo>
                  <a:close/>
                  <a:moveTo>
                    <a:pt x="0" y="143"/>
                  </a:moveTo>
                  <a:lnTo>
                    <a:pt x="0" y="120"/>
                  </a:lnTo>
                  <a:lnTo>
                    <a:pt x="22" y="120"/>
                  </a:lnTo>
                  <a:lnTo>
                    <a:pt x="22" y="143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91">
              <a:extLst>
                <a:ext uri="{FF2B5EF4-FFF2-40B4-BE49-F238E27FC236}">
                  <a16:creationId xmlns:a16="http://schemas.microsoft.com/office/drawing/2014/main" id="{7CE1534C-8E11-124B-82E9-3F1769DC6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835" y="7562414"/>
              <a:ext cx="886795" cy="829565"/>
            </a:xfrm>
            <a:custGeom>
              <a:avLst/>
              <a:gdLst>
                <a:gd name="T0" fmla="*/ 67 w 136"/>
                <a:gd name="T1" fmla="*/ 0 h 128"/>
                <a:gd name="T2" fmla="*/ 90 w 136"/>
                <a:gd name="T3" fmla="*/ 45 h 128"/>
                <a:gd name="T4" fmla="*/ 135 w 136"/>
                <a:gd name="T5" fmla="*/ 53 h 128"/>
                <a:gd name="T6" fmla="*/ 105 w 136"/>
                <a:gd name="T7" fmla="*/ 82 h 128"/>
                <a:gd name="T8" fmla="*/ 112 w 136"/>
                <a:gd name="T9" fmla="*/ 127 h 128"/>
                <a:gd name="T10" fmla="*/ 67 w 136"/>
                <a:gd name="T11" fmla="*/ 104 h 128"/>
                <a:gd name="T12" fmla="*/ 30 w 136"/>
                <a:gd name="T13" fmla="*/ 127 h 128"/>
                <a:gd name="T14" fmla="*/ 37 w 136"/>
                <a:gd name="T15" fmla="*/ 82 h 128"/>
                <a:gd name="T16" fmla="*/ 0 w 136"/>
                <a:gd name="T17" fmla="*/ 53 h 128"/>
                <a:gd name="T18" fmla="*/ 52 w 136"/>
                <a:gd name="T19" fmla="*/ 45 h 128"/>
                <a:gd name="T20" fmla="*/ 67 w 136"/>
                <a:gd name="T2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28">
                  <a:moveTo>
                    <a:pt x="67" y="0"/>
                  </a:moveTo>
                  <a:lnTo>
                    <a:pt x="90" y="45"/>
                  </a:lnTo>
                  <a:lnTo>
                    <a:pt x="135" y="53"/>
                  </a:lnTo>
                  <a:lnTo>
                    <a:pt x="105" y="82"/>
                  </a:lnTo>
                  <a:lnTo>
                    <a:pt x="112" y="127"/>
                  </a:lnTo>
                  <a:lnTo>
                    <a:pt x="67" y="104"/>
                  </a:lnTo>
                  <a:lnTo>
                    <a:pt x="30" y="127"/>
                  </a:lnTo>
                  <a:lnTo>
                    <a:pt x="37" y="82"/>
                  </a:lnTo>
                  <a:lnTo>
                    <a:pt x="0" y="53"/>
                  </a:lnTo>
                  <a:lnTo>
                    <a:pt x="52" y="45"/>
                  </a:lnTo>
                  <a:lnTo>
                    <a:pt x="6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73">
              <a:extLst>
                <a:ext uri="{FF2B5EF4-FFF2-40B4-BE49-F238E27FC236}">
                  <a16:creationId xmlns:a16="http://schemas.microsoft.com/office/drawing/2014/main" id="{236D21BF-0982-B14F-AB4C-78F3D7DA4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268" y="10308501"/>
              <a:ext cx="138246" cy="1373088"/>
            </a:xfrm>
            <a:custGeom>
              <a:avLst/>
              <a:gdLst>
                <a:gd name="T0" fmla="*/ 8 w 16"/>
                <a:gd name="T1" fmla="*/ 0 h 211"/>
                <a:gd name="T2" fmla="*/ 8 w 16"/>
                <a:gd name="T3" fmla="*/ 0 h 211"/>
                <a:gd name="T4" fmla="*/ 0 w 16"/>
                <a:gd name="T5" fmla="*/ 7 h 211"/>
                <a:gd name="T6" fmla="*/ 0 w 16"/>
                <a:gd name="T7" fmla="*/ 210 h 211"/>
                <a:gd name="T8" fmla="*/ 15 w 16"/>
                <a:gd name="T9" fmla="*/ 210 h 211"/>
                <a:gd name="T10" fmla="*/ 15 w 16"/>
                <a:gd name="T11" fmla="*/ 7 h 211"/>
                <a:gd name="T12" fmla="*/ 8 w 16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11">
                  <a:moveTo>
                    <a:pt x="8" y="0"/>
                  </a:moveTo>
                  <a:lnTo>
                    <a:pt x="8" y="0"/>
                  </a:lnTo>
                  <a:cubicBezTo>
                    <a:pt x="0" y="0"/>
                    <a:pt x="0" y="0"/>
                    <a:pt x="0" y="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5" y="210"/>
                    <a:pt x="15" y="210"/>
                    <a:pt x="15" y="21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0"/>
                    <a:pt x="15" y="0"/>
                    <a:pt x="8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" name="Rectángulo 8">
            <a:extLst>
              <a:ext uri="{FF2B5EF4-FFF2-40B4-BE49-F238E27FC236}">
                <a16:creationId xmlns:a16="http://schemas.microsoft.com/office/drawing/2014/main" id="{061F3267-6771-2649-BF6D-774EF80DBBAA}"/>
              </a:ext>
            </a:extLst>
          </p:cNvPr>
          <p:cNvSpPr/>
          <p:nvPr/>
        </p:nvSpPr>
        <p:spPr>
          <a:xfrm>
            <a:off x="17314889" y="9754476"/>
            <a:ext cx="5590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83" name="Freeform 191">
            <a:extLst>
              <a:ext uri="{FF2B5EF4-FFF2-40B4-BE49-F238E27FC236}">
                <a16:creationId xmlns:a16="http://schemas.microsoft.com/office/drawing/2014/main" id="{4D657E7B-C1E5-8841-A413-85F688943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5284" y="8692356"/>
            <a:ext cx="843440" cy="829565"/>
          </a:xfrm>
          <a:custGeom>
            <a:avLst/>
            <a:gdLst>
              <a:gd name="T0" fmla="*/ 67 w 136"/>
              <a:gd name="T1" fmla="*/ 0 h 128"/>
              <a:gd name="T2" fmla="*/ 90 w 136"/>
              <a:gd name="T3" fmla="*/ 45 h 128"/>
              <a:gd name="T4" fmla="*/ 135 w 136"/>
              <a:gd name="T5" fmla="*/ 53 h 128"/>
              <a:gd name="T6" fmla="*/ 105 w 136"/>
              <a:gd name="T7" fmla="*/ 82 h 128"/>
              <a:gd name="T8" fmla="*/ 112 w 136"/>
              <a:gd name="T9" fmla="*/ 127 h 128"/>
              <a:gd name="T10" fmla="*/ 67 w 136"/>
              <a:gd name="T11" fmla="*/ 104 h 128"/>
              <a:gd name="T12" fmla="*/ 30 w 136"/>
              <a:gd name="T13" fmla="*/ 127 h 128"/>
              <a:gd name="T14" fmla="*/ 37 w 136"/>
              <a:gd name="T15" fmla="*/ 82 h 128"/>
              <a:gd name="T16" fmla="*/ 0 w 136"/>
              <a:gd name="T17" fmla="*/ 53 h 128"/>
              <a:gd name="T18" fmla="*/ 52 w 136"/>
              <a:gd name="T19" fmla="*/ 45 h 128"/>
              <a:gd name="T20" fmla="*/ 67 w 136"/>
              <a:gd name="T2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6" h="128">
                <a:moveTo>
                  <a:pt x="67" y="0"/>
                </a:moveTo>
                <a:lnTo>
                  <a:pt x="90" y="45"/>
                </a:lnTo>
                <a:lnTo>
                  <a:pt x="135" y="53"/>
                </a:lnTo>
                <a:lnTo>
                  <a:pt x="105" y="82"/>
                </a:lnTo>
                <a:lnTo>
                  <a:pt x="112" y="127"/>
                </a:lnTo>
                <a:lnTo>
                  <a:pt x="67" y="104"/>
                </a:lnTo>
                <a:lnTo>
                  <a:pt x="30" y="127"/>
                </a:lnTo>
                <a:lnTo>
                  <a:pt x="37" y="82"/>
                </a:lnTo>
                <a:lnTo>
                  <a:pt x="0" y="53"/>
                </a:lnTo>
                <a:lnTo>
                  <a:pt x="52" y="45"/>
                </a:lnTo>
                <a:lnTo>
                  <a:pt x="67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190">
            <a:extLst>
              <a:ext uri="{FF2B5EF4-FFF2-40B4-BE49-F238E27FC236}">
                <a16:creationId xmlns:a16="http://schemas.microsoft.com/office/drawing/2014/main" id="{1DDA6D24-331D-E240-B4D6-1624D199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5284" y="4350809"/>
            <a:ext cx="190444" cy="943989"/>
          </a:xfrm>
          <a:custGeom>
            <a:avLst/>
            <a:gdLst>
              <a:gd name="T0" fmla="*/ 0 w 31"/>
              <a:gd name="T1" fmla="*/ 98 h 144"/>
              <a:gd name="T2" fmla="*/ 0 w 31"/>
              <a:gd name="T3" fmla="*/ 30 h 144"/>
              <a:gd name="T4" fmla="*/ 0 w 31"/>
              <a:gd name="T5" fmla="*/ 0 h 144"/>
              <a:gd name="T6" fmla="*/ 30 w 31"/>
              <a:gd name="T7" fmla="*/ 0 h 144"/>
              <a:gd name="T8" fmla="*/ 30 w 31"/>
              <a:gd name="T9" fmla="*/ 30 h 144"/>
              <a:gd name="T10" fmla="*/ 22 w 31"/>
              <a:gd name="T11" fmla="*/ 98 h 144"/>
              <a:gd name="T12" fmla="*/ 0 w 31"/>
              <a:gd name="T13" fmla="*/ 98 h 144"/>
              <a:gd name="T14" fmla="*/ 0 w 31"/>
              <a:gd name="T15" fmla="*/ 143 h 144"/>
              <a:gd name="T16" fmla="*/ 0 w 31"/>
              <a:gd name="T17" fmla="*/ 120 h 144"/>
              <a:gd name="T18" fmla="*/ 22 w 31"/>
              <a:gd name="T19" fmla="*/ 120 h 144"/>
              <a:gd name="T20" fmla="*/ 22 w 31"/>
              <a:gd name="T21" fmla="*/ 143 h 144"/>
              <a:gd name="T22" fmla="*/ 0 w 31"/>
              <a:gd name="T23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" h="144">
                <a:moveTo>
                  <a:pt x="0" y="98"/>
                </a:moveTo>
                <a:lnTo>
                  <a:pt x="0" y="30"/>
                </a:lnTo>
                <a:lnTo>
                  <a:pt x="0" y="0"/>
                </a:lnTo>
                <a:lnTo>
                  <a:pt x="30" y="0"/>
                </a:lnTo>
                <a:lnTo>
                  <a:pt x="30" y="30"/>
                </a:lnTo>
                <a:lnTo>
                  <a:pt x="22" y="98"/>
                </a:lnTo>
                <a:lnTo>
                  <a:pt x="0" y="98"/>
                </a:lnTo>
                <a:close/>
                <a:moveTo>
                  <a:pt x="0" y="143"/>
                </a:moveTo>
                <a:lnTo>
                  <a:pt x="0" y="120"/>
                </a:lnTo>
                <a:lnTo>
                  <a:pt x="22" y="120"/>
                </a:lnTo>
                <a:lnTo>
                  <a:pt x="22" y="143"/>
                </a:lnTo>
                <a:lnTo>
                  <a:pt x="0" y="1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ángulo 8">
            <a:extLst>
              <a:ext uri="{FF2B5EF4-FFF2-40B4-BE49-F238E27FC236}">
                <a16:creationId xmlns:a16="http://schemas.microsoft.com/office/drawing/2014/main" id="{E4802E9E-BD55-E74E-8692-69B8641DF54C}"/>
              </a:ext>
            </a:extLst>
          </p:cNvPr>
          <p:cNvSpPr/>
          <p:nvPr/>
        </p:nvSpPr>
        <p:spPr>
          <a:xfrm>
            <a:off x="10750802" y="5411076"/>
            <a:ext cx="58782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86" name="Rectángulo 8">
            <a:extLst>
              <a:ext uri="{FF2B5EF4-FFF2-40B4-BE49-F238E27FC236}">
                <a16:creationId xmlns:a16="http://schemas.microsoft.com/office/drawing/2014/main" id="{5C5C26D0-D864-E848-9C96-45D670F36C25}"/>
              </a:ext>
            </a:extLst>
          </p:cNvPr>
          <p:cNvSpPr/>
          <p:nvPr/>
        </p:nvSpPr>
        <p:spPr>
          <a:xfrm>
            <a:off x="10750802" y="9754476"/>
            <a:ext cx="58782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828907-F52F-7547-B348-08523E3BF2BE}"/>
              </a:ext>
            </a:extLst>
          </p:cNvPr>
          <p:cNvGrpSpPr/>
          <p:nvPr/>
        </p:nvGrpSpPr>
        <p:grpSpPr>
          <a:xfrm>
            <a:off x="10840756" y="4161270"/>
            <a:ext cx="743756" cy="1058431"/>
            <a:chOff x="10269256" y="8577922"/>
            <a:chExt cx="743756" cy="1058431"/>
          </a:xfrm>
        </p:grpSpPr>
        <p:sp>
          <p:nvSpPr>
            <p:cNvPr id="91" name="Freeform 179">
              <a:extLst>
                <a:ext uri="{FF2B5EF4-FFF2-40B4-BE49-F238E27FC236}">
                  <a16:creationId xmlns:a16="http://schemas.microsoft.com/office/drawing/2014/main" id="{25BEBB2F-AFC1-FF43-BEAA-43BEB8A06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9256" y="8577922"/>
              <a:ext cx="743756" cy="1058431"/>
            </a:xfrm>
            <a:custGeom>
              <a:avLst/>
              <a:gdLst>
                <a:gd name="T0" fmla="*/ 113 w 114"/>
                <a:gd name="T1" fmla="*/ 60 h 165"/>
                <a:gd name="T2" fmla="*/ 113 w 114"/>
                <a:gd name="T3" fmla="*/ 60 h 165"/>
                <a:gd name="T4" fmla="*/ 53 w 114"/>
                <a:gd name="T5" fmla="*/ 0 h 165"/>
                <a:gd name="T6" fmla="*/ 0 w 114"/>
                <a:gd name="T7" fmla="*/ 52 h 165"/>
                <a:gd name="T8" fmla="*/ 30 w 114"/>
                <a:gd name="T9" fmla="*/ 104 h 165"/>
                <a:gd name="T10" fmla="*/ 30 w 114"/>
                <a:gd name="T11" fmla="*/ 126 h 165"/>
                <a:gd name="T12" fmla="*/ 38 w 114"/>
                <a:gd name="T13" fmla="*/ 141 h 165"/>
                <a:gd name="T14" fmla="*/ 38 w 114"/>
                <a:gd name="T15" fmla="*/ 141 h 165"/>
                <a:gd name="T16" fmla="*/ 38 w 114"/>
                <a:gd name="T17" fmla="*/ 156 h 165"/>
                <a:gd name="T18" fmla="*/ 45 w 114"/>
                <a:gd name="T19" fmla="*/ 164 h 165"/>
                <a:gd name="T20" fmla="*/ 68 w 114"/>
                <a:gd name="T21" fmla="*/ 164 h 165"/>
                <a:gd name="T22" fmla="*/ 75 w 114"/>
                <a:gd name="T23" fmla="*/ 156 h 165"/>
                <a:gd name="T24" fmla="*/ 75 w 114"/>
                <a:gd name="T25" fmla="*/ 141 h 165"/>
                <a:gd name="T26" fmla="*/ 75 w 114"/>
                <a:gd name="T27" fmla="*/ 141 h 165"/>
                <a:gd name="T28" fmla="*/ 83 w 114"/>
                <a:gd name="T29" fmla="*/ 126 h 165"/>
                <a:gd name="T30" fmla="*/ 83 w 114"/>
                <a:gd name="T31" fmla="*/ 104 h 165"/>
                <a:gd name="T32" fmla="*/ 113 w 114"/>
                <a:gd name="T33" fmla="*/ 6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65">
                  <a:moveTo>
                    <a:pt x="113" y="60"/>
                  </a:moveTo>
                  <a:lnTo>
                    <a:pt x="113" y="60"/>
                  </a:lnTo>
                  <a:cubicBezTo>
                    <a:pt x="113" y="22"/>
                    <a:pt x="83" y="0"/>
                    <a:pt x="53" y="0"/>
                  </a:cubicBezTo>
                  <a:cubicBezTo>
                    <a:pt x="23" y="0"/>
                    <a:pt x="0" y="22"/>
                    <a:pt x="0" y="52"/>
                  </a:cubicBezTo>
                  <a:cubicBezTo>
                    <a:pt x="0" y="75"/>
                    <a:pt x="15" y="89"/>
                    <a:pt x="30" y="104"/>
                  </a:cubicBezTo>
                  <a:cubicBezTo>
                    <a:pt x="30" y="111"/>
                    <a:pt x="30" y="126"/>
                    <a:pt x="30" y="126"/>
                  </a:cubicBezTo>
                  <a:cubicBezTo>
                    <a:pt x="30" y="134"/>
                    <a:pt x="30" y="134"/>
                    <a:pt x="38" y="141"/>
                  </a:cubicBezTo>
                  <a:lnTo>
                    <a:pt x="38" y="141"/>
                  </a:lnTo>
                  <a:cubicBezTo>
                    <a:pt x="38" y="156"/>
                    <a:pt x="38" y="156"/>
                    <a:pt x="38" y="156"/>
                  </a:cubicBezTo>
                  <a:cubicBezTo>
                    <a:pt x="38" y="156"/>
                    <a:pt x="38" y="164"/>
                    <a:pt x="45" y="164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75" y="164"/>
                    <a:pt x="75" y="156"/>
                    <a:pt x="75" y="156"/>
                  </a:cubicBezTo>
                  <a:cubicBezTo>
                    <a:pt x="75" y="141"/>
                    <a:pt x="75" y="141"/>
                    <a:pt x="75" y="141"/>
                  </a:cubicBezTo>
                  <a:lnTo>
                    <a:pt x="75" y="141"/>
                  </a:lnTo>
                  <a:cubicBezTo>
                    <a:pt x="75" y="134"/>
                    <a:pt x="83" y="134"/>
                    <a:pt x="83" y="126"/>
                  </a:cubicBezTo>
                  <a:cubicBezTo>
                    <a:pt x="83" y="126"/>
                    <a:pt x="83" y="111"/>
                    <a:pt x="83" y="104"/>
                  </a:cubicBezTo>
                  <a:cubicBezTo>
                    <a:pt x="98" y="89"/>
                    <a:pt x="113" y="75"/>
                    <a:pt x="113" y="6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80">
              <a:extLst>
                <a:ext uri="{FF2B5EF4-FFF2-40B4-BE49-F238E27FC236}">
                  <a16:creationId xmlns:a16="http://schemas.microsoft.com/office/drawing/2014/main" id="{30BC2454-481F-694F-932F-A6ED16FEC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2295" y="8806770"/>
              <a:ext cx="429081" cy="400484"/>
            </a:xfrm>
            <a:custGeom>
              <a:avLst/>
              <a:gdLst>
                <a:gd name="T0" fmla="*/ 30 w 68"/>
                <a:gd name="T1" fmla="*/ 59 h 60"/>
                <a:gd name="T2" fmla="*/ 30 w 68"/>
                <a:gd name="T3" fmla="*/ 59 h 60"/>
                <a:gd name="T4" fmla="*/ 30 w 68"/>
                <a:gd name="T5" fmla="*/ 59 h 60"/>
                <a:gd name="T6" fmla="*/ 30 w 68"/>
                <a:gd name="T7" fmla="*/ 59 h 60"/>
                <a:gd name="T8" fmla="*/ 0 w 68"/>
                <a:gd name="T9" fmla="*/ 8 h 60"/>
                <a:gd name="T10" fmla="*/ 0 w 68"/>
                <a:gd name="T11" fmla="*/ 0 h 60"/>
                <a:gd name="T12" fmla="*/ 0 w 68"/>
                <a:gd name="T13" fmla="*/ 0 h 60"/>
                <a:gd name="T14" fmla="*/ 67 w 68"/>
                <a:gd name="T15" fmla="*/ 0 h 60"/>
                <a:gd name="T16" fmla="*/ 67 w 68"/>
                <a:gd name="T17" fmla="*/ 0 h 60"/>
                <a:gd name="T18" fmla="*/ 67 w 68"/>
                <a:gd name="T19" fmla="*/ 8 h 60"/>
                <a:gd name="T20" fmla="*/ 37 w 68"/>
                <a:gd name="T21" fmla="*/ 59 h 60"/>
                <a:gd name="T22" fmla="*/ 30 w 68"/>
                <a:gd name="T23" fmla="*/ 59 h 60"/>
                <a:gd name="T24" fmla="*/ 7 w 68"/>
                <a:gd name="T25" fmla="*/ 8 h 60"/>
                <a:gd name="T26" fmla="*/ 7 w 68"/>
                <a:gd name="T27" fmla="*/ 8 h 60"/>
                <a:gd name="T28" fmla="*/ 30 w 68"/>
                <a:gd name="T29" fmla="*/ 52 h 60"/>
                <a:gd name="T30" fmla="*/ 60 w 68"/>
                <a:gd name="T31" fmla="*/ 8 h 60"/>
                <a:gd name="T32" fmla="*/ 7 w 68"/>
                <a:gd name="T3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0">
                  <a:moveTo>
                    <a:pt x="30" y="59"/>
                  </a:moveTo>
                  <a:lnTo>
                    <a:pt x="30" y="59"/>
                  </a:lnTo>
                  <a:lnTo>
                    <a:pt x="30" y="59"/>
                  </a:lnTo>
                  <a:lnTo>
                    <a:pt x="30" y="59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0"/>
                  </a:cubicBezTo>
                  <a:lnTo>
                    <a:pt x="0" y="0"/>
                  </a:lnTo>
                  <a:cubicBezTo>
                    <a:pt x="67" y="0"/>
                    <a:pt x="67" y="0"/>
                    <a:pt x="67" y="0"/>
                  </a:cubicBezTo>
                  <a:lnTo>
                    <a:pt x="67" y="0"/>
                  </a:lnTo>
                  <a:cubicBezTo>
                    <a:pt x="67" y="8"/>
                    <a:pt x="67" y="8"/>
                    <a:pt x="67" y="8"/>
                  </a:cubicBezTo>
                  <a:cubicBezTo>
                    <a:pt x="37" y="59"/>
                    <a:pt x="37" y="59"/>
                    <a:pt x="37" y="59"/>
                  </a:cubicBezTo>
                  <a:lnTo>
                    <a:pt x="30" y="59"/>
                  </a:lnTo>
                  <a:close/>
                  <a:moveTo>
                    <a:pt x="7" y="8"/>
                  </a:moveTo>
                  <a:lnTo>
                    <a:pt x="7" y="8"/>
                  </a:lnTo>
                  <a:cubicBezTo>
                    <a:pt x="30" y="52"/>
                    <a:pt x="30" y="52"/>
                    <a:pt x="30" y="52"/>
                  </a:cubicBezTo>
                  <a:cubicBezTo>
                    <a:pt x="60" y="8"/>
                    <a:pt x="60" y="8"/>
                    <a:pt x="60" y="8"/>
                  </a:cubicBezTo>
                  <a:lnTo>
                    <a:pt x="7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81">
              <a:extLst>
                <a:ext uri="{FF2B5EF4-FFF2-40B4-BE49-F238E27FC236}">
                  <a16:creationId xmlns:a16="http://schemas.microsoft.com/office/drawing/2014/main" id="{4F115812-B0BD-5C49-B8C5-5AAA05467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2528" y="9150043"/>
              <a:ext cx="57212" cy="257463"/>
            </a:xfrm>
            <a:custGeom>
              <a:avLst/>
              <a:gdLst>
                <a:gd name="T0" fmla="*/ 0 w 8"/>
                <a:gd name="T1" fmla="*/ 37 h 38"/>
                <a:gd name="T2" fmla="*/ 0 w 8"/>
                <a:gd name="T3" fmla="*/ 37 h 38"/>
                <a:gd name="T4" fmla="*/ 0 w 8"/>
                <a:gd name="T5" fmla="*/ 37 h 38"/>
                <a:gd name="T6" fmla="*/ 0 w 8"/>
                <a:gd name="T7" fmla="*/ 7 h 38"/>
                <a:gd name="T8" fmla="*/ 0 w 8"/>
                <a:gd name="T9" fmla="*/ 0 h 38"/>
                <a:gd name="T10" fmla="*/ 7 w 8"/>
                <a:gd name="T11" fmla="*/ 7 h 38"/>
                <a:gd name="T12" fmla="*/ 7 w 8"/>
                <a:gd name="T13" fmla="*/ 37 h 38"/>
                <a:gd name="T14" fmla="*/ 0 w 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38"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" y="0"/>
                    <a:pt x="7" y="7"/>
                  </a:cubicBezTo>
                  <a:cubicBezTo>
                    <a:pt x="7" y="37"/>
                    <a:pt x="7" y="37"/>
                    <a:pt x="7" y="37"/>
                  </a:cubicBezTo>
                  <a:lnTo>
                    <a:pt x="0" y="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F171FAA-731A-9E4B-A236-EFCFDBCCFDC4}"/>
              </a:ext>
            </a:extLst>
          </p:cNvPr>
          <p:cNvGrpSpPr/>
          <p:nvPr/>
        </p:nvGrpSpPr>
        <p:grpSpPr>
          <a:xfrm>
            <a:off x="10891198" y="8291871"/>
            <a:ext cx="1430300" cy="1287261"/>
            <a:chOff x="2687641" y="4587390"/>
            <a:chExt cx="1430300" cy="1287261"/>
          </a:xfrm>
          <a:solidFill>
            <a:schemeClr val="tx1"/>
          </a:solidFill>
        </p:grpSpPr>
        <p:sp>
          <p:nvSpPr>
            <p:cNvPr id="95" name="Freeform 183">
              <a:extLst>
                <a:ext uri="{FF2B5EF4-FFF2-40B4-BE49-F238E27FC236}">
                  <a16:creationId xmlns:a16="http://schemas.microsoft.com/office/drawing/2014/main" id="{BEB6DB7C-9149-7C42-9933-CE77A249C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641" y="4902047"/>
              <a:ext cx="829565" cy="972604"/>
            </a:xfrm>
            <a:custGeom>
              <a:avLst/>
              <a:gdLst>
                <a:gd name="T0" fmla="*/ 0 w 129"/>
                <a:gd name="T1" fmla="*/ 30 h 151"/>
                <a:gd name="T2" fmla="*/ 0 w 129"/>
                <a:gd name="T3" fmla="*/ 30 h 151"/>
                <a:gd name="T4" fmla="*/ 45 w 129"/>
                <a:gd name="T5" fmla="*/ 15 h 151"/>
                <a:gd name="T6" fmla="*/ 120 w 129"/>
                <a:gd name="T7" fmla="*/ 83 h 151"/>
                <a:gd name="T8" fmla="*/ 82 w 129"/>
                <a:gd name="T9" fmla="*/ 143 h 151"/>
                <a:gd name="T10" fmla="*/ 82 w 129"/>
                <a:gd name="T11" fmla="*/ 150 h 151"/>
                <a:gd name="T12" fmla="*/ 128 w 129"/>
                <a:gd name="T13" fmla="*/ 83 h 151"/>
                <a:gd name="T14" fmla="*/ 45 w 129"/>
                <a:gd name="T15" fmla="*/ 0 h 151"/>
                <a:gd name="T16" fmla="*/ 0 w 129"/>
                <a:gd name="T17" fmla="*/ 23 h 151"/>
                <a:gd name="T18" fmla="*/ 0 w 129"/>
                <a:gd name="T19" fmla="*/ 3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51">
                  <a:moveTo>
                    <a:pt x="0" y="30"/>
                  </a:moveTo>
                  <a:lnTo>
                    <a:pt x="0" y="30"/>
                  </a:lnTo>
                  <a:cubicBezTo>
                    <a:pt x="15" y="15"/>
                    <a:pt x="30" y="15"/>
                    <a:pt x="45" y="15"/>
                  </a:cubicBezTo>
                  <a:cubicBezTo>
                    <a:pt x="82" y="15"/>
                    <a:pt x="120" y="45"/>
                    <a:pt x="120" y="83"/>
                  </a:cubicBezTo>
                  <a:cubicBezTo>
                    <a:pt x="120" y="105"/>
                    <a:pt x="105" y="135"/>
                    <a:pt x="82" y="143"/>
                  </a:cubicBezTo>
                  <a:cubicBezTo>
                    <a:pt x="82" y="150"/>
                    <a:pt x="82" y="150"/>
                    <a:pt x="82" y="150"/>
                  </a:cubicBezTo>
                  <a:cubicBezTo>
                    <a:pt x="112" y="135"/>
                    <a:pt x="128" y="113"/>
                    <a:pt x="128" y="83"/>
                  </a:cubicBezTo>
                  <a:cubicBezTo>
                    <a:pt x="128" y="38"/>
                    <a:pt x="90" y="0"/>
                    <a:pt x="45" y="0"/>
                  </a:cubicBezTo>
                  <a:cubicBezTo>
                    <a:pt x="30" y="0"/>
                    <a:pt x="15" y="8"/>
                    <a:pt x="0" y="23"/>
                  </a:cubicBezTo>
                  <a:lnTo>
                    <a:pt x="0" y="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84">
              <a:extLst>
                <a:ext uri="{FF2B5EF4-FFF2-40B4-BE49-F238E27FC236}">
                  <a16:creationId xmlns:a16="http://schemas.microsoft.com/office/drawing/2014/main" id="{50266295-045C-9E48-8381-ED6BCAE2C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973" y="5045086"/>
              <a:ext cx="200233" cy="200233"/>
            </a:xfrm>
            <a:custGeom>
              <a:avLst/>
              <a:gdLst>
                <a:gd name="T0" fmla="*/ 14 w 31"/>
                <a:gd name="T1" fmla="*/ 0 h 31"/>
                <a:gd name="T2" fmla="*/ 14 w 31"/>
                <a:gd name="T3" fmla="*/ 0 h 31"/>
                <a:gd name="T4" fmla="*/ 0 w 31"/>
                <a:gd name="T5" fmla="*/ 15 h 31"/>
                <a:gd name="T6" fmla="*/ 14 w 31"/>
                <a:gd name="T7" fmla="*/ 30 h 31"/>
                <a:gd name="T8" fmla="*/ 30 w 31"/>
                <a:gd name="T9" fmla="*/ 15 h 31"/>
                <a:gd name="T10" fmla="*/ 14 w 31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14" y="0"/>
                  </a:moveTo>
                  <a:lnTo>
                    <a:pt x="14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2"/>
                    <a:pt x="7" y="30"/>
                    <a:pt x="14" y="30"/>
                  </a:cubicBezTo>
                  <a:cubicBezTo>
                    <a:pt x="22" y="30"/>
                    <a:pt x="30" y="22"/>
                    <a:pt x="30" y="15"/>
                  </a:cubicBezTo>
                  <a:cubicBezTo>
                    <a:pt x="30" y="7"/>
                    <a:pt x="22" y="0"/>
                    <a:pt x="1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85">
              <a:extLst>
                <a:ext uri="{FF2B5EF4-FFF2-40B4-BE49-F238E27FC236}">
                  <a16:creationId xmlns:a16="http://schemas.microsoft.com/office/drawing/2014/main" id="{22C0D468-52F4-7A46-B7B5-7BE905B9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510" y="4644602"/>
              <a:ext cx="686544" cy="1029816"/>
            </a:xfrm>
            <a:custGeom>
              <a:avLst/>
              <a:gdLst>
                <a:gd name="T0" fmla="*/ 105 w 106"/>
                <a:gd name="T1" fmla="*/ 157 h 158"/>
                <a:gd name="T2" fmla="*/ 0 w 106"/>
                <a:gd name="T3" fmla="*/ 7 h 158"/>
                <a:gd name="T4" fmla="*/ 8 w 106"/>
                <a:gd name="T5" fmla="*/ 0 h 158"/>
                <a:gd name="T6" fmla="*/ 105 w 106"/>
                <a:gd name="T7" fmla="*/ 150 h 158"/>
                <a:gd name="T8" fmla="*/ 105 w 106"/>
                <a:gd name="T9" fmla="*/ 15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8">
                  <a:moveTo>
                    <a:pt x="105" y="157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05" y="150"/>
                  </a:lnTo>
                  <a:lnTo>
                    <a:pt x="105" y="1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86">
              <a:extLst>
                <a:ext uri="{FF2B5EF4-FFF2-40B4-BE49-F238E27FC236}">
                  <a16:creationId xmlns:a16="http://schemas.microsoft.com/office/drawing/2014/main" id="{01467F69-09A6-244E-8B9C-E4CE9D473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913" y="4587390"/>
              <a:ext cx="143021" cy="143021"/>
            </a:xfrm>
            <a:custGeom>
              <a:avLst/>
              <a:gdLst>
                <a:gd name="T0" fmla="*/ 0 w 24"/>
                <a:gd name="T1" fmla="*/ 8 h 24"/>
                <a:gd name="T2" fmla="*/ 8 w 24"/>
                <a:gd name="T3" fmla="*/ 23 h 24"/>
                <a:gd name="T4" fmla="*/ 23 w 24"/>
                <a:gd name="T5" fmla="*/ 15 h 24"/>
                <a:gd name="T6" fmla="*/ 16 w 24"/>
                <a:gd name="T7" fmla="*/ 0 h 24"/>
                <a:gd name="T8" fmla="*/ 0 w 24"/>
                <a:gd name="T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8"/>
                  </a:moveTo>
                  <a:lnTo>
                    <a:pt x="8" y="23"/>
                  </a:lnTo>
                  <a:lnTo>
                    <a:pt x="23" y="15"/>
                  </a:lnTo>
                  <a:lnTo>
                    <a:pt x="16" y="0"/>
                  </a:lnTo>
                  <a:lnTo>
                    <a:pt x="0" y="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87">
              <a:extLst>
                <a:ext uri="{FF2B5EF4-FFF2-40B4-BE49-F238E27FC236}">
                  <a16:creationId xmlns:a16="http://schemas.microsoft.com/office/drawing/2014/main" id="{C9B6DE00-27DE-8D4B-884E-D13539DB6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245" y="5559994"/>
              <a:ext cx="200233" cy="143021"/>
            </a:xfrm>
            <a:custGeom>
              <a:avLst/>
              <a:gdLst>
                <a:gd name="T0" fmla="*/ 0 w 31"/>
                <a:gd name="T1" fmla="*/ 8 h 24"/>
                <a:gd name="T2" fmla="*/ 15 w 31"/>
                <a:gd name="T3" fmla="*/ 23 h 24"/>
                <a:gd name="T4" fmla="*/ 30 w 31"/>
                <a:gd name="T5" fmla="*/ 15 h 24"/>
                <a:gd name="T6" fmla="*/ 15 w 31"/>
                <a:gd name="T7" fmla="*/ 0 h 24"/>
                <a:gd name="T8" fmla="*/ 0 w 31"/>
                <a:gd name="T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4">
                  <a:moveTo>
                    <a:pt x="0" y="8"/>
                  </a:moveTo>
                  <a:lnTo>
                    <a:pt x="15" y="23"/>
                  </a:lnTo>
                  <a:lnTo>
                    <a:pt x="30" y="15"/>
                  </a:lnTo>
                  <a:lnTo>
                    <a:pt x="15" y="0"/>
                  </a:lnTo>
                  <a:lnTo>
                    <a:pt x="0" y="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88">
              <a:extLst>
                <a:ext uri="{FF2B5EF4-FFF2-40B4-BE49-F238E27FC236}">
                  <a16:creationId xmlns:a16="http://schemas.microsoft.com/office/drawing/2014/main" id="{B01FFA45-B971-1340-B81C-12856AAA0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185" y="5073683"/>
              <a:ext cx="114424" cy="114424"/>
            </a:xfrm>
            <a:custGeom>
              <a:avLst/>
              <a:gdLst>
                <a:gd name="T0" fmla="*/ 7 w 16"/>
                <a:gd name="T1" fmla="*/ 0 h 16"/>
                <a:gd name="T2" fmla="*/ 7 w 16"/>
                <a:gd name="T3" fmla="*/ 0 h 16"/>
                <a:gd name="T4" fmla="*/ 0 w 16"/>
                <a:gd name="T5" fmla="*/ 8 h 16"/>
                <a:gd name="T6" fmla="*/ 7 w 16"/>
                <a:gd name="T7" fmla="*/ 15 h 16"/>
                <a:gd name="T8" fmla="*/ 15 w 16"/>
                <a:gd name="T9" fmla="*/ 8 h 16"/>
                <a:gd name="T10" fmla="*/ 7 w 1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7" y="0"/>
                  </a:moveTo>
                  <a:lnTo>
                    <a:pt x="7" y="0"/>
                  </a:lnTo>
                  <a:cubicBezTo>
                    <a:pt x="0" y="0"/>
                    <a:pt x="0" y="0"/>
                    <a:pt x="0" y="8"/>
                  </a:cubicBezTo>
                  <a:cubicBezTo>
                    <a:pt x="0" y="15"/>
                    <a:pt x="0" y="15"/>
                    <a:pt x="7" y="15"/>
                  </a:cubicBezTo>
                  <a:cubicBezTo>
                    <a:pt x="7" y="15"/>
                    <a:pt x="15" y="15"/>
                    <a:pt x="15" y="8"/>
                  </a:cubicBezTo>
                  <a:cubicBezTo>
                    <a:pt x="15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89">
              <a:extLst>
                <a:ext uri="{FF2B5EF4-FFF2-40B4-BE49-F238E27FC236}">
                  <a16:creationId xmlns:a16="http://schemas.microsoft.com/office/drawing/2014/main" id="{2F20C406-664B-A24F-8568-2C43E9018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206" y="4844835"/>
              <a:ext cx="600735" cy="343272"/>
            </a:xfrm>
            <a:custGeom>
              <a:avLst/>
              <a:gdLst>
                <a:gd name="T0" fmla="*/ 45 w 91"/>
                <a:gd name="T1" fmla="*/ 45 h 53"/>
                <a:gd name="T2" fmla="*/ 90 w 91"/>
                <a:gd name="T3" fmla="*/ 45 h 53"/>
                <a:gd name="T4" fmla="*/ 90 w 91"/>
                <a:gd name="T5" fmla="*/ 22 h 53"/>
                <a:gd name="T6" fmla="*/ 45 w 91"/>
                <a:gd name="T7" fmla="*/ 15 h 53"/>
                <a:gd name="T8" fmla="*/ 45 w 91"/>
                <a:gd name="T9" fmla="*/ 0 h 53"/>
                <a:gd name="T10" fmla="*/ 0 w 91"/>
                <a:gd name="T11" fmla="*/ 22 h 53"/>
                <a:gd name="T12" fmla="*/ 45 w 91"/>
                <a:gd name="T13" fmla="*/ 52 h 53"/>
                <a:gd name="T14" fmla="*/ 45 w 91"/>
                <a:gd name="T15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53">
                  <a:moveTo>
                    <a:pt x="45" y="45"/>
                  </a:moveTo>
                  <a:lnTo>
                    <a:pt x="90" y="45"/>
                  </a:lnTo>
                  <a:lnTo>
                    <a:pt x="90" y="22"/>
                  </a:lnTo>
                  <a:lnTo>
                    <a:pt x="45" y="15"/>
                  </a:lnTo>
                  <a:lnTo>
                    <a:pt x="45" y="0"/>
                  </a:lnTo>
                  <a:lnTo>
                    <a:pt x="0" y="22"/>
                  </a:lnTo>
                  <a:lnTo>
                    <a:pt x="45" y="52"/>
                  </a:lnTo>
                  <a:lnTo>
                    <a:pt x="45" y="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403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8">
            <a:extLst>
              <a:ext uri="{FF2B5EF4-FFF2-40B4-BE49-F238E27FC236}">
                <a16:creationId xmlns:a16="http://schemas.microsoft.com/office/drawing/2014/main" id="{7D979E26-B321-BD4D-8EA7-52D9A6700869}"/>
              </a:ext>
            </a:extLst>
          </p:cNvPr>
          <p:cNvSpPr/>
          <p:nvPr/>
        </p:nvSpPr>
        <p:spPr>
          <a:xfrm flipH="1">
            <a:off x="6947075" y="8676377"/>
            <a:ext cx="99827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solidFill>
                  <a:schemeClr val="bg1"/>
                </a:solidFill>
                <a:latin typeface="Montserrat Light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AFA24171-4F56-534F-9BD5-98910BEA313D}"/>
              </a:ext>
            </a:extLst>
          </p:cNvPr>
          <p:cNvSpPr/>
          <p:nvPr/>
        </p:nvSpPr>
        <p:spPr>
          <a:xfrm>
            <a:off x="6511991" y="6564007"/>
            <a:ext cx="108781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0" dirty="0">
                <a:solidFill>
                  <a:schemeClr val="bg1"/>
                </a:solidFill>
                <a:latin typeface="Fjalla One" panose="02000506040000020004" pitchFamily="2" charset="0"/>
              </a:rPr>
              <a:t>Thank You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C122ACD-777A-EF42-A760-62F5597BB15E}"/>
              </a:ext>
            </a:extLst>
          </p:cNvPr>
          <p:cNvGrpSpPr/>
          <p:nvPr/>
        </p:nvGrpSpPr>
        <p:grpSpPr>
          <a:xfrm>
            <a:off x="11125732" y="5153890"/>
            <a:ext cx="2126183" cy="1223337"/>
            <a:chOff x="1116955" y="965551"/>
            <a:chExt cx="2517518" cy="1448498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3640C765-EBC8-7749-B8CC-E5D1DACDB035}"/>
                </a:ext>
              </a:extLst>
            </p:cNvPr>
            <p:cNvSpPr/>
            <p:nvPr/>
          </p:nvSpPr>
          <p:spPr>
            <a:xfrm>
              <a:off x="1116955" y="1971130"/>
              <a:ext cx="2517517" cy="110921"/>
            </a:xfrm>
            <a:custGeom>
              <a:avLst/>
              <a:gdLst>
                <a:gd name="connsiteX0" fmla="*/ 0 w 1876469"/>
                <a:gd name="connsiteY0" fmla="*/ 0 h 82677"/>
                <a:gd name="connsiteX1" fmla="*/ 1876469 w 1876469"/>
                <a:gd name="connsiteY1" fmla="*/ 0 h 82677"/>
                <a:gd name="connsiteX2" fmla="*/ 1876469 w 1876469"/>
                <a:gd name="connsiteY2" fmla="*/ 82677 h 82677"/>
                <a:gd name="connsiteX3" fmla="*/ 0 w 1876469"/>
                <a:gd name="connsiteY3" fmla="*/ 82677 h 82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69" h="82677">
                  <a:moveTo>
                    <a:pt x="0" y="0"/>
                  </a:moveTo>
                  <a:lnTo>
                    <a:pt x="1876469" y="0"/>
                  </a:lnTo>
                  <a:lnTo>
                    <a:pt x="1876469" y="82677"/>
                  </a:lnTo>
                  <a:lnTo>
                    <a:pt x="0" y="82677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848A408-461E-B247-86C4-0B54129E628F}"/>
                </a:ext>
              </a:extLst>
            </p:cNvPr>
            <p:cNvSpPr/>
            <p:nvPr/>
          </p:nvSpPr>
          <p:spPr>
            <a:xfrm>
              <a:off x="1116955" y="1747881"/>
              <a:ext cx="2517517" cy="110921"/>
            </a:xfrm>
            <a:custGeom>
              <a:avLst/>
              <a:gdLst>
                <a:gd name="connsiteX0" fmla="*/ 0 w 1876469"/>
                <a:gd name="connsiteY0" fmla="*/ 0 h 82677"/>
                <a:gd name="connsiteX1" fmla="*/ 1876469 w 1876469"/>
                <a:gd name="connsiteY1" fmla="*/ 0 h 82677"/>
                <a:gd name="connsiteX2" fmla="*/ 1876469 w 1876469"/>
                <a:gd name="connsiteY2" fmla="*/ 82677 h 82677"/>
                <a:gd name="connsiteX3" fmla="*/ 0 w 1876469"/>
                <a:gd name="connsiteY3" fmla="*/ 82677 h 82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69" h="82677">
                  <a:moveTo>
                    <a:pt x="0" y="0"/>
                  </a:moveTo>
                  <a:lnTo>
                    <a:pt x="1876469" y="0"/>
                  </a:lnTo>
                  <a:lnTo>
                    <a:pt x="1876469" y="82677"/>
                  </a:lnTo>
                  <a:lnTo>
                    <a:pt x="0" y="82677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956592E-5001-F34D-8C5A-DF535E0F4343}"/>
                </a:ext>
              </a:extLst>
            </p:cNvPr>
            <p:cNvSpPr/>
            <p:nvPr/>
          </p:nvSpPr>
          <p:spPr>
            <a:xfrm>
              <a:off x="1116955" y="2194506"/>
              <a:ext cx="2517517" cy="110921"/>
            </a:xfrm>
            <a:custGeom>
              <a:avLst/>
              <a:gdLst>
                <a:gd name="connsiteX0" fmla="*/ 0 w 1876469"/>
                <a:gd name="connsiteY0" fmla="*/ 0 h 82677"/>
                <a:gd name="connsiteX1" fmla="*/ 1876469 w 1876469"/>
                <a:gd name="connsiteY1" fmla="*/ 0 h 82677"/>
                <a:gd name="connsiteX2" fmla="*/ 1876469 w 1876469"/>
                <a:gd name="connsiteY2" fmla="*/ 82677 h 82677"/>
                <a:gd name="connsiteX3" fmla="*/ 0 w 1876469"/>
                <a:gd name="connsiteY3" fmla="*/ 82677 h 82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69" h="82677">
                  <a:moveTo>
                    <a:pt x="0" y="0"/>
                  </a:moveTo>
                  <a:lnTo>
                    <a:pt x="1876469" y="0"/>
                  </a:lnTo>
                  <a:lnTo>
                    <a:pt x="1876469" y="82677"/>
                  </a:lnTo>
                  <a:lnTo>
                    <a:pt x="0" y="82677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4286DB2-C3F0-A74D-9741-FC051F70F1CE}"/>
                </a:ext>
              </a:extLst>
            </p:cNvPr>
            <p:cNvSpPr/>
            <p:nvPr/>
          </p:nvSpPr>
          <p:spPr>
            <a:xfrm>
              <a:off x="2270211" y="1524504"/>
              <a:ext cx="1364262" cy="110921"/>
            </a:xfrm>
            <a:custGeom>
              <a:avLst/>
              <a:gdLst>
                <a:gd name="connsiteX0" fmla="*/ 0 w 1016873"/>
                <a:gd name="connsiteY0" fmla="*/ 0 h 82677"/>
                <a:gd name="connsiteX1" fmla="*/ 1016873 w 1016873"/>
                <a:gd name="connsiteY1" fmla="*/ 0 h 82677"/>
                <a:gd name="connsiteX2" fmla="*/ 1016873 w 1016873"/>
                <a:gd name="connsiteY2" fmla="*/ 82677 h 82677"/>
                <a:gd name="connsiteX3" fmla="*/ 0 w 1016873"/>
                <a:gd name="connsiteY3" fmla="*/ 82677 h 82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873" h="82677">
                  <a:moveTo>
                    <a:pt x="0" y="0"/>
                  </a:moveTo>
                  <a:lnTo>
                    <a:pt x="1016873" y="0"/>
                  </a:lnTo>
                  <a:lnTo>
                    <a:pt x="1016873" y="82677"/>
                  </a:lnTo>
                  <a:lnTo>
                    <a:pt x="0" y="82677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73FC4CE-5B20-8544-8503-FB3F1F1A7F26}"/>
                </a:ext>
              </a:extLst>
            </p:cNvPr>
            <p:cNvSpPr/>
            <p:nvPr/>
          </p:nvSpPr>
          <p:spPr>
            <a:xfrm>
              <a:off x="2270211" y="1077879"/>
              <a:ext cx="1364262" cy="110921"/>
            </a:xfrm>
            <a:custGeom>
              <a:avLst/>
              <a:gdLst>
                <a:gd name="connsiteX0" fmla="*/ 0 w 1016873"/>
                <a:gd name="connsiteY0" fmla="*/ 0 h 82677"/>
                <a:gd name="connsiteX1" fmla="*/ 1016873 w 1016873"/>
                <a:gd name="connsiteY1" fmla="*/ 0 h 82677"/>
                <a:gd name="connsiteX2" fmla="*/ 1016873 w 1016873"/>
                <a:gd name="connsiteY2" fmla="*/ 82677 h 82677"/>
                <a:gd name="connsiteX3" fmla="*/ 0 w 1016873"/>
                <a:gd name="connsiteY3" fmla="*/ 82677 h 82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873" h="82677">
                  <a:moveTo>
                    <a:pt x="0" y="0"/>
                  </a:moveTo>
                  <a:lnTo>
                    <a:pt x="1016873" y="0"/>
                  </a:lnTo>
                  <a:lnTo>
                    <a:pt x="1016873" y="82677"/>
                  </a:lnTo>
                  <a:lnTo>
                    <a:pt x="0" y="82677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218766B-4242-2946-A221-BD86FE4AC432}"/>
                </a:ext>
              </a:extLst>
            </p:cNvPr>
            <p:cNvSpPr/>
            <p:nvPr/>
          </p:nvSpPr>
          <p:spPr>
            <a:xfrm>
              <a:off x="2270211" y="1301255"/>
              <a:ext cx="1364262" cy="110921"/>
            </a:xfrm>
            <a:custGeom>
              <a:avLst/>
              <a:gdLst>
                <a:gd name="connsiteX0" fmla="*/ 0 w 1016873"/>
                <a:gd name="connsiteY0" fmla="*/ 0 h 82677"/>
                <a:gd name="connsiteX1" fmla="*/ 1016873 w 1016873"/>
                <a:gd name="connsiteY1" fmla="*/ 0 h 82677"/>
                <a:gd name="connsiteX2" fmla="*/ 1016873 w 1016873"/>
                <a:gd name="connsiteY2" fmla="*/ 82677 h 82677"/>
                <a:gd name="connsiteX3" fmla="*/ 0 w 1016873"/>
                <a:gd name="connsiteY3" fmla="*/ 82677 h 82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873" h="82677">
                  <a:moveTo>
                    <a:pt x="0" y="0"/>
                  </a:moveTo>
                  <a:lnTo>
                    <a:pt x="1016873" y="0"/>
                  </a:lnTo>
                  <a:lnTo>
                    <a:pt x="1016873" y="82677"/>
                  </a:lnTo>
                  <a:lnTo>
                    <a:pt x="0" y="82677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499ABF18-0330-5947-8F32-A6E74B01FE4B}"/>
                </a:ext>
              </a:extLst>
            </p:cNvPr>
            <p:cNvSpPr/>
            <p:nvPr/>
          </p:nvSpPr>
          <p:spPr>
            <a:xfrm>
              <a:off x="2270211" y="965551"/>
              <a:ext cx="1364262" cy="112326"/>
            </a:xfrm>
            <a:custGeom>
              <a:avLst/>
              <a:gdLst>
                <a:gd name="connsiteX0" fmla="*/ 0 w 1016873"/>
                <a:gd name="connsiteY0" fmla="*/ 0 h 83724"/>
                <a:gd name="connsiteX1" fmla="*/ 1016873 w 1016873"/>
                <a:gd name="connsiteY1" fmla="*/ 0 h 83724"/>
                <a:gd name="connsiteX2" fmla="*/ 1016873 w 1016873"/>
                <a:gd name="connsiteY2" fmla="*/ 83725 h 83724"/>
                <a:gd name="connsiteX3" fmla="*/ 0 w 1016873"/>
                <a:gd name="connsiteY3" fmla="*/ 83725 h 8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873" h="83724">
                  <a:moveTo>
                    <a:pt x="0" y="0"/>
                  </a:moveTo>
                  <a:lnTo>
                    <a:pt x="1016873" y="0"/>
                  </a:lnTo>
                  <a:lnTo>
                    <a:pt x="1016873" y="83725"/>
                  </a:lnTo>
                  <a:lnTo>
                    <a:pt x="0" y="83725"/>
                  </a:lnTo>
                  <a:close/>
                </a:path>
              </a:pathLst>
            </a:custGeom>
            <a:solidFill>
              <a:srgbClr val="E0605A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94FBDE77-6B09-B24A-869D-B4FB11AB0108}"/>
                </a:ext>
              </a:extLst>
            </p:cNvPr>
            <p:cNvSpPr/>
            <p:nvPr/>
          </p:nvSpPr>
          <p:spPr>
            <a:xfrm>
              <a:off x="2270211" y="1188928"/>
              <a:ext cx="1364262" cy="112326"/>
            </a:xfrm>
            <a:custGeom>
              <a:avLst/>
              <a:gdLst>
                <a:gd name="connsiteX0" fmla="*/ 0 w 1016873"/>
                <a:gd name="connsiteY0" fmla="*/ 0 h 83724"/>
                <a:gd name="connsiteX1" fmla="*/ 1016873 w 1016873"/>
                <a:gd name="connsiteY1" fmla="*/ 0 h 83724"/>
                <a:gd name="connsiteX2" fmla="*/ 1016873 w 1016873"/>
                <a:gd name="connsiteY2" fmla="*/ 83725 h 83724"/>
                <a:gd name="connsiteX3" fmla="*/ 0 w 1016873"/>
                <a:gd name="connsiteY3" fmla="*/ 83725 h 8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873" h="83724">
                  <a:moveTo>
                    <a:pt x="0" y="0"/>
                  </a:moveTo>
                  <a:lnTo>
                    <a:pt x="1016873" y="0"/>
                  </a:lnTo>
                  <a:lnTo>
                    <a:pt x="1016873" y="83725"/>
                  </a:lnTo>
                  <a:lnTo>
                    <a:pt x="0" y="83725"/>
                  </a:lnTo>
                  <a:close/>
                </a:path>
              </a:pathLst>
            </a:custGeom>
            <a:solidFill>
              <a:srgbClr val="E0605A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123F1FC-07A9-9D40-87E9-1070B0A9500B}"/>
                </a:ext>
              </a:extLst>
            </p:cNvPr>
            <p:cNvSpPr/>
            <p:nvPr/>
          </p:nvSpPr>
          <p:spPr>
            <a:xfrm>
              <a:off x="2270211" y="1412177"/>
              <a:ext cx="1364262" cy="112326"/>
            </a:xfrm>
            <a:custGeom>
              <a:avLst/>
              <a:gdLst>
                <a:gd name="connsiteX0" fmla="*/ 0 w 1016873"/>
                <a:gd name="connsiteY0" fmla="*/ 0 h 83724"/>
                <a:gd name="connsiteX1" fmla="*/ 1016873 w 1016873"/>
                <a:gd name="connsiteY1" fmla="*/ 0 h 83724"/>
                <a:gd name="connsiteX2" fmla="*/ 1016873 w 1016873"/>
                <a:gd name="connsiteY2" fmla="*/ 83725 h 83724"/>
                <a:gd name="connsiteX3" fmla="*/ 0 w 1016873"/>
                <a:gd name="connsiteY3" fmla="*/ 83725 h 8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873" h="83724">
                  <a:moveTo>
                    <a:pt x="0" y="0"/>
                  </a:moveTo>
                  <a:lnTo>
                    <a:pt x="1016873" y="0"/>
                  </a:lnTo>
                  <a:lnTo>
                    <a:pt x="1016873" y="83725"/>
                  </a:lnTo>
                  <a:lnTo>
                    <a:pt x="0" y="83725"/>
                  </a:lnTo>
                  <a:close/>
                </a:path>
              </a:pathLst>
            </a:custGeom>
            <a:solidFill>
              <a:srgbClr val="E0605A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94A33714-CBC2-9B45-804E-E5C507501809}"/>
                </a:ext>
              </a:extLst>
            </p:cNvPr>
            <p:cNvSpPr/>
            <p:nvPr/>
          </p:nvSpPr>
          <p:spPr>
            <a:xfrm>
              <a:off x="1116955" y="1635553"/>
              <a:ext cx="2517517" cy="112326"/>
            </a:xfrm>
            <a:custGeom>
              <a:avLst/>
              <a:gdLst>
                <a:gd name="connsiteX0" fmla="*/ 859596 w 1876469"/>
                <a:gd name="connsiteY0" fmla="*/ 9906 h 83724"/>
                <a:gd name="connsiteX1" fmla="*/ 0 w 1876469"/>
                <a:gd name="connsiteY1" fmla="*/ 9906 h 83724"/>
                <a:gd name="connsiteX2" fmla="*/ 0 w 1876469"/>
                <a:gd name="connsiteY2" fmla="*/ 83725 h 83724"/>
                <a:gd name="connsiteX3" fmla="*/ 1876469 w 1876469"/>
                <a:gd name="connsiteY3" fmla="*/ 83725 h 83724"/>
                <a:gd name="connsiteX4" fmla="*/ 1876469 w 1876469"/>
                <a:gd name="connsiteY4" fmla="*/ 0 h 83724"/>
                <a:gd name="connsiteX5" fmla="*/ 859596 w 1876469"/>
                <a:gd name="connsiteY5" fmla="*/ 0 h 83724"/>
                <a:gd name="connsiteX6" fmla="*/ 859596 w 1876469"/>
                <a:gd name="connsiteY6" fmla="*/ 9906 h 8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6469" h="83724">
                  <a:moveTo>
                    <a:pt x="859596" y="9906"/>
                  </a:moveTo>
                  <a:lnTo>
                    <a:pt x="0" y="9906"/>
                  </a:lnTo>
                  <a:lnTo>
                    <a:pt x="0" y="83725"/>
                  </a:lnTo>
                  <a:lnTo>
                    <a:pt x="1876469" y="83725"/>
                  </a:lnTo>
                  <a:lnTo>
                    <a:pt x="1876469" y="0"/>
                  </a:lnTo>
                  <a:lnTo>
                    <a:pt x="859596" y="0"/>
                  </a:lnTo>
                  <a:lnTo>
                    <a:pt x="859596" y="9906"/>
                  </a:lnTo>
                  <a:close/>
                </a:path>
              </a:pathLst>
            </a:custGeom>
            <a:solidFill>
              <a:srgbClr val="E0605A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5EDB9A6-4B74-6348-8866-8278166AB5FC}"/>
                </a:ext>
              </a:extLst>
            </p:cNvPr>
            <p:cNvSpPr/>
            <p:nvPr/>
          </p:nvSpPr>
          <p:spPr>
            <a:xfrm>
              <a:off x="1116955" y="1858802"/>
              <a:ext cx="2517517" cy="112326"/>
            </a:xfrm>
            <a:custGeom>
              <a:avLst/>
              <a:gdLst>
                <a:gd name="connsiteX0" fmla="*/ 0 w 1876469"/>
                <a:gd name="connsiteY0" fmla="*/ 0 h 83724"/>
                <a:gd name="connsiteX1" fmla="*/ 1876469 w 1876469"/>
                <a:gd name="connsiteY1" fmla="*/ 0 h 83724"/>
                <a:gd name="connsiteX2" fmla="*/ 1876469 w 1876469"/>
                <a:gd name="connsiteY2" fmla="*/ 83725 h 83724"/>
                <a:gd name="connsiteX3" fmla="*/ 0 w 1876469"/>
                <a:gd name="connsiteY3" fmla="*/ 83725 h 8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69" h="83724">
                  <a:moveTo>
                    <a:pt x="0" y="0"/>
                  </a:moveTo>
                  <a:lnTo>
                    <a:pt x="1876469" y="0"/>
                  </a:lnTo>
                  <a:lnTo>
                    <a:pt x="1876469" y="83725"/>
                  </a:lnTo>
                  <a:lnTo>
                    <a:pt x="0" y="83725"/>
                  </a:lnTo>
                  <a:close/>
                </a:path>
              </a:pathLst>
            </a:custGeom>
            <a:solidFill>
              <a:srgbClr val="E0605A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93E65945-B3C7-B54D-97FF-62228330DBE7}"/>
                </a:ext>
              </a:extLst>
            </p:cNvPr>
            <p:cNvSpPr/>
            <p:nvPr/>
          </p:nvSpPr>
          <p:spPr>
            <a:xfrm>
              <a:off x="1116955" y="2082179"/>
              <a:ext cx="2517517" cy="112326"/>
            </a:xfrm>
            <a:custGeom>
              <a:avLst/>
              <a:gdLst>
                <a:gd name="connsiteX0" fmla="*/ 0 w 1876469"/>
                <a:gd name="connsiteY0" fmla="*/ 0 h 83724"/>
                <a:gd name="connsiteX1" fmla="*/ 1876469 w 1876469"/>
                <a:gd name="connsiteY1" fmla="*/ 0 h 83724"/>
                <a:gd name="connsiteX2" fmla="*/ 1876469 w 1876469"/>
                <a:gd name="connsiteY2" fmla="*/ 83725 h 83724"/>
                <a:gd name="connsiteX3" fmla="*/ 0 w 1876469"/>
                <a:gd name="connsiteY3" fmla="*/ 83725 h 8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69" h="83724">
                  <a:moveTo>
                    <a:pt x="0" y="0"/>
                  </a:moveTo>
                  <a:lnTo>
                    <a:pt x="1876469" y="0"/>
                  </a:lnTo>
                  <a:lnTo>
                    <a:pt x="1876469" y="83725"/>
                  </a:lnTo>
                  <a:lnTo>
                    <a:pt x="0" y="83725"/>
                  </a:lnTo>
                  <a:close/>
                </a:path>
              </a:pathLst>
            </a:custGeom>
            <a:solidFill>
              <a:srgbClr val="E0605A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3980758-A326-514B-A871-1AEA2BA118CC}"/>
                </a:ext>
              </a:extLst>
            </p:cNvPr>
            <p:cNvSpPr/>
            <p:nvPr/>
          </p:nvSpPr>
          <p:spPr>
            <a:xfrm>
              <a:off x="1116955" y="2305428"/>
              <a:ext cx="2517517" cy="108621"/>
            </a:xfrm>
            <a:custGeom>
              <a:avLst/>
              <a:gdLst>
                <a:gd name="connsiteX0" fmla="*/ 0 w 1876469"/>
                <a:gd name="connsiteY0" fmla="*/ 0 h 80962"/>
                <a:gd name="connsiteX1" fmla="*/ 1876469 w 1876469"/>
                <a:gd name="connsiteY1" fmla="*/ 0 h 80962"/>
                <a:gd name="connsiteX2" fmla="*/ 1876469 w 1876469"/>
                <a:gd name="connsiteY2" fmla="*/ 80963 h 80962"/>
                <a:gd name="connsiteX3" fmla="*/ 0 w 1876469"/>
                <a:gd name="connsiteY3" fmla="*/ 80963 h 8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6469" h="80962">
                  <a:moveTo>
                    <a:pt x="0" y="0"/>
                  </a:moveTo>
                  <a:lnTo>
                    <a:pt x="1876469" y="0"/>
                  </a:lnTo>
                  <a:lnTo>
                    <a:pt x="1876469" y="80963"/>
                  </a:lnTo>
                  <a:lnTo>
                    <a:pt x="0" y="80963"/>
                  </a:lnTo>
                  <a:close/>
                </a:path>
              </a:pathLst>
            </a:custGeom>
            <a:solidFill>
              <a:srgbClr val="E0605A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F100170-BFB3-D54C-A77C-447B702EB7DB}"/>
                </a:ext>
              </a:extLst>
            </p:cNvPr>
            <p:cNvSpPr/>
            <p:nvPr/>
          </p:nvSpPr>
          <p:spPr>
            <a:xfrm>
              <a:off x="1116955" y="965551"/>
              <a:ext cx="1169986" cy="782456"/>
            </a:xfrm>
            <a:custGeom>
              <a:avLst/>
              <a:gdLst>
                <a:gd name="connsiteX0" fmla="*/ 0 w 872067"/>
                <a:gd name="connsiteY0" fmla="*/ 0 h 583215"/>
                <a:gd name="connsiteX1" fmla="*/ 872068 w 872067"/>
                <a:gd name="connsiteY1" fmla="*/ 0 h 583215"/>
                <a:gd name="connsiteX2" fmla="*/ 872068 w 872067"/>
                <a:gd name="connsiteY2" fmla="*/ 583216 h 583215"/>
                <a:gd name="connsiteX3" fmla="*/ 0 w 872067"/>
                <a:gd name="connsiteY3" fmla="*/ 583216 h 58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067" h="583215">
                  <a:moveTo>
                    <a:pt x="0" y="0"/>
                  </a:moveTo>
                  <a:lnTo>
                    <a:pt x="872068" y="0"/>
                  </a:lnTo>
                  <a:lnTo>
                    <a:pt x="872068" y="583216"/>
                  </a:lnTo>
                  <a:lnTo>
                    <a:pt x="0" y="583216"/>
                  </a:lnTo>
                  <a:close/>
                </a:path>
              </a:pathLst>
            </a:custGeom>
            <a:solidFill>
              <a:srgbClr val="3E4E9E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EC0EF17B-C755-1D41-A337-85ABACF11406}"/>
                </a:ext>
              </a:extLst>
            </p:cNvPr>
            <p:cNvSpPr/>
            <p:nvPr/>
          </p:nvSpPr>
          <p:spPr>
            <a:xfrm>
              <a:off x="1198318" y="1026124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336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336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336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336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8318DF1-E852-954C-AC8D-17788CA6AAB6}"/>
                </a:ext>
              </a:extLst>
            </p:cNvPr>
            <p:cNvSpPr/>
            <p:nvPr/>
          </p:nvSpPr>
          <p:spPr>
            <a:xfrm>
              <a:off x="1386972" y="1026124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336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336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336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336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5E425B5-1695-8E48-881F-8235C426E9CB}"/>
                </a:ext>
              </a:extLst>
            </p:cNvPr>
            <p:cNvSpPr/>
            <p:nvPr/>
          </p:nvSpPr>
          <p:spPr>
            <a:xfrm>
              <a:off x="1575754" y="1026124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336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336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336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336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9881A68-1329-7843-AC66-734E898EE57D}"/>
                </a:ext>
              </a:extLst>
            </p:cNvPr>
            <p:cNvSpPr/>
            <p:nvPr/>
          </p:nvSpPr>
          <p:spPr>
            <a:xfrm>
              <a:off x="1764408" y="1026124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336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336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336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336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C898F70-F2B3-BD40-A189-71D572ECB419}"/>
                </a:ext>
              </a:extLst>
            </p:cNvPr>
            <p:cNvSpPr/>
            <p:nvPr/>
          </p:nvSpPr>
          <p:spPr>
            <a:xfrm>
              <a:off x="1953062" y="1026124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336 h 45243"/>
                <a:gd name="connsiteX3" fmla="*/ 35701 w 47601"/>
                <a:gd name="connsiteY3" fmla="*/ 28861 h 45243"/>
                <a:gd name="connsiteX4" fmla="*/ 38557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336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336"/>
                  </a:lnTo>
                  <a:lnTo>
                    <a:pt x="35701" y="28861"/>
                  </a:lnTo>
                  <a:lnTo>
                    <a:pt x="38557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336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ABD1CFB-540C-544F-8A61-2C03A014396A}"/>
                </a:ext>
              </a:extLst>
            </p:cNvPr>
            <p:cNvSpPr/>
            <p:nvPr/>
          </p:nvSpPr>
          <p:spPr>
            <a:xfrm>
              <a:off x="2141845" y="1026124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336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336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336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336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6472A53-527A-3E4F-BAE1-E4E22ED2B12D}"/>
                </a:ext>
              </a:extLst>
            </p:cNvPr>
            <p:cNvSpPr/>
            <p:nvPr/>
          </p:nvSpPr>
          <p:spPr>
            <a:xfrm>
              <a:off x="1292582" y="1099731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24C6767-27C3-1B42-A0E6-73C9836AF32D}"/>
                </a:ext>
              </a:extLst>
            </p:cNvPr>
            <p:cNvSpPr/>
            <p:nvPr/>
          </p:nvSpPr>
          <p:spPr>
            <a:xfrm>
              <a:off x="1481235" y="1099731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5AB5808-5EAD-5C4F-9B34-150CF4CCC718}"/>
                </a:ext>
              </a:extLst>
            </p:cNvPr>
            <p:cNvSpPr/>
            <p:nvPr/>
          </p:nvSpPr>
          <p:spPr>
            <a:xfrm>
              <a:off x="1670017" y="1099731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C0835E9E-920B-6B47-95C1-7E2288737DAF}"/>
                </a:ext>
              </a:extLst>
            </p:cNvPr>
            <p:cNvSpPr/>
            <p:nvPr/>
          </p:nvSpPr>
          <p:spPr>
            <a:xfrm>
              <a:off x="1858672" y="1099731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C7C88D39-C2AC-3446-B0BF-9C1C36E3F86B}"/>
                </a:ext>
              </a:extLst>
            </p:cNvPr>
            <p:cNvSpPr/>
            <p:nvPr/>
          </p:nvSpPr>
          <p:spPr>
            <a:xfrm>
              <a:off x="2047326" y="1099731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73341F76-C69C-674F-8169-33EE36086B9B}"/>
                </a:ext>
              </a:extLst>
            </p:cNvPr>
            <p:cNvSpPr/>
            <p:nvPr/>
          </p:nvSpPr>
          <p:spPr>
            <a:xfrm>
              <a:off x="1292582" y="1252056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132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558 w 47601"/>
                <a:gd name="connsiteY4" fmla="*/ 45339 h 45338"/>
                <a:gd name="connsiteX5" fmla="*/ 23801 w 47601"/>
                <a:gd name="connsiteY5" fmla="*/ 37528 h 45338"/>
                <a:gd name="connsiteX6" fmla="*/ 9140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470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132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558" y="45339"/>
                  </a:lnTo>
                  <a:lnTo>
                    <a:pt x="23801" y="37528"/>
                  </a:lnTo>
                  <a:lnTo>
                    <a:pt x="9140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470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B520350-CD01-DF42-ABA3-2270FAD2627B}"/>
                </a:ext>
              </a:extLst>
            </p:cNvPr>
            <p:cNvSpPr/>
            <p:nvPr/>
          </p:nvSpPr>
          <p:spPr>
            <a:xfrm>
              <a:off x="1481235" y="1252056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227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558 w 47601"/>
                <a:gd name="connsiteY4" fmla="*/ 45339 h 45338"/>
                <a:gd name="connsiteX5" fmla="*/ 23801 w 47601"/>
                <a:gd name="connsiteY5" fmla="*/ 37528 h 45338"/>
                <a:gd name="connsiteX6" fmla="*/ 9139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470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227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558" y="45339"/>
                  </a:lnTo>
                  <a:lnTo>
                    <a:pt x="23801" y="37528"/>
                  </a:lnTo>
                  <a:lnTo>
                    <a:pt x="9139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470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E6766B8-015A-4D4A-A38B-48A952D5CAB6}"/>
                </a:ext>
              </a:extLst>
            </p:cNvPr>
            <p:cNvSpPr/>
            <p:nvPr/>
          </p:nvSpPr>
          <p:spPr>
            <a:xfrm>
              <a:off x="1670017" y="1252056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132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462 w 47601"/>
                <a:gd name="connsiteY4" fmla="*/ 45339 h 45338"/>
                <a:gd name="connsiteX5" fmla="*/ 23801 w 47601"/>
                <a:gd name="connsiteY5" fmla="*/ 37528 h 45338"/>
                <a:gd name="connsiteX6" fmla="*/ 9044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375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132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462" y="45339"/>
                  </a:lnTo>
                  <a:lnTo>
                    <a:pt x="23801" y="37528"/>
                  </a:lnTo>
                  <a:lnTo>
                    <a:pt x="9044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375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3AB60925-BCBA-184B-8B5E-4922A80D1EB6}"/>
                </a:ext>
              </a:extLst>
            </p:cNvPr>
            <p:cNvSpPr/>
            <p:nvPr/>
          </p:nvSpPr>
          <p:spPr>
            <a:xfrm>
              <a:off x="1858672" y="1252056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132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462 w 47601"/>
                <a:gd name="connsiteY4" fmla="*/ 45339 h 45338"/>
                <a:gd name="connsiteX5" fmla="*/ 23801 w 47601"/>
                <a:gd name="connsiteY5" fmla="*/ 37528 h 45338"/>
                <a:gd name="connsiteX6" fmla="*/ 9139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470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132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462" y="45339"/>
                  </a:lnTo>
                  <a:lnTo>
                    <a:pt x="23801" y="37528"/>
                  </a:lnTo>
                  <a:lnTo>
                    <a:pt x="9139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470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B03536D-8FDF-4D45-9608-EBF56105FBB5}"/>
                </a:ext>
              </a:extLst>
            </p:cNvPr>
            <p:cNvSpPr/>
            <p:nvPr/>
          </p:nvSpPr>
          <p:spPr>
            <a:xfrm>
              <a:off x="2047326" y="1252056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227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558 w 47601"/>
                <a:gd name="connsiteY4" fmla="*/ 45339 h 45338"/>
                <a:gd name="connsiteX5" fmla="*/ 23801 w 47601"/>
                <a:gd name="connsiteY5" fmla="*/ 37528 h 45338"/>
                <a:gd name="connsiteX6" fmla="*/ 9140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470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227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558" y="45339"/>
                  </a:lnTo>
                  <a:lnTo>
                    <a:pt x="23801" y="37528"/>
                  </a:lnTo>
                  <a:lnTo>
                    <a:pt x="9140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470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07046E44-E1C0-5444-A5FC-3F2B34C7D6FE}"/>
                </a:ext>
              </a:extLst>
            </p:cNvPr>
            <p:cNvSpPr/>
            <p:nvPr/>
          </p:nvSpPr>
          <p:spPr>
            <a:xfrm>
              <a:off x="1292582" y="1402337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132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558 w 47601"/>
                <a:gd name="connsiteY4" fmla="*/ 45339 h 45338"/>
                <a:gd name="connsiteX5" fmla="*/ 23801 w 47601"/>
                <a:gd name="connsiteY5" fmla="*/ 37624 h 45338"/>
                <a:gd name="connsiteX6" fmla="*/ 9140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470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132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558" y="45339"/>
                  </a:lnTo>
                  <a:lnTo>
                    <a:pt x="23801" y="37624"/>
                  </a:lnTo>
                  <a:lnTo>
                    <a:pt x="9140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470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4E69478-7FC7-B648-A59C-6EDECA05D720}"/>
                </a:ext>
              </a:extLst>
            </p:cNvPr>
            <p:cNvSpPr/>
            <p:nvPr/>
          </p:nvSpPr>
          <p:spPr>
            <a:xfrm>
              <a:off x="1481235" y="1402337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227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558 w 47601"/>
                <a:gd name="connsiteY4" fmla="*/ 45339 h 45338"/>
                <a:gd name="connsiteX5" fmla="*/ 23801 w 47601"/>
                <a:gd name="connsiteY5" fmla="*/ 37624 h 45338"/>
                <a:gd name="connsiteX6" fmla="*/ 9139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470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227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558" y="45339"/>
                  </a:lnTo>
                  <a:lnTo>
                    <a:pt x="23801" y="37624"/>
                  </a:lnTo>
                  <a:lnTo>
                    <a:pt x="9139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470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00A4B26-2BF0-6A49-B71B-B0F7B40A7B24}"/>
                </a:ext>
              </a:extLst>
            </p:cNvPr>
            <p:cNvSpPr/>
            <p:nvPr/>
          </p:nvSpPr>
          <p:spPr>
            <a:xfrm>
              <a:off x="1670017" y="1402337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132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462 w 47601"/>
                <a:gd name="connsiteY4" fmla="*/ 45339 h 45338"/>
                <a:gd name="connsiteX5" fmla="*/ 23801 w 47601"/>
                <a:gd name="connsiteY5" fmla="*/ 37624 h 45338"/>
                <a:gd name="connsiteX6" fmla="*/ 9044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375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132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462" y="45339"/>
                  </a:lnTo>
                  <a:lnTo>
                    <a:pt x="23801" y="37624"/>
                  </a:lnTo>
                  <a:lnTo>
                    <a:pt x="9044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375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5078E07-7D41-BB48-94FC-41AD85C25AA6}"/>
                </a:ext>
              </a:extLst>
            </p:cNvPr>
            <p:cNvSpPr/>
            <p:nvPr/>
          </p:nvSpPr>
          <p:spPr>
            <a:xfrm>
              <a:off x="1858672" y="1402337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132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462 w 47601"/>
                <a:gd name="connsiteY4" fmla="*/ 45339 h 45338"/>
                <a:gd name="connsiteX5" fmla="*/ 23801 w 47601"/>
                <a:gd name="connsiteY5" fmla="*/ 37624 h 45338"/>
                <a:gd name="connsiteX6" fmla="*/ 9139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470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132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462" y="45339"/>
                  </a:lnTo>
                  <a:lnTo>
                    <a:pt x="23801" y="37624"/>
                  </a:lnTo>
                  <a:lnTo>
                    <a:pt x="9139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470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8C1127E-C1C0-D840-A650-83C35FD832A3}"/>
                </a:ext>
              </a:extLst>
            </p:cNvPr>
            <p:cNvSpPr/>
            <p:nvPr/>
          </p:nvSpPr>
          <p:spPr>
            <a:xfrm>
              <a:off x="2047326" y="1402337"/>
              <a:ext cx="63863" cy="60827"/>
            </a:xfrm>
            <a:custGeom>
              <a:avLst/>
              <a:gdLst>
                <a:gd name="connsiteX0" fmla="*/ 23801 w 47601"/>
                <a:gd name="connsiteY0" fmla="*/ 0 h 45338"/>
                <a:gd name="connsiteX1" fmla="*/ 31227 w 47601"/>
                <a:gd name="connsiteY1" fmla="*/ 14954 h 45338"/>
                <a:gd name="connsiteX2" fmla="*/ 47602 w 47601"/>
                <a:gd name="connsiteY2" fmla="*/ 17335 h 45338"/>
                <a:gd name="connsiteX3" fmla="*/ 35701 w 47601"/>
                <a:gd name="connsiteY3" fmla="*/ 28956 h 45338"/>
                <a:gd name="connsiteX4" fmla="*/ 38558 w 47601"/>
                <a:gd name="connsiteY4" fmla="*/ 45339 h 45338"/>
                <a:gd name="connsiteX5" fmla="*/ 23801 w 47601"/>
                <a:gd name="connsiteY5" fmla="*/ 37624 h 45338"/>
                <a:gd name="connsiteX6" fmla="*/ 9140 w 47601"/>
                <a:gd name="connsiteY6" fmla="*/ 45339 h 45338"/>
                <a:gd name="connsiteX7" fmla="*/ 11900 w 47601"/>
                <a:gd name="connsiteY7" fmla="*/ 28956 h 45338"/>
                <a:gd name="connsiteX8" fmla="*/ 0 w 47601"/>
                <a:gd name="connsiteY8" fmla="*/ 17335 h 45338"/>
                <a:gd name="connsiteX9" fmla="*/ 16470 w 47601"/>
                <a:gd name="connsiteY9" fmla="*/ 14954 h 45338"/>
                <a:gd name="connsiteX10" fmla="*/ 23801 w 47601"/>
                <a:gd name="connsiteY10" fmla="*/ 0 h 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338">
                  <a:moveTo>
                    <a:pt x="23801" y="0"/>
                  </a:moveTo>
                  <a:lnTo>
                    <a:pt x="31227" y="14954"/>
                  </a:lnTo>
                  <a:lnTo>
                    <a:pt x="47602" y="17335"/>
                  </a:lnTo>
                  <a:lnTo>
                    <a:pt x="35701" y="28956"/>
                  </a:lnTo>
                  <a:lnTo>
                    <a:pt x="38558" y="45339"/>
                  </a:lnTo>
                  <a:lnTo>
                    <a:pt x="23801" y="37624"/>
                  </a:lnTo>
                  <a:lnTo>
                    <a:pt x="9140" y="45339"/>
                  </a:lnTo>
                  <a:lnTo>
                    <a:pt x="11900" y="28956"/>
                  </a:lnTo>
                  <a:lnTo>
                    <a:pt x="0" y="17335"/>
                  </a:lnTo>
                  <a:lnTo>
                    <a:pt x="16470" y="14954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B6AA25DE-FBDA-9446-8A2F-3EAFD47C8F0F}"/>
                </a:ext>
              </a:extLst>
            </p:cNvPr>
            <p:cNvSpPr/>
            <p:nvPr/>
          </p:nvSpPr>
          <p:spPr>
            <a:xfrm>
              <a:off x="1292582" y="1553768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934B512-0FA1-204F-90D2-91E3A864F615}"/>
                </a:ext>
              </a:extLst>
            </p:cNvPr>
            <p:cNvSpPr/>
            <p:nvPr/>
          </p:nvSpPr>
          <p:spPr>
            <a:xfrm>
              <a:off x="1481235" y="1553768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95FFDDD-31F1-E642-BB9B-1F6C465879FD}"/>
                </a:ext>
              </a:extLst>
            </p:cNvPr>
            <p:cNvSpPr/>
            <p:nvPr/>
          </p:nvSpPr>
          <p:spPr>
            <a:xfrm>
              <a:off x="1670017" y="1553768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DF61F24-D095-CE4A-A097-E4561EE8D7A3}"/>
                </a:ext>
              </a:extLst>
            </p:cNvPr>
            <p:cNvSpPr/>
            <p:nvPr/>
          </p:nvSpPr>
          <p:spPr>
            <a:xfrm>
              <a:off x="1858672" y="1553768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13084F5E-74F1-F84F-BEF5-7876424AB0C7}"/>
                </a:ext>
              </a:extLst>
            </p:cNvPr>
            <p:cNvSpPr/>
            <p:nvPr/>
          </p:nvSpPr>
          <p:spPr>
            <a:xfrm>
              <a:off x="2047326" y="1553768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C414675B-5620-D04C-B431-A751F1B419B3}"/>
                </a:ext>
              </a:extLst>
            </p:cNvPr>
            <p:cNvSpPr/>
            <p:nvPr/>
          </p:nvSpPr>
          <p:spPr>
            <a:xfrm>
              <a:off x="1198318" y="117627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68F231E9-C6FF-BD44-A529-58A967C48C64}"/>
                </a:ext>
              </a:extLst>
            </p:cNvPr>
            <p:cNvSpPr/>
            <p:nvPr/>
          </p:nvSpPr>
          <p:spPr>
            <a:xfrm>
              <a:off x="1386972" y="117627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19C1B7E-7C34-9044-8DFE-035AA1387A40}"/>
                </a:ext>
              </a:extLst>
            </p:cNvPr>
            <p:cNvSpPr/>
            <p:nvPr/>
          </p:nvSpPr>
          <p:spPr>
            <a:xfrm>
              <a:off x="1575754" y="117627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976EB0D9-1F9D-4949-9D90-0BCE3C2695F0}"/>
                </a:ext>
              </a:extLst>
            </p:cNvPr>
            <p:cNvSpPr/>
            <p:nvPr/>
          </p:nvSpPr>
          <p:spPr>
            <a:xfrm>
              <a:off x="1764408" y="117627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9FF5E149-1AE5-074A-A8C9-17D6DB92E53E}"/>
                </a:ext>
              </a:extLst>
            </p:cNvPr>
            <p:cNvSpPr/>
            <p:nvPr/>
          </p:nvSpPr>
          <p:spPr>
            <a:xfrm>
              <a:off x="1953062" y="117627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7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7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28A3C4BC-9A71-AF43-AFAA-74964EDC5821}"/>
                </a:ext>
              </a:extLst>
            </p:cNvPr>
            <p:cNvSpPr/>
            <p:nvPr/>
          </p:nvSpPr>
          <p:spPr>
            <a:xfrm>
              <a:off x="2141845" y="117627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6B782B8-37D3-134B-8208-649D98BC1553}"/>
                </a:ext>
              </a:extLst>
            </p:cNvPr>
            <p:cNvSpPr/>
            <p:nvPr/>
          </p:nvSpPr>
          <p:spPr>
            <a:xfrm>
              <a:off x="1198318" y="1326429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FDFC9D25-1B39-3243-8E61-B6CD3E671A25}"/>
                </a:ext>
              </a:extLst>
            </p:cNvPr>
            <p:cNvSpPr/>
            <p:nvPr/>
          </p:nvSpPr>
          <p:spPr>
            <a:xfrm>
              <a:off x="1386972" y="1326429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AAE4976F-91FA-9A48-AB11-46F1ADCB91EC}"/>
                </a:ext>
              </a:extLst>
            </p:cNvPr>
            <p:cNvSpPr/>
            <p:nvPr/>
          </p:nvSpPr>
          <p:spPr>
            <a:xfrm>
              <a:off x="1575754" y="1326429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2F1F448B-58BD-CC41-A858-2A5DCE9A931D}"/>
                </a:ext>
              </a:extLst>
            </p:cNvPr>
            <p:cNvSpPr/>
            <p:nvPr/>
          </p:nvSpPr>
          <p:spPr>
            <a:xfrm>
              <a:off x="1764408" y="1326429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A10D6CA2-630F-EB46-AA55-79DA57F5B976}"/>
                </a:ext>
              </a:extLst>
            </p:cNvPr>
            <p:cNvSpPr/>
            <p:nvPr/>
          </p:nvSpPr>
          <p:spPr>
            <a:xfrm>
              <a:off x="1953062" y="1326429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7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7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0DFFDFF8-E80E-1F49-A1BF-4C046319D662}"/>
                </a:ext>
              </a:extLst>
            </p:cNvPr>
            <p:cNvSpPr/>
            <p:nvPr/>
          </p:nvSpPr>
          <p:spPr>
            <a:xfrm>
              <a:off x="2141845" y="1326429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C99E4A5-E8F3-2B4B-9174-184D6864552E}"/>
                </a:ext>
              </a:extLst>
            </p:cNvPr>
            <p:cNvSpPr/>
            <p:nvPr/>
          </p:nvSpPr>
          <p:spPr>
            <a:xfrm>
              <a:off x="1198318" y="1476583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EE39D90-22D8-3145-A7CB-9F1D85BC761C}"/>
                </a:ext>
              </a:extLst>
            </p:cNvPr>
            <p:cNvSpPr/>
            <p:nvPr/>
          </p:nvSpPr>
          <p:spPr>
            <a:xfrm>
              <a:off x="1386972" y="1476583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4BB12F-C7A8-7F44-9DDC-C61E176D7232}"/>
                </a:ext>
              </a:extLst>
            </p:cNvPr>
            <p:cNvSpPr/>
            <p:nvPr/>
          </p:nvSpPr>
          <p:spPr>
            <a:xfrm>
              <a:off x="1575754" y="1476583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96F4F141-C6F6-764E-9DF9-0498137A956F}"/>
                </a:ext>
              </a:extLst>
            </p:cNvPr>
            <p:cNvSpPr/>
            <p:nvPr/>
          </p:nvSpPr>
          <p:spPr>
            <a:xfrm>
              <a:off x="1764408" y="1476583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3589DDC9-A5ED-8D49-928B-BF5BAB4EF83B}"/>
                </a:ext>
              </a:extLst>
            </p:cNvPr>
            <p:cNvSpPr/>
            <p:nvPr/>
          </p:nvSpPr>
          <p:spPr>
            <a:xfrm>
              <a:off x="1953062" y="1476583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7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7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7052CB73-DA5D-EF49-8C08-F6294559D113}"/>
                </a:ext>
              </a:extLst>
            </p:cNvPr>
            <p:cNvSpPr/>
            <p:nvPr/>
          </p:nvSpPr>
          <p:spPr>
            <a:xfrm>
              <a:off x="2141845" y="1476583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ADC790E-9122-504F-9C49-D5BBD0EF92EA}"/>
                </a:ext>
              </a:extLst>
            </p:cNvPr>
            <p:cNvSpPr/>
            <p:nvPr/>
          </p:nvSpPr>
          <p:spPr>
            <a:xfrm>
              <a:off x="1198318" y="162673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73A91674-569D-224A-BE87-AFAEE4F15A61}"/>
                </a:ext>
              </a:extLst>
            </p:cNvPr>
            <p:cNvSpPr/>
            <p:nvPr/>
          </p:nvSpPr>
          <p:spPr>
            <a:xfrm>
              <a:off x="1386972" y="162673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8 w 47601"/>
                <a:gd name="connsiteY4" fmla="*/ 45244 h 45243"/>
                <a:gd name="connsiteX5" fmla="*/ 23801 w 47601"/>
                <a:gd name="connsiteY5" fmla="*/ 37529 h 45243"/>
                <a:gd name="connsiteX6" fmla="*/ 9140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8" y="45244"/>
                  </a:lnTo>
                  <a:lnTo>
                    <a:pt x="23801" y="37529"/>
                  </a:lnTo>
                  <a:lnTo>
                    <a:pt x="9140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BCEF874-589D-4F4E-88E2-014AD5E3DB63}"/>
                </a:ext>
              </a:extLst>
            </p:cNvPr>
            <p:cNvSpPr/>
            <p:nvPr/>
          </p:nvSpPr>
          <p:spPr>
            <a:xfrm>
              <a:off x="1575754" y="162673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241B8BE4-C139-0F46-AA66-6DD201F79FAC}"/>
                </a:ext>
              </a:extLst>
            </p:cNvPr>
            <p:cNvSpPr/>
            <p:nvPr/>
          </p:nvSpPr>
          <p:spPr>
            <a:xfrm>
              <a:off x="1764408" y="162673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77BF892A-13C8-0F47-8CC3-E96B5FA21D88}"/>
                </a:ext>
              </a:extLst>
            </p:cNvPr>
            <p:cNvSpPr/>
            <p:nvPr/>
          </p:nvSpPr>
          <p:spPr>
            <a:xfrm>
              <a:off x="1953062" y="162673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227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557 w 47601"/>
                <a:gd name="connsiteY4" fmla="*/ 45244 h 45243"/>
                <a:gd name="connsiteX5" fmla="*/ 23801 w 47601"/>
                <a:gd name="connsiteY5" fmla="*/ 37529 h 45243"/>
                <a:gd name="connsiteX6" fmla="*/ 9139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470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227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557" y="45244"/>
                  </a:lnTo>
                  <a:lnTo>
                    <a:pt x="23801" y="37529"/>
                  </a:lnTo>
                  <a:lnTo>
                    <a:pt x="9139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470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5FBB48B8-F706-9246-83BD-9DD9B53EFD9E}"/>
                </a:ext>
              </a:extLst>
            </p:cNvPr>
            <p:cNvSpPr/>
            <p:nvPr/>
          </p:nvSpPr>
          <p:spPr>
            <a:xfrm>
              <a:off x="2141845" y="1626736"/>
              <a:ext cx="63863" cy="60699"/>
            </a:xfrm>
            <a:custGeom>
              <a:avLst/>
              <a:gdLst>
                <a:gd name="connsiteX0" fmla="*/ 23801 w 47601"/>
                <a:gd name="connsiteY0" fmla="*/ 0 h 45243"/>
                <a:gd name="connsiteX1" fmla="*/ 31132 w 47601"/>
                <a:gd name="connsiteY1" fmla="*/ 14859 h 45243"/>
                <a:gd name="connsiteX2" fmla="*/ 47602 w 47601"/>
                <a:gd name="connsiteY2" fmla="*/ 17240 h 45243"/>
                <a:gd name="connsiteX3" fmla="*/ 35701 w 47601"/>
                <a:gd name="connsiteY3" fmla="*/ 28861 h 45243"/>
                <a:gd name="connsiteX4" fmla="*/ 38462 w 47601"/>
                <a:gd name="connsiteY4" fmla="*/ 45244 h 45243"/>
                <a:gd name="connsiteX5" fmla="*/ 23801 w 47601"/>
                <a:gd name="connsiteY5" fmla="*/ 37529 h 45243"/>
                <a:gd name="connsiteX6" fmla="*/ 9044 w 47601"/>
                <a:gd name="connsiteY6" fmla="*/ 45244 h 45243"/>
                <a:gd name="connsiteX7" fmla="*/ 11900 w 47601"/>
                <a:gd name="connsiteY7" fmla="*/ 28861 h 45243"/>
                <a:gd name="connsiteX8" fmla="*/ 0 w 47601"/>
                <a:gd name="connsiteY8" fmla="*/ 17240 h 45243"/>
                <a:gd name="connsiteX9" fmla="*/ 16375 w 47601"/>
                <a:gd name="connsiteY9" fmla="*/ 14859 h 45243"/>
                <a:gd name="connsiteX10" fmla="*/ 23801 w 47601"/>
                <a:gd name="connsiteY10" fmla="*/ 0 h 4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1" h="45243">
                  <a:moveTo>
                    <a:pt x="23801" y="0"/>
                  </a:moveTo>
                  <a:lnTo>
                    <a:pt x="31132" y="14859"/>
                  </a:lnTo>
                  <a:lnTo>
                    <a:pt x="47602" y="17240"/>
                  </a:lnTo>
                  <a:lnTo>
                    <a:pt x="35701" y="28861"/>
                  </a:lnTo>
                  <a:lnTo>
                    <a:pt x="38462" y="45244"/>
                  </a:lnTo>
                  <a:lnTo>
                    <a:pt x="23801" y="37529"/>
                  </a:lnTo>
                  <a:lnTo>
                    <a:pt x="9044" y="45244"/>
                  </a:lnTo>
                  <a:lnTo>
                    <a:pt x="11900" y="28861"/>
                  </a:lnTo>
                  <a:lnTo>
                    <a:pt x="0" y="17240"/>
                  </a:lnTo>
                  <a:lnTo>
                    <a:pt x="16375" y="14859"/>
                  </a:lnTo>
                  <a:lnTo>
                    <a:pt x="23801" y="0"/>
                  </a:lnTo>
                  <a:close/>
                </a:path>
              </a:pathLst>
            </a:custGeom>
            <a:solidFill>
              <a:srgbClr val="FFFF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8C6D6AD-F00B-464A-8611-352C9E2769A0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solidFill>
            <a:schemeClr val="accent3">
              <a:lumMod val="1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7">
            <a:extLst>
              <a:ext uri="{FF2B5EF4-FFF2-40B4-BE49-F238E27FC236}">
                <a16:creationId xmlns:a16="http://schemas.microsoft.com/office/drawing/2014/main" id="{9B8CAE64-444B-6445-B459-BCFA19AE4E54}"/>
              </a:ext>
            </a:extLst>
          </p:cNvPr>
          <p:cNvSpPr/>
          <p:nvPr/>
        </p:nvSpPr>
        <p:spPr>
          <a:xfrm flipH="1">
            <a:off x="11681238" y="8428201"/>
            <a:ext cx="81788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latin typeface="Montserrat Light" pitchFamily="2" charset="77"/>
              </a:rPr>
              <a:t>The disease causes respiratory illness (like the flu) with symptoms such as a cough, fever.. The disease causes respiratory illness (like the flu) with symptoms such as  a cough, fever..</a:t>
            </a:r>
          </a:p>
          <a:p>
            <a:endParaRPr lang="es-MX" sz="3200" dirty="0">
              <a:latin typeface="Montserrat Light" pitchFamily="2" charset="77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C66D05-CD07-9B40-9CE9-913C03A6236F}"/>
              </a:ext>
            </a:extLst>
          </p:cNvPr>
          <p:cNvGrpSpPr/>
          <p:nvPr/>
        </p:nvGrpSpPr>
        <p:grpSpPr>
          <a:xfrm>
            <a:off x="5368722" y="4352523"/>
            <a:ext cx="4379199" cy="6816969"/>
            <a:chOff x="2982649" y="5082116"/>
            <a:chExt cx="907169" cy="1412163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AF198F4-464B-B24B-93BC-FEE7745EE97E}"/>
                </a:ext>
              </a:extLst>
            </p:cNvPr>
            <p:cNvSpPr/>
            <p:nvPr/>
          </p:nvSpPr>
          <p:spPr>
            <a:xfrm>
              <a:off x="3267115" y="5650549"/>
              <a:ext cx="325908" cy="843730"/>
            </a:xfrm>
            <a:custGeom>
              <a:avLst/>
              <a:gdLst>
                <a:gd name="connsiteX0" fmla="*/ 287421 w 303365"/>
                <a:gd name="connsiteY0" fmla="*/ 28575 h 785370"/>
                <a:gd name="connsiteX1" fmla="*/ 215637 w 303365"/>
                <a:gd name="connsiteY1" fmla="*/ 0 h 785370"/>
                <a:gd name="connsiteX2" fmla="*/ 217827 w 303365"/>
                <a:gd name="connsiteY2" fmla="*/ 15240 h 785370"/>
                <a:gd name="connsiteX3" fmla="*/ 180602 w 303365"/>
                <a:gd name="connsiteY3" fmla="*/ 58484 h 785370"/>
                <a:gd name="connsiteX4" fmla="*/ 169939 w 303365"/>
                <a:gd name="connsiteY4" fmla="*/ 58484 h 785370"/>
                <a:gd name="connsiteX5" fmla="*/ 44936 w 303365"/>
                <a:gd name="connsiteY5" fmla="*/ 62199 h 785370"/>
                <a:gd name="connsiteX6" fmla="*/ 5046 w 303365"/>
                <a:gd name="connsiteY6" fmla="*/ 61531 h 785370"/>
                <a:gd name="connsiteX7" fmla="*/ 5046 w 303365"/>
                <a:gd name="connsiteY7" fmla="*/ 61531 h 785370"/>
                <a:gd name="connsiteX8" fmla="*/ 0 w 303365"/>
                <a:gd name="connsiteY8" fmla="*/ 236982 h 785370"/>
                <a:gd name="connsiteX9" fmla="*/ 13805 w 303365"/>
                <a:gd name="connsiteY9" fmla="*/ 722757 h 785370"/>
                <a:gd name="connsiteX10" fmla="*/ 62359 w 303365"/>
                <a:gd name="connsiteY10" fmla="*/ 785146 h 785370"/>
                <a:gd name="connsiteX11" fmla="*/ 113293 w 303365"/>
                <a:gd name="connsiteY11" fmla="*/ 726186 h 785370"/>
                <a:gd name="connsiteX12" fmla="*/ 134999 w 303365"/>
                <a:gd name="connsiteY12" fmla="*/ 242506 h 785370"/>
                <a:gd name="connsiteX13" fmla="*/ 176223 w 303365"/>
                <a:gd name="connsiteY13" fmla="*/ 257937 h 785370"/>
                <a:gd name="connsiteX14" fmla="*/ 191074 w 303365"/>
                <a:gd name="connsiteY14" fmla="*/ 723900 h 785370"/>
                <a:gd name="connsiteX15" fmla="*/ 234011 w 303365"/>
                <a:gd name="connsiteY15" fmla="*/ 780002 h 785370"/>
                <a:gd name="connsiteX16" fmla="*/ 287230 w 303365"/>
                <a:gd name="connsiteY16" fmla="*/ 714756 h 785370"/>
                <a:gd name="connsiteX17" fmla="*/ 303225 w 303365"/>
                <a:gd name="connsiteY17" fmla="*/ 206503 h 785370"/>
                <a:gd name="connsiteX18" fmla="*/ 292276 w 303365"/>
                <a:gd name="connsiteY18" fmla="*/ 30004 h 78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3365" h="785370">
                  <a:moveTo>
                    <a:pt x="287421" y="28575"/>
                  </a:moveTo>
                  <a:cubicBezTo>
                    <a:pt x="263620" y="20098"/>
                    <a:pt x="238581" y="9525"/>
                    <a:pt x="215637" y="0"/>
                  </a:cubicBezTo>
                  <a:cubicBezTo>
                    <a:pt x="217236" y="4953"/>
                    <a:pt x="217979" y="10096"/>
                    <a:pt x="217827" y="15240"/>
                  </a:cubicBezTo>
                  <a:cubicBezTo>
                    <a:pt x="216970" y="38195"/>
                    <a:pt x="200214" y="57531"/>
                    <a:pt x="180602" y="58484"/>
                  </a:cubicBezTo>
                  <a:lnTo>
                    <a:pt x="169939" y="58484"/>
                  </a:lnTo>
                  <a:cubicBezTo>
                    <a:pt x="145567" y="59722"/>
                    <a:pt x="94728" y="62199"/>
                    <a:pt x="44936" y="62199"/>
                  </a:cubicBezTo>
                  <a:cubicBezTo>
                    <a:pt x="30561" y="62199"/>
                    <a:pt x="17137" y="62199"/>
                    <a:pt x="5046" y="61531"/>
                  </a:cubicBezTo>
                  <a:lnTo>
                    <a:pt x="5046" y="61531"/>
                  </a:lnTo>
                  <a:cubicBezTo>
                    <a:pt x="1809" y="115062"/>
                    <a:pt x="0" y="190023"/>
                    <a:pt x="0" y="236982"/>
                  </a:cubicBezTo>
                  <a:cubicBezTo>
                    <a:pt x="0" y="307372"/>
                    <a:pt x="5141" y="686277"/>
                    <a:pt x="13805" y="722757"/>
                  </a:cubicBezTo>
                  <a:cubicBezTo>
                    <a:pt x="22468" y="759237"/>
                    <a:pt x="31512" y="781716"/>
                    <a:pt x="62359" y="785146"/>
                  </a:cubicBezTo>
                  <a:cubicBezTo>
                    <a:pt x="93205" y="788575"/>
                    <a:pt x="106438" y="751903"/>
                    <a:pt x="113293" y="726186"/>
                  </a:cubicBezTo>
                  <a:cubicBezTo>
                    <a:pt x="120147" y="700469"/>
                    <a:pt x="112721" y="268320"/>
                    <a:pt x="134999" y="242506"/>
                  </a:cubicBezTo>
                  <a:cubicBezTo>
                    <a:pt x="157277" y="216694"/>
                    <a:pt x="174509" y="247650"/>
                    <a:pt x="176223" y="257937"/>
                  </a:cubicBezTo>
                  <a:cubicBezTo>
                    <a:pt x="177936" y="268224"/>
                    <a:pt x="185743" y="703326"/>
                    <a:pt x="191074" y="723900"/>
                  </a:cubicBezTo>
                  <a:cubicBezTo>
                    <a:pt x="196406" y="744474"/>
                    <a:pt x="199738" y="776574"/>
                    <a:pt x="234011" y="780002"/>
                  </a:cubicBezTo>
                  <a:cubicBezTo>
                    <a:pt x="268285" y="783431"/>
                    <a:pt x="285516" y="738758"/>
                    <a:pt x="287230" y="714756"/>
                  </a:cubicBezTo>
                  <a:cubicBezTo>
                    <a:pt x="288944" y="690753"/>
                    <a:pt x="301511" y="263080"/>
                    <a:pt x="303225" y="206503"/>
                  </a:cubicBezTo>
                  <a:cubicBezTo>
                    <a:pt x="304557" y="164402"/>
                    <a:pt x="296084" y="80867"/>
                    <a:pt x="292276" y="30004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34B8471-8E33-8B4B-815B-2422C85493CE}"/>
                </a:ext>
              </a:extLst>
            </p:cNvPr>
            <p:cNvSpPr/>
            <p:nvPr/>
          </p:nvSpPr>
          <p:spPr>
            <a:xfrm>
              <a:off x="3164155" y="5298231"/>
              <a:ext cx="548685" cy="407740"/>
            </a:xfrm>
            <a:custGeom>
              <a:avLst/>
              <a:gdLst>
                <a:gd name="connsiteX0" fmla="*/ 473037 w 510734"/>
                <a:gd name="connsiteY0" fmla="*/ 82964 h 379536"/>
                <a:gd name="connsiteX1" fmla="*/ 341941 w 510734"/>
                <a:gd name="connsiteY1" fmla="*/ 191 h 379536"/>
                <a:gd name="connsiteX2" fmla="*/ 339942 w 510734"/>
                <a:gd name="connsiteY2" fmla="*/ 2858 h 379536"/>
                <a:gd name="connsiteX3" fmla="*/ 339942 w 510734"/>
                <a:gd name="connsiteY3" fmla="*/ 2858 h 379536"/>
                <a:gd name="connsiteX4" fmla="*/ 339085 w 510734"/>
                <a:gd name="connsiteY4" fmla="*/ 3810 h 379536"/>
                <a:gd name="connsiteX5" fmla="*/ 339085 w 510734"/>
                <a:gd name="connsiteY5" fmla="*/ 3810 h 379536"/>
                <a:gd name="connsiteX6" fmla="*/ 286437 w 510734"/>
                <a:gd name="connsiteY6" fmla="*/ 39053 h 379536"/>
                <a:gd name="connsiteX7" fmla="*/ 255972 w 510734"/>
                <a:gd name="connsiteY7" fmla="*/ 43625 h 379536"/>
                <a:gd name="connsiteX8" fmla="*/ 231314 w 510734"/>
                <a:gd name="connsiteY8" fmla="*/ 40577 h 379536"/>
                <a:gd name="connsiteX9" fmla="*/ 231314 w 510734"/>
                <a:gd name="connsiteY9" fmla="*/ 40577 h 379536"/>
                <a:gd name="connsiteX10" fmla="*/ 224554 w 510734"/>
                <a:gd name="connsiteY10" fmla="*/ 38767 h 379536"/>
                <a:gd name="connsiteX11" fmla="*/ 202467 w 510734"/>
                <a:gd name="connsiteY11" fmla="*/ 29242 h 379536"/>
                <a:gd name="connsiteX12" fmla="*/ 199611 w 510734"/>
                <a:gd name="connsiteY12" fmla="*/ 27432 h 379536"/>
                <a:gd name="connsiteX13" fmla="*/ 171812 w 510734"/>
                <a:gd name="connsiteY13" fmla="*/ 2858 h 379536"/>
                <a:gd name="connsiteX14" fmla="*/ 169622 w 510734"/>
                <a:gd name="connsiteY14" fmla="*/ 0 h 379536"/>
                <a:gd name="connsiteX15" fmla="*/ 37955 w 510734"/>
                <a:gd name="connsiteY15" fmla="*/ 82964 h 379536"/>
                <a:gd name="connsiteX16" fmla="*/ 13963 w 510734"/>
                <a:gd name="connsiteY16" fmla="*/ 364617 h 379536"/>
                <a:gd name="connsiteX17" fmla="*/ 101456 w 510734"/>
                <a:gd name="connsiteY17" fmla="*/ 378905 h 379536"/>
                <a:gd name="connsiteX18" fmla="*/ 276155 w 510734"/>
                <a:gd name="connsiteY18" fmla="*/ 375285 h 379536"/>
                <a:gd name="connsiteX19" fmla="*/ 265016 w 510734"/>
                <a:gd name="connsiteY19" fmla="*/ 306229 h 379536"/>
                <a:gd name="connsiteX20" fmla="*/ 108882 w 510734"/>
                <a:gd name="connsiteY20" fmla="*/ 291275 h 379536"/>
                <a:gd name="connsiteX21" fmla="*/ 87747 w 510734"/>
                <a:gd name="connsiteY21" fmla="*/ 289465 h 379536"/>
                <a:gd name="connsiteX22" fmla="*/ 107359 w 510734"/>
                <a:gd name="connsiteY22" fmla="*/ 226600 h 379536"/>
                <a:gd name="connsiteX23" fmla="*/ 108501 w 510734"/>
                <a:gd name="connsiteY23" fmla="*/ 260510 h 379536"/>
                <a:gd name="connsiteX24" fmla="*/ 108501 w 510734"/>
                <a:gd name="connsiteY24" fmla="*/ 279560 h 379536"/>
                <a:gd name="connsiteX25" fmla="*/ 109263 w 510734"/>
                <a:gd name="connsiteY25" fmla="*/ 279560 h 379536"/>
                <a:gd name="connsiteX26" fmla="*/ 233028 w 510734"/>
                <a:gd name="connsiteY26" fmla="*/ 290989 h 379536"/>
                <a:gd name="connsiteX27" fmla="*/ 233028 w 510734"/>
                <a:gd name="connsiteY27" fmla="*/ 290989 h 379536"/>
                <a:gd name="connsiteX28" fmla="*/ 210369 w 510734"/>
                <a:gd name="connsiteY28" fmla="*/ 234411 h 379536"/>
                <a:gd name="connsiteX29" fmla="*/ 256638 w 510734"/>
                <a:gd name="connsiteY29" fmla="*/ 202597 h 379536"/>
                <a:gd name="connsiteX30" fmla="*/ 266159 w 510734"/>
                <a:gd name="connsiteY30" fmla="*/ 202597 h 379536"/>
                <a:gd name="connsiteX31" fmla="*/ 392685 w 510734"/>
                <a:gd name="connsiteY31" fmla="*/ 240697 h 379536"/>
                <a:gd name="connsiteX32" fmla="*/ 393446 w 510734"/>
                <a:gd name="connsiteY32" fmla="*/ 229553 h 379536"/>
                <a:gd name="connsiteX33" fmla="*/ 394684 w 510734"/>
                <a:gd name="connsiteY33" fmla="*/ 196978 h 379536"/>
                <a:gd name="connsiteX34" fmla="*/ 416390 w 510734"/>
                <a:gd name="connsiteY34" fmla="*/ 264414 h 379536"/>
                <a:gd name="connsiteX35" fmla="*/ 391923 w 510734"/>
                <a:gd name="connsiteY35" fmla="*/ 252508 h 379536"/>
                <a:gd name="connsiteX36" fmla="*/ 264921 w 510734"/>
                <a:gd name="connsiteY36" fmla="*/ 213742 h 379536"/>
                <a:gd name="connsiteX37" fmla="*/ 238740 w 510734"/>
                <a:gd name="connsiteY37" fmla="*/ 280417 h 379536"/>
                <a:gd name="connsiteX38" fmla="*/ 386687 w 510734"/>
                <a:gd name="connsiteY38" fmla="*/ 344710 h 379536"/>
                <a:gd name="connsiteX39" fmla="*/ 496838 w 510734"/>
                <a:gd name="connsiteY39" fmla="*/ 363760 h 379536"/>
                <a:gd name="connsiteX40" fmla="*/ 473037 w 510734"/>
                <a:gd name="connsiteY40" fmla="*/ 82964 h 37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0734" h="379536">
                  <a:moveTo>
                    <a:pt x="473037" y="82964"/>
                  </a:moveTo>
                  <a:cubicBezTo>
                    <a:pt x="453139" y="40386"/>
                    <a:pt x="370121" y="9620"/>
                    <a:pt x="341941" y="191"/>
                  </a:cubicBezTo>
                  <a:cubicBezTo>
                    <a:pt x="341274" y="1049"/>
                    <a:pt x="340703" y="2001"/>
                    <a:pt x="339942" y="2858"/>
                  </a:cubicBezTo>
                  <a:lnTo>
                    <a:pt x="339942" y="2858"/>
                  </a:lnTo>
                  <a:cubicBezTo>
                    <a:pt x="339942" y="2858"/>
                    <a:pt x="339371" y="3430"/>
                    <a:pt x="339085" y="3810"/>
                  </a:cubicBezTo>
                  <a:lnTo>
                    <a:pt x="339085" y="3810"/>
                  </a:lnTo>
                  <a:cubicBezTo>
                    <a:pt x="325137" y="20193"/>
                    <a:pt x="306906" y="32385"/>
                    <a:pt x="286437" y="39053"/>
                  </a:cubicBezTo>
                  <a:cubicBezTo>
                    <a:pt x="276555" y="42006"/>
                    <a:pt x="266292" y="43530"/>
                    <a:pt x="255972" y="43625"/>
                  </a:cubicBezTo>
                  <a:cubicBezTo>
                    <a:pt x="247660" y="43625"/>
                    <a:pt x="239378" y="42578"/>
                    <a:pt x="231314" y="40577"/>
                  </a:cubicBezTo>
                  <a:lnTo>
                    <a:pt x="231314" y="40577"/>
                  </a:lnTo>
                  <a:cubicBezTo>
                    <a:pt x="229029" y="40577"/>
                    <a:pt x="226839" y="39434"/>
                    <a:pt x="224554" y="38767"/>
                  </a:cubicBezTo>
                  <a:cubicBezTo>
                    <a:pt x="216852" y="36481"/>
                    <a:pt x="209436" y="33242"/>
                    <a:pt x="202467" y="29242"/>
                  </a:cubicBezTo>
                  <a:lnTo>
                    <a:pt x="199611" y="27432"/>
                  </a:lnTo>
                  <a:cubicBezTo>
                    <a:pt x="189082" y="20765"/>
                    <a:pt x="179695" y="12478"/>
                    <a:pt x="171812" y="2858"/>
                  </a:cubicBezTo>
                  <a:cubicBezTo>
                    <a:pt x="171050" y="2001"/>
                    <a:pt x="170384" y="953"/>
                    <a:pt x="169622" y="0"/>
                  </a:cubicBezTo>
                  <a:cubicBezTo>
                    <a:pt x="141917" y="9525"/>
                    <a:pt x="57948" y="40196"/>
                    <a:pt x="37955" y="82964"/>
                  </a:cubicBezTo>
                  <a:cubicBezTo>
                    <a:pt x="13963" y="134493"/>
                    <a:pt x="-19168" y="340139"/>
                    <a:pt x="13963" y="364617"/>
                  </a:cubicBezTo>
                  <a:cubicBezTo>
                    <a:pt x="26150" y="373571"/>
                    <a:pt x="60899" y="377571"/>
                    <a:pt x="101456" y="378905"/>
                  </a:cubicBezTo>
                  <a:cubicBezTo>
                    <a:pt x="169812" y="381286"/>
                    <a:pt x="254639" y="376238"/>
                    <a:pt x="276155" y="375285"/>
                  </a:cubicBezTo>
                  <a:cubicBezTo>
                    <a:pt x="305287" y="374047"/>
                    <a:pt x="321567" y="313087"/>
                    <a:pt x="265016" y="306229"/>
                  </a:cubicBezTo>
                  <a:cubicBezTo>
                    <a:pt x="223031" y="301086"/>
                    <a:pt x="146011" y="294418"/>
                    <a:pt x="108882" y="291275"/>
                  </a:cubicBezTo>
                  <a:lnTo>
                    <a:pt x="87747" y="289465"/>
                  </a:lnTo>
                  <a:lnTo>
                    <a:pt x="107359" y="226600"/>
                  </a:lnTo>
                  <a:cubicBezTo>
                    <a:pt x="107835" y="237935"/>
                    <a:pt x="108215" y="249460"/>
                    <a:pt x="108501" y="260510"/>
                  </a:cubicBezTo>
                  <a:cubicBezTo>
                    <a:pt x="108501" y="267272"/>
                    <a:pt x="108501" y="273748"/>
                    <a:pt x="108501" y="279560"/>
                  </a:cubicBezTo>
                  <a:lnTo>
                    <a:pt x="109263" y="279560"/>
                  </a:lnTo>
                  <a:cubicBezTo>
                    <a:pt x="140775" y="282226"/>
                    <a:pt x="192376" y="286703"/>
                    <a:pt x="233028" y="290989"/>
                  </a:cubicBezTo>
                  <a:lnTo>
                    <a:pt x="233028" y="290989"/>
                  </a:lnTo>
                  <a:cubicBezTo>
                    <a:pt x="214177" y="278892"/>
                    <a:pt x="205085" y="256127"/>
                    <a:pt x="210369" y="234411"/>
                  </a:cubicBezTo>
                  <a:cubicBezTo>
                    <a:pt x="215510" y="214503"/>
                    <a:pt x="232742" y="202597"/>
                    <a:pt x="256638" y="202597"/>
                  </a:cubicBezTo>
                  <a:cubicBezTo>
                    <a:pt x="259494" y="202597"/>
                    <a:pt x="262636" y="202597"/>
                    <a:pt x="266159" y="202597"/>
                  </a:cubicBezTo>
                  <a:cubicBezTo>
                    <a:pt x="309981" y="208979"/>
                    <a:pt x="352623" y="221838"/>
                    <a:pt x="392685" y="240697"/>
                  </a:cubicBezTo>
                  <a:cubicBezTo>
                    <a:pt x="392685" y="236982"/>
                    <a:pt x="393256" y="233267"/>
                    <a:pt x="393446" y="229553"/>
                  </a:cubicBezTo>
                  <a:cubicBezTo>
                    <a:pt x="394018" y="218599"/>
                    <a:pt x="394589" y="207645"/>
                    <a:pt x="394684" y="196978"/>
                  </a:cubicBezTo>
                  <a:lnTo>
                    <a:pt x="416390" y="264414"/>
                  </a:lnTo>
                  <a:cubicBezTo>
                    <a:pt x="416390" y="264414"/>
                    <a:pt x="406870" y="259367"/>
                    <a:pt x="391923" y="252508"/>
                  </a:cubicBezTo>
                  <a:cubicBezTo>
                    <a:pt x="362695" y="239268"/>
                    <a:pt x="311952" y="218790"/>
                    <a:pt x="264921" y="213742"/>
                  </a:cubicBezTo>
                  <a:cubicBezTo>
                    <a:pt x="207799" y="207550"/>
                    <a:pt x="213130" y="266605"/>
                    <a:pt x="238740" y="280417"/>
                  </a:cubicBezTo>
                  <a:cubicBezTo>
                    <a:pt x="286694" y="304895"/>
                    <a:pt x="336105" y="326327"/>
                    <a:pt x="386687" y="344710"/>
                  </a:cubicBezTo>
                  <a:cubicBezTo>
                    <a:pt x="436288" y="362427"/>
                    <a:pt x="481891" y="373952"/>
                    <a:pt x="496838" y="363760"/>
                  </a:cubicBezTo>
                  <a:cubicBezTo>
                    <a:pt x="529683" y="340519"/>
                    <a:pt x="497123" y="134493"/>
                    <a:pt x="473037" y="82964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6390A74-6EE1-D34B-9059-4D3FDB37A61F}"/>
                </a:ext>
              </a:extLst>
            </p:cNvPr>
            <p:cNvSpPr/>
            <p:nvPr/>
          </p:nvSpPr>
          <p:spPr>
            <a:xfrm>
              <a:off x="3330322" y="5097977"/>
              <a:ext cx="216422" cy="233409"/>
            </a:xfrm>
            <a:custGeom>
              <a:avLst/>
              <a:gdLst>
                <a:gd name="connsiteX0" fmla="*/ 53315 w 201453"/>
                <a:gd name="connsiteY0" fmla="*/ 204311 h 217264"/>
                <a:gd name="connsiteX1" fmla="*/ 73022 w 201453"/>
                <a:gd name="connsiteY1" fmla="*/ 212979 h 217264"/>
                <a:gd name="connsiteX2" fmla="*/ 101108 w 201453"/>
                <a:gd name="connsiteY2" fmla="*/ 217265 h 217264"/>
                <a:gd name="connsiteX3" fmla="*/ 128336 w 201453"/>
                <a:gd name="connsiteY3" fmla="*/ 213170 h 217264"/>
                <a:gd name="connsiteX4" fmla="*/ 175938 w 201453"/>
                <a:gd name="connsiteY4" fmla="*/ 180880 h 217264"/>
                <a:gd name="connsiteX5" fmla="*/ 175938 w 201453"/>
                <a:gd name="connsiteY5" fmla="*/ 180880 h 217264"/>
                <a:gd name="connsiteX6" fmla="*/ 201452 w 201453"/>
                <a:gd name="connsiteY6" fmla="*/ 108776 h 217264"/>
                <a:gd name="connsiteX7" fmla="*/ 100727 w 201453"/>
                <a:gd name="connsiteY7" fmla="*/ 0 h 217264"/>
                <a:gd name="connsiteX8" fmla="*/ 1 w 201453"/>
                <a:gd name="connsiteY8" fmla="*/ 108776 h 217264"/>
                <a:gd name="connsiteX9" fmla="*/ 25516 w 201453"/>
                <a:gd name="connsiteY9" fmla="*/ 180880 h 217264"/>
                <a:gd name="connsiteX10" fmla="*/ 53315 w 201453"/>
                <a:gd name="connsiteY10" fmla="*/ 204311 h 21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453" h="217264">
                  <a:moveTo>
                    <a:pt x="53315" y="204311"/>
                  </a:moveTo>
                  <a:cubicBezTo>
                    <a:pt x="59551" y="207930"/>
                    <a:pt x="66158" y="210788"/>
                    <a:pt x="73022" y="212979"/>
                  </a:cubicBezTo>
                  <a:cubicBezTo>
                    <a:pt x="82114" y="215837"/>
                    <a:pt x="91587" y="217265"/>
                    <a:pt x="101108" y="217265"/>
                  </a:cubicBezTo>
                  <a:cubicBezTo>
                    <a:pt x="110333" y="217265"/>
                    <a:pt x="119510" y="215932"/>
                    <a:pt x="128336" y="213170"/>
                  </a:cubicBezTo>
                  <a:cubicBezTo>
                    <a:pt x="147005" y="207264"/>
                    <a:pt x="163552" y="196024"/>
                    <a:pt x="175938" y="180880"/>
                  </a:cubicBezTo>
                  <a:lnTo>
                    <a:pt x="175938" y="180880"/>
                  </a:lnTo>
                  <a:cubicBezTo>
                    <a:pt x="192541" y="160496"/>
                    <a:pt x="201567" y="135065"/>
                    <a:pt x="201452" y="108776"/>
                  </a:cubicBezTo>
                  <a:cubicBezTo>
                    <a:pt x="201452" y="48673"/>
                    <a:pt x="156326" y="0"/>
                    <a:pt x="100727" y="0"/>
                  </a:cubicBezTo>
                  <a:cubicBezTo>
                    <a:pt x="45128" y="0"/>
                    <a:pt x="1" y="48673"/>
                    <a:pt x="1" y="108776"/>
                  </a:cubicBezTo>
                  <a:cubicBezTo>
                    <a:pt x="-113" y="135065"/>
                    <a:pt x="8912" y="160496"/>
                    <a:pt x="25516" y="180880"/>
                  </a:cubicBezTo>
                  <a:cubicBezTo>
                    <a:pt x="33322" y="190309"/>
                    <a:pt x="42738" y="198215"/>
                    <a:pt x="53315" y="204311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9B9E8FB-CC20-574B-8DE3-BEF9A5C9E81F}"/>
                </a:ext>
              </a:extLst>
            </p:cNvPr>
            <p:cNvSpPr/>
            <p:nvPr/>
          </p:nvSpPr>
          <p:spPr>
            <a:xfrm>
              <a:off x="3244150" y="5135533"/>
              <a:ext cx="70424" cy="117676"/>
            </a:xfrm>
            <a:custGeom>
              <a:avLst/>
              <a:gdLst>
                <a:gd name="connsiteX0" fmla="*/ 38513 w 65552"/>
                <a:gd name="connsiteY0" fmla="*/ 109538 h 109537"/>
                <a:gd name="connsiteX1" fmla="*/ 34419 w 65552"/>
                <a:gd name="connsiteY1" fmla="*/ 108775 h 109537"/>
                <a:gd name="connsiteX2" fmla="*/ 1288 w 65552"/>
                <a:gd name="connsiteY2" fmla="*/ 44290 h 109537"/>
                <a:gd name="connsiteX3" fmla="*/ 54222 w 65552"/>
                <a:gd name="connsiteY3" fmla="*/ 0 h 109537"/>
                <a:gd name="connsiteX4" fmla="*/ 65551 w 65552"/>
                <a:gd name="connsiteY4" fmla="*/ 10953 h 109537"/>
                <a:gd name="connsiteX5" fmla="*/ 54698 w 65552"/>
                <a:gd name="connsiteY5" fmla="*/ 22288 h 109537"/>
                <a:gd name="connsiteX6" fmla="*/ 23185 w 65552"/>
                <a:gd name="connsiteY6" fmla="*/ 48291 h 109537"/>
                <a:gd name="connsiteX7" fmla="*/ 42797 w 65552"/>
                <a:gd name="connsiteY7" fmla="*/ 88106 h 109537"/>
                <a:gd name="connsiteX8" fmla="*/ 48795 w 65552"/>
                <a:gd name="connsiteY8" fmla="*/ 102679 h 109537"/>
                <a:gd name="connsiteX9" fmla="*/ 38513 w 65552"/>
                <a:gd name="connsiteY9" fmla="*/ 109538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552" h="109537">
                  <a:moveTo>
                    <a:pt x="38513" y="109538"/>
                  </a:moveTo>
                  <a:cubicBezTo>
                    <a:pt x="37114" y="109538"/>
                    <a:pt x="35714" y="109347"/>
                    <a:pt x="34419" y="108775"/>
                  </a:cubicBezTo>
                  <a:cubicBezTo>
                    <a:pt x="9419" y="97916"/>
                    <a:pt x="-4453" y="70961"/>
                    <a:pt x="1288" y="44290"/>
                  </a:cubicBezTo>
                  <a:cubicBezTo>
                    <a:pt x="6134" y="18764"/>
                    <a:pt x="28288" y="285"/>
                    <a:pt x="54222" y="0"/>
                  </a:cubicBezTo>
                  <a:cubicBezTo>
                    <a:pt x="60334" y="0"/>
                    <a:pt x="65341" y="4858"/>
                    <a:pt x="65551" y="10953"/>
                  </a:cubicBezTo>
                  <a:cubicBezTo>
                    <a:pt x="65656" y="17049"/>
                    <a:pt x="60810" y="22097"/>
                    <a:pt x="54698" y="22288"/>
                  </a:cubicBezTo>
                  <a:cubicBezTo>
                    <a:pt x="39360" y="22384"/>
                    <a:pt x="26203" y="33242"/>
                    <a:pt x="23185" y="48291"/>
                  </a:cubicBezTo>
                  <a:cubicBezTo>
                    <a:pt x="19225" y="64579"/>
                    <a:pt x="27488" y="81343"/>
                    <a:pt x="42797" y="88106"/>
                  </a:cubicBezTo>
                  <a:cubicBezTo>
                    <a:pt x="48471" y="90488"/>
                    <a:pt x="51166" y="96964"/>
                    <a:pt x="48795" y="102679"/>
                  </a:cubicBezTo>
                  <a:cubicBezTo>
                    <a:pt x="47062" y="106870"/>
                    <a:pt x="43007" y="109538"/>
                    <a:pt x="38513" y="109538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0E74171-6F9C-D84D-9730-4F0FA43B7956}"/>
                </a:ext>
              </a:extLst>
            </p:cNvPr>
            <p:cNvSpPr/>
            <p:nvPr/>
          </p:nvSpPr>
          <p:spPr>
            <a:xfrm>
              <a:off x="3155467" y="5082116"/>
              <a:ext cx="113798" cy="204862"/>
            </a:xfrm>
            <a:custGeom>
              <a:avLst/>
              <a:gdLst>
                <a:gd name="connsiteX0" fmla="*/ 63656 w 105926"/>
                <a:gd name="connsiteY0" fmla="*/ 190691 h 190693"/>
                <a:gd name="connsiteX1" fmla="*/ 59562 w 105926"/>
                <a:gd name="connsiteY1" fmla="*/ 189929 h 190693"/>
                <a:gd name="connsiteX2" fmla="*/ 2439 w 105926"/>
                <a:gd name="connsiteY2" fmla="*/ 77058 h 190693"/>
                <a:gd name="connsiteX3" fmla="*/ 94502 w 105926"/>
                <a:gd name="connsiteY3" fmla="*/ 0 h 190693"/>
                <a:gd name="connsiteX4" fmla="*/ 105926 w 105926"/>
                <a:gd name="connsiteY4" fmla="*/ 10954 h 190693"/>
                <a:gd name="connsiteX5" fmla="*/ 94978 w 105926"/>
                <a:gd name="connsiteY5" fmla="*/ 22385 h 190693"/>
                <a:gd name="connsiteX6" fmla="*/ 24336 w 105926"/>
                <a:gd name="connsiteY6" fmla="*/ 81058 h 190693"/>
                <a:gd name="connsiteX7" fmla="*/ 68225 w 105926"/>
                <a:gd name="connsiteY7" fmla="*/ 169164 h 190693"/>
                <a:gd name="connsiteX8" fmla="*/ 74557 w 105926"/>
                <a:gd name="connsiteY8" fmla="*/ 183547 h 190693"/>
                <a:gd name="connsiteX9" fmla="*/ 64036 w 105926"/>
                <a:gd name="connsiteY9" fmla="*/ 190691 h 19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26" h="190693">
                  <a:moveTo>
                    <a:pt x="63656" y="190691"/>
                  </a:moveTo>
                  <a:cubicBezTo>
                    <a:pt x="62256" y="190691"/>
                    <a:pt x="60857" y="190500"/>
                    <a:pt x="59562" y="189929"/>
                  </a:cubicBezTo>
                  <a:cubicBezTo>
                    <a:pt x="15940" y="170879"/>
                    <a:pt x="-8023" y="123540"/>
                    <a:pt x="2439" y="77058"/>
                  </a:cubicBezTo>
                  <a:cubicBezTo>
                    <a:pt x="13293" y="17336"/>
                    <a:pt x="67464" y="858"/>
                    <a:pt x="94502" y="0"/>
                  </a:cubicBezTo>
                  <a:cubicBezTo>
                    <a:pt x="100557" y="191"/>
                    <a:pt x="105488" y="4953"/>
                    <a:pt x="105926" y="10954"/>
                  </a:cubicBezTo>
                  <a:cubicBezTo>
                    <a:pt x="105983" y="17145"/>
                    <a:pt x="101118" y="22194"/>
                    <a:pt x="94978" y="22385"/>
                  </a:cubicBezTo>
                  <a:cubicBezTo>
                    <a:pt x="92312" y="22385"/>
                    <a:pt x="34618" y="24575"/>
                    <a:pt x="24336" y="81058"/>
                  </a:cubicBezTo>
                  <a:cubicBezTo>
                    <a:pt x="15502" y="117253"/>
                    <a:pt x="34057" y="154496"/>
                    <a:pt x="68225" y="169164"/>
                  </a:cubicBezTo>
                  <a:cubicBezTo>
                    <a:pt x="73957" y="171355"/>
                    <a:pt x="76794" y="177832"/>
                    <a:pt x="74557" y="183547"/>
                  </a:cubicBezTo>
                  <a:cubicBezTo>
                    <a:pt x="72871" y="187929"/>
                    <a:pt x="68682" y="190786"/>
                    <a:pt x="64036" y="190691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E31D251-A3A2-0847-8FAA-B5AB6AC47DA7}"/>
                </a:ext>
              </a:extLst>
            </p:cNvPr>
            <p:cNvSpPr/>
            <p:nvPr/>
          </p:nvSpPr>
          <p:spPr>
            <a:xfrm>
              <a:off x="3072275" y="5557384"/>
              <a:ext cx="67843" cy="118540"/>
            </a:xfrm>
            <a:custGeom>
              <a:avLst/>
              <a:gdLst>
                <a:gd name="connsiteX0" fmla="*/ 51983 w 63150"/>
                <a:gd name="connsiteY0" fmla="*/ 110342 h 110341"/>
                <a:gd name="connsiteX1" fmla="*/ 51126 w 63150"/>
                <a:gd name="connsiteY1" fmla="*/ 110342 h 110341"/>
                <a:gd name="connsiteX2" fmla="*/ 382 w 63150"/>
                <a:gd name="connsiteY2" fmla="*/ 58716 h 110341"/>
                <a:gd name="connsiteX3" fmla="*/ 37702 w 63150"/>
                <a:gd name="connsiteY3" fmla="*/ 613 h 110341"/>
                <a:gd name="connsiteX4" fmla="*/ 51735 w 63150"/>
                <a:gd name="connsiteY4" fmla="*/ 7472 h 110341"/>
                <a:gd name="connsiteX5" fmla="*/ 51792 w 63150"/>
                <a:gd name="connsiteY5" fmla="*/ 7662 h 110341"/>
                <a:gd name="connsiteX6" fmla="*/ 44747 w 63150"/>
                <a:gd name="connsiteY6" fmla="*/ 21760 h 110341"/>
                <a:gd name="connsiteX7" fmla="*/ 22469 w 63150"/>
                <a:gd name="connsiteY7" fmla="*/ 55954 h 110341"/>
                <a:gd name="connsiteX8" fmla="*/ 52935 w 63150"/>
                <a:gd name="connsiteY8" fmla="*/ 88053 h 110341"/>
                <a:gd name="connsiteX9" fmla="*/ 63121 w 63150"/>
                <a:gd name="connsiteY9" fmla="*/ 100150 h 110341"/>
                <a:gd name="connsiteX10" fmla="*/ 51983 w 63150"/>
                <a:gd name="connsiteY10" fmla="*/ 110342 h 1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150" h="110341">
                  <a:moveTo>
                    <a:pt x="51983" y="110342"/>
                  </a:moveTo>
                  <a:lnTo>
                    <a:pt x="51126" y="110342"/>
                  </a:lnTo>
                  <a:cubicBezTo>
                    <a:pt x="24088" y="107389"/>
                    <a:pt x="2857" y="85863"/>
                    <a:pt x="382" y="58716"/>
                  </a:cubicBezTo>
                  <a:cubicBezTo>
                    <a:pt x="-2684" y="32903"/>
                    <a:pt x="12968" y="8520"/>
                    <a:pt x="37702" y="613"/>
                  </a:cubicBezTo>
                  <a:cubicBezTo>
                    <a:pt x="43471" y="-1387"/>
                    <a:pt x="49755" y="1661"/>
                    <a:pt x="51735" y="7472"/>
                  </a:cubicBezTo>
                  <a:cubicBezTo>
                    <a:pt x="51754" y="7566"/>
                    <a:pt x="51773" y="7566"/>
                    <a:pt x="51792" y="7662"/>
                  </a:cubicBezTo>
                  <a:cubicBezTo>
                    <a:pt x="53677" y="13472"/>
                    <a:pt x="50545" y="19759"/>
                    <a:pt x="44747" y="21760"/>
                  </a:cubicBezTo>
                  <a:cubicBezTo>
                    <a:pt x="30152" y="26427"/>
                    <a:pt x="20841" y="40714"/>
                    <a:pt x="22469" y="55954"/>
                  </a:cubicBezTo>
                  <a:cubicBezTo>
                    <a:pt x="23440" y="72623"/>
                    <a:pt x="36312" y="86243"/>
                    <a:pt x="52935" y="88053"/>
                  </a:cubicBezTo>
                  <a:cubicBezTo>
                    <a:pt x="59047" y="88624"/>
                    <a:pt x="63559" y="94054"/>
                    <a:pt x="63121" y="100150"/>
                  </a:cubicBezTo>
                  <a:cubicBezTo>
                    <a:pt x="62626" y="105960"/>
                    <a:pt x="57780" y="110342"/>
                    <a:pt x="51983" y="110342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A4961EB-8EA1-4445-BB9A-A24B5AEDB0B7}"/>
                </a:ext>
              </a:extLst>
            </p:cNvPr>
            <p:cNvSpPr/>
            <p:nvPr/>
          </p:nvSpPr>
          <p:spPr>
            <a:xfrm>
              <a:off x="2982649" y="5520198"/>
              <a:ext cx="109323" cy="206486"/>
            </a:xfrm>
            <a:custGeom>
              <a:avLst/>
              <a:gdLst>
                <a:gd name="connsiteX0" fmla="*/ 90186 w 101761"/>
                <a:gd name="connsiteY0" fmla="*/ 192105 h 192204"/>
                <a:gd name="connsiteX1" fmla="*/ 89329 w 101761"/>
                <a:gd name="connsiteY1" fmla="*/ 192105 h 192204"/>
                <a:gd name="connsiteX2" fmla="*/ 790 w 101761"/>
                <a:gd name="connsiteY2" fmla="*/ 101617 h 192204"/>
                <a:gd name="connsiteX3" fmla="*/ 65814 w 101761"/>
                <a:gd name="connsiteY3" fmla="*/ 556 h 192204"/>
                <a:gd name="connsiteX4" fmla="*/ 79904 w 101761"/>
                <a:gd name="connsiteY4" fmla="*/ 7605 h 192204"/>
                <a:gd name="connsiteX5" fmla="*/ 73040 w 101761"/>
                <a:gd name="connsiteY5" fmla="*/ 21607 h 192204"/>
                <a:gd name="connsiteX6" fmla="*/ 72859 w 101761"/>
                <a:gd name="connsiteY6" fmla="*/ 21703 h 192204"/>
                <a:gd name="connsiteX7" fmla="*/ 22972 w 101761"/>
                <a:gd name="connsiteY7" fmla="*/ 98855 h 192204"/>
                <a:gd name="connsiteX8" fmla="*/ 91043 w 101761"/>
                <a:gd name="connsiteY8" fmla="*/ 169911 h 192204"/>
                <a:gd name="connsiteX9" fmla="*/ 101753 w 101761"/>
                <a:gd name="connsiteY9" fmla="*/ 181436 h 192204"/>
                <a:gd name="connsiteX10" fmla="*/ 90186 w 101761"/>
                <a:gd name="connsiteY10" fmla="*/ 192199 h 19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761" h="192204">
                  <a:moveTo>
                    <a:pt x="90186" y="192105"/>
                  </a:moveTo>
                  <a:lnTo>
                    <a:pt x="89329" y="192105"/>
                  </a:lnTo>
                  <a:cubicBezTo>
                    <a:pt x="41937" y="187152"/>
                    <a:pt x="4779" y="149147"/>
                    <a:pt x="790" y="101617"/>
                  </a:cubicBezTo>
                  <a:cubicBezTo>
                    <a:pt x="-6636" y="41228"/>
                    <a:pt x="40109" y="9129"/>
                    <a:pt x="65814" y="556"/>
                  </a:cubicBezTo>
                  <a:cubicBezTo>
                    <a:pt x="71650" y="-1348"/>
                    <a:pt x="77914" y="1794"/>
                    <a:pt x="79904" y="7605"/>
                  </a:cubicBezTo>
                  <a:cubicBezTo>
                    <a:pt x="81884" y="13416"/>
                    <a:pt x="78809" y="19701"/>
                    <a:pt x="73040" y="21607"/>
                  </a:cubicBezTo>
                  <a:cubicBezTo>
                    <a:pt x="72983" y="21703"/>
                    <a:pt x="72916" y="21703"/>
                    <a:pt x="72859" y="21703"/>
                  </a:cubicBezTo>
                  <a:cubicBezTo>
                    <a:pt x="70574" y="22559"/>
                    <a:pt x="15737" y="41800"/>
                    <a:pt x="22972" y="98855"/>
                  </a:cubicBezTo>
                  <a:cubicBezTo>
                    <a:pt x="25276" y="136003"/>
                    <a:pt x="54056" y="166005"/>
                    <a:pt x="91043" y="169911"/>
                  </a:cubicBezTo>
                  <a:cubicBezTo>
                    <a:pt x="97193" y="170102"/>
                    <a:pt x="101991" y="175341"/>
                    <a:pt x="101753" y="181436"/>
                  </a:cubicBezTo>
                  <a:cubicBezTo>
                    <a:pt x="101515" y="187627"/>
                    <a:pt x="96336" y="192390"/>
                    <a:pt x="90186" y="192199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45E8407C-F1B8-7144-84A4-8923465D3F08}"/>
                </a:ext>
              </a:extLst>
            </p:cNvPr>
            <p:cNvSpPr/>
            <p:nvPr/>
          </p:nvSpPr>
          <p:spPr>
            <a:xfrm>
              <a:off x="3171778" y="6002585"/>
              <a:ext cx="63245" cy="119286"/>
            </a:xfrm>
            <a:custGeom>
              <a:avLst/>
              <a:gdLst>
                <a:gd name="connsiteX0" fmla="*/ 45045 w 58871"/>
                <a:gd name="connsiteY0" fmla="*/ 110749 h 111035"/>
                <a:gd name="connsiteX1" fmla="*/ 42570 w 58871"/>
                <a:gd name="connsiteY1" fmla="*/ 110749 h 111035"/>
                <a:gd name="connsiteX2" fmla="*/ 109 w 58871"/>
                <a:gd name="connsiteY2" fmla="*/ 51979 h 111035"/>
                <a:gd name="connsiteX3" fmla="*/ 45807 w 58871"/>
                <a:gd name="connsiteY3" fmla="*/ 164 h 111035"/>
                <a:gd name="connsiteX4" fmla="*/ 58707 w 58871"/>
                <a:gd name="connsiteY4" fmla="*/ 9307 h 111035"/>
                <a:gd name="connsiteX5" fmla="*/ 49615 w 58871"/>
                <a:gd name="connsiteY5" fmla="*/ 22166 h 111035"/>
                <a:gd name="connsiteX6" fmla="*/ 22387 w 58871"/>
                <a:gd name="connsiteY6" fmla="*/ 52647 h 111035"/>
                <a:gd name="connsiteX7" fmla="*/ 47711 w 58871"/>
                <a:gd name="connsiteY7" fmla="*/ 89032 h 111035"/>
                <a:gd name="connsiteX8" fmla="*/ 56060 w 58871"/>
                <a:gd name="connsiteY8" fmla="*/ 102367 h 111035"/>
                <a:gd name="connsiteX9" fmla="*/ 45045 w 58871"/>
                <a:gd name="connsiteY9" fmla="*/ 111034 h 111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871" h="111035">
                  <a:moveTo>
                    <a:pt x="45045" y="110749"/>
                  </a:moveTo>
                  <a:cubicBezTo>
                    <a:pt x="44227" y="110844"/>
                    <a:pt x="43389" y="110844"/>
                    <a:pt x="42570" y="110749"/>
                  </a:cubicBezTo>
                  <a:cubicBezTo>
                    <a:pt x="16218" y="103796"/>
                    <a:pt x="-1566" y="79221"/>
                    <a:pt x="109" y="51979"/>
                  </a:cubicBezTo>
                  <a:cubicBezTo>
                    <a:pt x="1118" y="26072"/>
                    <a:pt x="20216" y="4354"/>
                    <a:pt x="45807" y="164"/>
                  </a:cubicBezTo>
                  <a:cubicBezTo>
                    <a:pt x="51881" y="-885"/>
                    <a:pt x="57660" y="3211"/>
                    <a:pt x="58707" y="9307"/>
                  </a:cubicBezTo>
                  <a:cubicBezTo>
                    <a:pt x="59754" y="15308"/>
                    <a:pt x="55689" y="21118"/>
                    <a:pt x="49615" y="22166"/>
                  </a:cubicBezTo>
                  <a:cubicBezTo>
                    <a:pt x="34506" y="24643"/>
                    <a:pt x="23167" y="37310"/>
                    <a:pt x="22387" y="52647"/>
                  </a:cubicBezTo>
                  <a:cubicBezTo>
                    <a:pt x="20883" y="69315"/>
                    <a:pt x="31564" y="84651"/>
                    <a:pt x="47711" y="89032"/>
                  </a:cubicBezTo>
                  <a:cubicBezTo>
                    <a:pt x="53709" y="90461"/>
                    <a:pt x="57450" y="96366"/>
                    <a:pt x="56060" y="102367"/>
                  </a:cubicBezTo>
                  <a:cubicBezTo>
                    <a:pt x="54889" y="107510"/>
                    <a:pt x="50291" y="111129"/>
                    <a:pt x="45045" y="111034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5958AEB-FB17-B540-88AC-77BB574F149F}"/>
                </a:ext>
              </a:extLst>
            </p:cNvPr>
            <p:cNvSpPr/>
            <p:nvPr/>
          </p:nvSpPr>
          <p:spPr>
            <a:xfrm>
              <a:off x="3081942" y="5956742"/>
              <a:ext cx="99690" cy="207799"/>
            </a:xfrm>
            <a:custGeom>
              <a:avLst/>
              <a:gdLst>
                <a:gd name="connsiteX0" fmla="*/ 76589 w 92795"/>
                <a:gd name="connsiteY0" fmla="*/ 193140 h 193426"/>
                <a:gd name="connsiteX1" fmla="*/ 74019 w 92795"/>
                <a:gd name="connsiteY1" fmla="*/ 193140 h 193426"/>
                <a:gd name="connsiteX2" fmla="*/ 236 w 92795"/>
                <a:gd name="connsiteY2" fmla="*/ 90176 h 193426"/>
                <a:gd name="connsiteX3" fmla="*/ 79731 w 92795"/>
                <a:gd name="connsiteY3" fmla="*/ 164 h 193426"/>
                <a:gd name="connsiteX4" fmla="*/ 92631 w 92795"/>
                <a:gd name="connsiteY4" fmla="*/ 9213 h 193426"/>
                <a:gd name="connsiteX5" fmla="*/ 83539 w 92795"/>
                <a:gd name="connsiteY5" fmla="*/ 22167 h 193426"/>
                <a:gd name="connsiteX6" fmla="*/ 83539 w 92795"/>
                <a:gd name="connsiteY6" fmla="*/ 22167 h 193426"/>
                <a:gd name="connsiteX7" fmla="*/ 22514 w 92795"/>
                <a:gd name="connsiteY7" fmla="*/ 90842 h 193426"/>
                <a:gd name="connsiteX8" fmla="*/ 79636 w 92795"/>
                <a:gd name="connsiteY8" fmla="*/ 171329 h 193426"/>
                <a:gd name="connsiteX9" fmla="*/ 87614 w 92795"/>
                <a:gd name="connsiteY9" fmla="*/ 185044 h 193426"/>
                <a:gd name="connsiteX10" fmla="*/ 77065 w 92795"/>
                <a:gd name="connsiteY10" fmla="*/ 193426 h 19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795" h="193426">
                  <a:moveTo>
                    <a:pt x="76589" y="193140"/>
                  </a:moveTo>
                  <a:lnTo>
                    <a:pt x="74019" y="193140"/>
                  </a:lnTo>
                  <a:cubicBezTo>
                    <a:pt x="27931" y="180949"/>
                    <a:pt x="-3030" y="137801"/>
                    <a:pt x="236" y="90176"/>
                  </a:cubicBezTo>
                  <a:cubicBezTo>
                    <a:pt x="2045" y="29406"/>
                    <a:pt x="52979" y="4451"/>
                    <a:pt x="79731" y="164"/>
                  </a:cubicBezTo>
                  <a:cubicBezTo>
                    <a:pt x="85805" y="-884"/>
                    <a:pt x="91584" y="3212"/>
                    <a:pt x="92631" y="9213"/>
                  </a:cubicBezTo>
                  <a:cubicBezTo>
                    <a:pt x="93678" y="15309"/>
                    <a:pt x="89613" y="21119"/>
                    <a:pt x="83539" y="22167"/>
                  </a:cubicBezTo>
                  <a:lnTo>
                    <a:pt x="83539" y="22167"/>
                  </a:lnTo>
                  <a:cubicBezTo>
                    <a:pt x="81064" y="22644"/>
                    <a:pt x="24227" y="33407"/>
                    <a:pt x="22514" y="90842"/>
                  </a:cubicBezTo>
                  <a:cubicBezTo>
                    <a:pt x="19267" y="128085"/>
                    <a:pt x="43449" y="162089"/>
                    <a:pt x="79636" y="171329"/>
                  </a:cubicBezTo>
                  <a:cubicBezTo>
                    <a:pt x="85634" y="172947"/>
                    <a:pt x="89204" y="179043"/>
                    <a:pt x="87614" y="185044"/>
                  </a:cubicBezTo>
                  <a:cubicBezTo>
                    <a:pt x="86329" y="189902"/>
                    <a:pt x="82045" y="193331"/>
                    <a:pt x="77065" y="193426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0AFBDD1-DE6F-594C-85F3-5A66CA2047ED}"/>
                </a:ext>
              </a:extLst>
            </p:cNvPr>
            <p:cNvSpPr/>
            <p:nvPr/>
          </p:nvSpPr>
          <p:spPr>
            <a:xfrm>
              <a:off x="3557275" y="5135531"/>
              <a:ext cx="70426" cy="117678"/>
            </a:xfrm>
            <a:custGeom>
              <a:avLst/>
              <a:gdLst>
                <a:gd name="connsiteX0" fmla="*/ 27327 w 65554"/>
                <a:gd name="connsiteY0" fmla="*/ 109539 h 109538"/>
                <a:gd name="connsiteX1" fmla="*/ 16141 w 65554"/>
                <a:gd name="connsiteY1" fmla="*/ 98394 h 109538"/>
                <a:gd name="connsiteX2" fmla="*/ 23233 w 65554"/>
                <a:gd name="connsiteY2" fmla="*/ 88012 h 109538"/>
                <a:gd name="connsiteX3" fmla="*/ 42274 w 65554"/>
                <a:gd name="connsiteY3" fmla="*/ 48293 h 109538"/>
                <a:gd name="connsiteX4" fmla="*/ 10857 w 65554"/>
                <a:gd name="connsiteY4" fmla="*/ 22290 h 109538"/>
                <a:gd name="connsiteX5" fmla="*/ 3 w 65554"/>
                <a:gd name="connsiteY5" fmla="*/ 10859 h 109538"/>
                <a:gd name="connsiteX6" fmla="*/ 3 w 65554"/>
                <a:gd name="connsiteY6" fmla="*/ 10859 h 109538"/>
                <a:gd name="connsiteX7" fmla="*/ 11228 w 65554"/>
                <a:gd name="connsiteY7" fmla="*/ 1 h 109538"/>
                <a:gd name="connsiteX8" fmla="*/ 11333 w 65554"/>
                <a:gd name="connsiteY8" fmla="*/ 1 h 109538"/>
                <a:gd name="connsiteX9" fmla="*/ 64266 w 65554"/>
                <a:gd name="connsiteY9" fmla="*/ 44292 h 109538"/>
                <a:gd name="connsiteX10" fmla="*/ 31135 w 65554"/>
                <a:gd name="connsiteY10" fmla="*/ 108776 h 109538"/>
                <a:gd name="connsiteX11" fmla="*/ 27327 w 65554"/>
                <a:gd name="connsiteY11" fmla="*/ 109539 h 10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554" h="109538">
                  <a:moveTo>
                    <a:pt x="27327" y="109539"/>
                  </a:moveTo>
                  <a:cubicBezTo>
                    <a:pt x="21177" y="109539"/>
                    <a:pt x="16169" y="104586"/>
                    <a:pt x="16141" y="98394"/>
                  </a:cubicBezTo>
                  <a:cubicBezTo>
                    <a:pt x="16122" y="93822"/>
                    <a:pt x="18940" y="89726"/>
                    <a:pt x="23233" y="88012"/>
                  </a:cubicBezTo>
                  <a:cubicBezTo>
                    <a:pt x="38361" y="81153"/>
                    <a:pt x="46387" y="64390"/>
                    <a:pt x="42274" y="48293"/>
                  </a:cubicBezTo>
                  <a:cubicBezTo>
                    <a:pt x="39294" y="33244"/>
                    <a:pt x="26166" y="22385"/>
                    <a:pt x="10857" y="22290"/>
                  </a:cubicBezTo>
                  <a:cubicBezTo>
                    <a:pt x="4707" y="22099"/>
                    <a:pt x="-149" y="17050"/>
                    <a:pt x="3" y="10859"/>
                  </a:cubicBezTo>
                  <a:cubicBezTo>
                    <a:pt x="3" y="10859"/>
                    <a:pt x="3" y="10859"/>
                    <a:pt x="3" y="10859"/>
                  </a:cubicBezTo>
                  <a:cubicBezTo>
                    <a:pt x="108" y="4764"/>
                    <a:pt x="5135" y="-94"/>
                    <a:pt x="11228" y="1"/>
                  </a:cubicBezTo>
                  <a:cubicBezTo>
                    <a:pt x="11266" y="1"/>
                    <a:pt x="11304" y="1"/>
                    <a:pt x="11333" y="1"/>
                  </a:cubicBezTo>
                  <a:cubicBezTo>
                    <a:pt x="37257" y="286"/>
                    <a:pt x="59382" y="18861"/>
                    <a:pt x="64266" y="44292"/>
                  </a:cubicBezTo>
                  <a:cubicBezTo>
                    <a:pt x="70007" y="70962"/>
                    <a:pt x="56136" y="97918"/>
                    <a:pt x="31135" y="108776"/>
                  </a:cubicBezTo>
                  <a:cubicBezTo>
                    <a:pt x="29926" y="109253"/>
                    <a:pt x="28631" y="109539"/>
                    <a:pt x="27327" y="109539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ED89CD3-AE24-EA43-871A-27C4AD10B202}"/>
                </a:ext>
              </a:extLst>
            </p:cNvPr>
            <p:cNvSpPr/>
            <p:nvPr/>
          </p:nvSpPr>
          <p:spPr>
            <a:xfrm>
              <a:off x="3604205" y="5082116"/>
              <a:ext cx="112575" cy="204860"/>
            </a:xfrm>
            <a:custGeom>
              <a:avLst/>
              <a:gdLst>
                <a:gd name="connsiteX0" fmla="*/ 41051 w 104787"/>
                <a:gd name="connsiteY0" fmla="*/ 190691 h 190690"/>
                <a:gd name="connsiteX1" fmla="*/ 29865 w 104787"/>
                <a:gd name="connsiteY1" fmla="*/ 179547 h 190690"/>
                <a:gd name="connsiteX2" fmla="*/ 36957 w 104787"/>
                <a:gd name="connsiteY2" fmla="*/ 169164 h 190690"/>
                <a:gd name="connsiteX3" fmla="*/ 80847 w 104787"/>
                <a:gd name="connsiteY3" fmla="*/ 81058 h 190690"/>
                <a:gd name="connsiteX4" fmla="*/ 10205 w 104787"/>
                <a:gd name="connsiteY4" fmla="*/ 22385 h 190690"/>
                <a:gd name="connsiteX5" fmla="*/ 47 w 104787"/>
                <a:gd name="connsiteY5" fmla="*/ 10192 h 190690"/>
                <a:gd name="connsiteX6" fmla="*/ 10205 w 104787"/>
                <a:gd name="connsiteY6" fmla="*/ 0 h 190690"/>
                <a:gd name="connsiteX7" fmla="*/ 102362 w 104787"/>
                <a:gd name="connsiteY7" fmla="*/ 77058 h 190690"/>
                <a:gd name="connsiteX8" fmla="*/ 45240 w 104787"/>
                <a:gd name="connsiteY8" fmla="*/ 189929 h 190690"/>
                <a:gd name="connsiteX9" fmla="*/ 41051 w 104787"/>
                <a:gd name="connsiteY9" fmla="*/ 190691 h 19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87" h="190690">
                  <a:moveTo>
                    <a:pt x="41051" y="190691"/>
                  </a:moveTo>
                  <a:cubicBezTo>
                    <a:pt x="34901" y="190691"/>
                    <a:pt x="29893" y="185738"/>
                    <a:pt x="29865" y="179547"/>
                  </a:cubicBezTo>
                  <a:cubicBezTo>
                    <a:pt x="29846" y="174974"/>
                    <a:pt x="32664" y="170879"/>
                    <a:pt x="36957" y="169164"/>
                  </a:cubicBezTo>
                  <a:cubicBezTo>
                    <a:pt x="70822" y="154115"/>
                    <a:pt x="89234" y="117158"/>
                    <a:pt x="80847" y="81058"/>
                  </a:cubicBezTo>
                  <a:cubicBezTo>
                    <a:pt x="70469" y="24480"/>
                    <a:pt x="12681" y="22385"/>
                    <a:pt x="10205" y="22385"/>
                  </a:cubicBezTo>
                  <a:cubicBezTo>
                    <a:pt x="4027" y="21813"/>
                    <a:pt x="-515" y="16384"/>
                    <a:pt x="47" y="10192"/>
                  </a:cubicBezTo>
                  <a:cubicBezTo>
                    <a:pt x="551" y="4763"/>
                    <a:pt x="4816" y="477"/>
                    <a:pt x="10205" y="0"/>
                  </a:cubicBezTo>
                  <a:cubicBezTo>
                    <a:pt x="37338" y="572"/>
                    <a:pt x="91509" y="17336"/>
                    <a:pt x="102362" y="77058"/>
                  </a:cubicBezTo>
                  <a:cubicBezTo>
                    <a:pt x="112787" y="123540"/>
                    <a:pt x="88834" y="170879"/>
                    <a:pt x="45240" y="189929"/>
                  </a:cubicBezTo>
                  <a:cubicBezTo>
                    <a:pt x="43907" y="190500"/>
                    <a:pt x="42479" y="190691"/>
                    <a:pt x="41051" y="190691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671E449-6DAD-754A-BAB2-1684D7A28205}"/>
                </a:ext>
              </a:extLst>
            </p:cNvPr>
            <p:cNvSpPr/>
            <p:nvPr/>
          </p:nvSpPr>
          <p:spPr>
            <a:xfrm>
              <a:off x="3731932" y="5557395"/>
              <a:ext cx="67842" cy="118530"/>
            </a:xfrm>
            <a:custGeom>
              <a:avLst/>
              <a:gdLst>
                <a:gd name="connsiteX0" fmla="*/ 11080 w 63149"/>
                <a:gd name="connsiteY0" fmla="*/ 110331 h 110331"/>
                <a:gd name="connsiteX1" fmla="*/ 37 w 63149"/>
                <a:gd name="connsiteY1" fmla="*/ 100044 h 110331"/>
                <a:gd name="connsiteX2" fmla="*/ 10223 w 63149"/>
                <a:gd name="connsiteY2" fmla="*/ 88043 h 110331"/>
                <a:gd name="connsiteX3" fmla="*/ 40689 w 63149"/>
                <a:gd name="connsiteY3" fmla="*/ 55944 h 110331"/>
                <a:gd name="connsiteX4" fmla="*/ 18316 w 63149"/>
                <a:gd name="connsiteY4" fmla="*/ 21749 h 110331"/>
                <a:gd name="connsiteX5" fmla="*/ 11366 w 63149"/>
                <a:gd name="connsiteY5" fmla="*/ 7556 h 110331"/>
                <a:gd name="connsiteX6" fmla="*/ 25456 w 63149"/>
                <a:gd name="connsiteY6" fmla="*/ 603 h 110331"/>
                <a:gd name="connsiteX7" fmla="*/ 62776 w 63149"/>
                <a:gd name="connsiteY7" fmla="*/ 58705 h 110331"/>
                <a:gd name="connsiteX8" fmla="*/ 11937 w 63149"/>
                <a:gd name="connsiteY8" fmla="*/ 110331 h 11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149" h="110331">
                  <a:moveTo>
                    <a:pt x="11080" y="110331"/>
                  </a:moveTo>
                  <a:cubicBezTo>
                    <a:pt x="5263" y="110331"/>
                    <a:pt x="437" y="105855"/>
                    <a:pt x="37" y="100044"/>
                  </a:cubicBezTo>
                  <a:cubicBezTo>
                    <a:pt x="-458" y="93948"/>
                    <a:pt x="4102" y="88518"/>
                    <a:pt x="10223" y="88043"/>
                  </a:cubicBezTo>
                  <a:cubicBezTo>
                    <a:pt x="26827" y="86137"/>
                    <a:pt x="39680" y="72612"/>
                    <a:pt x="40689" y="55944"/>
                  </a:cubicBezTo>
                  <a:cubicBezTo>
                    <a:pt x="42307" y="40704"/>
                    <a:pt x="32949" y="26416"/>
                    <a:pt x="18316" y="21749"/>
                  </a:cubicBezTo>
                  <a:cubicBezTo>
                    <a:pt x="12537" y="19653"/>
                    <a:pt x="9462" y="13367"/>
                    <a:pt x="11366" y="7556"/>
                  </a:cubicBezTo>
                  <a:cubicBezTo>
                    <a:pt x="13356" y="1746"/>
                    <a:pt x="19649" y="-1397"/>
                    <a:pt x="25456" y="603"/>
                  </a:cubicBezTo>
                  <a:cubicBezTo>
                    <a:pt x="50171" y="8605"/>
                    <a:pt x="65804" y="32893"/>
                    <a:pt x="62776" y="58705"/>
                  </a:cubicBezTo>
                  <a:cubicBezTo>
                    <a:pt x="60301" y="85852"/>
                    <a:pt x="39013" y="107474"/>
                    <a:pt x="11937" y="110331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397BD8F-780B-234B-B95D-9997B27D5303}"/>
                </a:ext>
              </a:extLst>
            </p:cNvPr>
            <p:cNvSpPr/>
            <p:nvPr/>
          </p:nvSpPr>
          <p:spPr>
            <a:xfrm>
              <a:off x="3780493" y="5520095"/>
              <a:ext cx="109325" cy="206487"/>
            </a:xfrm>
            <a:custGeom>
              <a:avLst/>
              <a:gdLst>
                <a:gd name="connsiteX0" fmla="*/ 11576 w 101763"/>
                <a:gd name="connsiteY0" fmla="*/ 192200 h 192205"/>
                <a:gd name="connsiteX1" fmla="*/ 8 w 101763"/>
                <a:gd name="connsiteY1" fmla="*/ 181531 h 192205"/>
                <a:gd name="connsiteX2" fmla="*/ 10719 w 101763"/>
                <a:gd name="connsiteY2" fmla="*/ 169911 h 192205"/>
                <a:gd name="connsiteX3" fmla="*/ 78885 w 101763"/>
                <a:gd name="connsiteY3" fmla="*/ 98855 h 192205"/>
                <a:gd name="connsiteX4" fmla="*/ 28998 w 101763"/>
                <a:gd name="connsiteY4" fmla="*/ 21703 h 192205"/>
                <a:gd name="connsiteX5" fmla="*/ 21839 w 101763"/>
                <a:gd name="connsiteY5" fmla="*/ 7700 h 192205"/>
                <a:gd name="connsiteX6" fmla="*/ 21858 w 101763"/>
                <a:gd name="connsiteY6" fmla="*/ 7606 h 192205"/>
                <a:gd name="connsiteX7" fmla="*/ 36043 w 101763"/>
                <a:gd name="connsiteY7" fmla="*/ 556 h 192205"/>
                <a:gd name="connsiteX8" fmla="*/ 100972 w 101763"/>
                <a:gd name="connsiteY8" fmla="*/ 101617 h 192205"/>
                <a:gd name="connsiteX9" fmla="*/ 12528 w 101763"/>
                <a:gd name="connsiteY9" fmla="*/ 192105 h 19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763" h="192205">
                  <a:moveTo>
                    <a:pt x="11576" y="192200"/>
                  </a:moveTo>
                  <a:cubicBezTo>
                    <a:pt x="5426" y="192390"/>
                    <a:pt x="246" y="187627"/>
                    <a:pt x="8" y="181531"/>
                  </a:cubicBezTo>
                  <a:cubicBezTo>
                    <a:pt x="-229" y="175341"/>
                    <a:pt x="4569" y="170102"/>
                    <a:pt x="10719" y="169911"/>
                  </a:cubicBezTo>
                  <a:cubicBezTo>
                    <a:pt x="47563" y="165720"/>
                    <a:pt x="76191" y="135812"/>
                    <a:pt x="78885" y="98855"/>
                  </a:cubicBezTo>
                  <a:cubicBezTo>
                    <a:pt x="85930" y="41705"/>
                    <a:pt x="31283" y="22655"/>
                    <a:pt x="28998" y="21703"/>
                  </a:cubicBezTo>
                  <a:cubicBezTo>
                    <a:pt x="23143" y="19797"/>
                    <a:pt x="19944" y="13511"/>
                    <a:pt x="21839" y="7700"/>
                  </a:cubicBezTo>
                  <a:cubicBezTo>
                    <a:pt x="21848" y="7606"/>
                    <a:pt x="21848" y="7606"/>
                    <a:pt x="21858" y="7606"/>
                  </a:cubicBezTo>
                  <a:cubicBezTo>
                    <a:pt x="23886" y="1794"/>
                    <a:pt x="30188" y="-1348"/>
                    <a:pt x="36043" y="556"/>
                  </a:cubicBezTo>
                  <a:cubicBezTo>
                    <a:pt x="61748" y="9129"/>
                    <a:pt x="108398" y="41228"/>
                    <a:pt x="100972" y="101617"/>
                  </a:cubicBezTo>
                  <a:cubicBezTo>
                    <a:pt x="96993" y="149052"/>
                    <a:pt x="59882" y="187056"/>
                    <a:pt x="12528" y="192105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C4F0500-7D56-E144-B96A-F80681C87475}"/>
                </a:ext>
              </a:extLst>
            </p:cNvPr>
            <p:cNvSpPr/>
            <p:nvPr/>
          </p:nvSpPr>
          <p:spPr>
            <a:xfrm>
              <a:off x="3613304" y="6002278"/>
              <a:ext cx="63247" cy="119285"/>
            </a:xfrm>
            <a:custGeom>
              <a:avLst/>
              <a:gdLst>
                <a:gd name="connsiteX0" fmla="*/ 13826 w 58872"/>
                <a:gd name="connsiteY0" fmla="*/ 111035 h 111034"/>
                <a:gd name="connsiteX1" fmla="*/ 2973 w 58872"/>
                <a:gd name="connsiteY1" fmla="*/ 102367 h 111034"/>
                <a:gd name="connsiteX2" fmla="*/ 11151 w 58872"/>
                <a:gd name="connsiteY2" fmla="*/ 89031 h 111034"/>
                <a:gd name="connsiteX3" fmla="*/ 11256 w 58872"/>
                <a:gd name="connsiteY3" fmla="*/ 89031 h 111034"/>
                <a:gd name="connsiteX4" fmla="*/ 36485 w 58872"/>
                <a:gd name="connsiteY4" fmla="*/ 52646 h 111034"/>
                <a:gd name="connsiteX5" fmla="*/ 9256 w 58872"/>
                <a:gd name="connsiteY5" fmla="*/ 22166 h 111034"/>
                <a:gd name="connsiteX6" fmla="*/ 164 w 58872"/>
                <a:gd name="connsiteY6" fmla="*/ 9307 h 111034"/>
                <a:gd name="connsiteX7" fmla="*/ 13065 w 58872"/>
                <a:gd name="connsiteY7" fmla="*/ 164 h 111034"/>
                <a:gd name="connsiteX8" fmla="*/ 58762 w 58872"/>
                <a:gd name="connsiteY8" fmla="*/ 51979 h 111034"/>
                <a:gd name="connsiteX9" fmla="*/ 16397 w 58872"/>
                <a:gd name="connsiteY9" fmla="*/ 110749 h 11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872" h="111034">
                  <a:moveTo>
                    <a:pt x="13826" y="111035"/>
                  </a:moveTo>
                  <a:cubicBezTo>
                    <a:pt x="8647" y="111035"/>
                    <a:pt x="4163" y="107415"/>
                    <a:pt x="2973" y="102367"/>
                  </a:cubicBezTo>
                  <a:cubicBezTo>
                    <a:pt x="1555" y="96461"/>
                    <a:pt x="5220" y="90460"/>
                    <a:pt x="11151" y="89031"/>
                  </a:cubicBezTo>
                  <a:cubicBezTo>
                    <a:pt x="11189" y="89031"/>
                    <a:pt x="11218" y="89031"/>
                    <a:pt x="11256" y="89031"/>
                  </a:cubicBezTo>
                  <a:cubicBezTo>
                    <a:pt x="27393" y="84650"/>
                    <a:pt x="38037" y="69315"/>
                    <a:pt x="36485" y="52646"/>
                  </a:cubicBezTo>
                  <a:cubicBezTo>
                    <a:pt x="35771" y="37311"/>
                    <a:pt x="24403" y="24547"/>
                    <a:pt x="9256" y="22166"/>
                  </a:cubicBezTo>
                  <a:cubicBezTo>
                    <a:pt x="3182" y="21118"/>
                    <a:pt x="-883" y="15308"/>
                    <a:pt x="164" y="9307"/>
                  </a:cubicBezTo>
                  <a:cubicBezTo>
                    <a:pt x="1212" y="3211"/>
                    <a:pt x="6991" y="-884"/>
                    <a:pt x="13065" y="164"/>
                  </a:cubicBezTo>
                  <a:cubicBezTo>
                    <a:pt x="38674" y="4354"/>
                    <a:pt x="57791" y="26071"/>
                    <a:pt x="58762" y="51979"/>
                  </a:cubicBezTo>
                  <a:cubicBezTo>
                    <a:pt x="60447" y="79126"/>
                    <a:pt x="42711" y="103796"/>
                    <a:pt x="16397" y="110749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9F6E027-BDD1-8D46-9351-FB88AE0B2946}"/>
                </a:ext>
              </a:extLst>
            </p:cNvPr>
            <p:cNvSpPr/>
            <p:nvPr/>
          </p:nvSpPr>
          <p:spPr>
            <a:xfrm>
              <a:off x="3666649" y="5956434"/>
              <a:ext cx="99633" cy="207796"/>
            </a:xfrm>
            <a:custGeom>
              <a:avLst/>
              <a:gdLst>
                <a:gd name="connsiteX0" fmla="*/ 16152 w 92741"/>
                <a:gd name="connsiteY0" fmla="*/ 193425 h 193424"/>
                <a:gd name="connsiteX1" fmla="*/ 5328 w 92741"/>
                <a:gd name="connsiteY1" fmla="*/ 181805 h 193424"/>
                <a:gd name="connsiteX2" fmla="*/ 13677 w 92741"/>
                <a:gd name="connsiteY2" fmla="*/ 171328 h 193424"/>
                <a:gd name="connsiteX3" fmla="*/ 70228 w 92741"/>
                <a:gd name="connsiteY3" fmla="*/ 90842 h 193424"/>
                <a:gd name="connsiteX4" fmla="*/ 9298 w 92741"/>
                <a:gd name="connsiteY4" fmla="*/ 22166 h 193424"/>
                <a:gd name="connsiteX5" fmla="*/ 158 w 92741"/>
                <a:gd name="connsiteY5" fmla="*/ 9307 h 193424"/>
                <a:gd name="connsiteX6" fmla="*/ 13010 w 92741"/>
                <a:gd name="connsiteY6" fmla="*/ 164 h 193424"/>
                <a:gd name="connsiteX7" fmla="*/ 92506 w 92741"/>
                <a:gd name="connsiteY7" fmla="*/ 90174 h 193424"/>
                <a:gd name="connsiteX8" fmla="*/ 18723 w 92741"/>
                <a:gd name="connsiteY8" fmla="*/ 193140 h 19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741" h="193424">
                  <a:moveTo>
                    <a:pt x="16152" y="193425"/>
                  </a:moveTo>
                  <a:cubicBezTo>
                    <a:pt x="9955" y="193235"/>
                    <a:pt x="5099" y="187996"/>
                    <a:pt x="5328" y="181805"/>
                  </a:cubicBezTo>
                  <a:cubicBezTo>
                    <a:pt x="5499" y="176852"/>
                    <a:pt x="8888" y="172566"/>
                    <a:pt x="13677" y="171328"/>
                  </a:cubicBezTo>
                  <a:cubicBezTo>
                    <a:pt x="49398" y="161516"/>
                    <a:pt x="73141" y="127798"/>
                    <a:pt x="70228" y="90842"/>
                  </a:cubicBezTo>
                  <a:cubicBezTo>
                    <a:pt x="68514" y="32929"/>
                    <a:pt x="11678" y="22547"/>
                    <a:pt x="9298" y="22166"/>
                  </a:cubicBezTo>
                  <a:cubicBezTo>
                    <a:pt x="3224" y="21118"/>
                    <a:pt x="-870" y="15403"/>
                    <a:pt x="158" y="9307"/>
                  </a:cubicBezTo>
                  <a:cubicBezTo>
                    <a:pt x="1186" y="3211"/>
                    <a:pt x="6936" y="-884"/>
                    <a:pt x="13010" y="164"/>
                  </a:cubicBezTo>
                  <a:cubicBezTo>
                    <a:pt x="39763" y="4735"/>
                    <a:pt x="90792" y="29405"/>
                    <a:pt x="92506" y="90174"/>
                  </a:cubicBezTo>
                  <a:cubicBezTo>
                    <a:pt x="95771" y="137799"/>
                    <a:pt x="64811" y="180948"/>
                    <a:pt x="18723" y="193140"/>
                  </a:cubicBezTo>
                  <a:close/>
                </a:path>
              </a:pathLst>
            </a:custGeom>
            <a:solidFill>
              <a:srgbClr val="6AA5F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7D074B6-2A06-AF4B-A695-00068DB6412D}"/>
              </a:ext>
            </a:extLst>
          </p:cNvPr>
          <p:cNvSpPr/>
          <p:nvPr/>
        </p:nvSpPr>
        <p:spPr>
          <a:xfrm>
            <a:off x="12098762" y="4495883"/>
            <a:ext cx="70047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tx2"/>
                </a:solidFill>
                <a:latin typeface="Fjalla One" panose="02000506040000020004" pitchFamily="2" charset="0"/>
              </a:rPr>
              <a:t>Confirmed</a:t>
            </a:r>
          </a:p>
          <a:p>
            <a:pPr algn="ctr"/>
            <a:r>
              <a:rPr lang="en-US" sz="10000" dirty="0">
                <a:solidFill>
                  <a:srgbClr val="6AA5FF"/>
                </a:solidFill>
                <a:latin typeface="Fjalla One" panose="02000506040000020004" pitchFamily="2" charset="0"/>
              </a:rPr>
              <a:t>476,818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3175FD-94AD-524B-9196-95D35CE488FC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ángulo 1072">
            <a:extLst>
              <a:ext uri="{FF2B5EF4-FFF2-40B4-BE49-F238E27FC236}">
                <a16:creationId xmlns:a16="http://schemas.microsoft.com/office/drawing/2014/main" id="{D4B4116A-5784-0640-BD1C-8C1AD97F44DA}"/>
              </a:ext>
            </a:extLst>
          </p:cNvPr>
          <p:cNvSpPr/>
          <p:nvPr/>
        </p:nvSpPr>
        <p:spPr>
          <a:xfrm>
            <a:off x="1758278" y="1553167"/>
            <a:ext cx="45448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bg1"/>
                </a:solidFill>
                <a:latin typeface="Fjalla One" panose="02000506040000020004" pitchFamily="2" charset="0"/>
              </a:rPr>
              <a:t>C </a:t>
            </a:r>
            <a:r>
              <a:rPr lang="es-MX" sz="8000" dirty="0">
                <a:solidFill>
                  <a:schemeClr val="accent1"/>
                </a:solidFill>
                <a:latin typeface="Fjalla One" panose="02000506040000020004" pitchFamily="2" charset="0"/>
              </a:rPr>
              <a:t>onfirmed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76DD971-FEAB-3A41-830F-B5FCDF81BF97}"/>
              </a:ext>
            </a:extLst>
          </p:cNvPr>
          <p:cNvSpPr/>
          <p:nvPr/>
        </p:nvSpPr>
        <p:spPr>
          <a:xfrm>
            <a:off x="11738583" y="4082143"/>
            <a:ext cx="7725074" cy="3934942"/>
          </a:xfrm>
          <a:custGeom>
            <a:avLst/>
            <a:gdLst>
              <a:gd name="connsiteX0" fmla="*/ 0 w 3241312"/>
              <a:gd name="connsiteY0" fmla="*/ 0 h 3886676"/>
              <a:gd name="connsiteX1" fmla="*/ 3241313 w 3241312"/>
              <a:gd name="connsiteY1" fmla="*/ 0 h 3886676"/>
              <a:gd name="connsiteX2" fmla="*/ 3241313 w 3241312"/>
              <a:gd name="connsiteY2" fmla="*/ 3886677 h 3886676"/>
              <a:gd name="connsiteX3" fmla="*/ 0 w 3241312"/>
              <a:gd name="connsiteY3" fmla="*/ 3886677 h 38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1312" h="3886676">
                <a:moveTo>
                  <a:pt x="0" y="0"/>
                </a:moveTo>
                <a:lnTo>
                  <a:pt x="3241313" y="0"/>
                </a:lnTo>
                <a:lnTo>
                  <a:pt x="3241313" y="3886677"/>
                </a:lnTo>
                <a:lnTo>
                  <a:pt x="0" y="3886677"/>
                </a:lnTo>
                <a:close/>
              </a:path>
            </a:pathLst>
          </a:custGeom>
          <a:noFill/>
          <a:ln w="76200" cap="flat">
            <a:solidFill>
              <a:srgbClr val="6AA5FF"/>
            </a:solidFill>
            <a:prstDash val="solid"/>
            <a:miter/>
          </a:ln>
        </p:spPr>
        <p:txBody>
          <a:bodyPr rtlCol="0" anchor="ctr"/>
          <a:lstStyle/>
          <a:p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73864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3BA3C254-6389-2A47-8E34-7D8CFB84F74B}"/>
              </a:ext>
            </a:extLst>
          </p:cNvPr>
          <p:cNvSpPr/>
          <p:nvPr/>
        </p:nvSpPr>
        <p:spPr>
          <a:xfrm>
            <a:off x="-10259" y="-32657"/>
            <a:ext cx="24387909" cy="13748657"/>
          </a:xfrm>
          <a:custGeom>
            <a:avLst/>
            <a:gdLst>
              <a:gd name="connsiteX0" fmla="*/ 0 w 3241312"/>
              <a:gd name="connsiteY0" fmla="*/ 0 h 3886676"/>
              <a:gd name="connsiteX1" fmla="*/ 3241313 w 3241312"/>
              <a:gd name="connsiteY1" fmla="*/ 0 h 3886676"/>
              <a:gd name="connsiteX2" fmla="*/ 3241313 w 3241312"/>
              <a:gd name="connsiteY2" fmla="*/ 3886677 h 3886676"/>
              <a:gd name="connsiteX3" fmla="*/ 0 w 3241312"/>
              <a:gd name="connsiteY3" fmla="*/ 3886677 h 38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1312" h="3886676">
                <a:moveTo>
                  <a:pt x="0" y="0"/>
                </a:moveTo>
                <a:lnTo>
                  <a:pt x="3241313" y="0"/>
                </a:lnTo>
                <a:lnTo>
                  <a:pt x="3241313" y="3886677"/>
                </a:lnTo>
                <a:lnTo>
                  <a:pt x="0" y="3886677"/>
                </a:lnTo>
                <a:close/>
              </a:path>
            </a:pathLst>
          </a:custGeom>
          <a:solidFill>
            <a:srgbClr val="3F3F3F"/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5000"/>
          </a:p>
        </p:txBody>
      </p:sp>
      <p:sp>
        <p:nvSpPr>
          <p:cNvPr id="30" name="Rectángulo 7">
            <a:extLst>
              <a:ext uri="{FF2B5EF4-FFF2-40B4-BE49-F238E27FC236}">
                <a16:creationId xmlns:a16="http://schemas.microsoft.com/office/drawing/2014/main" id="{9B8CAE64-444B-6445-B459-BCFA19AE4E54}"/>
              </a:ext>
            </a:extLst>
          </p:cNvPr>
          <p:cNvSpPr/>
          <p:nvPr/>
        </p:nvSpPr>
        <p:spPr>
          <a:xfrm flipH="1">
            <a:off x="3182700" y="4331529"/>
            <a:ext cx="578024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Montserrat Light" pitchFamily="2" charset="77"/>
              </a:rPr>
              <a:t>The disease causes respiratory illness (like the flu) with symptoms such as a cough, fever.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D074B6-2A06-AF4B-A695-00068DB6412D}"/>
              </a:ext>
            </a:extLst>
          </p:cNvPr>
          <p:cNvSpPr/>
          <p:nvPr/>
        </p:nvSpPr>
        <p:spPr>
          <a:xfrm>
            <a:off x="8864970" y="9220677"/>
            <a:ext cx="70047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Fjalla One" panose="02000506040000020004" pitchFamily="2" charset="0"/>
              </a:rPr>
              <a:t>Recovered</a:t>
            </a:r>
          </a:p>
          <a:p>
            <a:pPr algn="ctr"/>
            <a:r>
              <a:rPr lang="en-US" sz="10000" dirty="0">
                <a:solidFill>
                  <a:srgbClr val="6AA5FF"/>
                </a:solidFill>
                <a:latin typeface="Fjalla One" panose="02000506040000020004" pitchFamily="2" charset="0"/>
              </a:rPr>
              <a:t>26,541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3175FD-94AD-524B-9196-95D35CE488FC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ángulo 1072">
            <a:extLst>
              <a:ext uri="{FF2B5EF4-FFF2-40B4-BE49-F238E27FC236}">
                <a16:creationId xmlns:a16="http://schemas.microsoft.com/office/drawing/2014/main" id="{D4B4116A-5784-0640-BD1C-8C1AD97F44DA}"/>
              </a:ext>
            </a:extLst>
          </p:cNvPr>
          <p:cNvSpPr/>
          <p:nvPr/>
        </p:nvSpPr>
        <p:spPr>
          <a:xfrm>
            <a:off x="1707823" y="1570330"/>
            <a:ext cx="45544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bg1"/>
                </a:solidFill>
                <a:latin typeface="Fjalla One" panose="02000506040000020004" pitchFamily="2" charset="0"/>
              </a:rPr>
              <a:t>R ecovered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3CE6A26-474C-C64F-8085-18C98066B291}"/>
              </a:ext>
            </a:extLst>
          </p:cNvPr>
          <p:cNvSpPr/>
          <p:nvPr/>
        </p:nvSpPr>
        <p:spPr>
          <a:xfrm>
            <a:off x="10318492" y="2874264"/>
            <a:ext cx="3822051" cy="6134988"/>
          </a:xfrm>
          <a:custGeom>
            <a:avLst/>
            <a:gdLst>
              <a:gd name="connsiteX0" fmla="*/ 765325 w 854833"/>
              <a:gd name="connsiteY0" fmla="*/ 1309835 h 1372141"/>
              <a:gd name="connsiteX1" fmla="*/ 593958 w 854833"/>
              <a:gd name="connsiteY1" fmla="*/ 414485 h 1372141"/>
              <a:gd name="connsiteX2" fmla="*/ 734193 w 854833"/>
              <a:gd name="connsiteY2" fmla="*/ 251894 h 1372141"/>
              <a:gd name="connsiteX3" fmla="*/ 850723 w 854833"/>
              <a:gd name="connsiteY3" fmla="*/ 48154 h 1372141"/>
              <a:gd name="connsiteX4" fmla="*/ 793600 w 854833"/>
              <a:gd name="connsiteY4" fmla="*/ 16721 h 1372141"/>
              <a:gd name="connsiteX5" fmla="*/ 665456 w 854833"/>
              <a:gd name="connsiteY5" fmla="*/ 209221 h 1372141"/>
              <a:gd name="connsiteX6" fmla="*/ 535979 w 854833"/>
              <a:gd name="connsiteY6" fmla="*/ 310949 h 1372141"/>
              <a:gd name="connsiteX7" fmla="*/ 464766 w 854833"/>
              <a:gd name="connsiteY7" fmla="*/ 270181 h 1372141"/>
              <a:gd name="connsiteX8" fmla="*/ 524649 w 854833"/>
              <a:gd name="connsiteY8" fmla="*/ 171598 h 1372141"/>
              <a:gd name="connsiteX9" fmla="*/ 429445 w 854833"/>
              <a:gd name="connsiteY9" fmla="*/ 65489 h 1372141"/>
              <a:gd name="connsiteX10" fmla="*/ 334241 w 854833"/>
              <a:gd name="connsiteY10" fmla="*/ 171598 h 1372141"/>
              <a:gd name="connsiteX11" fmla="*/ 389174 w 854833"/>
              <a:gd name="connsiteY11" fmla="*/ 267800 h 1372141"/>
              <a:gd name="connsiteX12" fmla="*/ 314439 w 854833"/>
              <a:gd name="connsiteY12" fmla="*/ 310949 h 1372141"/>
              <a:gd name="connsiteX13" fmla="*/ 172300 w 854833"/>
              <a:gd name="connsiteY13" fmla="*/ 199601 h 1372141"/>
              <a:gd name="connsiteX14" fmla="*/ 60245 w 854833"/>
              <a:gd name="connsiteY14" fmla="*/ 14626 h 1372141"/>
              <a:gd name="connsiteX15" fmla="*/ 1314 w 854833"/>
              <a:gd name="connsiteY15" fmla="*/ 48154 h 1372141"/>
              <a:gd name="connsiteX16" fmla="*/ 116415 w 854833"/>
              <a:gd name="connsiteY16" fmla="*/ 250941 h 1372141"/>
              <a:gd name="connsiteX17" fmla="*/ 256746 w 854833"/>
              <a:gd name="connsiteY17" fmla="*/ 414485 h 1372141"/>
              <a:gd name="connsiteX18" fmla="*/ 85379 w 854833"/>
              <a:gd name="connsiteY18" fmla="*/ 1309835 h 1372141"/>
              <a:gd name="connsiteX19" fmla="*/ 187437 w 854833"/>
              <a:gd name="connsiteY19" fmla="*/ 1301358 h 1372141"/>
              <a:gd name="connsiteX20" fmla="*/ 384223 w 854833"/>
              <a:gd name="connsiteY20" fmla="*/ 839777 h 1372141"/>
              <a:gd name="connsiteX21" fmla="*/ 444412 w 854833"/>
              <a:gd name="connsiteY21" fmla="*/ 818536 h 1372141"/>
              <a:gd name="connsiteX22" fmla="*/ 465623 w 854833"/>
              <a:gd name="connsiteY22" fmla="*/ 839777 h 1372141"/>
              <a:gd name="connsiteX23" fmla="*/ 662314 w 854833"/>
              <a:gd name="connsiteY23" fmla="*/ 1301358 h 1372141"/>
              <a:gd name="connsiteX24" fmla="*/ 765325 w 854833"/>
              <a:gd name="connsiteY24" fmla="*/ 1309835 h 1372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54833" h="1372141">
                <a:moveTo>
                  <a:pt x="765325" y="1309835"/>
                </a:moveTo>
                <a:cubicBezTo>
                  <a:pt x="672882" y="971889"/>
                  <a:pt x="494470" y="555741"/>
                  <a:pt x="593958" y="414485"/>
                </a:cubicBezTo>
                <a:cubicBezTo>
                  <a:pt x="635277" y="355906"/>
                  <a:pt x="685544" y="313330"/>
                  <a:pt x="734193" y="251894"/>
                </a:cubicBezTo>
                <a:cubicBezTo>
                  <a:pt x="761136" y="218937"/>
                  <a:pt x="828921" y="80444"/>
                  <a:pt x="850723" y="48154"/>
                </a:cubicBezTo>
                <a:cubicBezTo>
                  <a:pt x="871001" y="17674"/>
                  <a:pt x="810547" y="-14712"/>
                  <a:pt x="793600" y="16721"/>
                </a:cubicBezTo>
                <a:cubicBezTo>
                  <a:pt x="785794" y="31390"/>
                  <a:pt x="681450" y="189028"/>
                  <a:pt x="665456" y="209221"/>
                </a:cubicBezTo>
                <a:cubicBezTo>
                  <a:pt x="628593" y="250465"/>
                  <a:pt x="584761" y="284850"/>
                  <a:pt x="535979" y="310949"/>
                </a:cubicBezTo>
                <a:cubicBezTo>
                  <a:pt x="500944" y="330570"/>
                  <a:pt x="477047" y="296184"/>
                  <a:pt x="464766" y="270181"/>
                </a:cubicBezTo>
                <a:cubicBezTo>
                  <a:pt x="502296" y="251894"/>
                  <a:pt x="525697" y="213317"/>
                  <a:pt x="524649" y="171598"/>
                </a:cubicBezTo>
                <a:cubicBezTo>
                  <a:pt x="524649" y="113019"/>
                  <a:pt x="481998" y="65489"/>
                  <a:pt x="429445" y="65489"/>
                </a:cubicBezTo>
                <a:cubicBezTo>
                  <a:pt x="376893" y="65489"/>
                  <a:pt x="334241" y="113114"/>
                  <a:pt x="334241" y="171598"/>
                </a:cubicBezTo>
                <a:cubicBezTo>
                  <a:pt x="333366" y="211318"/>
                  <a:pt x="354491" y="248370"/>
                  <a:pt x="389174" y="267800"/>
                </a:cubicBezTo>
                <a:cubicBezTo>
                  <a:pt x="379654" y="294661"/>
                  <a:pt x="357757" y="333142"/>
                  <a:pt x="314439" y="310949"/>
                </a:cubicBezTo>
                <a:cubicBezTo>
                  <a:pt x="261315" y="281802"/>
                  <a:pt x="213304" y="244178"/>
                  <a:pt x="172300" y="199601"/>
                </a:cubicBezTo>
                <a:cubicBezTo>
                  <a:pt x="156305" y="179408"/>
                  <a:pt x="67576" y="29675"/>
                  <a:pt x="60245" y="14626"/>
                </a:cubicBezTo>
                <a:cubicBezTo>
                  <a:pt x="47011" y="-12806"/>
                  <a:pt x="-9254" y="-1661"/>
                  <a:pt x="1314" y="48154"/>
                </a:cubicBezTo>
                <a:cubicBezTo>
                  <a:pt x="9406" y="86254"/>
                  <a:pt x="92043" y="230463"/>
                  <a:pt x="116415" y="250941"/>
                </a:cubicBezTo>
                <a:cubicBezTo>
                  <a:pt x="165064" y="312282"/>
                  <a:pt x="215427" y="355716"/>
                  <a:pt x="256746" y="414485"/>
                </a:cubicBezTo>
                <a:cubicBezTo>
                  <a:pt x="356519" y="555836"/>
                  <a:pt x="178107" y="971984"/>
                  <a:pt x="85379" y="1309835"/>
                </a:cubicBezTo>
                <a:cubicBezTo>
                  <a:pt x="63672" y="1389178"/>
                  <a:pt x="145738" y="1398703"/>
                  <a:pt x="187437" y="1301358"/>
                </a:cubicBezTo>
                <a:cubicBezTo>
                  <a:pt x="236848" y="1186010"/>
                  <a:pt x="362803" y="873971"/>
                  <a:pt x="384223" y="839777"/>
                </a:cubicBezTo>
                <a:cubicBezTo>
                  <a:pt x="394991" y="817298"/>
                  <a:pt x="421934" y="807773"/>
                  <a:pt x="444412" y="818536"/>
                </a:cubicBezTo>
                <a:cubicBezTo>
                  <a:pt x="453694" y="823013"/>
                  <a:pt x="461177" y="830538"/>
                  <a:pt x="465623" y="839777"/>
                </a:cubicBezTo>
                <a:cubicBezTo>
                  <a:pt x="486949" y="873971"/>
                  <a:pt x="612903" y="1186010"/>
                  <a:pt x="662314" y="1301358"/>
                </a:cubicBezTo>
                <a:cubicBezTo>
                  <a:pt x="704966" y="1399085"/>
                  <a:pt x="787031" y="1389560"/>
                  <a:pt x="765325" y="1309835"/>
                </a:cubicBezTo>
                <a:close/>
              </a:path>
            </a:pathLst>
          </a:custGeom>
          <a:solidFill>
            <a:srgbClr val="6AA5FF"/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5000"/>
          </a:p>
        </p:txBody>
      </p:sp>
      <p:sp>
        <p:nvSpPr>
          <p:cNvPr id="26" name="Rectángulo 7">
            <a:extLst>
              <a:ext uri="{FF2B5EF4-FFF2-40B4-BE49-F238E27FC236}">
                <a16:creationId xmlns:a16="http://schemas.microsoft.com/office/drawing/2014/main" id="{27E18528-95CF-AB42-9918-35BA86F1B945}"/>
              </a:ext>
            </a:extLst>
          </p:cNvPr>
          <p:cNvSpPr/>
          <p:nvPr/>
        </p:nvSpPr>
        <p:spPr>
          <a:xfrm flipH="1">
            <a:off x="3182700" y="8315701"/>
            <a:ext cx="578024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Montserrat Light" pitchFamily="2" charset="77"/>
              </a:rPr>
              <a:t>The disease causes respiratory illness (like the flu) with symptoms such as a cough, fever.</a:t>
            </a:r>
          </a:p>
        </p:txBody>
      </p:sp>
      <p:sp>
        <p:nvSpPr>
          <p:cNvPr id="27" name="Rectángulo 7">
            <a:extLst>
              <a:ext uri="{FF2B5EF4-FFF2-40B4-BE49-F238E27FC236}">
                <a16:creationId xmlns:a16="http://schemas.microsoft.com/office/drawing/2014/main" id="{D5757DE3-28B1-5E4C-9BA6-A5A904F1240E}"/>
              </a:ext>
            </a:extLst>
          </p:cNvPr>
          <p:cNvSpPr/>
          <p:nvPr/>
        </p:nvSpPr>
        <p:spPr>
          <a:xfrm flipH="1">
            <a:off x="15363817" y="4331529"/>
            <a:ext cx="578024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3200" dirty="0">
                <a:solidFill>
                  <a:schemeClr val="bg1"/>
                </a:solidFill>
                <a:latin typeface="Montserrat Light" pitchFamily="2" charset="77"/>
              </a:rPr>
              <a:t>The disease causes respiratory illness (like the flu) with symptoms such as a cough, fever.</a:t>
            </a:r>
          </a:p>
        </p:txBody>
      </p:sp>
      <p:sp>
        <p:nvSpPr>
          <p:cNvPr id="28" name="Rectángulo 7">
            <a:extLst>
              <a:ext uri="{FF2B5EF4-FFF2-40B4-BE49-F238E27FC236}">
                <a16:creationId xmlns:a16="http://schemas.microsoft.com/office/drawing/2014/main" id="{81A00A95-9100-2944-909E-8492255ED4DA}"/>
              </a:ext>
            </a:extLst>
          </p:cNvPr>
          <p:cNvSpPr/>
          <p:nvPr/>
        </p:nvSpPr>
        <p:spPr>
          <a:xfrm flipH="1">
            <a:off x="15363817" y="8315701"/>
            <a:ext cx="578024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3200" dirty="0">
                <a:solidFill>
                  <a:schemeClr val="bg1"/>
                </a:solidFill>
                <a:latin typeface="Montserrat Light" pitchFamily="2" charset="77"/>
              </a:rPr>
              <a:t>The disease causes respiratory illness (like the flu) with symptoms such as a cough, fever.</a:t>
            </a:r>
          </a:p>
        </p:txBody>
      </p:sp>
      <p:sp>
        <p:nvSpPr>
          <p:cNvPr id="51" name="Rectángulo 1072">
            <a:extLst>
              <a:ext uri="{FF2B5EF4-FFF2-40B4-BE49-F238E27FC236}">
                <a16:creationId xmlns:a16="http://schemas.microsoft.com/office/drawing/2014/main" id="{2ED0870F-0CF0-2A40-BB03-92102D6AF982}"/>
              </a:ext>
            </a:extLst>
          </p:cNvPr>
          <p:cNvSpPr/>
          <p:nvPr/>
        </p:nvSpPr>
        <p:spPr>
          <a:xfrm>
            <a:off x="1993256" y="4233558"/>
            <a:ext cx="1016625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16000" dirty="0">
                <a:solidFill>
                  <a:schemeClr val="tx1">
                    <a:lumMod val="50000"/>
                  </a:schemeClr>
                </a:solidFill>
                <a:latin typeface="Fjalla One" panose="02000506040000020004" pitchFamily="2" charset="0"/>
              </a:rPr>
              <a:t>1</a:t>
            </a:r>
          </a:p>
        </p:txBody>
      </p:sp>
      <p:sp>
        <p:nvSpPr>
          <p:cNvPr id="52" name="Rectángulo 1072">
            <a:extLst>
              <a:ext uri="{FF2B5EF4-FFF2-40B4-BE49-F238E27FC236}">
                <a16:creationId xmlns:a16="http://schemas.microsoft.com/office/drawing/2014/main" id="{994D4C22-B2C0-C14E-845E-4B315E7584D0}"/>
              </a:ext>
            </a:extLst>
          </p:cNvPr>
          <p:cNvSpPr/>
          <p:nvPr/>
        </p:nvSpPr>
        <p:spPr>
          <a:xfrm>
            <a:off x="1798695" y="8152415"/>
            <a:ext cx="117852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16000" dirty="0">
                <a:solidFill>
                  <a:schemeClr val="tx1">
                    <a:lumMod val="50000"/>
                  </a:schemeClr>
                </a:solidFill>
                <a:latin typeface="Fjalla One" panose="02000506040000020004" pitchFamily="2" charset="0"/>
              </a:rPr>
              <a:t>2</a:t>
            </a:r>
          </a:p>
        </p:txBody>
      </p:sp>
      <p:sp>
        <p:nvSpPr>
          <p:cNvPr id="53" name="Rectángulo 1072">
            <a:extLst>
              <a:ext uri="{FF2B5EF4-FFF2-40B4-BE49-F238E27FC236}">
                <a16:creationId xmlns:a16="http://schemas.microsoft.com/office/drawing/2014/main" id="{B9D093E5-6ED7-1B42-8D6D-9E4A1DF7A347}"/>
              </a:ext>
            </a:extLst>
          </p:cNvPr>
          <p:cNvSpPr/>
          <p:nvPr/>
        </p:nvSpPr>
        <p:spPr>
          <a:xfrm>
            <a:off x="21480328" y="4233558"/>
            <a:ext cx="122180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16000" dirty="0">
                <a:solidFill>
                  <a:schemeClr val="tx1">
                    <a:lumMod val="50000"/>
                  </a:schemeClr>
                </a:solidFill>
                <a:latin typeface="Fjalla One" panose="02000506040000020004" pitchFamily="2" charset="0"/>
              </a:rPr>
              <a:t>3</a:t>
            </a:r>
          </a:p>
        </p:txBody>
      </p:sp>
      <p:sp>
        <p:nvSpPr>
          <p:cNvPr id="54" name="Rectángulo 1072">
            <a:extLst>
              <a:ext uri="{FF2B5EF4-FFF2-40B4-BE49-F238E27FC236}">
                <a16:creationId xmlns:a16="http://schemas.microsoft.com/office/drawing/2014/main" id="{A077EFB8-B724-324E-A75B-C82B9C580DB6}"/>
              </a:ext>
            </a:extLst>
          </p:cNvPr>
          <p:cNvSpPr/>
          <p:nvPr/>
        </p:nvSpPr>
        <p:spPr>
          <a:xfrm>
            <a:off x="21381948" y="8152415"/>
            <a:ext cx="128753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16000" dirty="0">
                <a:solidFill>
                  <a:schemeClr val="tx1">
                    <a:lumMod val="50000"/>
                  </a:schemeClr>
                </a:solidFill>
                <a:latin typeface="Fjalla One" panose="02000506040000020004" pitchFamily="2" charset="0"/>
              </a:rPr>
              <a:t>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AD91F8-EF14-7D45-995B-29AA2B791A7F}"/>
              </a:ext>
            </a:extLst>
          </p:cNvPr>
          <p:cNvCxnSpPr>
            <a:cxnSpLocks/>
          </p:cNvCxnSpPr>
          <p:nvPr/>
        </p:nvCxnSpPr>
        <p:spPr>
          <a:xfrm>
            <a:off x="16081691" y="2893769"/>
            <a:ext cx="829595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4">
            <a:extLst>
              <a:ext uri="{FF2B5EF4-FFF2-40B4-BE49-F238E27FC236}">
                <a16:creationId xmlns:a16="http://schemas.microsoft.com/office/drawing/2014/main" id="{7B4ECE0E-4DDD-344A-99E6-A2956077D281}"/>
              </a:ext>
            </a:extLst>
          </p:cNvPr>
          <p:cNvSpPr/>
          <p:nvPr/>
        </p:nvSpPr>
        <p:spPr>
          <a:xfrm>
            <a:off x="15971963" y="1724217"/>
            <a:ext cx="71849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000" b="0" dirty="0">
                <a:solidFill>
                  <a:schemeClr val="tx1"/>
                </a:solidFill>
                <a:latin typeface="Fjalla One" panose="02000506040000020004" pitchFamily="2" charset="0"/>
              </a:rPr>
              <a:t>CORONAVIRUS IN THE US</a:t>
            </a:r>
          </a:p>
        </p:txBody>
      </p:sp>
    </p:spTree>
    <p:extLst>
      <p:ext uri="{BB962C8B-B14F-4D97-AF65-F5344CB8AC3E}">
        <p14:creationId xmlns:p14="http://schemas.microsoft.com/office/powerpoint/2010/main" val="197740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3BA3C254-6389-2A47-8E34-7D8CFB84F74B}"/>
              </a:ext>
            </a:extLst>
          </p:cNvPr>
          <p:cNvSpPr/>
          <p:nvPr/>
        </p:nvSpPr>
        <p:spPr>
          <a:xfrm>
            <a:off x="-10259" y="-32657"/>
            <a:ext cx="24387909" cy="13748657"/>
          </a:xfrm>
          <a:custGeom>
            <a:avLst/>
            <a:gdLst>
              <a:gd name="connsiteX0" fmla="*/ 0 w 3241312"/>
              <a:gd name="connsiteY0" fmla="*/ 0 h 3886676"/>
              <a:gd name="connsiteX1" fmla="*/ 3241313 w 3241312"/>
              <a:gd name="connsiteY1" fmla="*/ 0 h 3886676"/>
              <a:gd name="connsiteX2" fmla="*/ 3241313 w 3241312"/>
              <a:gd name="connsiteY2" fmla="*/ 3886677 h 3886676"/>
              <a:gd name="connsiteX3" fmla="*/ 0 w 3241312"/>
              <a:gd name="connsiteY3" fmla="*/ 3886677 h 38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1312" h="3886676">
                <a:moveTo>
                  <a:pt x="0" y="0"/>
                </a:moveTo>
                <a:lnTo>
                  <a:pt x="3241313" y="0"/>
                </a:lnTo>
                <a:lnTo>
                  <a:pt x="3241313" y="3886677"/>
                </a:lnTo>
                <a:lnTo>
                  <a:pt x="0" y="3886677"/>
                </a:lnTo>
                <a:close/>
              </a:path>
            </a:pathLst>
          </a:custGeom>
          <a:solidFill>
            <a:schemeClr val="accent1"/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5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3175FD-94AD-524B-9196-95D35CE488FC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ángulo 1072">
            <a:extLst>
              <a:ext uri="{FF2B5EF4-FFF2-40B4-BE49-F238E27FC236}">
                <a16:creationId xmlns:a16="http://schemas.microsoft.com/office/drawing/2014/main" id="{D4B4116A-5784-0640-BD1C-8C1AD97F44DA}"/>
              </a:ext>
            </a:extLst>
          </p:cNvPr>
          <p:cNvSpPr/>
          <p:nvPr/>
        </p:nvSpPr>
        <p:spPr>
          <a:xfrm>
            <a:off x="1688228" y="1570330"/>
            <a:ext cx="45544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bg1"/>
                </a:solidFill>
                <a:latin typeface="Fjalla One" panose="02000506040000020004" pitchFamily="2" charset="0"/>
              </a:rPr>
              <a:t>R ecovered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F440BE-7E94-9744-BD69-FB0BD9279261}"/>
              </a:ext>
            </a:extLst>
          </p:cNvPr>
          <p:cNvGrpSpPr/>
          <p:nvPr/>
        </p:nvGrpSpPr>
        <p:grpSpPr>
          <a:xfrm>
            <a:off x="13455972" y="5486399"/>
            <a:ext cx="9238430" cy="6660528"/>
            <a:chOff x="20292457" y="8772905"/>
            <a:chExt cx="1439770" cy="1038015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4008E00-B821-124F-95E7-225B0464CCAD}"/>
                </a:ext>
              </a:extLst>
            </p:cNvPr>
            <p:cNvSpPr/>
            <p:nvPr/>
          </p:nvSpPr>
          <p:spPr>
            <a:xfrm>
              <a:off x="20959515" y="8772905"/>
              <a:ext cx="105857" cy="424148"/>
            </a:xfrm>
            <a:custGeom>
              <a:avLst/>
              <a:gdLst>
                <a:gd name="connsiteX0" fmla="*/ 0 w 98536"/>
                <a:gd name="connsiteY0" fmla="*/ 0 h 394811"/>
                <a:gd name="connsiteX1" fmla="*/ 98536 w 98536"/>
                <a:gd name="connsiteY1" fmla="*/ 0 h 394811"/>
                <a:gd name="connsiteX2" fmla="*/ 98536 w 98536"/>
                <a:gd name="connsiteY2" fmla="*/ 394811 h 394811"/>
                <a:gd name="connsiteX3" fmla="*/ 0 w 98536"/>
                <a:gd name="connsiteY3" fmla="*/ 394811 h 39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36" h="394811">
                  <a:moveTo>
                    <a:pt x="0" y="0"/>
                  </a:moveTo>
                  <a:lnTo>
                    <a:pt x="98536" y="0"/>
                  </a:lnTo>
                  <a:lnTo>
                    <a:pt x="98536" y="394811"/>
                  </a:lnTo>
                  <a:lnTo>
                    <a:pt x="0" y="394811"/>
                  </a:ln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A7C1866-5DFF-DE4E-9987-5940A855A365}"/>
                </a:ext>
              </a:extLst>
            </p:cNvPr>
            <p:cNvSpPr/>
            <p:nvPr/>
          </p:nvSpPr>
          <p:spPr>
            <a:xfrm>
              <a:off x="20800369" y="8932025"/>
              <a:ext cx="423943" cy="105907"/>
            </a:xfrm>
            <a:custGeom>
              <a:avLst/>
              <a:gdLst>
                <a:gd name="connsiteX0" fmla="*/ 0 w 394620"/>
                <a:gd name="connsiteY0" fmla="*/ 0 h 98583"/>
                <a:gd name="connsiteX1" fmla="*/ 394620 w 394620"/>
                <a:gd name="connsiteY1" fmla="*/ 0 h 98583"/>
                <a:gd name="connsiteX2" fmla="*/ 394620 w 394620"/>
                <a:gd name="connsiteY2" fmla="*/ 98584 h 98583"/>
                <a:gd name="connsiteX3" fmla="*/ 0 w 394620"/>
                <a:gd name="connsiteY3" fmla="*/ 98584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620" h="98583">
                  <a:moveTo>
                    <a:pt x="0" y="0"/>
                  </a:moveTo>
                  <a:lnTo>
                    <a:pt x="394620" y="0"/>
                  </a:lnTo>
                  <a:lnTo>
                    <a:pt x="394620" y="98584"/>
                  </a:lnTo>
                  <a:lnTo>
                    <a:pt x="0" y="98584"/>
                  </a:ln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6C6EECA-01D9-7140-A45A-236592F311E1}"/>
                </a:ext>
              </a:extLst>
            </p:cNvPr>
            <p:cNvSpPr/>
            <p:nvPr/>
          </p:nvSpPr>
          <p:spPr>
            <a:xfrm>
              <a:off x="20292457" y="9476717"/>
              <a:ext cx="1416453" cy="170477"/>
            </a:xfrm>
            <a:custGeom>
              <a:avLst/>
              <a:gdLst>
                <a:gd name="connsiteX0" fmla="*/ 1239175 w 1318479"/>
                <a:gd name="connsiteY0" fmla="*/ 0 h 158686"/>
                <a:gd name="connsiteX1" fmla="*/ 1318479 w 1318479"/>
                <a:gd name="connsiteY1" fmla="*/ 0 h 158686"/>
                <a:gd name="connsiteX2" fmla="*/ 1318479 w 1318479"/>
                <a:gd name="connsiteY2" fmla="*/ 158687 h 158686"/>
                <a:gd name="connsiteX3" fmla="*/ 1239175 w 1318479"/>
                <a:gd name="connsiteY3" fmla="*/ 158687 h 158686"/>
                <a:gd name="connsiteX4" fmla="*/ 79305 w 1318479"/>
                <a:gd name="connsiteY4" fmla="*/ 158687 h 158686"/>
                <a:gd name="connsiteX5" fmla="*/ 79305 w 1318479"/>
                <a:gd name="connsiteY5" fmla="*/ 0 h 158686"/>
                <a:gd name="connsiteX6" fmla="*/ 0 w 1318479"/>
                <a:gd name="connsiteY6" fmla="*/ 0 h 158686"/>
                <a:gd name="connsiteX7" fmla="*/ 79305 w 1318479"/>
                <a:gd name="connsiteY7" fmla="*/ 0 h 15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8479" h="158686">
                  <a:moveTo>
                    <a:pt x="1239175" y="0"/>
                  </a:moveTo>
                  <a:cubicBezTo>
                    <a:pt x="1282974" y="0"/>
                    <a:pt x="1318479" y="0"/>
                    <a:pt x="1318479" y="0"/>
                  </a:cubicBezTo>
                  <a:lnTo>
                    <a:pt x="1318479" y="158687"/>
                  </a:lnTo>
                  <a:cubicBezTo>
                    <a:pt x="1318479" y="158687"/>
                    <a:pt x="1282973" y="158687"/>
                    <a:pt x="1239175" y="158687"/>
                  </a:cubicBezTo>
                  <a:lnTo>
                    <a:pt x="79305" y="158687"/>
                  </a:lnTo>
                  <a:lnTo>
                    <a:pt x="79305" y="0"/>
                  </a:lnTo>
                  <a:cubicBezTo>
                    <a:pt x="35506" y="0"/>
                    <a:pt x="0" y="0"/>
                    <a:pt x="0" y="0"/>
                  </a:cubicBezTo>
                  <a:cubicBezTo>
                    <a:pt x="0" y="0"/>
                    <a:pt x="35506" y="0"/>
                    <a:pt x="79305" y="0"/>
                  </a:cubicBez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9ADB1E-D0CC-DC45-A1D1-F9F53202CE90}"/>
                </a:ext>
              </a:extLst>
            </p:cNvPr>
            <p:cNvSpPr/>
            <p:nvPr/>
          </p:nvSpPr>
          <p:spPr>
            <a:xfrm>
              <a:off x="20292457" y="9450009"/>
              <a:ext cx="1416453" cy="130364"/>
            </a:xfrm>
            <a:custGeom>
              <a:avLst/>
              <a:gdLst>
                <a:gd name="connsiteX0" fmla="*/ 1257834 w 1318479"/>
                <a:gd name="connsiteY0" fmla="*/ 0 h 121348"/>
                <a:gd name="connsiteX1" fmla="*/ 1318479 w 1318479"/>
                <a:gd name="connsiteY1" fmla="*/ 0 h 121348"/>
                <a:gd name="connsiteX2" fmla="*/ 1318479 w 1318479"/>
                <a:gd name="connsiteY2" fmla="*/ 121349 h 121348"/>
                <a:gd name="connsiteX3" fmla="*/ 1257834 w 1318479"/>
                <a:gd name="connsiteY3" fmla="*/ 121349 h 121348"/>
                <a:gd name="connsiteX4" fmla="*/ 60645 w 1318479"/>
                <a:gd name="connsiteY4" fmla="*/ 121349 h 121348"/>
                <a:gd name="connsiteX5" fmla="*/ 60645 w 1318479"/>
                <a:gd name="connsiteY5" fmla="*/ 0 h 121348"/>
                <a:gd name="connsiteX6" fmla="*/ 0 w 1318479"/>
                <a:gd name="connsiteY6" fmla="*/ 0 h 121348"/>
                <a:gd name="connsiteX7" fmla="*/ 60645 w 1318479"/>
                <a:gd name="connsiteY7" fmla="*/ 0 h 12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8479" h="121348">
                  <a:moveTo>
                    <a:pt x="1257834" y="0"/>
                  </a:moveTo>
                  <a:cubicBezTo>
                    <a:pt x="1291328" y="0"/>
                    <a:pt x="1318479" y="0"/>
                    <a:pt x="1318479" y="0"/>
                  </a:cubicBezTo>
                  <a:lnTo>
                    <a:pt x="1318479" y="121349"/>
                  </a:lnTo>
                  <a:cubicBezTo>
                    <a:pt x="1318479" y="121349"/>
                    <a:pt x="1291328" y="121349"/>
                    <a:pt x="1257834" y="121349"/>
                  </a:cubicBezTo>
                  <a:lnTo>
                    <a:pt x="60645" y="121349"/>
                  </a:lnTo>
                  <a:lnTo>
                    <a:pt x="60645" y="0"/>
                  </a:lnTo>
                  <a:cubicBezTo>
                    <a:pt x="27152" y="0"/>
                    <a:pt x="0" y="0"/>
                    <a:pt x="0" y="0"/>
                  </a:cubicBezTo>
                  <a:cubicBezTo>
                    <a:pt x="0" y="0"/>
                    <a:pt x="27152" y="0"/>
                    <a:pt x="60645" y="0"/>
                  </a:cubicBez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064DDF5-D1F4-8148-B510-B940B398B1D5}"/>
                </a:ext>
              </a:extLst>
            </p:cNvPr>
            <p:cNvSpPr/>
            <p:nvPr/>
          </p:nvSpPr>
          <p:spPr>
            <a:xfrm>
              <a:off x="20292457" y="9256098"/>
              <a:ext cx="76810" cy="554822"/>
            </a:xfrm>
            <a:custGeom>
              <a:avLst/>
              <a:gdLst>
                <a:gd name="connsiteX0" fmla="*/ 35702 w 71498"/>
                <a:gd name="connsiteY0" fmla="*/ 0 h 516445"/>
                <a:gd name="connsiteX1" fmla="*/ 71498 w 71498"/>
                <a:gd name="connsiteY1" fmla="*/ 0 h 516445"/>
                <a:gd name="connsiteX2" fmla="*/ 71498 w 71498"/>
                <a:gd name="connsiteY2" fmla="*/ 516445 h 516445"/>
                <a:gd name="connsiteX3" fmla="*/ 35702 w 71498"/>
                <a:gd name="connsiteY3" fmla="*/ 516445 h 516445"/>
                <a:gd name="connsiteX4" fmla="*/ 35797 w 71498"/>
                <a:gd name="connsiteY4" fmla="*/ 516445 h 516445"/>
                <a:gd name="connsiteX5" fmla="*/ 35797 w 71498"/>
                <a:gd name="connsiteY5" fmla="*/ 0 h 516445"/>
                <a:gd name="connsiteX6" fmla="*/ 0 w 71498"/>
                <a:gd name="connsiteY6" fmla="*/ 0 h 516445"/>
                <a:gd name="connsiteX7" fmla="*/ 35797 w 71498"/>
                <a:gd name="connsiteY7" fmla="*/ 0 h 51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498" h="516445">
                  <a:moveTo>
                    <a:pt x="35702" y="0"/>
                  </a:moveTo>
                  <a:cubicBezTo>
                    <a:pt x="55472" y="0"/>
                    <a:pt x="71498" y="0"/>
                    <a:pt x="71498" y="0"/>
                  </a:cubicBezTo>
                  <a:lnTo>
                    <a:pt x="71498" y="516445"/>
                  </a:lnTo>
                  <a:cubicBezTo>
                    <a:pt x="71498" y="516445"/>
                    <a:pt x="55472" y="516445"/>
                    <a:pt x="35702" y="516445"/>
                  </a:cubicBezTo>
                  <a:lnTo>
                    <a:pt x="35797" y="516445"/>
                  </a:lnTo>
                  <a:lnTo>
                    <a:pt x="35797" y="0"/>
                  </a:lnTo>
                  <a:cubicBezTo>
                    <a:pt x="16027" y="0"/>
                    <a:pt x="0" y="0"/>
                    <a:pt x="0" y="0"/>
                  </a:cubicBezTo>
                  <a:cubicBezTo>
                    <a:pt x="0" y="0"/>
                    <a:pt x="16027" y="0"/>
                    <a:pt x="35797" y="0"/>
                  </a:cubicBez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9A8D9F9-72C4-3841-88A8-23B3F02DE616}"/>
                </a:ext>
              </a:extLst>
            </p:cNvPr>
            <p:cNvSpPr/>
            <p:nvPr/>
          </p:nvSpPr>
          <p:spPr>
            <a:xfrm>
              <a:off x="21655417" y="9256098"/>
              <a:ext cx="76810" cy="554822"/>
            </a:xfrm>
            <a:custGeom>
              <a:avLst/>
              <a:gdLst>
                <a:gd name="connsiteX0" fmla="*/ 35702 w 71498"/>
                <a:gd name="connsiteY0" fmla="*/ 0 h 516445"/>
                <a:gd name="connsiteX1" fmla="*/ 71499 w 71498"/>
                <a:gd name="connsiteY1" fmla="*/ 0 h 516445"/>
                <a:gd name="connsiteX2" fmla="*/ 71499 w 71498"/>
                <a:gd name="connsiteY2" fmla="*/ 516445 h 516445"/>
                <a:gd name="connsiteX3" fmla="*/ 35702 w 71498"/>
                <a:gd name="connsiteY3" fmla="*/ 516445 h 516445"/>
                <a:gd name="connsiteX4" fmla="*/ 35797 w 71498"/>
                <a:gd name="connsiteY4" fmla="*/ 516445 h 516445"/>
                <a:gd name="connsiteX5" fmla="*/ 35797 w 71498"/>
                <a:gd name="connsiteY5" fmla="*/ 0 h 516445"/>
                <a:gd name="connsiteX6" fmla="*/ 0 w 71498"/>
                <a:gd name="connsiteY6" fmla="*/ 0 h 516445"/>
                <a:gd name="connsiteX7" fmla="*/ 35797 w 71498"/>
                <a:gd name="connsiteY7" fmla="*/ 0 h 51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498" h="516445">
                  <a:moveTo>
                    <a:pt x="35702" y="0"/>
                  </a:moveTo>
                  <a:cubicBezTo>
                    <a:pt x="55471" y="0"/>
                    <a:pt x="71499" y="0"/>
                    <a:pt x="71499" y="0"/>
                  </a:cubicBezTo>
                  <a:lnTo>
                    <a:pt x="71499" y="516445"/>
                  </a:lnTo>
                  <a:cubicBezTo>
                    <a:pt x="71499" y="516445"/>
                    <a:pt x="55472" y="516445"/>
                    <a:pt x="35702" y="516445"/>
                  </a:cubicBezTo>
                  <a:lnTo>
                    <a:pt x="35797" y="516445"/>
                  </a:lnTo>
                  <a:lnTo>
                    <a:pt x="35797" y="0"/>
                  </a:lnTo>
                  <a:cubicBezTo>
                    <a:pt x="16028" y="0"/>
                    <a:pt x="0" y="0"/>
                    <a:pt x="0" y="0"/>
                  </a:cubicBezTo>
                  <a:cubicBezTo>
                    <a:pt x="0" y="0"/>
                    <a:pt x="16026" y="0"/>
                    <a:pt x="35797" y="0"/>
                  </a:cubicBez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DCBCBD4-B3E6-9B40-A233-EF37565741CE}"/>
                </a:ext>
              </a:extLst>
            </p:cNvPr>
            <p:cNvSpPr/>
            <p:nvPr/>
          </p:nvSpPr>
          <p:spPr>
            <a:xfrm>
              <a:off x="20386041" y="9311329"/>
              <a:ext cx="376691" cy="143078"/>
            </a:xfrm>
            <a:custGeom>
              <a:avLst/>
              <a:gdLst>
                <a:gd name="connsiteX0" fmla="*/ 259621 w 350636"/>
                <a:gd name="connsiteY0" fmla="*/ 133183 h 133182"/>
                <a:gd name="connsiteX1" fmla="*/ 101012 w 350636"/>
                <a:gd name="connsiteY1" fmla="*/ 133183 h 133182"/>
                <a:gd name="connsiteX2" fmla="*/ 0 w 350636"/>
                <a:gd name="connsiteY2" fmla="*/ 69461 h 133182"/>
                <a:gd name="connsiteX3" fmla="*/ 0 w 350636"/>
                <a:gd name="connsiteY3" fmla="*/ 69461 h 133182"/>
                <a:gd name="connsiteX4" fmla="*/ 121290 w 350636"/>
                <a:gd name="connsiteY4" fmla="*/ 5643 h 133182"/>
                <a:gd name="connsiteX5" fmla="*/ 239438 w 350636"/>
                <a:gd name="connsiteY5" fmla="*/ 5643 h 133182"/>
                <a:gd name="connsiteX6" fmla="*/ 350636 w 350636"/>
                <a:gd name="connsiteY6" fmla="*/ 69461 h 133182"/>
                <a:gd name="connsiteX7" fmla="*/ 350636 w 350636"/>
                <a:gd name="connsiteY7" fmla="*/ 69461 h 133182"/>
                <a:gd name="connsiteX8" fmla="*/ 259621 w 350636"/>
                <a:gd name="connsiteY8" fmla="*/ 133183 h 13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636" h="133182">
                  <a:moveTo>
                    <a:pt x="259621" y="133183"/>
                  </a:moveTo>
                  <a:lnTo>
                    <a:pt x="101012" y="133183"/>
                  </a:lnTo>
                  <a:cubicBezTo>
                    <a:pt x="67690" y="133183"/>
                    <a:pt x="0" y="69461"/>
                    <a:pt x="0" y="69461"/>
                  </a:cubicBezTo>
                  <a:lnTo>
                    <a:pt x="0" y="69461"/>
                  </a:lnTo>
                  <a:cubicBezTo>
                    <a:pt x="0" y="69461"/>
                    <a:pt x="63501" y="15549"/>
                    <a:pt x="121290" y="5643"/>
                  </a:cubicBezTo>
                  <a:cubicBezTo>
                    <a:pt x="160314" y="-1881"/>
                    <a:pt x="200414" y="-1881"/>
                    <a:pt x="239438" y="5643"/>
                  </a:cubicBezTo>
                  <a:cubicBezTo>
                    <a:pt x="294276" y="18503"/>
                    <a:pt x="350636" y="69461"/>
                    <a:pt x="350636" y="69461"/>
                  </a:cubicBezTo>
                  <a:lnTo>
                    <a:pt x="350636" y="69461"/>
                  </a:lnTo>
                  <a:cubicBezTo>
                    <a:pt x="350636" y="69461"/>
                    <a:pt x="293038" y="133183"/>
                    <a:pt x="259621" y="133183"/>
                  </a:cubicBez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6AC0635-9E63-FA48-B7FA-D4F05BF42E1D}"/>
              </a:ext>
            </a:extLst>
          </p:cNvPr>
          <p:cNvSpPr/>
          <p:nvPr/>
        </p:nvSpPr>
        <p:spPr>
          <a:xfrm>
            <a:off x="1730827" y="4077872"/>
            <a:ext cx="102124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Fjalla One" panose="02000506040000020004" pitchFamily="2" charset="0"/>
              </a:rPr>
              <a:t>Deaths 476,818</a:t>
            </a:r>
          </a:p>
        </p:txBody>
      </p:sp>
      <p:sp>
        <p:nvSpPr>
          <p:cNvPr id="32" name="Rectángulo 7">
            <a:extLst>
              <a:ext uri="{FF2B5EF4-FFF2-40B4-BE49-F238E27FC236}">
                <a16:creationId xmlns:a16="http://schemas.microsoft.com/office/drawing/2014/main" id="{7A54CE44-38E5-044D-AD88-74270F831508}"/>
              </a:ext>
            </a:extLst>
          </p:cNvPr>
          <p:cNvSpPr/>
          <p:nvPr/>
        </p:nvSpPr>
        <p:spPr>
          <a:xfrm flipH="1">
            <a:off x="3056553" y="6542430"/>
            <a:ext cx="94837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Montserrat Light" pitchFamily="2" charset="77"/>
              </a:rPr>
              <a:t>The disease causes respiratory illness (like the flu) with symptoms such as a cough, fever.</a:t>
            </a:r>
          </a:p>
        </p:txBody>
      </p:sp>
      <p:sp>
        <p:nvSpPr>
          <p:cNvPr id="33" name="Rectángulo 7">
            <a:extLst>
              <a:ext uri="{FF2B5EF4-FFF2-40B4-BE49-F238E27FC236}">
                <a16:creationId xmlns:a16="http://schemas.microsoft.com/office/drawing/2014/main" id="{154751CA-3084-DD4A-84FC-4DE18E8B6663}"/>
              </a:ext>
            </a:extLst>
          </p:cNvPr>
          <p:cNvSpPr/>
          <p:nvPr/>
        </p:nvSpPr>
        <p:spPr>
          <a:xfrm flipH="1">
            <a:off x="3056553" y="8632488"/>
            <a:ext cx="94837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Montserrat Light" pitchFamily="2" charset="77"/>
              </a:rPr>
              <a:t>The disease causes respiratory illness (like the flu) with symptoms such as a cough, fever.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4DBE6-1571-F54A-8573-C70BDE728418}"/>
              </a:ext>
            </a:extLst>
          </p:cNvPr>
          <p:cNvGrpSpPr/>
          <p:nvPr/>
        </p:nvGrpSpPr>
        <p:grpSpPr>
          <a:xfrm>
            <a:off x="1883727" y="8153401"/>
            <a:ext cx="10656616" cy="2188028"/>
            <a:chOff x="1978867" y="8153401"/>
            <a:chExt cx="9483789" cy="218802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475A9B5-5F74-E149-96AA-85EFF5FD2DC8}"/>
                </a:ext>
              </a:extLst>
            </p:cNvPr>
            <p:cNvCxnSpPr/>
            <p:nvPr/>
          </p:nvCxnSpPr>
          <p:spPr>
            <a:xfrm>
              <a:off x="1978867" y="8153401"/>
              <a:ext cx="9483789" cy="0"/>
            </a:xfrm>
            <a:prstGeom prst="line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1D9BCE-D150-7744-96B4-527454952025}"/>
                </a:ext>
              </a:extLst>
            </p:cNvPr>
            <p:cNvCxnSpPr/>
            <p:nvPr/>
          </p:nvCxnSpPr>
          <p:spPr>
            <a:xfrm>
              <a:off x="1978867" y="10341429"/>
              <a:ext cx="9483789" cy="0"/>
            </a:xfrm>
            <a:prstGeom prst="line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ángulo 7">
            <a:extLst>
              <a:ext uri="{FF2B5EF4-FFF2-40B4-BE49-F238E27FC236}">
                <a16:creationId xmlns:a16="http://schemas.microsoft.com/office/drawing/2014/main" id="{8509199D-7E4D-1C43-853B-FECFED6D0833}"/>
              </a:ext>
            </a:extLst>
          </p:cNvPr>
          <p:cNvSpPr/>
          <p:nvPr/>
        </p:nvSpPr>
        <p:spPr>
          <a:xfrm flipH="1">
            <a:off x="3056553" y="10951145"/>
            <a:ext cx="94837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Montserrat Light" pitchFamily="2" charset="77"/>
              </a:rPr>
              <a:t>The disease causes respiratory illness (like the flu) with symptoms such as a cough, fever.</a:t>
            </a:r>
          </a:p>
        </p:txBody>
      </p:sp>
      <p:sp>
        <p:nvSpPr>
          <p:cNvPr id="36" name="Freeform 317">
            <a:extLst>
              <a:ext uri="{FF2B5EF4-FFF2-40B4-BE49-F238E27FC236}">
                <a16:creationId xmlns:a16="http://schemas.microsoft.com/office/drawing/2014/main" id="{35DE7904-67DA-6541-80AE-A7F53744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726" y="6551475"/>
            <a:ext cx="1074856" cy="1056110"/>
          </a:xfrm>
          <a:custGeom>
            <a:avLst/>
            <a:gdLst>
              <a:gd name="T0" fmla="*/ 752 w 760"/>
              <a:gd name="T1" fmla="*/ 391 h 745"/>
              <a:gd name="T2" fmla="*/ 692 w 760"/>
              <a:gd name="T3" fmla="*/ 383 h 745"/>
              <a:gd name="T4" fmla="*/ 624 w 760"/>
              <a:gd name="T5" fmla="*/ 361 h 745"/>
              <a:gd name="T6" fmla="*/ 624 w 760"/>
              <a:gd name="T7" fmla="*/ 271 h 745"/>
              <a:gd name="T8" fmla="*/ 669 w 760"/>
              <a:gd name="T9" fmla="*/ 248 h 745"/>
              <a:gd name="T10" fmla="*/ 692 w 760"/>
              <a:gd name="T11" fmla="*/ 195 h 745"/>
              <a:gd name="T12" fmla="*/ 654 w 760"/>
              <a:gd name="T13" fmla="*/ 218 h 745"/>
              <a:gd name="T14" fmla="*/ 579 w 760"/>
              <a:gd name="T15" fmla="*/ 233 h 745"/>
              <a:gd name="T16" fmla="*/ 519 w 760"/>
              <a:gd name="T17" fmla="*/ 180 h 745"/>
              <a:gd name="T18" fmla="*/ 564 w 760"/>
              <a:gd name="T19" fmla="*/ 113 h 745"/>
              <a:gd name="T20" fmla="*/ 511 w 760"/>
              <a:gd name="T21" fmla="*/ 105 h 745"/>
              <a:gd name="T22" fmla="*/ 496 w 760"/>
              <a:gd name="T23" fmla="*/ 158 h 745"/>
              <a:gd name="T24" fmla="*/ 428 w 760"/>
              <a:gd name="T25" fmla="*/ 158 h 745"/>
              <a:gd name="T26" fmla="*/ 391 w 760"/>
              <a:gd name="T27" fmla="*/ 120 h 745"/>
              <a:gd name="T28" fmla="*/ 406 w 760"/>
              <a:gd name="T29" fmla="*/ 30 h 745"/>
              <a:gd name="T30" fmla="*/ 353 w 760"/>
              <a:gd name="T31" fmla="*/ 30 h 745"/>
              <a:gd name="T32" fmla="*/ 361 w 760"/>
              <a:gd name="T33" fmla="*/ 128 h 745"/>
              <a:gd name="T34" fmla="*/ 316 w 760"/>
              <a:gd name="T35" fmla="*/ 165 h 745"/>
              <a:gd name="T36" fmla="*/ 255 w 760"/>
              <a:gd name="T37" fmla="*/ 165 h 745"/>
              <a:gd name="T38" fmla="*/ 248 w 760"/>
              <a:gd name="T39" fmla="*/ 120 h 745"/>
              <a:gd name="T40" fmla="*/ 195 w 760"/>
              <a:gd name="T41" fmla="*/ 120 h 745"/>
              <a:gd name="T42" fmla="*/ 218 w 760"/>
              <a:gd name="T43" fmla="*/ 158 h 745"/>
              <a:gd name="T44" fmla="*/ 225 w 760"/>
              <a:gd name="T45" fmla="*/ 218 h 745"/>
              <a:gd name="T46" fmla="*/ 143 w 760"/>
              <a:gd name="T47" fmla="*/ 255 h 745"/>
              <a:gd name="T48" fmla="*/ 105 w 760"/>
              <a:gd name="T49" fmla="*/ 210 h 745"/>
              <a:gd name="T50" fmla="*/ 60 w 760"/>
              <a:gd name="T51" fmla="*/ 240 h 745"/>
              <a:gd name="T52" fmla="*/ 98 w 760"/>
              <a:gd name="T53" fmla="*/ 255 h 745"/>
              <a:gd name="T54" fmla="*/ 158 w 760"/>
              <a:gd name="T55" fmla="*/ 323 h 745"/>
              <a:gd name="T56" fmla="*/ 120 w 760"/>
              <a:gd name="T57" fmla="*/ 391 h 745"/>
              <a:gd name="T58" fmla="*/ 38 w 760"/>
              <a:gd name="T59" fmla="*/ 368 h 745"/>
              <a:gd name="T60" fmla="*/ 15 w 760"/>
              <a:gd name="T61" fmla="*/ 421 h 745"/>
              <a:gd name="T62" fmla="*/ 120 w 760"/>
              <a:gd name="T63" fmla="*/ 421 h 745"/>
              <a:gd name="T64" fmla="*/ 158 w 760"/>
              <a:gd name="T65" fmla="*/ 489 h 745"/>
              <a:gd name="T66" fmla="*/ 98 w 760"/>
              <a:gd name="T67" fmla="*/ 564 h 745"/>
              <a:gd name="T68" fmla="*/ 60 w 760"/>
              <a:gd name="T69" fmla="*/ 586 h 745"/>
              <a:gd name="T70" fmla="*/ 113 w 760"/>
              <a:gd name="T71" fmla="*/ 594 h 745"/>
              <a:gd name="T72" fmla="*/ 218 w 760"/>
              <a:gd name="T73" fmla="*/ 564 h 745"/>
              <a:gd name="T74" fmla="*/ 263 w 760"/>
              <a:gd name="T75" fmla="*/ 616 h 745"/>
              <a:gd name="T76" fmla="*/ 255 w 760"/>
              <a:gd name="T77" fmla="*/ 684 h 745"/>
              <a:gd name="T78" fmla="*/ 255 w 760"/>
              <a:gd name="T79" fmla="*/ 744 h 745"/>
              <a:gd name="T80" fmla="*/ 286 w 760"/>
              <a:gd name="T81" fmla="*/ 699 h 745"/>
              <a:gd name="T82" fmla="*/ 331 w 760"/>
              <a:gd name="T83" fmla="*/ 639 h 745"/>
              <a:gd name="T84" fmla="*/ 428 w 760"/>
              <a:gd name="T85" fmla="*/ 639 h 745"/>
              <a:gd name="T86" fmla="*/ 459 w 760"/>
              <a:gd name="T87" fmla="*/ 692 h 745"/>
              <a:gd name="T88" fmla="*/ 474 w 760"/>
              <a:gd name="T89" fmla="*/ 744 h 745"/>
              <a:gd name="T90" fmla="*/ 481 w 760"/>
              <a:gd name="T91" fmla="*/ 684 h 745"/>
              <a:gd name="T92" fmla="*/ 489 w 760"/>
              <a:gd name="T93" fmla="*/ 631 h 745"/>
              <a:gd name="T94" fmla="*/ 586 w 760"/>
              <a:gd name="T95" fmla="*/ 571 h 745"/>
              <a:gd name="T96" fmla="*/ 662 w 760"/>
              <a:gd name="T97" fmla="*/ 624 h 745"/>
              <a:gd name="T98" fmla="*/ 662 w 760"/>
              <a:gd name="T99" fmla="*/ 571 h 745"/>
              <a:gd name="T100" fmla="*/ 601 w 760"/>
              <a:gd name="T101" fmla="*/ 549 h 745"/>
              <a:gd name="T102" fmla="*/ 616 w 760"/>
              <a:gd name="T103" fmla="*/ 489 h 745"/>
              <a:gd name="T104" fmla="*/ 669 w 760"/>
              <a:gd name="T105" fmla="*/ 421 h 745"/>
              <a:gd name="T106" fmla="*/ 722 w 760"/>
              <a:gd name="T107" fmla="*/ 436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0" h="745">
                <a:moveTo>
                  <a:pt x="752" y="391"/>
                </a:moveTo>
                <a:lnTo>
                  <a:pt x="752" y="391"/>
                </a:lnTo>
                <a:cubicBezTo>
                  <a:pt x="752" y="383"/>
                  <a:pt x="737" y="368"/>
                  <a:pt x="729" y="368"/>
                </a:cubicBezTo>
                <a:cubicBezTo>
                  <a:pt x="714" y="368"/>
                  <a:pt x="699" y="376"/>
                  <a:pt x="692" y="383"/>
                </a:cubicBezTo>
                <a:cubicBezTo>
                  <a:pt x="654" y="383"/>
                  <a:pt x="654" y="383"/>
                  <a:pt x="654" y="383"/>
                </a:cubicBezTo>
                <a:cubicBezTo>
                  <a:pt x="639" y="383"/>
                  <a:pt x="632" y="376"/>
                  <a:pt x="624" y="361"/>
                </a:cubicBezTo>
                <a:cubicBezTo>
                  <a:pt x="616" y="338"/>
                  <a:pt x="609" y="308"/>
                  <a:pt x="609" y="308"/>
                </a:cubicBezTo>
                <a:cubicBezTo>
                  <a:pt x="609" y="293"/>
                  <a:pt x="609" y="278"/>
                  <a:pt x="624" y="271"/>
                </a:cubicBezTo>
                <a:cubicBezTo>
                  <a:pt x="669" y="248"/>
                  <a:pt x="669" y="248"/>
                  <a:pt x="669" y="248"/>
                </a:cubicBezTo>
                <a:lnTo>
                  <a:pt x="669" y="248"/>
                </a:lnTo>
                <a:cubicBezTo>
                  <a:pt x="677" y="255"/>
                  <a:pt x="684" y="255"/>
                  <a:pt x="692" y="248"/>
                </a:cubicBezTo>
                <a:cubicBezTo>
                  <a:pt x="722" y="233"/>
                  <a:pt x="714" y="203"/>
                  <a:pt x="692" y="195"/>
                </a:cubicBezTo>
                <a:cubicBezTo>
                  <a:pt x="677" y="188"/>
                  <a:pt x="669" y="195"/>
                  <a:pt x="662" y="195"/>
                </a:cubicBezTo>
                <a:cubicBezTo>
                  <a:pt x="654" y="203"/>
                  <a:pt x="654" y="210"/>
                  <a:pt x="654" y="218"/>
                </a:cubicBezTo>
                <a:cubicBezTo>
                  <a:pt x="616" y="240"/>
                  <a:pt x="616" y="240"/>
                  <a:pt x="616" y="240"/>
                </a:cubicBezTo>
                <a:cubicBezTo>
                  <a:pt x="601" y="248"/>
                  <a:pt x="586" y="248"/>
                  <a:pt x="579" y="233"/>
                </a:cubicBezTo>
                <a:cubicBezTo>
                  <a:pt x="564" y="218"/>
                  <a:pt x="541" y="203"/>
                  <a:pt x="526" y="195"/>
                </a:cubicBezTo>
                <a:cubicBezTo>
                  <a:pt x="519" y="195"/>
                  <a:pt x="511" y="188"/>
                  <a:pt x="519" y="180"/>
                </a:cubicBezTo>
                <a:cubicBezTo>
                  <a:pt x="534" y="143"/>
                  <a:pt x="534" y="143"/>
                  <a:pt x="534" y="143"/>
                </a:cubicBezTo>
                <a:cubicBezTo>
                  <a:pt x="549" y="143"/>
                  <a:pt x="564" y="128"/>
                  <a:pt x="564" y="113"/>
                </a:cubicBezTo>
                <a:cubicBezTo>
                  <a:pt x="564" y="105"/>
                  <a:pt x="556" y="98"/>
                  <a:pt x="549" y="90"/>
                </a:cubicBezTo>
                <a:cubicBezTo>
                  <a:pt x="534" y="83"/>
                  <a:pt x="511" y="90"/>
                  <a:pt x="511" y="105"/>
                </a:cubicBezTo>
                <a:cubicBezTo>
                  <a:pt x="504" y="113"/>
                  <a:pt x="511" y="120"/>
                  <a:pt x="511" y="128"/>
                </a:cubicBezTo>
                <a:cubicBezTo>
                  <a:pt x="496" y="158"/>
                  <a:pt x="496" y="158"/>
                  <a:pt x="496" y="158"/>
                </a:cubicBezTo>
                <a:cubicBezTo>
                  <a:pt x="489" y="173"/>
                  <a:pt x="474" y="173"/>
                  <a:pt x="459" y="173"/>
                </a:cubicBezTo>
                <a:cubicBezTo>
                  <a:pt x="428" y="158"/>
                  <a:pt x="428" y="158"/>
                  <a:pt x="428" y="158"/>
                </a:cubicBezTo>
                <a:cubicBezTo>
                  <a:pt x="421" y="158"/>
                  <a:pt x="421" y="158"/>
                  <a:pt x="414" y="158"/>
                </a:cubicBezTo>
                <a:cubicBezTo>
                  <a:pt x="398" y="150"/>
                  <a:pt x="391" y="135"/>
                  <a:pt x="391" y="120"/>
                </a:cubicBezTo>
                <a:cubicBezTo>
                  <a:pt x="391" y="53"/>
                  <a:pt x="391" y="53"/>
                  <a:pt x="391" y="53"/>
                </a:cubicBezTo>
                <a:cubicBezTo>
                  <a:pt x="398" y="53"/>
                  <a:pt x="406" y="45"/>
                  <a:pt x="406" y="30"/>
                </a:cubicBezTo>
                <a:cubicBezTo>
                  <a:pt x="406" y="15"/>
                  <a:pt x="398" y="7"/>
                  <a:pt x="383" y="7"/>
                </a:cubicBezTo>
                <a:cubicBezTo>
                  <a:pt x="368" y="0"/>
                  <a:pt x="353" y="15"/>
                  <a:pt x="353" y="30"/>
                </a:cubicBezTo>
                <a:cubicBezTo>
                  <a:pt x="346" y="37"/>
                  <a:pt x="353" y="53"/>
                  <a:pt x="361" y="60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61" y="143"/>
                  <a:pt x="353" y="150"/>
                  <a:pt x="338" y="158"/>
                </a:cubicBezTo>
                <a:cubicBezTo>
                  <a:pt x="331" y="158"/>
                  <a:pt x="323" y="165"/>
                  <a:pt x="316" y="165"/>
                </a:cubicBezTo>
                <a:cubicBezTo>
                  <a:pt x="301" y="173"/>
                  <a:pt x="301" y="173"/>
                  <a:pt x="301" y="173"/>
                </a:cubicBezTo>
                <a:cubicBezTo>
                  <a:pt x="286" y="188"/>
                  <a:pt x="263" y="180"/>
                  <a:pt x="255" y="165"/>
                </a:cubicBezTo>
                <a:cubicBezTo>
                  <a:pt x="248" y="143"/>
                  <a:pt x="248" y="143"/>
                  <a:pt x="248" y="143"/>
                </a:cubicBezTo>
                <a:cubicBezTo>
                  <a:pt x="248" y="135"/>
                  <a:pt x="248" y="128"/>
                  <a:pt x="248" y="120"/>
                </a:cubicBezTo>
                <a:cubicBezTo>
                  <a:pt x="241" y="113"/>
                  <a:pt x="233" y="105"/>
                  <a:pt x="225" y="105"/>
                </a:cubicBezTo>
                <a:cubicBezTo>
                  <a:pt x="218" y="98"/>
                  <a:pt x="203" y="105"/>
                  <a:pt x="195" y="120"/>
                </a:cubicBezTo>
                <a:cubicBezTo>
                  <a:pt x="195" y="128"/>
                  <a:pt x="195" y="135"/>
                  <a:pt x="195" y="135"/>
                </a:cubicBezTo>
                <a:cubicBezTo>
                  <a:pt x="203" y="150"/>
                  <a:pt x="211" y="158"/>
                  <a:pt x="218" y="158"/>
                </a:cubicBezTo>
                <a:cubicBezTo>
                  <a:pt x="233" y="180"/>
                  <a:pt x="233" y="180"/>
                  <a:pt x="233" y="180"/>
                </a:cubicBezTo>
                <a:cubicBezTo>
                  <a:pt x="241" y="195"/>
                  <a:pt x="241" y="210"/>
                  <a:pt x="225" y="218"/>
                </a:cubicBezTo>
                <a:cubicBezTo>
                  <a:pt x="211" y="225"/>
                  <a:pt x="195" y="240"/>
                  <a:pt x="188" y="255"/>
                </a:cubicBezTo>
                <a:cubicBezTo>
                  <a:pt x="180" y="263"/>
                  <a:pt x="158" y="263"/>
                  <a:pt x="143" y="255"/>
                </a:cubicBezTo>
                <a:cubicBezTo>
                  <a:pt x="113" y="233"/>
                  <a:pt x="113" y="233"/>
                  <a:pt x="113" y="233"/>
                </a:cubicBezTo>
                <a:cubicBezTo>
                  <a:pt x="120" y="225"/>
                  <a:pt x="113" y="218"/>
                  <a:pt x="105" y="210"/>
                </a:cubicBezTo>
                <a:cubicBezTo>
                  <a:pt x="98" y="203"/>
                  <a:pt x="90" y="203"/>
                  <a:pt x="83" y="203"/>
                </a:cubicBezTo>
                <a:cubicBezTo>
                  <a:pt x="68" y="210"/>
                  <a:pt x="53" y="225"/>
                  <a:pt x="60" y="240"/>
                </a:cubicBezTo>
                <a:cubicBezTo>
                  <a:pt x="60" y="248"/>
                  <a:pt x="68" y="255"/>
                  <a:pt x="75" y="255"/>
                </a:cubicBezTo>
                <a:cubicBezTo>
                  <a:pt x="83" y="263"/>
                  <a:pt x="90" y="263"/>
                  <a:pt x="98" y="255"/>
                </a:cubicBezTo>
                <a:cubicBezTo>
                  <a:pt x="150" y="293"/>
                  <a:pt x="150" y="293"/>
                  <a:pt x="150" y="293"/>
                </a:cubicBezTo>
                <a:cubicBezTo>
                  <a:pt x="158" y="301"/>
                  <a:pt x="158" y="308"/>
                  <a:pt x="158" y="323"/>
                </a:cubicBezTo>
                <a:cubicBezTo>
                  <a:pt x="158" y="331"/>
                  <a:pt x="150" y="353"/>
                  <a:pt x="150" y="368"/>
                </a:cubicBezTo>
                <a:cubicBezTo>
                  <a:pt x="150" y="383"/>
                  <a:pt x="135" y="391"/>
                  <a:pt x="120" y="391"/>
                </a:cubicBezTo>
                <a:cubicBezTo>
                  <a:pt x="53" y="383"/>
                  <a:pt x="53" y="383"/>
                  <a:pt x="53" y="383"/>
                </a:cubicBezTo>
                <a:cubicBezTo>
                  <a:pt x="53" y="376"/>
                  <a:pt x="45" y="368"/>
                  <a:pt x="38" y="368"/>
                </a:cubicBezTo>
                <a:cubicBezTo>
                  <a:pt x="23" y="368"/>
                  <a:pt x="15" y="368"/>
                  <a:pt x="7" y="383"/>
                </a:cubicBezTo>
                <a:cubicBezTo>
                  <a:pt x="0" y="398"/>
                  <a:pt x="0" y="413"/>
                  <a:pt x="15" y="421"/>
                </a:cubicBezTo>
                <a:cubicBezTo>
                  <a:pt x="30" y="428"/>
                  <a:pt x="45" y="421"/>
                  <a:pt x="53" y="413"/>
                </a:cubicBezTo>
                <a:cubicBezTo>
                  <a:pt x="120" y="421"/>
                  <a:pt x="120" y="421"/>
                  <a:pt x="120" y="421"/>
                </a:cubicBezTo>
                <a:cubicBezTo>
                  <a:pt x="135" y="421"/>
                  <a:pt x="143" y="436"/>
                  <a:pt x="143" y="444"/>
                </a:cubicBezTo>
                <a:cubicBezTo>
                  <a:pt x="143" y="458"/>
                  <a:pt x="150" y="474"/>
                  <a:pt x="158" y="489"/>
                </a:cubicBezTo>
                <a:cubicBezTo>
                  <a:pt x="165" y="504"/>
                  <a:pt x="158" y="526"/>
                  <a:pt x="135" y="541"/>
                </a:cubicBezTo>
                <a:cubicBezTo>
                  <a:pt x="98" y="564"/>
                  <a:pt x="98" y="564"/>
                  <a:pt x="98" y="564"/>
                </a:cubicBezTo>
                <a:cubicBezTo>
                  <a:pt x="90" y="564"/>
                  <a:pt x="83" y="564"/>
                  <a:pt x="75" y="564"/>
                </a:cubicBezTo>
                <a:cubicBezTo>
                  <a:pt x="68" y="571"/>
                  <a:pt x="60" y="579"/>
                  <a:pt x="60" y="586"/>
                </a:cubicBezTo>
                <a:cubicBezTo>
                  <a:pt x="53" y="609"/>
                  <a:pt x="68" y="624"/>
                  <a:pt x="83" y="616"/>
                </a:cubicBezTo>
                <a:cubicBezTo>
                  <a:pt x="98" y="616"/>
                  <a:pt x="113" y="609"/>
                  <a:pt x="113" y="594"/>
                </a:cubicBezTo>
                <a:cubicBezTo>
                  <a:pt x="165" y="556"/>
                  <a:pt x="165" y="556"/>
                  <a:pt x="165" y="556"/>
                </a:cubicBezTo>
                <a:cubicBezTo>
                  <a:pt x="180" y="549"/>
                  <a:pt x="203" y="549"/>
                  <a:pt x="218" y="564"/>
                </a:cubicBezTo>
                <a:cubicBezTo>
                  <a:pt x="248" y="601"/>
                  <a:pt x="248" y="601"/>
                  <a:pt x="248" y="601"/>
                </a:cubicBezTo>
                <a:cubicBezTo>
                  <a:pt x="255" y="601"/>
                  <a:pt x="255" y="609"/>
                  <a:pt x="263" y="616"/>
                </a:cubicBezTo>
                <a:cubicBezTo>
                  <a:pt x="271" y="624"/>
                  <a:pt x="278" y="639"/>
                  <a:pt x="271" y="654"/>
                </a:cubicBezTo>
                <a:cubicBezTo>
                  <a:pt x="255" y="684"/>
                  <a:pt x="255" y="684"/>
                  <a:pt x="255" y="684"/>
                </a:cubicBezTo>
                <a:cubicBezTo>
                  <a:pt x="241" y="692"/>
                  <a:pt x="233" y="706"/>
                  <a:pt x="233" y="722"/>
                </a:cubicBezTo>
                <a:cubicBezTo>
                  <a:pt x="233" y="729"/>
                  <a:pt x="241" y="737"/>
                  <a:pt x="255" y="744"/>
                </a:cubicBezTo>
                <a:cubicBezTo>
                  <a:pt x="271" y="744"/>
                  <a:pt x="286" y="737"/>
                  <a:pt x="286" y="714"/>
                </a:cubicBezTo>
                <a:cubicBezTo>
                  <a:pt x="286" y="714"/>
                  <a:pt x="286" y="706"/>
                  <a:pt x="286" y="699"/>
                </a:cubicBezTo>
                <a:cubicBezTo>
                  <a:pt x="301" y="662"/>
                  <a:pt x="301" y="662"/>
                  <a:pt x="301" y="662"/>
                </a:cubicBezTo>
                <a:cubicBezTo>
                  <a:pt x="308" y="646"/>
                  <a:pt x="323" y="639"/>
                  <a:pt x="331" y="639"/>
                </a:cubicBezTo>
                <a:cubicBezTo>
                  <a:pt x="338" y="639"/>
                  <a:pt x="346" y="639"/>
                  <a:pt x="353" y="639"/>
                </a:cubicBezTo>
                <a:cubicBezTo>
                  <a:pt x="428" y="639"/>
                  <a:pt x="428" y="639"/>
                  <a:pt x="428" y="639"/>
                </a:cubicBezTo>
                <a:cubicBezTo>
                  <a:pt x="436" y="639"/>
                  <a:pt x="444" y="646"/>
                  <a:pt x="451" y="654"/>
                </a:cubicBezTo>
                <a:cubicBezTo>
                  <a:pt x="459" y="692"/>
                  <a:pt x="459" y="692"/>
                  <a:pt x="459" y="692"/>
                </a:cubicBezTo>
                <a:cubicBezTo>
                  <a:pt x="451" y="699"/>
                  <a:pt x="444" y="706"/>
                  <a:pt x="444" y="722"/>
                </a:cubicBezTo>
                <a:cubicBezTo>
                  <a:pt x="451" y="729"/>
                  <a:pt x="459" y="737"/>
                  <a:pt x="474" y="744"/>
                </a:cubicBezTo>
                <a:cubicBezTo>
                  <a:pt x="489" y="744"/>
                  <a:pt x="504" y="729"/>
                  <a:pt x="504" y="714"/>
                </a:cubicBezTo>
                <a:cubicBezTo>
                  <a:pt x="504" y="699"/>
                  <a:pt x="496" y="692"/>
                  <a:pt x="481" y="684"/>
                </a:cubicBezTo>
                <a:cubicBezTo>
                  <a:pt x="481" y="654"/>
                  <a:pt x="481" y="654"/>
                  <a:pt x="481" y="654"/>
                </a:cubicBezTo>
                <a:cubicBezTo>
                  <a:pt x="474" y="639"/>
                  <a:pt x="481" y="631"/>
                  <a:pt x="489" y="631"/>
                </a:cubicBezTo>
                <a:cubicBezTo>
                  <a:pt x="519" y="616"/>
                  <a:pt x="541" y="601"/>
                  <a:pt x="556" y="579"/>
                </a:cubicBezTo>
                <a:cubicBezTo>
                  <a:pt x="564" y="571"/>
                  <a:pt x="579" y="564"/>
                  <a:pt x="586" y="571"/>
                </a:cubicBezTo>
                <a:cubicBezTo>
                  <a:pt x="632" y="601"/>
                  <a:pt x="632" y="601"/>
                  <a:pt x="632" y="601"/>
                </a:cubicBezTo>
                <a:cubicBezTo>
                  <a:pt x="632" y="616"/>
                  <a:pt x="646" y="631"/>
                  <a:pt x="662" y="624"/>
                </a:cubicBezTo>
                <a:cubicBezTo>
                  <a:pt x="677" y="624"/>
                  <a:pt x="684" y="616"/>
                  <a:pt x="684" y="609"/>
                </a:cubicBezTo>
                <a:cubicBezTo>
                  <a:pt x="692" y="594"/>
                  <a:pt x="677" y="579"/>
                  <a:pt x="662" y="571"/>
                </a:cubicBezTo>
                <a:cubicBezTo>
                  <a:pt x="654" y="571"/>
                  <a:pt x="654" y="579"/>
                  <a:pt x="646" y="579"/>
                </a:cubicBezTo>
                <a:cubicBezTo>
                  <a:pt x="601" y="549"/>
                  <a:pt x="601" y="549"/>
                  <a:pt x="601" y="549"/>
                </a:cubicBezTo>
                <a:cubicBezTo>
                  <a:pt x="594" y="541"/>
                  <a:pt x="586" y="526"/>
                  <a:pt x="594" y="519"/>
                </a:cubicBezTo>
                <a:cubicBezTo>
                  <a:pt x="616" y="489"/>
                  <a:pt x="616" y="489"/>
                  <a:pt x="616" y="489"/>
                </a:cubicBezTo>
                <a:cubicBezTo>
                  <a:pt x="624" y="481"/>
                  <a:pt x="632" y="458"/>
                  <a:pt x="632" y="444"/>
                </a:cubicBezTo>
                <a:cubicBezTo>
                  <a:pt x="639" y="428"/>
                  <a:pt x="654" y="413"/>
                  <a:pt x="669" y="421"/>
                </a:cubicBezTo>
                <a:cubicBezTo>
                  <a:pt x="692" y="421"/>
                  <a:pt x="692" y="421"/>
                  <a:pt x="692" y="421"/>
                </a:cubicBezTo>
                <a:cubicBezTo>
                  <a:pt x="699" y="428"/>
                  <a:pt x="714" y="436"/>
                  <a:pt x="722" y="436"/>
                </a:cubicBezTo>
                <a:cubicBezTo>
                  <a:pt x="744" y="436"/>
                  <a:pt x="759" y="413"/>
                  <a:pt x="752" y="3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317">
            <a:extLst>
              <a:ext uri="{FF2B5EF4-FFF2-40B4-BE49-F238E27FC236}">
                <a16:creationId xmlns:a16="http://schemas.microsoft.com/office/drawing/2014/main" id="{EA8766D6-4362-B048-8569-CA4BA997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726" y="8608875"/>
            <a:ext cx="1074856" cy="1056110"/>
          </a:xfrm>
          <a:custGeom>
            <a:avLst/>
            <a:gdLst>
              <a:gd name="T0" fmla="*/ 752 w 760"/>
              <a:gd name="T1" fmla="*/ 391 h 745"/>
              <a:gd name="T2" fmla="*/ 692 w 760"/>
              <a:gd name="T3" fmla="*/ 383 h 745"/>
              <a:gd name="T4" fmla="*/ 624 w 760"/>
              <a:gd name="T5" fmla="*/ 361 h 745"/>
              <a:gd name="T6" fmla="*/ 624 w 760"/>
              <a:gd name="T7" fmla="*/ 271 h 745"/>
              <a:gd name="T8" fmla="*/ 669 w 760"/>
              <a:gd name="T9" fmla="*/ 248 h 745"/>
              <a:gd name="T10" fmla="*/ 692 w 760"/>
              <a:gd name="T11" fmla="*/ 195 h 745"/>
              <a:gd name="T12" fmla="*/ 654 w 760"/>
              <a:gd name="T13" fmla="*/ 218 h 745"/>
              <a:gd name="T14" fmla="*/ 579 w 760"/>
              <a:gd name="T15" fmla="*/ 233 h 745"/>
              <a:gd name="T16" fmla="*/ 519 w 760"/>
              <a:gd name="T17" fmla="*/ 180 h 745"/>
              <a:gd name="T18" fmla="*/ 564 w 760"/>
              <a:gd name="T19" fmla="*/ 113 h 745"/>
              <a:gd name="T20" fmla="*/ 511 w 760"/>
              <a:gd name="T21" fmla="*/ 105 h 745"/>
              <a:gd name="T22" fmla="*/ 496 w 760"/>
              <a:gd name="T23" fmla="*/ 158 h 745"/>
              <a:gd name="T24" fmla="*/ 428 w 760"/>
              <a:gd name="T25" fmla="*/ 158 h 745"/>
              <a:gd name="T26" fmla="*/ 391 w 760"/>
              <a:gd name="T27" fmla="*/ 120 h 745"/>
              <a:gd name="T28" fmla="*/ 406 w 760"/>
              <a:gd name="T29" fmla="*/ 30 h 745"/>
              <a:gd name="T30" fmla="*/ 353 w 760"/>
              <a:gd name="T31" fmla="*/ 30 h 745"/>
              <a:gd name="T32" fmla="*/ 361 w 760"/>
              <a:gd name="T33" fmla="*/ 128 h 745"/>
              <a:gd name="T34" fmla="*/ 316 w 760"/>
              <a:gd name="T35" fmla="*/ 165 h 745"/>
              <a:gd name="T36" fmla="*/ 255 w 760"/>
              <a:gd name="T37" fmla="*/ 165 h 745"/>
              <a:gd name="T38" fmla="*/ 248 w 760"/>
              <a:gd name="T39" fmla="*/ 120 h 745"/>
              <a:gd name="T40" fmla="*/ 195 w 760"/>
              <a:gd name="T41" fmla="*/ 120 h 745"/>
              <a:gd name="T42" fmla="*/ 218 w 760"/>
              <a:gd name="T43" fmla="*/ 158 h 745"/>
              <a:gd name="T44" fmla="*/ 225 w 760"/>
              <a:gd name="T45" fmla="*/ 218 h 745"/>
              <a:gd name="T46" fmla="*/ 143 w 760"/>
              <a:gd name="T47" fmla="*/ 255 h 745"/>
              <a:gd name="T48" fmla="*/ 105 w 760"/>
              <a:gd name="T49" fmla="*/ 210 h 745"/>
              <a:gd name="T50" fmla="*/ 60 w 760"/>
              <a:gd name="T51" fmla="*/ 240 h 745"/>
              <a:gd name="T52" fmla="*/ 98 w 760"/>
              <a:gd name="T53" fmla="*/ 255 h 745"/>
              <a:gd name="T54" fmla="*/ 158 w 760"/>
              <a:gd name="T55" fmla="*/ 323 h 745"/>
              <a:gd name="T56" fmla="*/ 120 w 760"/>
              <a:gd name="T57" fmla="*/ 391 h 745"/>
              <a:gd name="T58" fmla="*/ 38 w 760"/>
              <a:gd name="T59" fmla="*/ 368 h 745"/>
              <a:gd name="T60" fmla="*/ 15 w 760"/>
              <a:gd name="T61" fmla="*/ 421 h 745"/>
              <a:gd name="T62" fmla="*/ 120 w 760"/>
              <a:gd name="T63" fmla="*/ 421 h 745"/>
              <a:gd name="T64" fmla="*/ 158 w 760"/>
              <a:gd name="T65" fmla="*/ 489 h 745"/>
              <a:gd name="T66" fmla="*/ 98 w 760"/>
              <a:gd name="T67" fmla="*/ 564 h 745"/>
              <a:gd name="T68" fmla="*/ 60 w 760"/>
              <a:gd name="T69" fmla="*/ 586 h 745"/>
              <a:gd name="T70" fmla="*/ 113 w 760"/>
              <a:gd name="T71" fmla="*/ 594 h 745"/>
              <a:gd name="T72" fmla="*/ 218 w 760"/>
              <a:gd name="T73" fmla="*/ 564 h 745"/>
              <a:gd name="T74" fmla="*/ 263 w 760"/>
              <a:gd name="T75" fmla="*/ 616 h 745"/>
              <a:gd name="T76" fmla="*/ 255 w 760"/>
              <a:gd name="T77" fmla="*/ 684 h 745"/>
              <a:gd name="T78" fmla="*/ 255 w 760"/>
              <a:gd name="T79" fmla="*/ 744 h 745"/>
              <a:gd name="T80" fmla="*/ 286 w 760"/>
              <a:gd name="T81" fmla="*/ 699 h 745"/>
              <a:gd name="T82" fmla="*/ 331 w 760"/>
              <a:gd name="T83" fmla="*/ 639 h 745"/>
              <a:gd name="T84" fmla="*/ 428 w 760"/>
              <a:gd name="T85" fmla="*/ 639 h 745"/>
              <a:gd name="T86" fmla="*/ 459 w 760"/>
              <a:gd name="T87" fmla="*/ 692 h 745"/>
              <a:gd name="T88" fmla="*/ 474 w 760"/>
              <a:gd name="T89" fmla="*/ 744 h 745"/>
              <a:gd name="T90" fmla="*/ 481 w 760"/>
              <a:gd name="T91" fmla="*/ 684 h 745"/>
              <a:gd name="T92" fmla="*/ 489 w 760"/>
              <a:gd name="T93" fmla="*/ 631 h 745"/>
              <a:gd name="T94" fmla="*/ 586 w 760"/>
              <a:gd name="T95" fmla="*/ 571 h 745"/>
              <a:gd name="T96" fmla="*/ 662 w 760"/>
              <a:gd name="T97" fmla="*/ 624 h 745"/>
              <a:gd name="T98" fmla="*/ 662 w 760"/>
              <a:gd name="T99" fmla="*/ 571 h 745"/>
              <a:gd name="T100" fmla="*/ 601 w 760"/>
              <a:gd name="T101" fmla="*/ 549 h 745"/>
              <a:gd name="T102" fmla="*/ 616 w 760"/>
              <a:gd name="T103" fmla="*/ 489 h 745"/>
              <a:gd name="T104" fmla="*/ 669 w 760"/>
              <a:gd name="T105" fmla="*/ 421 h 745"/>
              <a:gd name="T106" fmla="*/ 722 w 760"/>
              <a:gd name="T107" fmla="*/ 436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0" h="745">
                <a:moveTo>
                  <a:pt x="752" y="391"/>
                </a:moveTo>
                <a:lnTo>
                  <a:pt x="752" y="391"/>
                </a:lnTo>
                <a:cubicBezTo>
                  <a:pt x="752" y="383"/>
                  <a:pt x="737" y="368"/>
                  <a:pt x="729" y="368"/>
                </a:cubicBezTo>
                <a:cubicBezTo>
                  <a:pt x="714" y="368"/>
                  <a:pt x="699" y="376"/>
                  <a:pt x="692" y="383"/>
                </a:cubicBezTo>
                <a:cubicBezTo>
                  <a:pt x="654" y="383"/>
                  <a:pt x="654" y="383"/>
                  <a:pt x="654" y="383"/>
                </a:cubicBezTo>
                <a:cubicBezTo>
                  <a:pt x="639" y="383"/>
                  <a:pt x="632" y="376"/>
                  <a:pt x="624" y="361"/>
                </a:cubicBezTo>
                <a:cubicBezTo>
                  <a:pt x="616" y="338"/>
                  <a:pt x="609" y="308"/>
                  <a:pt x="609" y="308"/>
                </a:cubicBezTo>
                <a:cubicBezTo>
                  <a:pt x="609" y="293"/>
                  <a:pt x="609" y="278"/>
                  <a:pt x="624" y="271"/>
                </a:cubicBezTo>
                <a:cubicBezTo>
                  <a:pt x="669" y="248"/>
                  <a:pt x="669" y="248"/>
                  <a:pt x="669" y="248"/>
                </a:cubicBezTo>
                <a:lnTo>
                  <a:pt x="669" y="248"/>
                </a:lnTo>
                <a:cubicBezTo>
                  <a:pt x="677" y="255"/>
                  <a:pt x="684" y="255"/>
                  <a:pt x="692" y="248"/>
                </a:cubicBezTo>
                <a:cubicBezTo>
                  <a:pt x="722" y="233"/>
                  <a:pt x="714" y="203"/>
                  <a:pt x="692" y="195"/>
                </a:cubicBezTo>
                <a:cubicBezTo>
                  <a:pt x="677" y="188"/>
                  <a:pt x="669" y="195"/>
                  <a:pt x="662" y="195"/>
                </a:cubicBezTo>
                <a:cubicBezTo>
                  <a:pt x="654" y="203"/>
                  <a:pt x="654" y="210"/>
                  <a:pt x="654" y="218"/>
                </a:cubicBezTo>
                <a:cubicBezTo>
                  <a:pt x="616" y="240"/>
                  <a:pt x="616" y="240"/>
                  <a:pt x="616" y="240"/>
                </a:cubicBezTo>
                <a:cubicBezTo>
                  <a:pt x="601" y="248"/>
                  <a:pt x="586" y="248"/>
                  <a:pt x="579" y="233"/>
                </a:cubicBezTo>
                <a:cubicBezTo>
                  <a:pt x="564" y="218"/>
                  <a:pt x="541" y="203"/>
                  <a:pt x="526" y="195"/>
                </a:cubicBezTo>
                <a:cubicBezTo>
                  <a:pt x="519" y="195"/>
                  <a:pt x="511" y="188"/>
                  <a:pt x="519" y="180"/>
                </a:cubicBezTo>
                <a:cubicBezTo>
                  <a:pt x="534" y="143"/>
                  <a:pt x="534" y="143"/>
                  <a:pt x="534" y="143"/>
                </a:cubicBezTo>
                <a:cubicBezTo>
                  <a:pt x="549" y="143"/>
                  <a:pt x="564" y="128"/>
                  <a:pt x="564" y="113"/>
                </a:cubicBezTo>
                <a:cubicBezTo>
                  <a:pt x="564" y="105"/>
                  <a:pt x="556" y="98"/>
                  <a:pt x="549" y="90"/>
                </a:cubicBezTo>
                <a:cubicBezTo>
                  <a:pt x="534" y="83"/>
                  <a:pt x="511" y="90"/>
                  <a:pt x="511" y="105"/>
                </a:cubicBezTo>
                <a:cubicBezTo>
                  <a:pt x="504" y="113"/>
                  <a:pt x="511" y="120"/>
                  <a:pt x="511" y="128"/>
                </a:cubicBezTo>
                <a:cubicBezTo>
                  <a:pt x="496" y="158"/>
                  <a:pt x="496" y="158"/>
                  <a:pt x="496" y="158"/>
                </a:cubicBezTo>
                <a:cubicBezTo>
                  <a:pt x="489" y="173"/>
                  <a:pt x="474" y="173"/>
                  <a:pt x="459" y="173"/>
                </a:cubicBezTo>
                <a:cubicBezTo>
                  <a:pt x="428" y="158"/>
                  <a:pt x="428" y="158"/>
                  <a:pt x="428" y="158"/>
                </a:cubicBezTo>
                <a:cubicBezTo>
                  <a:pt x="421" y="158"/>
                  <a:pt x="421" y="158"/>
                  <a:pt x="414" y="158"/>
                </a:cubicBezTo>
                <a:cubicBezTo>
                  <a:pt x="398" y="150"/>
                  <a:pt x="391" y="135"/>
                  <a:pt x="391" y="120"/>
                </a:cubicBezTo>
                <a:cubicBezTo>
                  <a:pt x="391" y="53"/>
                  <a:pt x="391" y="53"/>
                  <a:pt x="391" y="53"/>
                </a:cubicBezTo>
                <a:cubicBezTo>
                  <a:pt x="398" y="53"/>
                  <a:pt x="406" y="45"/>
                  <a:pt x="406" y="30"/>
                </a:cubicBezTo>
                <a:cubicBezTo>
                  <a:pt x="406" y="15"/>
                  <a:pt x="398" y="7"/>
                  <a:pt x="383" y="7"/>
                </a:cubicBezTo>
                <a:cubicBezTo>
                  <a:pt x="368" y="0"/>
                  <a:pt x="353" y="15"/>
                  <a:pt x="353" y="30"/>
                </a:cubicBezTo>
                <a:cubicBezTo>
                  <a:pt x="346" y="37"/>
                  <a:pt x="353" y="53"/>
                  <a:pt x="361" y="60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61" y="143"/>
                  <a:pt x="353" y="150"/>
                  <a:pt x="338" y="158"/>
                </a:cubicBezTo>
                <a:cubicBezTo>
                  <a:pt x="331" y="158"/>
                  <a:pt x="323" y="165"/>
                  <a:pt x="316" y="165"/>
                </a:cubicBezTo>
                <a:cubicBezTo>
                  <a:pt x="301" y="173"/>
                  <a:pt x="301" y="173"/>
                  <a:pt x="301" y="173"/>
                </a:cubicBezTo>
                <a:cubicBezTo>
                  <a:pt x="286" y="188"/>
                  <a:pt x="263" y="180"/>
                  <a:pt x="255" y="165"/>
                </a:cubicBezTo>
                <a:cubicBezTo>
                  <a:pt x="248" y="143"/>
                  <a:pt x="248" y="143"/>
                  <a:pt x="248" y="143"/>
                </a:cubicBezTo>
                <a:cubicBezTo>
                  <a:pt x="248" y="135"/>
                  <a:pt x="248" y="128"/>
                  <a:pt x="248" y="120"/>
                </a:cubicBezTo>
                <a:cubicBezTo>
                  <a:pt x="241" y="113"/>
                  <a:pt x="233" y="105"/>
                  <a:pt x="225" y="105"/>
                </a:cubicBezTo>
                <a:cubicBezTo>
                  <a:pt x="218" y="98"/>
                  <a:pt x="203" y="105"/>
                  <a:pt x="195" y="120"/>
                </a:cubicBezTo>
                <a:cubicBezTo>
                  <a:pt x="195" y="128"/>
                  <a:pt x="195" y="135"/>
                  <a:pt x="195" y="135"/>
                </a:cubicBezTo>
                <a:cubicBezTo>
                  <a:pt x="203" y="150"/>
                  <a:pt x="211" y="158"/>
                  <a:pt x="218" y="158"/>
                </a:cubicBezTo>
                <a:cubicBezTo>
                  <a:pt x="233" y="180"/>
                  <a:pt x="233" y="180"/>
                  <a:pt x="233" y="180"/>
                </a:cubicBezTo>
                <a:cubicBezTo>
                  <a:pt x="241" y="195"/>
                  <a:pt x="241" y="210"/>
                  <a:pt x="225" y="218"/>
                </a:cubicBezTo>
                <a:cubicBezTo>
                  <a:pt x="211" y="225"/>
                  <a:pt x="195" y="240"/>
                  <a:pt x="188" y="255"/>
                </a:cubicBezTo>
                <a:cubicBezTo>
                  <a:pt x="180" y="263"/>
                  <a:pt x="158" y="263"/>
                  <a:pt x="143" y="255"/>
                </a:cubicBezTo>
                <a:cubicBezTo>
                  <a:pt x="113" y="233"/>
                  <a:pt x="113" y="233"/>
                  <a:pt x="113" y="233"/>
                </a:cubicBezTo>
                <a:cubicBezTo>
                  <a:pt x="120" y="225"/>
                  <a:pt x="113" y="218"/>
                  <a:pt x="105" y="210"/>
                </a:cubicBezTo>
                <a:cubicBezTo>
                  <a:pt x="98" y="203"/>
                  <a:pt x="90" y="203"/>
                  <a:pt x="83" y="203"/>
                </a:cubicBezTo>
                <a:cubicBezTo>
                  <a:pt x="68" y="210"/>
                  <a:pt x="53" y="225"/>
                  <a:pt x="60" y="240"/>
                </a:cubicBezTo>
                <a:cubicBezTo>
                  <a:pt x="60" y="248"/>
                  <a:pt x="68" y="255"/>
                  <a:pt x="75" y="255"/>
                </a:cubicBezTo>
                <a:cubicBezTo>
                  <a:pt x="83" y="263"/>
                  <a:pt x="90" y="263"/>
                  <a:pt x="98" y="255"/>
                </a:cubicBezTo>
                <a:cubicBezTo>
                  <a:pt x="150" y="293"/>
                  <a:pt x="150" y="293"/>
                  <a:pt x="150" y="293"/>
                </a:cubicBezTo>
                <a:cubicBezTo>
                  <a:pt x="158" y="301"/>
                  <a:pt x="158" y="308"/>
                  <a:pt x="158" y="323"/>
                </a:cubicBezTo>
                <a:cubicBezTo>
                  <a:pt x="158" y="331"/>
                  <a:pt x="150" y="353"/>
                  <a:pt x="150" y="368"/>
                </a:cubicBezTo>
                <a:cubicBezTo>
                  <a:pt x="150" y="383"/>
                  <a:pt x="135" y="391"/>
                  <a:pt x="120" y="391"/>
                </a:cubicBezTo>
                <a:cubicBezTo>
                  <a:pt x="53" y="383"/>
                  <a:pt x="53" y="383"/>
                  <a:pt x="53" y="383"/>
                </a:cubicBezTo>
                <a:cubicBezTo>
                  <a:pt x="53" y="376"/>
                  <a:pt x="45" y="368"/>
                  <a:pt x="38" y="368"/>
                </a:cubicBezTo>
                <a:cubicBezTo>
                  <a:pt x="23" y="368"/>
                  <a:pt x="15" y="368"/>
                  <a:pt x="7" y="383"/>
                </a:cubicBezTo>
                <a:cubicBezTo>
                  <a:pt x="0" y="398"/>
                  <a:pt x="0" y="413"/>
                  <a:pt x="15" y="421"/>
                </a:cubicBezTo>
                <a:cubicBezTo>
                  <a:pt x="30" y="428"/>
                  <a:pt x="45" y="421"/>
                  <a:pt x="53" y="413"/>
                </a:cubicBezTo>
                <a:cubicBezTo>
                  <a:pt x="120" y="421"/>
                  <a:pt x="120" y="421"/>
                  <a:pt x="120" y="421"/>
                </a:cubicBezTo>
                <a:cubicBezTo>
                  <a:pt x="135" y="421"/>
                  <a:pt x="143" y="436"/>
                  <a:pt x="143" y="444"/>
                </a:cubicBezTo>
                <a:cubicBezTo>
                  <a:pt x="143" y="458"/>
                  <a:pt x="150" y="474"/>
                  <a:pt x="158" y="489"/>
                </a:cubicBezTo>
                <a:cubicBezTo>
                  <a:pt x="165" y="504"/>
                  <a:pt x="158" y="526"/>
                  <a:pt x="135" y="541"/>
                </a:cubicBezTo>
                <a:cubicBezTo>
                  <a:pt x="98" y="564"/>
                  <a:pt x="98" y="564"/>
                  <a:pt x="98" y="564"/>
                </a:cubicBezTo>
                <a:cubicBezTo>
                  <a:pt x="90" y="564"/>
                  <a:pt x="83" y="564"/>
                  <a:pt x="75" y="564"/>
                </a:cubicBezTo>
                <a:cubicBezTo>
                  <a:pt x="68" y="571"/>
                  <a:pt x="60" y="579"/>
                  <a:pt x="60" y="586"/>
                </a:cubicBezTo>
                <a:cubicBezTo>
                  <a:pt x="53" y="609"/>
                  <a:pt x="68" y="624"/>
                  <a:pt x="83" y="616"/>
                </a:cubicBezTo>
                <a:cubicBezTo>
                  <a:pt x="98" y="616"/>
                  <a:pt x="113" y="609"/>
                  <a:pt x="113" y="594"/>
                </a:cubicBezTo>
                <a:cubicBezTo>
                  <a:pt x="165" y="556"/>
                  <a:pt x="165" y="556"/>
                  <a:pt x="165" y="556"/>
                </a:cubicBezTo>
                <a:cubicBezTo>
                  <a:pt x="180" y="549"/>
                  <a:pt x="203" y="549"/>
                  <a:pt x="218" y="564"/>
                </a:cubicBezTo>
                <a:cubicBezTo>
                  <a:pt x="248" y="601"/>
                  <a:pt x="248" y="601"/>
                  <a:pt x="248" y="601"/>
                </a:cubicBezTo>
                <a:cubicBezTo>
                  <a:pt x="255" y="601"/>
                  <a:pt x="255" y="609"/>
                  <a:pt x="263" y="616"/>
                </a:cubicBezTo>
                <a:cubicBezTo>
                  <a:pt x="271" y="624"/>
                  <a:pt x="278" y="639"/>
                  <a:pt x="271" y="654"/>
                </a:cubicBezTo>
                <a:cubicBezTo>
                  <a:pt x="255" y="684"/>
                  <a:pt x="255" y="684"/>
                  <a:pt x="255" y="684"/>
                </a:cubicBezTo>
                <a:cubicBezTo>
                  <a:pt x="241" y="692"/>
                  <a:pt x="233" y="706"/>
                  <a:pt x="233" y="722"/>
                </a:cubicBezTo>
                <a:cubicBezTo>
                  <a:pt x="233" y="729"/>
                  <a:pt x="241" y="737"/>
                  <a:pt x="255" y="744"/>
                </a:cubicBezTo>
                <a:cubicBezTo>
                  <a:pt x="271" y="744"/>
                  <a:pt x="286" y="737"/>
                  <a:pt x="286" y="714"/>
                </a:cubicBezTo>
                <a:cubicBezTo>
                  <a:pt x="286" y="714"/>
                  <a:pt x="286" y="706"/>
                  <a:pt x="286" y="699"/>
                </a:cubicBezTo>
                <a:cubicBezTo>
                  <a:pt x="301" y="662"/>
                  <a:pt x="301" y="662"/>
                  <a:pt x="301" y="662"/>
                </a:cubicBezTo>
                <a:cubicBezTo>
                  <a:pt x="308" y="646"/>
                  <a:pt x="323" y="639"/>
                  <a:pt x="331" y="639"/>
                </a:cubicBezTo>
                <a:cubicBezTo>
                  <a:pt x="338" y="639"/>
                  <a:pt x="346" y="639"/>
                  <a:pt x="353" y="639"/>
                </a:cubicBezTo>
                <a:cubicBezTo>
                  <a:pt x="428" y="639"/>
                  <a:pt x="428" y="639"/>
                  <a:pt x="428" y="639"/>
                </a:cubicBezTo>
                <a:cubicBezTo>
                  <a:pt x="436" y="639"/>
                  <a:pt x="444" y="646"/>
                  <a:pt x="451" y="654"/>
                </a:cubicBezTo>
                <a:cubicBezTo>
                  <a:pt x="459" y="692"/>
                  <a:pt x="459" y="692"/>
                  <a:pt x="459" y="692"/>
                </a:cubicBezTo>
                <a:cubicBezTo>
                  <a:pt x="451" y="699"/>
                  <a:pt x="444" y="706"/>
                  <a:pt x="444" y="722"/>
                </a:cubicBezTo>
                <a:cubicBezTo>
                  <a:pt x="451" y="729"/>
                  <a:pt x="459" y="737"/>
                  <a:pt x="474" y="744"/>
                </a:cubicBezTo>
                <a:cubicBezTo>
                  <a:pt x="489" y="744"/>
                  <a:pt x="504" y="729"/>
                  <a:pt x="504" y="714"/>
                </a:cubicBezTo>
                <a:cubicBezTo>
                  <a:pt x="504" y="699"/>
                  <a:pt x="496" y="692"/>
                  <a:pt x="481" y="684"/>
                </a:cubicBezTo>
                <a:cubicBezTo>
                  <a:pt x="481" y="654"/>
                  <a:pt x="481" y="654"/>
                  <a:pt x="481" y="654"/>
                </a:cubicBezTo>
                <a:cubicBezTo>
                  <a:pt x="474" y="639"/>
                  <a:pt x="481" y="631"/>
                  <a:pt x="489" y="631"/>
                </a:cubicBezTo>
                <a:cubicBezTo>
                  <a:pt x="519" y="616"/>
                  <a:pt x="541" y="601"/>
                  <a:pt x="556" y="579"/>
                </a:cubicBezTo>
                <a:cubicBezTo>
                  <a:pt x="564" y="571"/>
                  <a:pt x="579" y="564"/>
                  <a:pt x="586" y="571"/>
                </a:cubicBezTo>
                <a:cubicBezTo>
                  <a:pt x="632" y="601"/>
                  <a:pt x="632" y="601"/>
                  <a:pt x="632" y="601"/>
                </a:cubicBezTo>
                <a:cubicBezTo>
                  <a:pt x="632" y="616"/>
                  <a:pt x="646" y="631"/>
                  <a:pt x="662" y="624"/>
                </a:cubicBezTo>
                <a:cubicBezTo>
                  <a:pt x="677" y="624"/>
                  <a:pt x="684" y="616"/>
                  <a:pt x="684" y="609"/>
                </a:cubicBezTo>
                <a:cubicBezTo>
                  <a:pt x="692" y="594"/>
                  <a:pt x="677" y="579"/>
                  <a:pt x="662" y="571"/>
                </a:cubicBezTo>
                <a:cubicBezTo>
                  <a:pt x="654" y="571"/>
                  <a:pt x="654" y="579"/>
                  <a:pt x="646" y="579"/>
                </a:cubicBezTo>
                <a:cubicBezTo>
                  <a:pt x="601" y="549"/>
                  <a:pt x="601" y="549"/>
                  <a:pt x="601" y="549"/>
                </a:cubicBezTo>
                <a:cubicBezTo>
                  <a:pt x="594" y="541"/>
                  <a:pt x="586" y="526"/>
                  <a:pt x="594" y="519"/>
                </a:cubicBezTo>
                <a:cubicBezTo>
                  <a:pt x="616" y="489"/>
                  <a:pt x="616" y="489"/>
                  <a:pt x="616" y="489"/>
                </a:cubicBezTo>
                <a:cubicBezTo>
                  <a:pt x="624" y="481"/>
                  <a:pt x="632" y="458"/>
                  <a:pt x="632" y="444"/>
                </a:cubicBezTo>
                <a:cubicBezTo>
                  <a:pt x="639" y="428"/>
                  <a:pt x="654" y="413"/>
                  <a:pt x="669" y="421"/>
                </a:cubicBezTo>
                <a:cubicBezTo>
                  <a:pt x="692" y="421"/>
                  <a:pt x="692" y="421"/>
                  <a:pt x="692" y="421"/>
                </a:cubicBezTo>
                <a:cubicBezTo>
                  <a:pt x="699" y="428"/>
                  <a:pt x="714" y="436"/>
                  <a:pt x="722" y="436"/>
                </a:cubicBezTo>
                <a:cubicBezTo>
                  <a:pt x="744" y="436"/>
                  <a:pt x="759" y="413"/>
                  <a:pt x="752" y="3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317">
            <a:extLst>
              <a:ext uri="{FF2B5EF4-FFF2-40B4-BE49-F238E27FC236}">
                <a16:creationId xmlns:a16="http://schemas.microsoft.com/office/drawing/2014/main" id="{D1F97F2A-BD9F-5C49-A17F-49A77B052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726" y="10927532"/>
            <a:ext cx="1074856" cy="1056110"/>
          </a:xfrm>
          <a:custGeom>
            <a:avLst/>
            <a:gdLst>
              <a:gd name="T0" fmla="*/ 752 w 760"/>
              <a:gd name="T1" fmla="*/ 391 h 745"/>
              <a:gd name="T2" fmla="*/ 692 w 760"/>
              <a:gd name="T3" fmla="*/ 383 h 745"/>
              <a:gd name="T4" fmla="*/ 624 w 760"/>
              <a:gd name="T5" fmla="*/ 361 h 745"/>
              <a:gd name="T6" fmla="*/ 624 w 760"/>
              <a:gd name="T7" fmla="*/ 271 h 745"/>
              <a:gd name="T8" fmla="*/ 669 w 760"/>
              <a:gd name="T9" fmla="*/ 248 h 745"/>
              <a:gd name="T10" fmla="*/ 692 w 760"/>
              <a:gd name="T11" fmla="*/ 195 h 745"/>
              <a:gd name="T12" fmla="*/ 654 w 760"/>
              <a:gd name="T13" fmla="*/ 218 h 745"/>
              <a:gd name="T14" fmla="*/ 579 w 760"/>
              <a:gd name="T15" fmla="*/ 233 h 745"/>
              <a:gd name="T16" fmla="*/ 519 w 760"/>
              <a:gd name="T17" fmla="*/ 180 h 745"/>
              <a:gd name="T18" fmla="*/ 564 w 760"/>
              <a:gd name="T19" fmla="*/ 113 h 745"/>
              <a:gd name="T20" fmla="*/ 511 w 760"/>
              <a:gd name="T21" fmla="*/ 105 h 745"/>
              <a:gd name="T22" fmla="*/ 496 w 760"/>
              <a:gd name="T23" fmla="*/ 158 h 745"/>
              <a:gd name="T24" fmla="*/ 428 w 760"/>
              <a:gd name="T25" fmla="*/ 158 h 745"/>
              <a:gd name="T26" fmla="*/ 391 w 760"/>
              <a:gd name="T27" fmla="*/ 120 h 745"/>
              <a:gd name="T28" fmla="*/ 406 w 760"/>
              <a:gd name="T29" fmla="*/ 30 h 745"/>
              <a:gd name="T30" fmla="*/ 353 w 760"/>
              <a:gd name="T31" fmla="*/ 30 h 745"/>
              <a:gd name="T32" fmla="*/ 361 w 760"/>
              <a:gd name="T33" fmla="*/ 128 h 745"/>
              <a:gd name="T34" fmla="*/ 316 w 760"/>
              <a:gd name="T35" fmla="*/ 165 h 745"/>
              <a:gd name="T36" fmla="*/ 255 w 760"/>
              <a:gd name="T37" fmla="*/ 165 h 745"/>
              <a:gd name="T38" fmla="*/ 248 w 760"/>
              <a:gd name="T39" fmla="*/ 120 h 745"/>
              <a:gd name="T40" fmla="*/ 195 w 760"/>
              <a:gd name="T41" fmla="*/ 120 h 745"/>
              <a:gd name="T42" fmla="*/ 218 w 760"/>
              <a:gd name="T43" fmla="*/ 158 h 745"/>
              <a:gd name="T44" fmla="*/ 225 w 760"/>
              <a:gd name="T45" fmla="*/ 218 h 745"/>
              <a:gd name="T46" fmla="*/ 143 w 760"/>
              <a:gd name="T47" fmla="*/ 255 h 745"/>
              <a:gd name="T48" fmla="*/ 105 w 760"/>
              <a:gd name="T49" fmla="*/ 210 h 745"/>
              <a:gd name="T50" fmla="*/ 60 w 760"/>
              <a:gd name="T51" fmla="*/ 240 h 745"/>
              <a:gd name="T52" fmla="*/ 98 w 760"/>
              <a:gd name="T53" fmla="*/ 255 h 745"/>
              <a:gd name="T54" fmla="*/ 158 w 760"/>
              <a:gd name="T55" fmla="*/ 323 h 745"/>
              <a:gd name="T56" fmla="*/ 120 w 760"/>
              <a:gd name="T57" fmla="*/ 391 h 745"/>
              <a:gd name="T58" fmla="*/ 38 w 760"/>
              <a:gd name="T59" fmla="*/ 368 h 745"/>
              <a:gd name="T60" fmla="*/ 15 w 760"/>
              <a:gd name="T61" fmla="*/ 421 h 745"/>
              <a:gd name="T62" fmla="*/ 120 w 760"/>
              <a:gd name="T63" fmla="*/ 421 h 745"/>
              <a:gd name="T64" fmla="*/ 158 w 760"/>
              <a:gd name="T65" fmla="*/ 489 h 745"/>
              <a:gd name="T66" fmla="*/ 98 w 760"/>
              <a:gd name="T67" fmla="*/ 564 h 745"/>
              <a:gd name="T68" fmla="*/ 60 w 760"/>
              <a:gd name="T69" fmla="*/ 586 h 745"/>
              <a:gd name="T70" fmla="*/ 113 w 760"/>
              <a:gd name="T71" fmla="*/ 594 h 745"/>
              <a:gd name="T72" fmla="*/ 218 w 760"/>
              <a:gd name="T73" fmla="*/ 564 h 745"/>
              <a:gd name="T74" fmla="*/ 263 w 760"/>
              <a:gd name="T75" fmla="*/ 616 h 745"/>
              <a:gd name="T76" fmla="*/ 255 w 760"/>
              <a:gd name="T77" fmla="*/ 684 h 745"/>
              <a:gd name="T78" fmla="*/ 255 w 760"/>
              <a:gd name="T79" fmla="*/ 744 h 745"/>
              <a:gd name="T80" fmla="*/ 286 w 760"/>
              <a:gd name="T81" fmla="*/ 699 h 745"/>
              <a:gd name="T82" fmla="*/ 331 w 760"/>
              <a:gd name="T83" fmla="*/ 639 h 745"/>
              <a:gd name="T84" fmla="*/ 428 w 760"/>
              <a:gd name="T85" fmla="*/ 639 h 745"/>
              <a:gd name="T86" fmla="*/ 459 w 760"/>
              <a:gd name="T87" fmla="*/ 692 h 745"/>
              <a:gd name="T88" fmla="*/ 474 w 760"/>
              <a:gd name="T89" fmla="*/ 744 h 745"/>
              <a:gd name="T90" fmla="*/ 481 w 760"/>
              <a:gd name="T91" fmla="*/ 684 h 745"/>
              <a:gd name="T92" fmla="*/ 489 w 760"/>
              <a:gd name="T93" fmla="*/ 631 h 745"/>
              <a:gd name="T94" fmla="*/ 586 w 760"/>
              <a:gd name="T95" fmla="*/ 571 h 745"/>
              <a:gd name="T96" fmla="*/ 662 w 760"/>
              <a:gd name="T97" fmla="*/ 624 h 745"/>
              <a:gd name="T98" fmla="*/ 662 w 760"/>
              <a:gd name="T99" fmla="*/ 571 h 745"/>
              <a:gd name="T100" fmla="*/ 601 w 760"/>
              <a:gd name="T101" fmla="*/ 549 h 745"/>
              <a:gd name="T102" fmla="*/ 616 w 760"/>
              <a:gd name="T103" fmla="*/ 489 h 745"/>
              <a:gd name="T104" fmla="*/ 669 w 760"/>
              <a:gd name="T105" fmla="*/ 421 h 745"/>
              <a:gd name="T106" fmla="*/ 722 w 760"/>
              <a:gd name="T107" fmla="*/ 436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0" h="745">
                <a:moveTo>
                  <a:pt x="752" y="391"/>
                </a:moveTo>
                <a:lnTo>
                  <a:pt x="752" y="391"/>
                </a:lnTo>
                <a:cubicBezTo>
                  <a:pt x="752" y="383"/>
                  <a:pt x="737" y="368"/>
                  <a:pt x="729" y="368"/>
                </a:cubicBezTo>
                <a:cubicBezTo>
                  <a:pt x="714" y="368"/>
                  <a:pt x="699" y="376"/>
                  <a:pt x="692" y="383"/>
                </a:cubicBezTo>
                <a:cubicBezTo>
                  <a:pt x="654" y="383"/>
                  <a:pt x="654" y="383"/>
                  <a:pt x="654" y="383"/>
                </a:cubicBezTo>
                <a:cubicBezTo>
                  <a:pt x="639" y="383"/>
                  <a:pt x="632" y="376"/>
                  <a:pt x="624" y="361"/>
                </a:cubicBezTo>
                <a:cubicBezTo>
                  <a:pt x="616" y="338"/>
                  <a:pt x="609" y="308"/>
                  <a:pt x="609" y="308"/>
                </a:cubicBezTo>
                <a:cubicBezTo>
                  <a:pt x="609" y="293"/>
                  <a:pt x="609" y="278"/>
                  <a:pt x="624" y="271"/>
                </a:cubicBezTo>
                <a:cubicBezTo>
                  <a:pt x="669" y="248"/>
                  <a:pt x="669" y="248"/>
                  <a:pt x="669" y="248"/>
                </a:cubicBezTo>
                <a:lnTo>
                  <a:pt x="669" y="248"/>
                </a:lnTo>
                <a:cubicBezTo>
                  <a:pt x="677" y="255"/>
                  <a:pt x="684" y="255"/>
                  <a:pt x="692" y="248"/>
                </a:cubicBezTo>
                <a:cubicBezTo>
                  <a:pt x="722" y="233"/>
                  <a:pt x="714" y="203"/>
                  <a:pt x="692" y="195"/>
                </a:cubicBezTo>
                <a:cubicBezTo>
                  <a:pt x="677" y="188"/>
                  <a:pt x="669" y="195"/>
                  <a:pt x="662" y="195"/>
                </a:cubicBezTo>
                <a:cubicBezTo>
                  <a:pt x="654" y="203"/>
                  <a:pt x="654" y="210"/>
                  <a:pt x="654" y="218"/>
                </a:cubicBezTo>
                <a:cubicBezTo>
                  <a:pt x="616" y="240"/>
                  <a:pt x="616" y="240"/>
                  <a:pt x="616" y="240"/>
                </a:cubicBezTo>
                <a:cubicBezTo>
                  <a:pt x="601" y="248"/>
                  <a:pt x="586" y="248"/>
                  <a:pt x="579" y="233"/>
                </a:cubicBezTo>
                <a:cubicBezTo>
                  <a:pt x="564" y="218"/>
                  <a:pt x="541" y="203"/>
                  <a:pt x="526" y="195"/>
                </a:cubicBezTo>
                <a:cubicBezTo>
                  <a:pt x="519" y="195"/>
                  <a:pt x="511" y="188"/>
                  <a:pt x="519" y="180"/>
                </a:cubicBezTo>
                <a:cubicBezTo>
                  <a:pt x="534" y="143"/>
                  <a:pt x="534" y="143"/>
                  <a:pt x="534" y="143"/>
                </a:cubicBezTo>
                <a:cubicBezTo>
                  <a:pt x="549" y="143"/>
                  <a:pt x="564" y="128"/>
                  <a:pt x="564" y="113"/>
                </a:cubicBezTo>
                <a:cubicBezTo>
                  <a:pt x="564" y="105"/>
                  <a:pt x="556" y="98"/>
                  <a:pt x="549" y="90"/>
                </a:cubicBezTo>
                <a:cubicBezTo>
                  <a:pt x="534" y="83"/>
                  <a:pt x="511" y="90"/>
                  <a:pt x="511" y="105"/>
                </a:cubicBezTo>
                <a:cubicBezTo>
                  <a:pt x="504" y="113"/>
                  <a:pt x="511" y="120"/>
                  <a:pt x="511" y="128"/>
                </a:cubicBezTo>
                <a:cubicBezTo>
                  <a:pt x="496" y="158"/>
                  <a:pt x="496" y="158"/>
                  <a:pt x="496" y="158"/>
                </a:cubicBezTo>
                <a:cubicBezTo>
                  <a:pt x="489" y="173"/>
                  <a:pt x="474" y="173"/>
                  <a:pt x="459" y="173"/>
                </a:cubicBezTo>
                <a:cubicBezTo>
                  <a:pt x="428" y="158"/>
                  <a:pt x="428" y="158"/>
                  <a:pt x="428" y="158"/>
                </a:cubicBezTo>
                <a:cubicBezTo>
                  <a:pt x="421" y="158"/>
                  <a:pt x="421" y="158"/>
                  <a:pt x="414" y="158"/>
                </a:cubicBezTo>
                <a:cubicBezTo>
                  <a:pt x="398" y="150"/>
                  <a:pt x="391" y="135"/>
                  <a:pt x="391" y="120"/>
                </a:cubicBezTo>
                <a:cubicBezTo>
                  <a:pt x="391" y="53"/>
                  <a:pt x="391" y="53"/>
                  <a:pt x="391" y="53"/>
                </a:cubicBezTo>
                <a:cubicBezTo>
                  <a:pt x="398" y="53"/>
                  <a:pt x="406" y="45"/>
                  <a:pt x="406" y="30"/>
                </a:cubicBezTo>
                <a:cubicBezTo>
                  <a:pt x="406" y="15"/>
                  <a:pt x="398" y="7"/>
                  <a:pt x="383" y="7"/>
                </a:cubicBezTo>
                <a:cubicBezTo>
                  <a:pt x="368" y="0"/>
                  <a:pt x="353" y="15"/>
                  <a:pt x="353" y="30"/>
                </a:cubicBezTo>
                <a:cubicBezTo>
                  <a:pt x="346" y="37"/>
                  <a:pt x="353" y="53"/>
                  <a:pt x="361" y="60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61" y="143"/>
                  <a:pt x="353" y="150"/>
                  <a:pt x="338" y="158"/>
                </a:cubicBezTo>
                <a:cubicBezTo>
                  <a:pt x="331" y="158"/>
                  <a:pt x="323" y="165"/>
                  <a:pt x="316" y="165"/>
                </a:cubicBezTo>
                <a:cubicBezTo>
                  <a:pt x="301" y="173"/>
                  <a:pt x="301" y="173"/>
                  <a:pt x="301" y="173"/>
                </a:cubicBezTo>
                <a:cubicBezTo>
                  <a:pt x="286" y="188"/>
                  <a:pt x="263" y="180"/>
                  <a:pt x="255" y="165"/>
                </a:cubicBezTo>
                <a:cubicBezTo>
                  <a:pt x="248" y="143"/>
                  <a:pt x="248" y="143"/>
                  <a:pt x="248" y="143"/>
                </a:cubicBezTo>
                <a:cubicBezTo>
                  <a:pt x="248" y="135"/>
                  <a:pt x="248" y="128"/>
                  <a:pt x="248" y="120"/>
                </a:cubicBezTo>
                <a:cubicBezTo>
                  <a:pt x="241" y="113"/>
                  <a:pt x="233" y="105"/>
                  <a:pt x="225" y="105"/>
                </a:cubicBezTo>
                <a:cubicBezTo>
                  <a:pt x="218" y="98"/>
                  <a:pt x="203" y="105"/>
                  <a:pt x="195" y="120"/>
                </a:cubicBezTo>
                <a:cubicBezTo>
                  <a:pt x="195" y="128"/>
                  <a:pt x="195" y="135"/>
                  <a:pt x="195" y="135"/>
                </a:cubicBezTo>
                <a:cubicBezTo>
                  <a:pt x="203" y="150"/>
                  <a:pt x="211" y="158"/>
                  <a:pt x="218" y="158"/>
                </a:cubicBezTo>
                <a:cubicBezTo>
                  <a:pt x="233" y="180"/>
                  <a:pt x="233" y="180"/>
                  <a:pt x="233" y="180"/>
                </a:cubicBezTo>
                <a:cubicBezTo>
                  <a:pt x="241" y="195"/>
                  <a:pt x="241" y="210"/>
                  <a:pt x="225" y="218"/>
                </a:cubicBezTo>
                <a:cubicBezTo>
                  <a:pt x="211" y="225"/>
                  <a:pt x="195" y="240"/>
                  <a:pt x="188" y="255"/>
                </a:cubicBezTo>
                <a:cubicBezTo>
                  <a:pt x="180" y="263"/>
                  <a:pt x="158" y="263"/>
                  <a:pt x="143" y="255"/>
                </a:cubicBezTo>
                <a:cubicBezTo>
                  <a:pt x="113" y="233"/>
                  <a:pt x="113" y="233"/>
                  <a:pt x="113" y="233"/>
                </a:cubicBezTo>
                <a:cubicBezTo>
                  <a:pt x="120" y="225"/>
                  <a:pt x="113" y="218"/>
                  <a:pt x="105" y="210"/>
                </a:cubicBezTo>
                <a:cubicBezTo>
                  <a:pt x="98" y="203"/>
                  <a:pt x="90" y="203"/>
                  <a:pt x="83" y="203"/>
                </a:cubicBezTo>
                <a:cubicBezTo>
                  <a:pt x="68" y="210"/>
                  <a:pt x="53" y="225"/>
                  <a:pt x="60" y="240"/>
                </a:cubicBezTo>
                <a:cubicBezTo>
                  <a:pt x="60" y="248"/>
                  <a:pt x="68" y="255"/>
                  <a:pt x="75" y="255"/>
                </a:cubicBezTo>
                <a:cubicBezTo>
                  <a:pt x="83" y="263"/>
                  <a:pt x="90" y="263"/>
                  <a:pt x="98" y="255"/>
                </a:cubicBezTo>
                <a:cubicBezTo>
                  <a:pt x="150" y="293"/>
                  <a:pt x="150" y="293"/>
                  <a:pt x="150" y="293"/>
                </a:cubicBezTo>
                <a:cubicBezTo>
                  <a:pt x="158" y="301"/>
                  <a:pt x="158" y="308"/>
                  <a:pt x="158" y="323"/>
                </a:cubicBezTo>
                <a:cubicBezTo>
                  <a:pt x="158" y="331"/>
                  <a:pt x="150" y="353"/>
                  <a:pt x="150" y="368"/>
                </a:cubicBezTo>
                <a:cubicBezTo>
                  <a:pt x="150" y="383"/>
                  <a:pt x="135" y="391"/>
                  <a:pt x="120" y="391"/>
                </a:cubicBezTo>
                <a:cubicBezTo>
                  <a:pt x="53" y="383"/>
                  <a:pt x="53" y="383"/>
                  <a:pt x="53" y="383"/>
                </a:cubicBezTo>
                <a:cubicBezTo>
                  <a:pt x="53" y="376"/>
                  <a:pt x="45" y="368"/>
                  <a:pt x="38" y="368"/>
                </a:cubicBezTo>
                <a:cubicBezTo>
                  <a:pt x="23" y="368"/>
                  <a:pt x="15" y="368"/>
                  <a:pt x="7" y="383"/>
                </a:cubicBezTo>
                <a:cubicBezTo>
                  <a:pt x="0" y="398"/>
                  <a:pt x="0" y="413"/>
                  <a:pt x="15" y="421"/>
                </a:cubicBezTo>
                <a:cubicBezTo>
                  <a:pt x="30" y="428"/>
                  <a:pt x="45" y="421"/>
                  <a:pt x="53" y="413"/>
                </a:cubicBezTo>
                <a:cubicBezTo>
                  <a:pt x="120" y="421"/>
                  <a:pt x="120" y="421"/>
                  <a:pt x="120" y="421"/>
                </a:cubicBezTo>
                <a:cubicBezTo>
                  <a:pt x="135" y="421"/>
                  <a:pt x="143" y="436"/>
                  <a:pt x="143" y="444"/>
                </a:cubicBezTo>
                <a:cubicBezTo>
                  <a:pt x="143" y="458"/>
                  <a:pt x="150" y="474"/>
                  <a:pt x="158" y="489"/>
                </a:cubicBezTo>
                <a:cubicBezTo>
                  <a:pt x="165" y="504"/>
                  <a:pt x="158" y="526"/>
                  <a:pt x="135" y="541"/>
                </a:cubicBezTo>
                <a:cubicBezTo>
                  <a:pt x="98" y="564"/>
                  <a:pt x="98" y="564"/>
                  <a:pt x="98" y="564"/>
                </a:cubicBezTo>
                <a:cubicBezTo>
                  <a:pt x="90" y="564"/>
                  <a:pt x="83" y="564"/>
                  <a:pt x="75" y="564"/>
                </a:cubicBezTo>
                <a:cubicBezTo>
                  <a:pt x="68" y="571"/>
                  <a:pt x="60" y="579"/>
                  <a:pt x="60" y="586"/>
                </a:cubicBezTo>
                <a:cubicBezTo>
                  <a:pt x="53" y="609"/>
                  <a:pt x="68" y="624"/>
                  <a:pt x="83" y="616"/>
                </a:cubicBezTo>
                <a:cubicBezTo>
                  <a:pt x="98" y="616"/>
                  <a:pt x="113" y="609"/>
                  <a:pt x="113" y="594"/>
                </a:cubicBezTo>
                <a:cubicBezTo>
                  <a:pt x="165" y="556"/>
                  <a:pt x="165" y="556"/>
                  <a:pt x="165" y="556"/>
                </a:cubicBezTo>
                <a:cubicBezTo>
                  <a:pt x="180" y="549"/>
                  <a:pt x="203" y="549"/>
                  <a:pt x="218" y="564"/>
                </a:cubicBezTo>
                <a:cubicBezTo>
                  <a:pt x="248" y="601"/>
                  <a:pt x="248" y="601"/>
                  <a:pt x="248" y="601"/>
                </a:cubicBezTo>
                <a:cubicBezTo>
                  <a:pt x="255" y="601"/>
                  <a:pt x="255" y="609"/>
                  <a:pt x="263" y="616"/>
                </a:cubicBezTo>
                <a:cubicBezTo>
                  <a:pt x="271" y="624"/>
                  <a:pt x="278" y="639"/>
                  <a:pt x="271" y="654"/>
                </a:cubicBezTo>
                <a:cubicBezTo>
                  <a:pt x="255" y="684"/>
                  <a:pt x="255" y="684"/>
                  <a:pt x="255" y="684"/>
                </a:cubicBezTo>
                <a:cubicBezTo>
                  <a:pt x="241" y="692"/>
                  <a:pt x="233" y="706"/>
                  <a:pt x="233" y="722"/>
                </a:cubicBezTo>
                <a:cubicBezTo>
                  <a:pt x="233" y="729"/>
                  <a:pt x="241" y="737"/>
                  <a:pt x="255" y="744"/>
                </a:cubicBezTo>
                <a:cubicBezTo>
                  <a:pt x="271" y="744"/>
                  <a:pt x="286" y="737"/>
                  <a:pt x="286" y="714"/>
                </a:cubicBezTo>
                <a:cubicBezTo>
                  <a:pt x="286" y="714"/>
                  <a:pt x="286" y="706"/>
                  <a:pt x="286" y="699"/>
                </a:cubicBezTo>
                <a:cubicBezTo>
                  <a:pt x="301" y="662"/>
                  <a:pt x="301" y="662"/>
                  <a:pt x="301" y="662"/>
                </a:cubicBezTo>
                <a:cubicBezTo>
                  <a:pt x="308" y="646"/>
                  <a:pt x="323" y="639"/>
                  <a:pt x="331" y="639"/>
                </a:cubicBezTo>
                <a:cubicBezTo>
                  <a:pt x="338" y="639"/>
                  <a:pt x="346" y="639"/>
                  <a:pt x="353" y="639"/>
                </a:cubicBezTo>
                <a:cubicBezTo>
                  <a:pt x="428" y="639"/>
                  <a:pt x="428" y="639"/>
                  <a:pt x="428" y="639"/>
                </a:cubicBezTo>
                <a:cubicBezTo>
                  <a:pt x="436" y="639"/>
                  <a:pt x="444" y="646"/>
                  <a:pt x="451" y="654"/>
                </a:cubicBezTo>
                <a:cubicBezTo>
                  <a:pt x="459" y="692"/>
                  <a:pt x="459" y="692"/>
                  <a:pt x="459" y="692"/>
                </a:cubicBezTo>
                <a:cubicBezTo>
                  <a:pt x="451" y="699"/>
                  <a:pt x="444" y="706"/>
                  <a:pt x="444" y="722"/>
                </a:cubicBezTo>
                <a:cubicBezTo>
                  <a:pt x="451" y="729"/>
                  <a:pt x="459" y="737"/>
                  <a:pt x="474" y="744"/>
                </a:cubicBezTo>
                <a:cubicBezTo>
                  <a:pt x="489" y="744"/>
                  <a:pt x="504" y="729"/>
                  <a:pt x="504" y="714"/>
                </a:cubicBezTo>
                <a:cubicBezTo>
                  <a:pt x="504" y="699"/>
                  <a:pt x="496" y="692"/>
                  <a:pt x="481" y="684"/>
                </a:cubicBezTo>
                <a:cubicBezTo>
                  <a:pt x="481" y="654"/>
                  <a:pt x="481" y="654"/>
                  <a:pt x="481" y="654"/>
                </a:cubicBezTo>
                <a:cubicBezTo>
                  <a:pt x="474" y="639"/>
                  <a:pt x="481" y="631"/>
                  <a:pt x="489" y="631"/>
                </a:cubicBezTo>
                <a:cubicBezTo>
                  <a:pt x="519" y="616"/>
                  <a:pt x="541" y="601"/>
                  <a:pt x="556" y="579"/>
                </a:cubicBezTo>
                <a:cubicBezTo>
                  <a:pt x="564" y="571"/>
                  <a:pt x="579" y="564"/>
                  <a:pt x="586" y="571"/>
                </a:cubicBezTo>
                <a:cubicBezTo>
                  <a:pt x="632" y="601"/>
                  <a:pt x="632" y="601"/>
                  <a:pt x="632" y="601"/>
                </a:cubicBezTo>
                <a:cubicBezTo>
                  <a:pt x="632" y="616"/>
                  <a:pt x="646" y="631"/>
                  <a:pt x="662" y="624"/>
                </a:cubicBezTo>
                <a:cubicBezTo>
                  <a:pt x="677" y="624"/>
                  <a:pt x="684" y="616"/>
                  <a:pt x="684" y="609"/>
                </a:cubicBezTo>
                <a:cubicBezTo>
                  <a:pt x="692" y="594"/>
                  <a:pt x="677" y="579"/>
                  <a:pt x="662" y="571"/>
                </a:cubicBezTo>
                <a:cubicBezTo>
                  <a:pt x="654" y="571"/>
                  <a:pt x="654" y="579"/>
                  <a:pt x="646" y="579"/>
                </a:cubicBezTo>
                <a:cubicBezTo>
                  <a:pt x="601" y="549"/>
                  <a:pt x="601" y="549"/>
                  <a:pt x="601" y="549"/>
                </a:cubicBezTo>
                <a:cubicBezTo>
                  <a:pt x="594" y="541"/>
                  <a:pt x="586" y="526"/>
                  <a:pt x="594" y="519"/>
                </a:cubicBezTo>
                <a:cubicBezTo>
                  <a:pt x="616" y="489"/>
                  <a:pt x="616" y="489"/>
                  <a:pt x="616" y="489"/>
                </a:cubicBezTo>
                <a:cubicBezTo>
                  <a:pt x="624" y="481"/>
                  <a:pt x="632" y="458"/>
                  <a:pt x="632" y="444"/>
                </a:cubicBezTo>
                <a:cubicBezTo>
                  <a:pt x="639" y="428"/>
                  <a:pt x="654" y="413"/>
                  <a:pt x="669" y="421"/>
                </a:cubicBezTo>
                <a:cubicBezTo>
                  <a:pt x="692" y="421"/>
                  <a:pt x="692" y="421"/>
                  <a:pt x="692" y="421"/>
                </a:cubicBezTo>
                <a:cubicBezTo>
                  <a:pt x="699" y="428"/>
                  <a:pt x="714" y="436"/>
                  <a:pt x="722" y="436"/>
                </a:cubicBezTo>
                <a:cubicBezTo>
                  <a:pt x="744" y="436"/>
                  <a:pt x="759" y="413"/>
                  <a:pt x="752" y="3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DDFEB4-B293-E44F-ADAB-297DF6057B32}"/>
              </a:ext>
            </a:extLst>
          </p:cNvPr>
          <p:cNvCxnSpPr>
            <a:cxnSpLocks/>
          </p:cNvCxnSpPr>
          <p:nvPr/>
        </p:nvCxnSpPr>
        <p:spPr>
          <a:xfrm>
            <a:off x="15971963" y="2852461"/>
            <a:ext cx="840612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">
            <a:extLst>
              <a:ext uri="{FF2B5EF4-FFF2-40B4-BE49-F238E27FC236}">
                <a16:creationId xmlns:a16="http://schemas.microsoft.com/office/drawing/2014/main" id="{F7D7AB87-C9C9-E943-9BCE-34980FCF0A47}"/>
              </a:ext>
            </a:extLst>
          </p:cNvPr>
          <p:cNvSpPr/>
          <p:nvPr/>
        </p:nvSpPr>
        <p:spPr>
          <a:xfrm>
            <a:off x="15971963" y="1724217"/>
            <a:ext cx="71849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000" b="0" dirty="0">
                <a:solidFill>
                  <a:schemeClr val="accent2"/>
                </a:solidFill>
                <a:latin typeface="Fjalla One" panose="02000506040000020004" pitchFamily="2" charset="0"/>
              </a:rPr>
              <a:t>CORONAVIRUS IN THE US</a:t>
            </a:r>
          </a:p>
        </p:txBody>
      </p:sp>
    </p:spTree>
    <p:extLst>
      <p:ext uri="{BB962C8B-B14F-4D97-AF65-F5344CB8AC3E}">
        <p14:creationId xmlns:p14="http://schemas.microsoft.com/office/powerpoint/2010/main" val="75806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317">
            <a:extLst>
              <a:ext uri="{FF2B5EF4-FFF2-40B4-BE49-F238E27FC236}">
                <a16:creationId xmlns:a16="http://schemas.microsoft.com/office/drawing/2014/main" id="{3D257D37-E25C-D346-B83F-6D88016C1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953" y="6533525"/>
            <a:ext cx="5697721" cy="5598351"/>
          </a:xfrm>
          <a:custGeom>
            <a:avLst/>
            <a:gdLst>
              <a:gd name="T0" fmla="*/ 752 w 760"/>
              <a:gd name="T1" fmla="*/ 391 h 745"/>
              <a:gd name="T2" fmla="*/ 692 w 760"/>
              <a:gd name="T3" fmla="*/ 383 h 745"/>
              <a:gd name="T4" fmla="*/ 624 w 760"/>
              <a:gd name="T5" fmla="*/ 361 h 745"/>
              <a:gd name="T6" fmla="*/ 624 w 760"/>
              <a:gd name="T7" fmla="*/ 271 h 745"/>
              <a:gd name="T8" fmla="*/ 669 w 760"/>
              <a:gd name="T9" fmla="*/ 248 h 745"/>
              <a:gd name="T10" fmla="*/ 692 w 760"/>
              <a:gd name="T11" fmla="*/ 195 h 745"/>
              <a:gd name="T12" fmla="*/ 654 w 760"/>
              <a:gd name="T13" fmla="*/ 218 h 745"/>
              <a:gd name="T14" fmla="*/ 579 w 760"/>
              <a:gd name="T15" fmla="*/ 233 h 745"/>
              <a:gd name="T16" fmla="*/ 519 w 760"/>
              <a:gd name="T17" fmla="*/ 180 h 745"/>
              <a:gd name="T18" fmla="*/ 564 w 760"/>
              <a:gd name="T19" fmla="*/ 113 h 745"/>
              <a:gd name="T20" fmla="*/ 511 w 760"/>
              <a:gd name="T21" fmla="*/ 105 h 745"/>
              <a:gd name="T22" fmla="*/ 496 w 760"/>
              <a:gd name="T23" fmla="*/ 158 h 745"/>
              <a:gd name="T24" fmla="*/ 428 w 760"/>
              <a:gd name="T25" fmla="*/ 158 h 745"/>
              <a:gd name="T26" fmla="*/ 391 w 760"/>
              <a:gd name="T27" fmla="*/ 120 h 745"/>
              <a:gd name="T28" fmla="*/ 406 w 760"/>
              <a:gd name="T29" fmla="*/ 30 h 745"/>
              <a:gd name="T30" fmla="*/ 353 w 760"/>
              <a:gd name="T31" fmla="*/ 30 h 745"/>
              <a:gd name="T32" fmla="*/ 361 w 760"/>
              <a:gd name="T33" fmla="*/ 128 h 745"/>
              <a:gd name="T34" fmla="*/ 316 w 760"/>
              <a:gd name="T35" fmla="*/ 165 h 745"/>
              <a:gd name="T36" fmla="*/ 255 w 760"/>
              <a:gd name="T37" fmla="*/ 165 h 745"/>
              <a:gd name="T38" fmla="*/ 248 w 760"/>
              <a:gd name="T39" fmla="*/ 120 h 745"/>
              <a:gd name="T40" fmla="*/ 195 w 760"/>
              <a:gd name="T41" fmla="*/ 120 h 745"/>
              <a:gd name="T42" fmla="*/ 218 w 760"/>
              <a:gd name="T43" fmla="*/ 158 h 745"/>
              <a:gd name="T44" fmla="*/ 225 w 760"/>
              <a:gd name="T45" fmla="*/ 218 h 745"/>
              <a:gd name="T46" fmla="*/ 143 w 760"/>
              <a:gd name="T47" fmla="*/ 255 h 745"/>
              <a:gd name="T48" fmla="*/ 105 w 760"/>
              <a:gd name="T49" fmla="*/ 210 h 745"/>
              <a:gd name="T50" fmla="*/ 60 w 760"/>
              <a:gd name="T51" fmla="*/ 240 h 745"/>
              <a:gd name="T52" fmla="*/ 98 w 760"/>
              <a:gd name="T53" fmla="*/ 255 h 745"/>
              <a:gd name="T54" fmla="*/ 158 w 760"/>
              <a:gd name="T55" fmla="*/ 323 h 745"/>
              <a:gd name="T56" fmla="*/ 120 w 760"/>
              <a:gd name="T57" fmla="*/ 391 h 745"/>
              <a:gd name="T58" fmla="*/ 38 w 760"/>
              <a:gd name="T59" fmla="*/ 368 h 745"/>
              <a:gd name="T60" fmla="*/ 15 w 760"/>
              <a:gd name="T61" fmla="*/ 421 h 745"/>
              <a:gd name="T62" fmla="*/ 120 w 760"/>
              <a:gd name="T63" fmla="*/ 421 h 745"/>
              <a:gd name="T64" fmla="*/ 158 w 760"/>
              <a:gd name="T65" fmla="*/ 489 h 745"/>
              <a:gd name="T66" fmla="*/ 98 w 760"/>
              <a:gd name="T67" fmla="*/ 564 h 745"/>
              <a:gd name="T68" fmla="*/ 60 w 760"/>
              <a:gd name="T69" fmla="*/ 586 h 745"/>
              <a:gd name="T70" fmla="*/ 113 w 760"/>
              <a:gd name="T71" fmla="*/ 594 h 745"/>
              <a:gd name="T72" fmla="*/ 218 w 760"/>
              <a:gd name="T73" fmla="*/ 564 h 745"/>
              <a:gd name="T74" fmla="*/ 263 w 760"/>
              <a:gd name="T75" fmla="*/ 616 h 745"/>
              <a:gd name="T76" fmla="*/ 255 w 760"/>
              <a:gd name="T77" fmla="*/ 684 h 745"/>
              <a:gd name="T78" fmla="*/ 255 w 760"/>
              <a:gd name="T79" fmla="*/ 744 h 745"/>
              <a:gd name="T80" fmla="*/ 286 w 760"/>
              <a:gd name="T81" fmla="*/ 699 h 745"/>
              <a:gd name="T82" fmla="*/ 331 w 760"/>
              <a:gd name="T83" fmla="*/ 639 h 745"/>
              <a:gd name="T84" fmla="*/ 428 w 760"/>
              <a:gd name="T85" fmla="*/ 639 h 745"/>
              <a:gd name="T86" fmla="*/ 459 w 760"/>
              <a:gd name="T87" fmla="*/ 692 h 745"/>
              <a:gd name="T88" fmla="*/ 474 w 760"/>
              <a:gd name="T89" fmla="*/ 744 h 745"/>
              <a:gd name="T90" fmla="*/ 481 w 760"/>
              <a:gd name="T91" fmla="*/ 684 h 745"/>
              <a:gd name="T92" fmla="*/ 489 w 760"/>
              <a:gd name="T93" fmla="*/ 631 h 745"/>
              <a:gd name="T94" fmla="*/ 586 w 760"/>
              <a:gd name="T95" fmla="*/ 571 h 745"/>
              <a:gd name="T96" fmla="*/ 662 w 760"/>
              <a:gd name="T97" fmla="*/ 624 h 745"/>
              <a:gd name="T98" fmla="*/ 662 w 760"/>
              <a:gd name="T99" fmla="*/ 571 h 745"/>
              <a:gd name="T100" fmla="*/ 601 w 760"/>
              <a:gd name="T101" fmla="*/ 549 h 745"/>
              <a:gd name="T102" fmla="*/ 616 w 760"/>
              <a:gd name="T103" fmla="*/ 489 h 745"/>
              <a:gd name="T104" fmla="*/ 669 w 760"/>
              <a:gd name="T105" fmla="*/ 421 h 745"/>
              <a:gd name="T106" fmla="*/ 722 w 760"/>
              <a:gd name="T107" fmla="*/ 436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0" h="745">
                <a:moveTo>
                  <a:pt x="752" y="391"/>
                </a:moveTo>
                <a:lnTo>
                  <a:pt x="752" y="391"/>
                </a:lnTo>
                <a:cubicBezTo>
                  <a:pt x="752" y="383"/>
                  <a:pt x="737" y="368"/>
                  <a:pt x="729" y="368"/>
                </a:cubicBezTo>
                <a:cubicBezTo>
                  <a:pt x="714" y="368"/>
                  <a:pt x="699" y="376"/>
                  <a:pt x="692" y="383"/>
                </a:cubicBezTo>
                <a:cubicBezTo>
                  <a:pt x="654" y="383"/>
                  <a:pt x="654" y="383"/>
                  <a:pt x="654" y="383"/>
                </a:cubicBezTo>
                <a:cubicBezTo>
                  <a:pt x="639" y="383"/>
                  <a:pt x="632" y="376"/>
                  <a:pt x="624" y="361"/>
                </a:cubicBezTo>
                <a:cubicBezTo>
                  <a:pt x="616" y="338"/>
                  <a:pt x="609" y="308"/>
                  <a:pt x="609" y="308"/>
                </a:cubicBezTo>
                <a:cubicBezTo>
                  <a:pt x="609" y="293"/>
                  <a:pt x="609" y="278"/>
                  <a:pt x="624" y="271"/>
                </a:cubicBezTo>
                <a:cubicBezTo>
                  <a:pt x="669" y="248"/>
                  <a:pt x="669" y="248"/>
                  <a:pt x="669" y="248"/>
                </a:cubicBezTo>
                <a:lnTo>
                  <a:pt x="669" y="248"/>
                </a:lnTo>
                <a:cubicBezTo>
                  <a:pt x="677" y="255"/>
                  <a:pt x="684" y="255"/>
                  <a:pt x="692" y="248"/>
                </a:cubicBezTo>
                <a:cubicBezTo>
                  <a:pt x="722" y="233"/>
                  <a:pt x="714" y="203"/>
                  <a:pt x="692" y="195"/>
                </a:cubicBezTo>
                <a:cubicBezTo>
                  <a:pt x="677" y="188"/>
                  <a:pt x="669" y="195"/>
                  <a:pt x="662" y="195"/>
                </a:cubicBezTo>
                <a:cubicBezTo>
                  <a:pt x="654" y="203"/>
                  <a:pt x="654" y="210"/>
                  <a:pt x="654" y="218"/>
                </a:cubicBezTo>
                <a:cubicBezTo>
                  <a:pt x="616" y="240"/>
                  <a:pt x="616" y="240"/>
                  <a:pt x="616" y="240"/>
                </a:cubicBezTo>
                <a:cubicBezTo>
                  <a:pt x="601" y="248"/>
                  <a:pt x="586" y="248"/>
                  <a:pt x="579" y="233"/>
                </a:cubicBezTo>
                <a:cubicBezTo>
                  <a:pt x="564" y="218"/>
                  <a:pt x="541" y="203"/>
                  <a:pt x="526" y="195"/>
                </a:cubicBezTo>
                <a:cubicBezTo>
                  <a:pt x="519" y="195"/>
                  <a:pt x="511" y="188"/>
                  <a:pt x="519" y="180"/>
                </a:cubicBezTo>
                <a:cubicBezTo>
                  <a:pt x="534" y="143"/>
                  <a:pt x="534" y="143"/>
                  <a:pt x="534" y="143"/>
                </a:cubicBezTo>
                <a:cubicBezTo>
                  <a:pt x="549" y="143"/>
                  <a:pt x="564" y="128"/>
                  <a:pt x="564" y="113"/>
                </a:cubicBezTo>
                <a:cubicBezTo>
                  <a:pt x="564" y="105"/>
                  <a:pt x="556" y="98"/>
                  <a:pt x="549" y="90"/>
                </a:cubicBezTo>
                <a:cubicBezTo>
                  <a:pt x="534" y="83"/>
                  <a:pt x="511" y="90"/>
                  <a:pt x="511" y="105"/>
                </a:cubicBezTo>
                <a:cubicBezTo>
                  <a:pt x="504" y="113"/>
                  <a:pt x="511" y="120"/>
                  <a:pt x="511" y="128"/>
                </a:cubicBezTo>
                <a:cubicBezTo>
                  <a:pt x="496" y="158"/>
                  <a:pt x="496" y="158"/>
                  <a:pt x="496" y="158"/>
                </a:cubicBezTo>
                <a:cubicBezTo>
                  <a:pt x="489" y="173"/>
                  <a:pt x="474" y="173"/>
                  <a:pt x="459" y="173"/>
                </a:cubicBezTo>
                <a:cubicBezTo>
                  <a:pt x="428" y="158"/>
                  <a:pt x="428" y="158"/>
                  <a:pt x="428" y="158"/>
                </a:cubicBezTo>
                <a:cubicBezTo>
                  <a:pt x="421" y="158"/>
                  <a:pt x="421" y="158"/>
                  <a:pt x="414" y="158"/>
                </a:cubicBezTo>
                <a:cubicBezTo>
                  <a:pt x="398" y="150"/>
                  <a:pt x="391" y="135"/>
                  <a:pt x="391" y="120"/>
                </a:cubicBezTo>
                <a:cubicBezTo>
                  <a:pt x="391" y="53"/>
                  <a:pt x="391" y="53"/>
                  <a:pt x="391" y="53"/>
                </a:cubicBezTo>
                <a:cubicBezTo>
                  <a:pt x="398" y="53"/>
                  <a:pt x="406" y="45"/>
                  <a:pt x="406" y="30"/>
                </a:cubicBezTo>
                <a:cubicBezTo>
                  <a:pt x="406" y="15"/>
                  <a:pt x="398" y="7"/>
                  <a:pt x="383" y="7"/>
                </a:cubicBezTo>
                <a:cubicBezTo>
                  <a:pt x="368" y="0"/>
                  <a:pt x="353" y="15"/>
                  <a:pt x="353" y="30"/>
                </a:cubicBezTo>
                <a:cubicBezTo>
                  <a:pt x="346" y="37"/>
                  <a:pt x="353" y="53"/>
                  <a:pt x="361" y="60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61" y="143"/>
                  <a:pt x="353" y="150"/>
                  <a:pt x="338" y="158"/>
                </a:cubicBezTo>
                <a:cubicBezTo>
                  <a:pt x="331" y="158"/>
                  <a:pt x="323" y="165"/>
                  <a:pt x="316" y="165"/>
                </a:cubicBezTo>
                <a:cubicBezTo>
                  <a:pt x="301" y="173"/>
                  <a:pt x="301" y="173"/>
                  <a:pt x="301" y="173"/>
                </a:cubicBezTo>
                <a:cubicBezTo>
                  <a:pt x="286" y="188"/>
                  <a:pt x="263" y="180"/>
                  <a:pt x="255" y="165"/>
                </a:cubicBezTo>
                <a:cubicBezTo>
                  <a:pt x="248" y="143"/>
                  <a:pt x="248" y="143"/>
                  <a:pt x="248" y="143"/>
                </a:cubicBezTo>
                <a:cubicBezTo>
                  <a:pt x="248" y="135"/>
                  <a:pt x="248" y="128"/>
                  <a:pt x="248" y="120"/>
                </a:cubicBezTo>
                <a:cubicBezTo>
                  <a:pt x="241" y="113"/>
                  <a:pt x="233" y="105"/>
                  <a:pt x="225" y="105"/>
                </a:cubicBezTo>
                <a:cubicBezTo>
                  <a:pt x="218" y="98"/>
                  <a:pt x="203" y="105"/>
                  <a:pt x="195" y="120"/>
                </a:cubicBezTo>
                <a:cubicBezTo>
                  <a:pt x="195" y="128"/>
                  <a:pt x="195" y="135"/>
                  <a:pt x="195" y="135"/>
                </a:cubicBezTo>
                <a:cubicBezTo>
                  <a:pt x="203" y="150"/>
                  <a:pt x="211" y="158"/>
                  <a:pt x="218" y="158"/>
                </a:cubicBezTo>
                <a:cubicBezTo>
                  <a:pt x="233" y="180"/>
                  <a:pt x="233" y="180"/>
                  <a:pt x="233" y="180"/>
                </a:cubicBezTo>
                <a:cubicBezTo>
                  <a:pt x="241" y="195"/>
                  <a:pt x="241" y="210"/>
                  <a:pt x="225" y="218"/>
                </a:cubicBezTo>
                <a:cubicBezTo>
                  <a:pt x="211" y="225"/>
                  <a:pt x="195" y="240"/>
                  <a:pt x="188" y="255"/>
                </a:cubicBezTo>
                <a:cubicBezTo>
                  <a:pt x="180" y="263"/>
                  <a:pt x="158" y="263"/>
                  <a:pt x="143" y="255"/>
                </a:cubicBezTo>
                <a:cubicBezTo>
                  <a:pt x="113" y="233"/>
                  <a:pt x="113" y="233"/>
                  <a:pt x="113" y="233"/>
                </a:cubicBezTo>
                <a:cubicBezTo>
                  <a:pt x="120" y="225"/>
                  <a:pt x="113" y="218"/>
                  <a:pt x="105" y="210"/>
                </a:cubicBezTo>
                <a:cubicBezTo>
                  <a:pt x="98" y="203"/>
                  <a:pt x="90" y="203"/>
                  <a:pt x="83" y="203"/>
                </a:cubicBezTo>
                <a:cubicBezTo>
                  <a:pt x="68" y="210"/>
                  <a:pt x="53" y="225"/>
                  <a:pt x="60" y="240"/>
                </a:cubicBezTo>
                <a:cubicBezTo>
                  <a:pt x="60" y="248"/>
                  <a:pt x="68" y="255"/>
                  <a:pt x="75" y="255"/>
                </a:cubicBezTo>
                <a:cubicBezTo>
                  <a:pt x="83" y="263"/>
                  <a:pt x="90" y="263"/>
                  <a:pt x="98" y="255"/>
                </a:cubicBezTo>
                <a:cubicBezTo>
                  <a:pt x="150" y="293"/>
                  <a:pt x="150" y="293"/>
                  <a:pt x="150" y="293"/>
                </a:cubicBezTo>
                <a:cubicBezTo>
                  <a:pt x="158" y="301"/>
                  <a:pt x="158" y="308"/>
                  <a:pt x="158" y="323"/>
                </a:cubicBezTo>
                <a:cubicBezTo>
                  <a:pt x="158" y="331"/>
                  <a:pt x="150" y="353"/>
                  <a:pt x="150" y="368"/>
                </a:cubicBezTo>
                <a:cubicBezTo>
                  <a:pt x="150" y="383"/>
                  <a:pt x="135" y="391"/>
                  <a:pt x="120" y="391"/>
                </a:cubicBezTo>
                <a:cubicBezTo>
                  <a:pt x="53" y="383"/>
                  <a:pt x="53" y="383"/>
                  <a:pt x="53" y="383"/>
                </a:cubicBezTo>
                <a:cubicBezTo>
                  <a:pt x="53" y="376"/>
                  <a:pt x="45" y="368"/>
                  <a:pt x="38" y="368"/>
                </a:cubicBezTo>
                <a:cubicBezTo>
                  <a:pt x="23" y="368"/>
                  <a:pt x="15" y="368"/>
                  <a:pt x="7" y="383"/>
                </a:cubicBezTo>
                <a:cubicBezTo>
                  <a:pt x="0" y="398"/>
                  <a:pt x="0" y="413"/>
                  <a:pt x="15" y="421"/>
                </a:cubicBezTo>
                <a:cubicBezTo>
                  <a:pt x="30" y="428"/>
                  <a:pt x="45" y="421"/>
                  <a:pt x="53" y="413"/>
                </a:cubicBezTo>
                <a:cubicBezTo>
                  <a:pt x="120" y="421"/>
                  <a:pt x="120" y="421"/>
                  <a:pt x="120" y="421"/>
                </a:cubicBezTo>
                <a:cubicBezTo>
                  <a:pt x="135" y="421"/>
                  <a:pt x="143" y="436"/>
                  <a:pt x="143" y="444"/>
                </a:cubicBezTo>
                <a:cubicBezTo>
                  <a:pt x="143" y="458"/>
                  <a:pt x="150" y="474"/>
                  <a:pt x="158" y="489"/>
                </a:cubicBezTo>
                <a:cubicBezTo>
                  <a:pt x="165" y="504"/>
                  <a:pt x="158" y="526"/>
                  <a:pt x="135" y="541"/>
                </a:cubicBezTo>
                <a:cubicBezTo>
                  <a:pt x="98" y="564"/>
                  <a:pt x="98" y="564"/>
                  <a:pt x="98" y="564"/>
                </a:cubicBezTo>
                <a:cubicBezTo>
                  <a:pt x="90" y="564"/>
                  <a:pt x="83" y="564"/>
                  <a:pt x="75" y="564"/>
                </a:cubicBezTo>
                <a:cubicBezTo>
                  <a:pt x="68" y="571"/>
                  <a:pt x="60" y="579"/>
                  <a:pt x="60" y="586"/>
                </a:cubicBezTo>
                <a:cubicBezTo>
                  <a:pt x="53" y="609"/>
                  <a:pt x="68" y="624"/>
                  <a:pt x="83" y="616"/>
                </a:cubicBezTo>
                <a:cubicBezTo>
                  <a:pt x="98" y="616"/>
                  <a:pt x="113" y="609"/>
                  <a:pt x="113" y="594"/>
                </a:cubicBezTo>
                <a:cubicBezTo>
                  <a:pt x="165" y="556"/>
                  <a:pt x="165" y="556"/>
                  <a:pt x="165" y="556"/>
                </a:cubicBezTo>
                <a:cubicBezTo>
                  <a:pt x="180" y="549"/>
                  <a:pt x="203" y="549"/>
                  <a:pt x="218" y="564"/>
                </a:cubicBezTo>
                <a:cubicBezTo>
                  <a:pt x="248" y="601"/>
                  <a:pt x="248" y="601"/>
                  <a:pt x="248" y="601"/>
                </a:cubicBezTo>
                <a:cubicBezTo>
                  <a:pt x="255" y="601"/>
                  <a:pt x="255" y="609"/>
                  <a:pt x="263" y="616"/>
                </a:cubicBezTo>
                <a:cubicBezTo>
                  <a:pt x="271" y="624"/>
                  <a:pt x="278" y="639"/>
                  <a:pt x="271" y="654"/>
                </a:cubicBezTo>
                <a:cubicBezTo>
                  <a:pt x="255" y="684"/>
                  <a:pt x="255" y="684"/>
                  <a:pt x="255" y="684"/>
                </a:cubicBezTo>
                <a:cubicBezTo>
                  <a:pt x="241" y="692"/>
                  <a:pt x="233" y="706"/>
                  <a:pt x="233" y="722"/>
                </a:cubicBezTo>
                <a:cubicBezTo>
                  <a:pt x="233" y="729"/>
                  <a:pt x="241" y="737"/>
                  <a:pt x="255" y="744"/>
                </a:cubicBezTo>
                <a:cubicBezTo>
                  <a:pt x="271" y="744"/>
                  <a:pt x="286" y="737"/>
                  <a:pt x="286" y="714"/>
                </a:cubicBezTo>
                <a:cubicBezTo>
                  <a:pt x="286" y="714"/>
                  <a:pt x="286" y="706"/>
                  <a:pt x="286" y="699"/>
                </a:cubicBezTo>
                <a:cubicBezTo>
                  <a:pt x="301" y="662"/>
                  <a:pt x="301" y="662"/>
                  <a:pt x="301" y="662"/>
                </a:cubicBezTo>
                <a:cubicBezTo>
                  <a:pt x="308" y="646"/>
                  <a:pt x="323" y="639"/>
                  <a:pt x="331" y="639"/>
                </a:cubicBezTo>
                <a:cubicBezTo>
                  <a:pt x="338" y="639"/>
                  <a:pt x="346" y="639"/>
                  <a:pt x="353" y="639"/>
                </a:cubicBezTo>
                <a:cubicBezTo>
                  <a:pt x="428" y="639"/>
                  <a:pt x="428" y="639"/>
                  <a:pt x="428" y="639"/>
                </a:cubicBezTo>
                <a:cubicBezTo>
                  <a:pt x="436" y="639"/>
                  <a:pt x="444" y="646"/>
                  <a:pt x="451" y="654"/>
                </a:cubicBezTo>
                <a:cubicBezTo>
                  <a:pt x="459" y="692"/>
                  <a:pt x="459" y="692"/>
                  <a:pt x="459" y="692"/>
                </a:cubicBezTo>
                <a:cubicBezTo>
                  <a:pt x="451" y="699"/>
                  <a:pt x="444" y="706"/>
                  <a:pt x="444" y="722"/>
                </a:cubicBezTo>
                <a:cubicBezTo>
                  <a:pt x="451" y="729"/>
                  <a:pt x="459" y="737"/>
                  <a:pt x="474" y="744"/>
                </a:cubicBezTo>
                <a:cubicBezTo>
                  <a:pt x="489" y="744"/>
                  <a:pt x="504" y="729"/>
                  <a:pt x="504" y="714"/>
                </a:cubicBezTo>
                <a:cubicBezTo>
                  <a:pt x="504" y="699"/>
                  <a:pt x="496" y="692"/>
                  <a:pt x="481" y="684"/>
                </a:cubicBezTo>
                <a:cubicBezTo>
                  <a:pt x="481" y="654"/>
                  <a:pt x="481" y="654"/>
                  <a:pt x="481" y="654"/>
                </a:cubicBezTo>
                <a:cubicBezTo>
                  <a:pt x="474" y="639"/>
                  <a:pt x="481" y="631"/>
                  <a:pt x="489" y="631"/>
                </a:cubicBezTo>
                <a:cubicBezTo>
                  <a:pt x="519" y="616"/>
                  <a:pt x="541" y="601"/>
                  <a:pt x="556" y="579"/>
                </a:cubicBezTo>
                <a:cubicBezTo>
                  <a:pt x="564" y="571"/>
                  <a:pt x="579" y="564"/>
                  <a:pt x="586" y="571"/>
                </a:cubicBezTo>
                <a:cubicBezTo>
                  <a:pt x="632" y="601"/>
                  <a:pt x="632" y="601"/>
                  <a:pt x="632" y="601"/>
                </a:cubicBezTo>
                <a:cubicBezTo>
                  <a:pt x="632" y="616"/>
                  <a:pt x="646" y="631"/>
                  <a:pt x="662" y="624"/>
                </a:cubicBezTo>
                <a:cubicBezTo>
                  <a:pt x="677" y="624"/>
                  <a:pt x="684" y="616"/>
                  <a:pt x="684" y="609"/>
                </a:cubicBezTo>
                <a:cubicBezTo>
                  <a:pt x="692" y="594"/>
                  <a:pt x="677" y="579"/>
                  <a:pt x="662" y="571"/>
                </a:cubicBezTo>
                <a:cubicBezTo>
                  <a:pt x="654" y="571"/>
                  <a:pt x="654" y="579"/>
                  <a:pt x="646" y="579"/>
                </a:cubicBezTo>
                <a:cubicBezTo>
                  <a:pt x="601" y="549"/>
                  <a:pt x="601" y="549"/>
                  <a:pt x="601" y="549"/>
                </a:cubicBezTo>
                <a:cubicBezTo>
                  <a:pt x="594" y="541"/>
                  <a:pt x="586" y="526"/>
                  <a:pt x="594" y="519"/>
                </a:cubicBezTo>
                <a:cubicBezTo>
                  <a:pt x="616" y="489"/>
                  <a:pt x="616" y="489"/>
                  <a:pt x="616" y="489"/>
                </a:cubicBezTo>
                <a:cubicBezTo>
                  <a:pt x="624" y="481"/>
                  <a:pt x="632" y="458"/>
                  <a:pt x="632" y="444"/>
                </a:cubicBezTo>
                <a:cubicBezTo>
                  <a:pt x="639" y="428"/>
                  <a:pt x="654" y="413"/>
                  <a:pt x="669" y="421"/>
                </a:cubicBezTo>
                <a:cubicBezTo>
                  <a:pt x="692" y="421"/>
                  <a:pt x="692" y="421"/>
                  <a:pt x="692" y="421"/>
                </a:cubicBezTo>
                <a:cubicBezTo>
                  <a:pt x="699" y="428"/>
                  <a:pt x="714" y="436"/>
                  <a:pt x="722" y="436"/>
                </a:cubicBezTo>
                <a:cubicBezTo>
                  <a:pt x="744" y="436"/>
                  <a:pt x="759" y="413"/>
                  <a:pt x="752" y="391"/>
                </a:cubicBez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286A50-7DF7-8349-9C6F-64DBFABF7480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ángulo 1072">
            <a:extLst>
              <a:ext uri="{FF2B5EF4-FFF2-40B4-BE49-F238E27FC236}">
                <a16:creationId xmlns:a16="http://schemas.microsoft.com/office/drawing/2014/main" id="{E98FE446-10EE-5D48-AA6F-3A6BC4712513}"/>
              </a:ext>
            </a:extLst>
          </p:cNvPr>
          <p:cNvSpPr/>
          <p:nvPr/>
        </p:nvSpPr>
        <p:spPr>
          <a:xfrm>
            <a:off x="1695300" y="1570330"/>
            <a:ext cx="753924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bg1"/>
                </a:solidFill>
                <a:latin typeface="Fjalla One" panose="02000506040000020004" pitchFamily="2" charset="0"/>
              </a:rPr>
              <a:t>N </a:t>
            </a:r>
            <a:r>
              <a:rPr lang="es-MX" sz="8000" dirty="0">
                <a:solidFill>
                  <a:schemeClr val="accent1"/>
                </a:solidFill>
                <a:latin typeface="Fjalla One" panose="02000506040000020004" pitchFamily="2" charset="0"/>
              </a:rPr>
              <a:t>umber of Deaths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AFFAFD-4344-AF4A-9912-0C2A571E6C5A}"/>
              </a:ext>
            </a:extLst>
          </p:cNvPr>
          <p:cNvGrpSpPr/>
          <p:nvPr/>
        </p:nvGrpSpPr>
        <p:grpSpPr>
          <a:xfrm>
            <a:off x="4071309" y="4100935"/>
            <a:ext cx="17073235" cy="7985459"/>
            <a:chOff x="1241873" y="22218332"/>
            <a:chExt cx="13366726" cy="6251858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447B179-2EAA-884A-89D0-4DF9F347F361}"/>
                </a:ext>
              </a:extLst>
            </p:cNvPr>
            <p:cNvSpPr/>
            <p:nvPr/>
          </p:nvSpPr>
          <p:spPr>
            <a:xfrm>
              <a:off x="1241873" y="23661520"/>
              <a:ext cx="13366726" cy="12779"/>
            </a:xfrm>
            <a:custGeom>
              <a:avLst/>
              <a:gdLst>
                <a:gd name="connsiteX0" fmla="*/ 0 w 9963090"/>
                <a:gd name="connsiteY0" fmla="*/ -1 h 9525"/>
                <a:gd name="connsiteX1" fmla="*/ 9963090 w 9963090"/>
                <a:gd name="connsiteY1" fmla="*/ -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63090" h="9525">
                  <a:moveTo>
                    <a:pt x="0" y="-1"/>
                  </a:moveTo>
                  <a:lnTo>
                    <a:pt x="9963090" y="-1"/>
                  </a:lnTo>
                </a:path>
              </a:pathLst>
            </a:custGeom>
            <a:ln w="53587" cap="flat">
              <a:solidFill>
                <a:srgbClr val="6AA5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D07206D-89AD-8E45-818A-BF1EFAC3BD01}"/>
                </a:ext>
              </a:extLst>
            </p:cNvPr>
            <p:cNvSpPr/>
            <p:nvPr/>
          </p:nvSpPr>
          <p:spPr>
            <a:xfrm>
              <a:off x="1260729" y="22218332"/>
              <a:ext cx="119799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500" dirty="0">
                  <a:solidFill>
                    <a:srgbClr val="3F3F3F"/>
                  </a:solidFill>
                  <a:latin typeface="Fjalla One" panose="02000506040000020004" pitchFamily="2" charset="0"/>
                </a:rPr>
                <a:t>USA </a:t>
              </a:r>
            </a:p>
            <a:p>
              <a:r>
                <a:rPr lang="en-US" sz="3500" dirty="0">
                  <a:solidFill>
                    <a:srgbClr val="3F3F3F"/>
                  </a:solidFill>
                  <a:latin typeface="Fjalla One" panose="02000506040000020004" pitchFamily="2" charset="0"/>
                </a:rPr>
                <a:t>State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3E7D9DE-E9E0-6E47-B1FC-796271E80115}"/>
                </a:ext>
              </a:extLst>
            </p:cNvPr>
            <p:cNvSpPr/>
            <p:nvPr/>
          </p:nvSpPr>
          <p:spPr>
            <a:xfrm>
              <a:off x="4993069" y="22218332"/>
              <a:ext cx="119799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500" dirty="0">
                  <a:solidFill>
                    <a:srgbClr val="3F3F3F"/>
                  </a:solidFill>
                  <a:latin typeface="Fjalla One" panose="02000506040000020004" pitchFamily="2" charset="0"/>
                </a:rPr>
                <a:t>Total </a:t>
              </a:r>
            </a:p>
            <a:p>
              <a:r>
                <a:rPr lang="en-US" sz="3500" dirty="0">
                  <a:solidFill>
                    <a:srgbClr val="3F3F3F"/>
                  </a:solidFill>
                  <a:latin typeface="Fjalla One" panose="02000506040000020004" pitchFamily="2" charset="0"/>
                </a:rPr>
                <a:t>Cases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72ADD0D-8907-C74B-9593-AED0EF64BDF2}"/>
                </a:ext>
              </a:extLst>
            </p:cNvPr>
            <p:cNvSpPr/>
            <p:nvPr/>
          </p:nvSpPr>
          <p:spPr>
            <a:xfrm>
              <a:off x="8725409" y="22218332"/>
              <a:ext cx="119799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500" dirty="0">
                  <a:solidFill>
                    <a:srgbClr val="3F3F3F"/>
                  </a:solidFill>
                  <a:latin typeface="Fjalla One" panose="02000506040000020004" pitchFamily="2" charset="0"/>
                </a:rPr>
                <a:t>New</a:t>
              </a:r>
            </a:p>
            <a:p>
              <a:r>
                <a:rPr lang="en-US" sz="3500" dirty="0">
                  <a:solidFill>
                    <a:srgbClr val="3F3F3F"/>
                  </a:solidFill>
                  <a:latin typeface="Fjalla One" panose="02000506040000020004" pitchFamily="2" charset="0"/>
                </a:rPr>
                <a:t>Cases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E43276B-07C9-2940-B74E-E87DFF8F4054}"/>
                </a:ext>
              </a:extLst>
            </p:cNvPr>
            <p:cNvSpPr/>
            <p:nvPr/>
          </p:nvSpPr>
          <p:spPr>
            <a:xfrm>
              <a:off x="12457749" y="22218332"/>
              <a:ext cx="167347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500" dirty="0">
                  <a:solidFill>
                    <a:srgbClr val="3F3F3F"/>
                  </a:solidFill>
                  <a:latin typeface="Fjalla One" panose="02000506040000020004" pitchFamily="2" charset="0"/>
                </a:rPr>
                <a:t>Total</a:t>
              </a:r>
            </a:p>
            <a:p>
              <a:r>
                <a:rPr lang="en-US" sz="3500" dirty="0">
                  <a:solidFill>
                    <a:srgbClr val="3F3F3F"/>
                  </a:solidFill>
                  <a:latin typeface="Fjalla One" panose="02000506040000020004" pitchFamily="2" charset="0"/>
                </a:rPr>
                <a:t>Deaths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DCBABC-B7D7-984A-A764-17950D392E48}"/>
                </a:ext>
              </a:extLst>
            </p:cNvPr>
            <p:cNvSpPr/>
            <p:nvPr/>
          </p:nvSpPr>
          <p:spPr>
            <a:xfrm>
              <a:off x="1260729" y="24241090"/>
              <a:ext cx="2319866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500" dirty="0">
                  <a:latin typeface="Montserrat Light" pitchFamily="2" charset="77"/>
                </a:rPr>
                <a:t>New York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5DBAC5-87EF-474C-8052-7433AA071C9A}"/>
                </a:ext>
              </a:extLst>
            </p:cNvPr>
            <p:cNvSpPr/>
            <p:nvPr/>
          </p:nvSpPr>
          <p:spPr>
            <a:xfrm>
              <a:off x="1260729" y="25439970"/>
              <a:ext cx="2702984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500" dirty="0">
                  <a:latin typeface="Montserrat Light" pitchFamily="2" charset="77"/>
                </a:rPr>
                <a:t>New Jersey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16D16D3-5060-1D48-864F-9BC2D045A49E}"/>
                </a:ext>
              </a:extLst>
            </p:cNvPr>
            <p:cNvSpPr/>
            <p:nvPr/>
          </p:nvSpPr>
          <p:spPr>
            <a:xfrm>
              <a:off x="1260729" y="26639609"/>
              <a:ext cx="3122971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500" dirty="0">
                  <a:latin typeface="Montserrat Light" pitchFamily="2" charset="77"/>
                </a:rPr>
                <a:t>Pennsylvania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13C158-2AB2-164B-8F1E-F60B16CE76A2}"/>
                </a:ext>
              </a:extLst>
            </p:cNvPr>
            <p:cNvSpPr/>
            <p:nvPr/>
          </p:nvSpPr>
          <p:spPr>
            <a:xfrm>
              <a:off x="1260729" y="27839248"/>
              <a:ext cx="2299027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500" dirty="0">
                  <a:latin typeface="Montserrat Light" pitchFamily="2" charset="77"/>
                </a:rPr>
                <a:t>Louisiana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E5136D5-8AE7-5048-8AD2-2921D5588E28}"/>
                </a:ext>
              </a:extLst>
            </p:cNvPr>
            <p:cNvSpPr/>
            <p:nvPr/>
          </p:nvSpPr>
          <p:spPr>
            <a:xfrm>
              <a:off x="4654949" y="24241090"/>
              <a:ext cx="1874232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500" dirty="0">
                  <a:latin typeface="Montserrat Light" pitchFamily="2" charset="77"/>
                </a:rPr>
                <a:t>170,000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231ACD2-540E-4E41-A873-5B955491E2B3}"/>
                </a:ext>
              </a:extLst>
            </p:cNvPr>
            <p:cNvSpPr/>
            <p:nvPr/>
          </p:nvSpPr>
          <p:spPr>
            <a:xfrm>
              <a:off x="4740709" y="25439970"/>
              <a:ext cx="1702710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500" dirty="0">
                  <a:latin typeface="Montserrat Light" pitchFamily="2" charset="77"/>
                </a:rPr>
                <a:t>54,000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3A725D0-D443-5A42-8E2C-6D14DC4E1A08}"/>
                </a:ext>
              </a:extLst>
            </p:cNvPr>
            <p:cNvSpPr/>
            <p:nvPr/>
          </p:nvSpPr>
          <p:spPr>
            <a:xfrm>
              <a:off x="4838493" y="26639609"/>
              <a:ext cx="1507144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500" dirty="0">
                  <a:latin typeface="Montserrat Light" pitchFamily="2" charset="77"/>
                </a:rPr>
                <a:t>19,979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12B87E4-4C1C-0343-9304-29FDB352FADA}"/>
                </a:ext>
              </a:extLst>
            </p:cNvPr>
            <p:cNvSpPr/>
            <p:nvPr/>
          </p:nvSpPr>
          <p:spPr>
            <a:xfrm>
              <a:off x="4863341" y="27839248"/>
              <a:ext cx="1457450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500" dirty="0">
                  <a:latin typeface="Montserrat Light" pitchFamily="2" charset="77"/>
                </a:rPr>
                <a:t>19,253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73D3FD-4F20-FB45-870E-5C0618C8335E}"/>
                </a:ext>
              </a:extLst>
            </p:cNvPr>
            <p:cNvSpPr/>
            <p:nvPr/>
          </p:nvSpPr>
          <p:spPr>
            <a:xfrm>
              <a:off x="8545885" y="24241090"/>
              <a:ext cx="1430200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500" dirty="0">
                  <a:latin typeface="Montserrat Light" pitchFamily="2" charset="77"/>
                </a:rPr>
                <a:t>9,000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7FC2E77-6CF3-D846-89C2-7A3CE05419AD}"/>
                </a:ext>
              </a:extLst>
            </p:cNvPr>
            <p:cNvSpPr/>
            <p:nvPr/>
          </p:nvSpPr>
          <p:spPr>
            <a:xfrm>
              <a:off x="8556303" y="25439970"/>
              <a:ext cx="1409360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500" dirty="0">
                  <a:latin typeface="Montserrat Light" pitchFamily="2" charset="77"/>
                </a:rPr>
                <a:t>3,000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5BCB9E7-CEDE-7C4A-9CDE-45901A2DDFB3}"/>
                </a:ext>
              </a:extLst>
            </p:cNvPr>
            <p:cNvSpPr/>
            <p:nvPr/>
          </p:nvSpPr>
          <p:spPr>
            <a:xfrm>
              <a:off x="8624431" y="26639609"/>
              <a:ext cx="1273105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500" dirty="0">
                  <a:latin typeface="Montserrat Light" pitchFamily="2" charset="77"/>
                </a:rPr>
                <a:t>1,500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41BA595-6CBD-E44E-9654-7267B5F6BDD8}"/>
                </a:ext>
              </a:extLst>
            </p:cNvPr>
            <p:cNvSpPr/>
            <p:nvPr/>
          </p:nvSpPr>
          <p:spPr>
            <a:xfrm>
              <a:off x="8755078" y="27839248"/>
              <a:ext cx="1011815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500" dirty="0">
                  <a:latin typeface="Montserrat Light" pitchFamily="2" charset="77"/>
                </a:rPr>
                <a:t>970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6969A2A-DD6D-E940-B00B-DEEAB74D3DC1}"/>
                </a:ext>
              </a:extLst>
            </p:cNvPr>
            <p:cNvSpPr/>
            <p:nvPr/>
          </p:nvSpPr>
          <p:spPr>
            <a:xfrm>
              <a:off x="12422395" y="24241090"/>
              <a:ext cx="1406154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500" dirty="0">
                  <a:latin typeface="Montserrat Light" pitchFamily="2" charset="77"/>
                </a:rPr>
                <a:t>7,844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F7915F3-EC68-2745-B96D-16E20C2E754B}"/>
                </a:ext>
              </a:extLst>
            </p:cNvPr>
            <p:cNvSpPr/>
            <p:nvPr/>
          </p:nvSpPr>
          <p:spPr>
            <a:xfrm>
              <a:off x="12500941" y="25439970"/>
              <a:ext cx="1249060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500" dirty="0">
                  <a:latin typeface="Montserrat Light" pitchFamily="2" charset="77"/>
                </a:rPr>
                <a:t>1,978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F7EC0C4-1DDA-614A-86B9-AA301B4210C6}"/>
                </a:ext>
              </a:extLst>
            </p:cNvPr>
            <p:cNvSpPr/>
            <p:nvPr/>
          </p:nvSpPr>
          <p:spPr>
            <a:xfrm>
              <a:off x="12671660" y="26639609"/>
              <a:ext cx="907621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500" dirty="0">
                  <a:latin typeface="Montserrat Light" pitchFamily="2" charset="77"/>
                </a:rPr>
                <a:t>416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5C0A16F-8239-5A44-AC01-8DFA92D769B9}"/>
                </a:ext>
              </a:extLst>
            </p:cNvPr>
            <p:cNvSpPr/>
            <p:nvPr/>
          </p:nvSpPr>
          <p:spPr>
            <a:xfrm>
              <a:off x="12652427" y="27839248"/>
              <a:ext cx="946093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500" dirty="0">
                  <a:latin typeface="Montserrat Light" pitchFamily="2" charset="77"/>
                </a:rPr>
                <a:t>755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20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287A8E-02A2-E64E-9238-5D0D5D03D94E}"/>
              </a:ext>
            </a:extLst>
          </p:cNvPr>
          <p:cNvSpPr/>
          <p:nvPr/>
        </p:nvSpPr>
        <p:spPr>
          <a:xfrm>
            <a:off x="0" y="0"/>
            <a:ext cx="12050486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254401-3443-5D48-82CD-9E3725E9A39E}"/>
              </a:ext>
            </a:extLst>
          </p:cNvPr>
          <p:cNvGrpSpPr/>
          <p:nvPr/>
        </p:nvGrpSpPr>
        <p:grpSpPr>
          <a:xfrm>
            <a:off x="0" y="0"/>
            <a:ext cx="11740510" cy="3328414"/>
            <a:chOff x="0" y="0"/>
            <a:chExt cx="11740510" cy="3328414"/>
          </a:xfrm>
        </p:grpSpPr>
        <p:sp>
          <p:nvSpPr>
            <p:cNvPr id="39" name="Freeform 893">
              <a:extLst>
                <a:ext uri="{FF2B5EF4-FFF2-40B4-BE49-F238E27FC236}">
                  <a16:creationId xmlns:a16="http://schemas.microsoft.com/office/drawing/2014/main" id="{CCD12D82-6AFB-5446-8200-798B56261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893">
              <a:extLst>
                <a:ext uri="{FF2B5EF4-FFF2-40B4-BE49-F238E27FC236}">
                  <a16:creationId xmlns:a16="http://schemas.microsoft.com/office/drawing/2014/main" id="{3A147941-6314-AF47-B799-FCDE2F58A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166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893">
              <a:extLst>
                <a:ext uri="{FF2B5EF4-FFF2-40B4-BE49-F238E27FC236}">
                  <a16:creationId xmlns:a16="http://schemas.microsoft.com/office/drawing/2014/main" id="{65465749-8687-F14D-BF41-4A61F8C74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93">
              <a:extLst>
                <a:ext uri="{FF2B5EF4-FFF2-40B4-BE49-F238E27FC236}">
                  <a16:creationId xmlns:a16="http://schemas.microsoft.com/office/drawing/2014/main" id="{1AEDD90F-F62D-C24E-B9A3-F8C18943A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966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893">
              <a:extLst>
                <a:ext uri="{FF2B5EF4-FFF2-40B4-BE49-F238E27FC236}">
                  <a16:creationId xmlns:a16="http://schemas.microsoft.com/office/drawing/2014/main" id="{9C500DA1-BB20-2549-9984-E6C589CB7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4132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93">
              <a:extLst>
                <a:ext uri="{FF2B5EF4-FFF2-40B4-BE49-F238E27FC236}">
                  <a16:creationId xmlns:a16="http://schemas.microsoft.com/office/drawing/2014/main" id="{FBDF507F-8B08-D94F-A6DB-B5772E3A1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0298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893">
              <a:extLst>
                <a:ext uri="{FF2B5EF4-FFF2-40B4-BE49-F238E27FC236}">
                  <a16:creationId xmlns:a16="http://schemas.microsoft.com/office/drawing/2014/main" id="{C5D1E403-7F83-2F4C-9E76-C4422E218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932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893">
              <a:extLst>
                <a:ext uri="{FF2B5EF4-FFF2-40B4-BE49-F238E27FC236}">
                  <a16:creationId xmlns:a16="http://schemas.microsoft.com/office/drawing/2014/main" id="{0E1999B3-BA54-8C4F-95B0-5EFD0582F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2098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F678AC9-EFA1-BE49-94DA-193F00B1A16A}"/>
              </a:ext>
            </a:extLst>
          </p:cNvPr>
          <p:cNvGrpSpPr/>
          <p:nvPr/>
        </p:nvGrpSpPr>
        <p:grpSpPr>
          <a:xfrm>
            <a:off x="0" y="3363686"/>
            <a:ext cx="11740510" cy="3328414"/>
            <a:chOff x="0" y="0"/>
            <a:chExt cx="11740510" cy="3328414"/>
          </a:xfrm>
        </p:grpSpPr>
        <p:sp>
          <p:nvSpPr>
            <p:cNvPr id="49" name="Freeform 893">
              <a:extLst>
                <a:ext uri="{FF2B5EF4-FFF2-40B4-BE49-F238E27FC236}">
                  <a16:creationId xmlns:a16="http://schemas.microsoft.com/office/drawing/2014/main" id="{D73FC344-04ED-724C-85E6-1A51DB503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893">
              <a:extLst>
                <a:ext uri="{FF2B5EF4-FFF2-40B4-BE49-F238E27FC236}">
                  <a16:creationId xmlns:a16="http://schemas.microsoft.com/office/drawing/2014/main" id="{7B9899C5-5C9A-9641-8D45-5F3E91E09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166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893">
              <a:extLst>
                <a:ext uri="{FF2B5EF4-FFF2-40B4-BE49-F238E27FC236}">
                  <a16:creationId xmlns:a16="http://schemas.microsoft.com/office/drawing/2014/main" id="{7CF9F830-E36F-F64B-B10B-1FF6C3AE6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893">
              <a:extLst>
                <a:ext uri="{FF2B5EF4-FFF2-40B4-BE49-F238E27FC236}">
                  <a16:creationId xmlns:a16="http://schemas.microsoft.com/office/drawing/2014/main" id="{ECD147C4-54A4-EC47-9BAA-FC50483A7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966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893">
              <a:extLst>
                <a:ext uri="{FF2B5EF4-FFF2-40B4-BE49-F238E27FC236}">
                  <a16:creationId xmlns:a16="http://schemas.microsoft.com/office/drawing/2014/main" id="{B91ED88A-27DE-EE49-A383-8A45F9F06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4132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893">
              <a:extLst>
                <a:ext uri="{FF2B5EF4-FFF2-40B4-BE49-F238E27FC236}">
                  <a16:creationId xmlns:a16="http://schemas.microsoft.com/office/drawing/2014/main" id="{DC81E85F-A649-774D-A740-50F7948AB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0298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893">
              <a:extLst>
                <a:ext uri="{FF2B5EF4-FFF2-40B4-BE49-F238E27FC236}">
                  <a16:creationId xmlns:a16="http://schemas.microsoft.com/office/drawing/2014/main" id="{C3E5318D-54C0-F34D-825C-3837545D6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932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893">
              <a:extLst>
                <a:ext uri="{FF2B5EF4-FFF2-40B4-BE49-F238E27FC236}">
                  <a16:creationId xmlns:a16="http://schemas.microsoft.com/office/drawing/2014/main" id="{9EB79B31-9C11-DC4E-B19B-FEDF2C72F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2098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51451FF-9F9B-894E-876E-1B3C325161B3}"/>
              </a:ext>
            </a:extLst>
          </p:cNvPr>
          <p:cNvGrpSpPr/>
          <p:nvPr/>
        </p:nvGrpSpPr>
        <p:grpSpPr>
          <a:xfrm>
            <a:off x="0" y="6977467"/>
            <a:ext cx="11740510" cy="3328414"/>
            <a:chOff x="0" y="0"/>
            <a:chExt cx="11740510" cy="3328414"/>
          </a:xfrm>
        </p:grpSpPr>
        <p:sp>
          <p:nvSpPr>
            <p:cNvPr id="58" name="Freeform 893">
              <a:extLst>
                <a:ext uri="{FF2B5EF4-FFF2-40B4-BE49-F238E27FC236}">
                  <a16:creationId xmlns:a16="http://schemas.microsoft.com/office/drawing/2014/main" id="{D4436991-5AA3-8E4C-A1C4-2BF08F314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893">
              <a:extLst>
                <a:ext uri="{FF2B5EF4-FFF2-40B4-BE49-F238E27FC236}">
                  <a16:creationId xmlns:a16="http://schemas.microsoft.com/office/drawing/2014/main" id="{77E79680-35D9-844C-AFA6-2BFF6AA8B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166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893">
              <a:extLst>
                <a:ext uri="{FF2B5EF4-FFF2-40B4-BE49-F238E27FC236}">
                  <a16:creationId xmlns:a16="http://schemas.microsoft.com/office/drawing/2014/main" id="{BCAE7900-48F1-3F47-8450-61FFE358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893">
              <a:extLst>
                <a:ext uri="{FF2B5EF4-FFF2-40B4-BE49-F238E27FC236}">
                  <a16:creationId xmlns:a16="http://schemas.microsoft.com/office/drawing/2014/main" id="{D0C0AD12-2A1B-F347-B61C-B592C9351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966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893">
              <a:extLst>
                <a:ext uri="{FF2B5EF4-FFF2-40B4-BE49-F238E27FC236}">
                  <a16:creationId xmlns:a16="http://schemas.microsoft.com/office/drawing/2014/main" id="{77E96186-BC1C-F346-827B-D73B90A5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4132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893">
              <a:extLst>
                <a:ext uri="{FF2B5EF4-FFF2-40B4-BE49-F238E27FC236}">
                  <a16:creationId xmlns:a16="http://schemas.microsoft.com/office/drawing/2014/main" id="{F0A917AA-4596-034C-9054-68CF4E9D3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0298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893">
              <a:extLst>
                <a:ext uri="{FF2B5EF4-FFF2-40B4-BE49-F238E27FC236}">
                  <a16:creationId xmlns:a16="http://schemas.microsoft.com/office/drawing/2014/main" id="{76043108-5C8D-1846-B452-51BBCF012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932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893">
              <a:extLst>
                <a:ext uri="{FF2B5EF4-FFF2-40B4-BE49-F238E27FC236}">
                  <a16:creationId xmlns:a16="http://schemas.microsoft.com/office/drawing/2014/main" id="{44FE4A44-DA91-DC4D-BC13-DF8044606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2098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DED333C-2AB6-2046-B9B8-4F5FFF5EC973}"/>
              </a:ext>
            </a:extLst>
          </p:cNvPr>
          <p:cNvGrpSpPr/>
          <p:nvPr/>
        </p:nvGrpSpPr>
        <p:grpSpPr>
          <a:xfrm>
            <a:off x="0" y="10530270"/>
            <a:ext cx="11740510" cy="3328414"/>
            <a:chOff x="0" y="0"/>
            <a:chExt cx="11740510" cy="3328414"/>
          </a:xfrm>
        </p:grpSpPr>
        <p:sp>
          <p:nvSpPr>
            <p:cNvPr id="68" name="Freeform 893">
              <a:extLst>
                <a:ext uri="{FF2B5EF4-FFF2-40B4-BE49-F238E27FC236}">
                  <a16:creationId xmlns:a16="http://schemas.microsoft.com/office/drawing/2014/main" id="{51A99240-BA10-F746-A72A-2526C2162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893">
              <a:extLst>
                <a:ext uri="{FF2B5EF4-FFF2-40B4-BE49-F238E27FC236}">
                  <a16:creationId xmlns:a16="http://schemas.microsoft.com/office/drawing/2014/main" id="{9E528B7C-5576-B84A-9A37-5CAC0D190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166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893">
              <a:extLst>
                <a:ext uri="{FF2B5EF4-FFF2-40B4-BE49-F238E27FC236}">
                  <a16:creationId xmlns:a16="http://schemas.microsoft.com/office/drawing/2014/main" id="{9F018826-7EC1-5643-A007-84120A68B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893">
              <a:extLst>
                <a:ext uri="{FF2B5EF4-FFF2-40B4-BE49-F238E27FC236}">
                  <a16:creationId xmlns:a16="http://schemas.microsoft.com/office/drawing/2014/main" id="{8446C38D-32BA-054D-869D-77BAB0436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966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893">
              <a:extLst>
                <a:ext uri="{FF2B5EF4-FFF2-40B4-BE49-F238E27FC236}">
                  <a16:creationId xmlns:a16="http://schemas.microsoft.com/office/drawing/2014/main" id="{AA066370-D3D4-1F43-AEEB-E7FFE4208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4132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893">
              <a:extLst>
                <a:ext uri="{FF2B5EF4-FFF2-40B4-BE49-F238E27FC236}">
                  <a16:creationId xmlns:a16="http://schemas.microsoft.com/office/drawing/2014/main" id="{C44FD736-00CB-2F4C-A130-910696AAF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0298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893">
              <a:extLst>
                <a:ext uri="{FF2B5EF4-FFF2-40B4-BE49-F238E27FC236}">
                  <a16:creationId xmlns:a16="http://schemas.microsoft.com/office/drawing/2014/main" id="{C5477055-F010-3942-B7E0-38E3ECF49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932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893">
              <a:extLst>
                <a:ext uri="{FF2B5EF4-FFF2-40B4-BE49-F238E27FC236}">
                  <a16:creationId xmlns:a16="http://schemas.microsoft.com/office/drawing/2014/main" id="{C3D31474-BC87-EE4C-95D5-367A411A4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2098" y="0"/>
              <a:ext cx="1338412" cy="3328414"/>
            </a:xfrm>
            <a:custGeom>
              <a:avLst/>
              <a:gdLst>
                <a:gd name="T0" fmla="*/ 319 w 337"/>
                <a:gd name="T1" fmla="*/ 342 h 835"/>
                <a:gd name="T2" fmla="*/ 319 w 337"/>
                <a:gd name="T3" fmla="*/ 342 h 835"/>
                <a:gd name="T4" fmla="*/ 286 w 337"/>
                <a:gd name="T5" fmla="*/ 196 h 835"/>
                <a:gd name="T6" fmla="*/ 230 w 337"/>
                <a:gd name="T7" fmla="*/ 151 h 835"/>
                <a:gd name="T8" fmla="*/ 218 w 337"/>
                <a:gd name="T9" fmla="*/ 146 h 835"/>
                <a:gd name="T10" fmla="*/ 196 w 337"/>
                <a:gd name="T11" fmla="*/ 129 h 835"/>
                <a:gd name="T12" fmla="*/ 230 w 337"/>
                <a:gd name="T13" fmla="*/ 67 h 835"/>
                <a:gd name="T14" fmla="*/ 168 w 337"/>
                <a:gd name="T15" fmla="*/ 0 h 835"/>
                <a:gd name="T16" fmla="*/ 101 w 337"/>
                <a:gd name="T17" fmla="*/ 67 h 835"/>
                <a:gd name="T18" fmla="*/ 135 w 337"/>
                <a:gd name="T19" fmla="*/ 129 h 835"/>
                <a:gd name="T20" fmla="*/ 123 w 337"/>
                <a:gd name="T21" fmla="*/ 146 h 835"/>
                <a:gd name="T22" fmla="*/ 45 w 337"/>
                <a:gd name="T23" fmla="*/ 202 h 835"/>
                <a:gd name="T24" fmla="*/ 17 w 337"/>
                <a:gd name="T25" fmla="*/ 342 h 835"/>
                <a:gd name="T26" fmla="*/ 17 w 337"/>
                <a:gd name="T27" fmla="*/ 453 h 835"/>
                <a:gd name="T28" fmla="*/ 51 w 337"/>
                <a:gd name="T29" fmla="*/ 420 h 835"/>
                <a:gd name="T30" fmla="*/ 67 w 337"/>
                <a:gd name="T31" fmla="*/ 330 h 835"/>
                <a:gd name="T32" fmla="*/ 79 w 337"/>
                <a:gd name="T33" fmla="*/ 286 h 835"/>
                <a:gd name="T34" fmla="*/ 79 w 337"/>
                <a:gd name="T35" fmla="*/ 353 h 835"/>
                <a:gd name="T36" fmla="*/ 73 w 337"/>
                <a:gd name="T37" fmla="*/ 493 h 835"/>
                <a:gd name="T38" fmla="*/ 84 w 337"/>
                <a:gd name="T39" fmla="*/ 795 h 835"/>
                <a:gd name="T40" fmla="*/ 112 w 337"/>
                <a:gd name="T41" fmla="*/ 828 h 835"/>
                <a:gd name="T42" fmla="*/ 146 w 337"/>
                <a:gd name="T43" fmla="*/ 795 h 835"/>
                <a:gd name="T44" fmla="*/ 157 w 337"/>
                <a:gd name="T45" fmla="*/ 498 h 835"/>
                <a:gd name="T46" fmla="*/ 185 w 337"/>
                <a:gd name="T47" fmla="*/ 510 h 835"/>
                <a:gd name="T48" fmla="*/ 190 w 337"/>
                <a:gd name="T49" fmla="*/ 795 h 835"/>
                <a:gd name="T50" fmla="*/ 218 w 337"/>
                <a:gd name="T51" fmla="*/ 828 h 835"/>
                <a:gd name="T52" fmla="*/ 252 w 337"/>
                <a:gd name="T53" fmla="*/ 789 h 835"/>
                <a:gd name="T54" fmla="*/ 258 w 337"/>
                <a:gd name="T55" fmla="*/ 476 h 835"/>
                <a:gd name="T56" fmla="*/ 252 w 337"/>
                <a:gd name="T57" fmla="*/ 347 h 835"/>
                <a:gd name="T58" fmla="*/ 258 w 337"/>
                <a:gd name="T59" fmla="*/ 297 h 835"/>
                <a:gd name="T60" fmla="*/ 263 w 337"/>
                <a:gd name="T61" fmla="*/ 330 h 835"/>
                <a:gd name="T62" fmla="*/ 286 w 337"/>
                <a:gd name="T63" fmla="*/ 420 h 835"/>
                <a:gd name="T64" fmla="*/ 319 w 337"/>
                <a:gd name="T65" fmla="*/ 453 h 835"/>
                <a:gd name="T66" fmla="*/ 319 w 337"/>
                <a:gd name="T67" fmla="*/ 34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7" h="835">
                  <a:moveTo>
                    <a:pt x="319" y="342"/>
                  </a:moveTo>
                  <a:lnTo>
                    <a:pt x="319" y="342"/>
                  </a:lnTo>
                  <a:cubicBezTo>
                    <a:pt x="308" y="280"/>
                    <a:pt x="302" y="230"/>
                    <a:pt x="286" y="196"/>
                  </a:cubicBezTo>
                  <a:cubicBezTo>
                    <a:pt x="280" y="174"/>
                    <a:pt x="247" y="162"/>
                    <a:pt x="230" y="151"/>
                  </a:cubicBezTo>
                  <a:cubicBezTo>
                    <a:pt x="224" y="151"/>
                    <a:pt x="218" y="151"/>
                    <a:pt x="218" y="146"/>
                  </a:cubicBezTo>
                  <a:cubicBezTo>
                    <a:pt x="207" y="146"/>
                    <a:pt x="196" y="146"/>
                    <a:pt x="196" y="129"/>
                  </a:cubicBezTo>
                  <a:cubicBezTo>
                    <a:pt x="218" y="112"/>
                    <a:pt x="230" y="95"/>
                    <a:pt x="230" y="67"/>
                  </a:cubicBezTo>
                  <a:cubicBezTo>
                    <a:pt x="230" y="34"/>
                    <a:pt x="202" y="0"/>
                    <a:pt x="168" y="0"/>
                  </a:cubicBezTo>
                  <a:cubicBezTo>
                    <a:pt x="129" y="0"/>
                    <a:pt x="101" y="34"/>
                    <a:pt x="101" y="67"/>
                  </a:cubicBezTo>
                  <a:cubicBezTo>
                    <a:pt x="101" y="95"/>
                    <a:pt x="118" y="118"/>
                    <a:pt x="135" y="129"/>
                  </a:cubicBezTo>
                  <a:cubicBezTo>
                    <a:pt x="140" y="135"/>
                    <a:pt x="135" y="140"/>
                    <a:pt x="123" y="146"/>
                  </a:cubicBezTo>
                  <a:cubicBezTo>
                    <a:pt x="112" y="151"/>
                    <a:pt x="62" y="168"/>
                    <a:pt x="45" y="202"/>
                  </a:cubicBezTo>
                  <a:cubicBezTo>
                    <a:pt x="34" y="230"/>
                    <a:pt x="28" y="286"/>
                    <a:pt x="17" y="342"/>
                  </a:cubicBezTo>
                  <a:cubicBezTo>
                    <a:pt x="11" y="369"/>
                    <a:pt x="0" y="448"/>
                    <a:pt x="17" y="453"/>
                  </a:cubicBezTo>
                  <a:cubicBezTo>
                    <a:pt x="34" y="465"/>
                    <a:pt x="45" y="442"/>
                    <a:pt x="51" y="420"/>
                  </a:cubicBezTo>
                  <a:cubicBezTo>
                    <a:pt x="56" y="386"/>
                    <a:pt x="67" y="330"/>
                    <a:pt x="67" y="330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84" y="314"/>
                    <a:pt x="84" y="342"/>
                    <a:pt x="79" y="353"/>
                  </a:cubicBezTo>
                  <a:cubicBezTo>
                    <a:pt x="79" y="369"/>
                    <a:pt x="73" y="453"/>
                    <a:pt x="73" y="493"/>
                  </a:cubicBezTo>
                  <a:cubicBezTo>
                    <a:pt x="73" y="537"/>
                    <a:pt x="79" y="772"/>
                    <a:pt x="84" y="795"/>
                  </a:cubicBezTo>
                  <a:cubicBezTo>
                    <a:pt x="90" y="812"/>
                    <a:pt x="95" y="828"/>
                    <a:pt x="112" y="828"/>
                  </a:cubicBezTo>
                  <a:cubicBezTo>
                    <a:pt x="129" y="834"/>
                    <a:pt x="140" y="812"/>
                    <a:pt x="146" y="795"/>
                  </a:cubicBezTo>
                  <a:cubicBezTo>
                    <a:pt x="146" y="778"/>
                    <a:pt x="146" y="515"/>
                    <a:pt x="157" y="498"/>
                  </a:cubicBezTo>
                  <a:cubicBezTo>
                    <a:pt x="168" y="481"/>
                    <a:pt x="179" y="504"/>
                    <a:pt x="185" y="510"/>
                  </a:cubicBezTo>
                  <a:cubicBezTo>
                    <a:pt x="185" y="515"/>
                    <a:pt x="190" y="778"/>
                    <a:pt x="190" y="795"/>
                  </a:cubicBezTo>
                  <a:cubicBezTo>
                    <a:pt x="196" y="806"/>
                    <a:pt x="196" y="823"/>
                    <a:pt x="218" y="828"/>
                  </a:cubicBezTo>
                  <a:cubicBezTo>
                    <a:pt x="241" y="828"/>
                    <a:pt x="247" y="801"/>
                    <a:pt x="252" y="789"/>
                  </a:cubicBezTo>
                  <a:cubicBezTo>
                    <a:pt x="252" y="772"/>
                    <a:pt x="258" y="510"/>
                    <a:pt x="258" y="476"/>
                  </a:cubicBezTo>
                  <a:cubicBezTo>
                    <a:pt x="263" y="442"/>
                    <a:pt x="252" y="358"/>
                    <a:pt x="252" y="347"/>
                  </a:cubicBezTo>
                  <a:cubicBezTo>
                    <a:pt x="252" y="336"/>
                    <a:pt x="258" y="319"/>
                    <a:pt x="258" y="297"/>
                  </a:cubicBezTo>
                  <a:cubicBezTo>
                    <a:pt x="263" y="330"/>
                    <a:pt x="263" y="330"/>
                    <a:pt x="263" y="330"/>
                  </a:cubicBezTo>
                  <a:cubicBezTo>
                    <a:pt x="263" y="330"/>
                    <a:pt x="274" y="381"/>
                    <a:pt x="286" y="420"/>
                  </a:cubicBezTo>
                  <a:cubicBezTo>
                    <a:pt x="286" y="437"/>
                    <a:pt x="302" y="459"/>
                    <a:pt x="319" y="453"/>
                  </a:cubicBezTo>
                  <a:cubicBezTo>
                    <a:pt x="336" y="442"/>
                    <a:pt x="319" y="369"/>
                    <a:pt x="319" y="342"/>
                  </a:cubicBezTo>
                </a:path>
              </a:pathLst>
            </a:custGeom>
            <a:solidFill>
              <a:srgbClr val="A5C8FE">
                <a:alpha val="4627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Rectángulo 1072">
            <a:extLst>
              <a:ext uri="{FF2B5EF4-FFF2-40B4-BE49-F238E27FC236}">
                <a16:creationId xmlns:a16="http://schemas.microsoft.com/office/drawing/2014/main" id="{7FD36069-FD49-F140-B558-0661446EA353}"/>
              </a:ext>
            </a:extLst>
          </p:cNvPr>
          <p:cNvSpPr/>
          <p:nvPr/>
        </p:nvSpPr>
        <p:spPr>
          <a:xfrm>
            <a:off x="2155372" y="5327168"/>
            <a:ext cx="78377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  <a:latin typeface="Fjalla One" panose="02000506040000020004" pitchFamily="2" charset="0"/>
              </a:rPr>
              <a:t>PEOPLE TESTED</a:t>
            </a:r>
          </a:p>
        </p:txBody>
      </p:sp>
      <p:sp>
        <p:nvSpPr>
          <p:cNvPr id="80" name="Rectángulo 1072">
            <a:extLst>
              <a:ext uri="{FF2B5EF4-FFF2-40B4-BE49-F238E27FC236}">
                <a16:creationId xmlns:a16="http://schemas.microsoft.com/office/drawing/2014/main" id="{265D9FCE-7878-3D4B-9CF1-D9835A828078}"/>
              </a:ext>
            </a:extLst>
          </p:cNvPr>
          <p:cNvSpPr/>
          <p:nvPr/>
        </p:nvSpPr>
        <p:spPr>
          <a:xfrm>
            <a:off x="2155372" y="6391431"/>
            <a:ext cx="78377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dirty="0">
                <a:solidFill>
                  <a:schemeClr val="bg1"/>
                </a:solidFill>
                <a:latin typeface="Fjalla One" panose="02000506040000020004" pitchFamily="2" charset="0"/>
              </a:rPr>
              <a:t>10,000</a:t>
            </a:r>
          </a:p>
        </p:txBody>
      </p:sp>
      <p:sp>
        <p:nvSpPr>
          <p:cNvPr id="81" name="Rectángulo 8">
            <a:extLst>
              <a:ext uri="{FF2B5EF4-FFF2-40B4-BE49-F238E27FC236}">
                <a16:creationId xmlns:a16="http://schemas.microsoft.com/office/drawing/2014/main" id="{D91BF862-4EC9-644F-BCA2-D581C8544CD0}"/>
              </a:ext>
            </a:extLst>
          </p:cNvPr>
          <p:cNvSpPr/>
          <p:nvPr/>
        </p:nvSpPr>
        <p:spPr>
          <a:xfrm>
            <a:off x="14127460" y="4243063"/>
            <a:ext cx="8471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latin typeface="Raleway" panose="020B0503030101060003" pitchFamily="34" charset="77"/>
              </a:rPr>
              <a:t>The World Health Organization (WHO) has declared this rapidly spreading coronavirus outbreak a pandemic.</a:t>
            </a:r>
          </a:p>
        </p:txBody>
      </p:sp>
      <p:sp>
        <p:nvSpPr>
          <p:cNvPr id="76" name="Rectángulo 8">
            <a:extLst>
              <a:ext uri="{FF2B5EF4-FFF2-40B4-BE49-F238E27FC236}">
                <a16:creationId xmlns:a16="http://schemas.microsoft.com/office/drawing/2014/main" id="{25A96A37-FD4F-4A4A-921A-3BF9A08D22FB}"/>
              </a:ext>
            </a:extLst>
          </p:cNvPr>
          <p:cNvSpPr/>
          <p:nvPr/>
        </p:nvSpPr>
        <p:spPr>
          <a:xfrm>
            <a:off x="14127460" y="7300613"/>
            <a:ext cx="8471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latin typeface="Raleway" panose="020B0503030101060003" pitchFamily="34" charset="77"/>
              </a:rPr>
              <a:t>The World Health Organization (WHO) has declared this rapidly spreading coronavirus outbreak a pandemic.</a:t>
            </a:r>
          </a:p>
        </p:txBody>
      </p:sp>
      <p:sp>
        <p:nvSpPr>
          <p:cNvPr id="77" name="Rectángulo 8">
            <a:extLst>
              <a:ext uri="{FF2B5EF4-FFF2-40B4-BE49-F238E27FC236}">
                <a16:creationId xmlns:a16="http://schemas.microsoft.com/office/drawing/2014/main" id="{163D94C2-C1A0-1A4C-8ECE-F110FC879817}"/>
              </a:ext>
            </a:extLst>
          </p:cNvPr>
          <p:cNvSpPr/>
          <p:nvPr/>
        </p:nvSpPr>
        <p:spPr>
          <a:xfrm>
            <a:off x="14127460" y="10337729"/>
            <a:ext cx="8471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latin typeface="Raleway" panose="020B0503030101060003" pitchFamily="34" charset="77"/>
              </a:rPr>
              <a:t>The World Health Organization (WHO) has declared this rapidly spreading coronavirus outbreak a pandemic.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DA2823-F5E4-9F48-8E30-77944310E60E}"/>
              </a:ext>
            </a:extLst>
          </p:cNvPr>
          <p:cNvGrpSpPr/>
          <p:nvPr/>
        </p:nvGrpSpPr>
        <p:grpSpPr>
          <a:xfrm>
            <a:off x="12948291" y="4570240"/>
            <a:ext cx="821845" cy="822242"/>
            <a:chOff x="16715041" y="5486399"/>
            <a:chExt cx="2720273" cy="2721588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4414A299-51A9-9243-8417-EBAF5BF24408}"/>
                </a:ext>
              </a:extLst>
            </p:cNvPr>
            <p:cNvSpPr/>
            <p:nvPr/>
          </p:nvSpPr>
          <p:spPr>
            <a:xfrm>
              <a:off x="17736217" y="5486399"/>
              <a:ext cx="679242" cy="2721588"/>
            </a:xfrm>
            <a:custGeom>
              <a:avLst/>
              <a:gdLst>
                <a:gd name="connsiteX0" fmla="*/ 0 w 98536"/>
                <a:gd name="connsiteY0" fmla="*/ 0 h 394811"/>
                <a:gd name="connsiteX1" fmla="*/ 98536 w 98536"/>
                <a:gd name="connsiteY1" fmla="*/ 0 h 394811"/>
                <a:gd name="connsiteX2" fmla="*/ 98536 w 98536"/>
                <a:gd name="connsiteY2" fmla="*/ 394811 h 394811"/>
                <a:gd name="connsiteX3" fmla="*/ 0 w 98536"/>
                <a:gd name="connsiteY3" fmla="*/ 394811 h 39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36" h="394811">
                  <a:moveTo>
                    <a:pt x="0" y="0"/>
                  </a:moveTo>
                  <a:lnTo>
                    <a:pt x="98536" y="0"/>
                  </a:lnTo>
                  <a:lnTo>
                    <a:pt x="98536" y="394811"/>
                  </a:lnTo>
                  <a:lnTo>
                    <a:pt x="0" y="394811"/>
                  </a:ln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33FE9CC-837B-BE46-8448-0E116BFD2400}"/>
                </a:ext>
              </a:extLst>
            </p:cNvPr>
            <p:cNvSpPr/>
            <p:nvPr/>
          </p:nvSpPr>
          <p:spPr>
            <a:xfrm>
              <a:off x="16715041" y="6507409"/>
              <a:ext cx="2720273" cy="679563"/>
            </a:xfrm>
            <a:custGeom>
              <a:avLst/>
              <a:gdLst>
                <a:gd name="connsiteX0" fmla="*/ 0 w 394620"/>
                <a:gd name="connsiteY0" fmla="*/ 0 h 98583"/>
                <a:gd name="connsiteX1" fmla="*/ 394620 w 394620"/>
                <a:gd name="connsiteY1" fmla="*/ 0 h 98583"/>
                <a:gd name="connsiteX2" fmla="*/ 394620 w 394620"/>
                <a:gd name="connsiteY2" fmla="*/ 98584 h 98583"/>
                <a:gd name="connsiteX3" fmla="*/ 0 w 394620"/>
                <a:gd name="connsiteY3" fmla="*/ 98584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620" h="98583">
                  <a:moveTo>
                    <a:pt x="0" y="0"/>
                  </a:moveTo>
                  <a:lnTo>
                    <a:pt x="394620" y="0"/>
                  </a:lnTo>
                  <a:lnTo>
                    <a:pt x="394620" y="98584"/>
                  </a:lnTo>
                  <a:lnTo>
                    <a:pt x="0" y="98584"/>
                  </a:ln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811E738-EDCE-534C-84C0-238D2DE58AF1}"/>
              </a:ext>
            </a:extLst>
          </p:cNvPr>
          <p:cNvGrpSpPr/>
          <p:nvPr/>
        </p:nvGrpSpPr>
        <p:grpSpPr>
          <a:xfrm>
            <a:off x="12948291" y="7672666"/>
            <a:ext cx="821845" cy="822242"/>
            <a:chOff x="16715041" y="5486399"/>
            <a:chExt cx="2720273" cy="2721588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3DF987FD-580C-454D-B4E5-AE07559B8488}"/>
                </a:ext>
              </a:extLst>
            </p:cNvPr>
            <p:cNvSpPr/>
            <p:nvPr/>
          </p:nvSpPr>
          <p:spPr>
            <a:xfrm>
              <a:off x="17736217" y="5486399"/>
              <a:ext cx="679242" cy="2721588"/>
            </a:xfrm>
            <a:custGeom>
              <a:avLst/>
              <a:gdLst>
                <a:gd name="connsiteX0" fmla="*/ 0 w 98536"/>
                <a:gd name="connsiteY0" fmla="*/ 0 h 394811"/>
                <a:gd name="connsiteX1" fmla="*/ 98536 w 98536"/>
                <a:gd name="connsiteY1" fmla="*/ 0 h 394811"/>
                <a:gd name="connsiteX2" fmla="*/ 98536 w 98536"/>
                <a:gd name="connsiteY2" fmla="*/ 394811 h 394811"/>
                <a:gd name="connsiteX3" fmla="*/ 0 w 98536"/>
                <a:gd name="connsiteY3" fmla="*/ 394811 h 39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36" h="394811">
                  <a:moveTo>
                    <a:pt x="0" y="0"/>
                  </a:moveTo>
                  <a:lnTo>
                    <a:pt x="98536" y="0"/>
                  </a:lnTo>
                  <a:lnTo>
                    <a:pt x="98536" y="394811"/>
                  </a:lnTo>
                  <a:lnTo>
                    <a:pt x="0" y="394811"/>
                  </a:ln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67B24A8-ECAF-F74E-8585-711039E48421}"/>
                </a:ext>
              </a:extLst>
            </p:cNvPr>
            <p:cNvSpPr/>
            <p:nvPr/>
          </p:nvSpPr>
          <p:spPr>
            <a:xfrm>
              <a:off x="16715041" y="6507409"/>
              <a:ext cx="2720273" cy="679563"/>
            </a:xfrm>
            <a:custGeom>
              <a:avLst/>
              <a:gdLst>
                <a:gd name="connsiteX0" fmla="*/ 0 w 394620"/>
                <a:gd name="connsiteY0" fmla="*/ 0 h 98583"/>
                <a:gd name="connsiteX1" fmla="*/ 394620 w 394620"/>
                <a:gd name="connsiteY1" fmla="*/ 0 h 98583"/>
                <a:gd name="connsiteX2" fmla="*/ 394620 w 394620"/>
                <a:gd name="connsiteY2" fmla="*/ 98584 h 98583"/>
                <a:gd name="connsiteX3" fmla="*/ 0 w 394620"/>
                <a:gd name="connsiteY3" fmla="*/ 98584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620" h="98583">
                  <a:moveTo>
                    <a:pt x="0" y="0"/>
                  </a:moveTo>
                  <a:lnTo>
                    <a:pt x="394620" y="0"/>
                  </a:lnTo>
                  <a:lnTo>
                    <a:pt x="394620" y="98584"/>
                  </a:lnTo>
                  <a:lnTo>
                    <a:pt x="0" y="98584"/>
                  </a:ln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1FCC94C-DDF7-4C4A-BEE9-D3887004CD31}"/>
              </a:ext>
            </a:extLst>
          </p:cNvPr>
          <p:cNvGrpSpPr/>
          <p:nvPr/>
        </p:nvGrpSpPr>
        <p:grpSpPr>
          <a:xfrm>
            <a:off x="12948291" y="10709782"/>
            <a:ext cx="821845" cy="822242"/>
            <a:chOff x="16715041" y="5486399"/>
            <a:chExt cx="2720273" cy="2721588"/>
          </a:xfrm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AD8475CA-B47E-1B4C-927A-C78F3928A38B}"/>
                </a:ext>
              </a:extLst>
            </p:cNvPr>
            <p:cNvSpPr/>
            <p:nvPr/>
          </p:nvSpPr>
          <p:spPr>
            <a:xfrm>
              <a:off x="17736217" y="5486399"/>
              <a:ext cx="679242" cy="2721588"/>
            </a:xfrm>
            <a:custGeom>
              <a:avLst/>
              <a:gdLst>
                <a:gd name="connsiteX0" fmla="*/ 0 w 98536"/>
                <a:gd name="connsiteY0" fmla="*/ 0 h 394811"/>
                <a:gd name="connsiteX1" fmla="*/ 98536 w 98536"/>
                <a:gd name="connsiteY1" fmla="*/ 0 h 394811"/>
                <a:gd name="connsiteX2" fmla="*/ 98536 w 98536"/>
                <a:gd name="connsiteY2" fmla="*/ 394811 h 394811"/>
                <a:gd name="connsiteX3" fmla="*/ 0 w 98536"/>
                <a:gd name="connsiteY3" fmla="*/ 394811 h 39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36" h="394811">
                  <a:moveTo>
                    <a:pt x="0" y="0"/>
                  </a:moveTo>
                  <a:lnTo>
                    <a:pt x="98536" y="0"/>
                  </a:lnTo>
                  <a:lnTo>
                    <a:pt x="98536" y="394811"/>
                  </a:lnTo>
                  <a:lnTo>
                    <a:pt x="0" y="394811"/>
                  </a:ln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91D94A2B-3BE5-0941-846D-803659FA0993}"/>
                </a:ext>
              </a:extLst>
            </p:cNvPr>
            <p:cNvSpPr/>
            <p:nvPr/>
          </p:nvSpPr>
          <p:spPr>
            <a:xfrm>
              <a:off x="16715041" y="6507409"/>
              <a:ext cx="2720273" cy="679563"/>
            </a:xfrm>
            <a:custGeom>
              <a:avLst/>
              <a:gdLst>
                <a:gd name="connsiteX0" fmla="*/ 0 w 394620"/>
                <a:gd name="connsiteY0" fmla="*/ 0 h 98583"/>
                <a:gd name="connsiteX1" fmla="*/ 394620 w 394620"/>
                <a:gd name="connsiteY1" fmla="*/ 0 h 98583"/>
                <a:gd name="connsiteX2" fmla="*/ 394620 w 394620"/>
                <a:gd name="connsiteY2" fmla="*/ 98584 h 98583"/>
                <a:gd name="connsiteX3" fmla="*/ 0 w 394620"/>
                <a:gd name="connsiteY3" fmla="*/ 98584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620" h="98583">
                  <a:moveTo>
                    <a:pt x="0" y="0"/>
                  </a:moveTo>
                  <a:lnTo>
                    <a:pt x="394620" y="0"/>
                  </a:lnTo>
                  <a:lnTo>
                    <a:pt x="394620" y="98584"/>
                  </a:lnTo>
                  <a:lnTo>
                    <a:pt x="0" y="98584"/>
                  </a:lnTo>
                  <a:close/>
                </a:path>
              </a:pathLst>
            </a:custGeom>
            <a:solidFill>
              <a:srgbClr val="3F3F3F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0"/>
            </a:p>
          </p:txBody>
        </p:sp>
      </p:grpSp>
    </p:spTree>
    <p:extLst>
      <p:ext uri="{BB962C8B-B14F-4D97-AF65-F5344CB8AC3E}">
        <p14:creationId xmlns:p14="http://schemas.microsoft.com/office/powerpoint/2010/main" val="23800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EFFAD00-FA37-1940-B97B-44A5499FFC87}"/>
              </a:ext>
            </a:extLst>
          </p:cNvPr>
          <p:cNvGrpSpPr/>
          <p:nvPr/>
        </p:nvGrpSpPr>
        <p:grpSpPr>
          <a:xfrm>
            <a:off x="8270884" y="3845485"/>
            <a:ext cx="8246759" cy="7159972"/>
            <a:chOff x="4307454" y="22833712"/>
            <a:chExt cx="3097523" cy="2689321"/>
          </a:xfrm>
          <a:solidFill>
            <a:schemeClr val="bg1">
              <a:lumMod val="95000"/>
            </a:schemeClr>
          </a:solidFill>
        </p:grpSpPr>
        <p:sp>
          <p:nvSpPr>
            <p:cNvPr id="155" name="Freeform 296">
              <a:extLst>
                <a:ext uri="{FF2B5EF4-FFF2-40B4-BE49-F238E27FC236}">
                  <a16:creationId xmlns:a16="http://schemas.microsoft.com/office/drawing/2014/main" id="{123A02D6-003A-AA45-9561-9F0819182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115" y="23842208"/>
              <a:ext cx="408201" cy="204104"/>
            </a:xfrm>
            <a:custGeom>
              <a:avLst/>
              <a:gdLst>
                <a:gd name="T0" fmla="*/ 133 w 148"/>
                <a:gd name="T1" fmla="*/ 74 h 75"/>
                <a:gd name="T2" fmla="*/ 133 w 148"/>
                <a:gd name="T3" fmla="*/ 74 h 75"/>
                <a:gd name="T4" fmla="*/ 14 w 148"/>
                <a:gd name="T5" fmla="*/ 74 h 75"/>
                <a:gd name="T6" fmla="*/ 0 w 148"/>
                <a:gd name="T7" fmla="*/ 63 h 75"/>
                <a:gd name="T8" fmla="*/ 0 w 148"/>
                <a:gd name="T9" fmla="*/ 11 h 75"/>
                <a:gd name="T10" fmla="*/ 14 w 148"/>
                <a:gd name="T11" fmla="*/ 0 h 75"/>
                <a:gd name="T12" fmla="*/ 133 w 148"/>
                <a:gd name="T13" fmla="*/ 0 h 75"/>
                <a:gd name="T14" fmla="*/ 147 w 148"/>
                <a:gd name="T15" fmla="*/ 11 h 75"/>
                <a:gd name="T16" fmla="*/ 147 w 148"/>
                <a:gd name="T17" fmla="*/ 63 h 75"/>
                <a:gd name="T18" fmla="*/ 133 w 148"/>
                <a:gd name="T19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75">
                  <a:moveTo>
                    <a:pt x="133" y="74"/>
                  </a:moveTo>
                  <a:lnTo>
                    <a:pt x="133" y="74"/>
                  </a:lnTo>
                  <a:cubicBezTo>
                    <a:pt x="14" y="74"/>
                    <a:pt x="14" y="74"/>
                    <a:pt x="14" y="74"/>
                  </a:cubicBezTo>
                  <a:cubicBezTo>
                    <a:pt x="7" y="74"/>
                    <a:pt x="0" y="67"/>
                    <a:pt x="0" y="6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9" y="0"/>
                    <a:pt x="147" y="7"/>
                    <a:pt x="147" y="1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7" y="67"/>
                    <a:pt x="139" y="74"/>
                    <a:pt x="133" y="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297">
              <a:extLst>
                <a:ext uri="{FF2B5EF4-FFF2-40B4-BE49-F238E27FC236}">
                  <a16:creationId xmlns:a16="http://schemas.microsoft.com/office/drawing/2014/main" id="{4C040B29-5D72-1440-AA5D-F8CC230C3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454" y="23253922"/>
              <a:ext cx="1452710" cy="2269111"/>
            </a:xfrm>
            <a:custGeom>
              <a:avLst/>
              <a:gdLst>
                <a:gd name="T0" fmla="*/ 356 w 532"/>
                <a:gd name="T1" fmla="*/ 42 h 833"/>
                <a:gd name="T2" fmla="*/ 356 w 532"/>
                <a:gd name="T3" fmla="*/ 42 h 833"/>
                <a:gd name="T4" fmla="*/ 356 w 532"/>
                <a:gd name="T5" fmla="*/ 42 h 833"/>
                <a:gd name="T6" fmla="*/ 63 w 532"/>
                <a:gd name="T7" fmla="*/ 462 h 833"/>
                <a:gd name="T8" fmla="*/ 14 w 532"/>
                <a:gd name="T9" fmla="*/ 731 h 833"/>
                <a:gd name="T10" fmla="*/ 213 w 532"/>
                <a:gd name="T11" fmla="*/ 822 h 833"/>
                <a:gd name="T12" fmla="*/ 444 w 532"/>
                <a:gd name="T13" fmla="*/ 769 h 833"/>
                <a:gd name="T14" fmla="*/ 356 w 532"/>
                <a:gd name="T15" fmla="*/ 4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833">
                  <a:moveTo>
                    <a:pt x="356" y="42"/>
                  </a:moveTo>
                  <a:lnTo>
                    <a:pt x="356" y="42"/>
                  </a:lnTo>
                  <a:lnTo>
                    <a:pt x="356" y="42"/>
                  </a:lnTo>
                  <a:cubicBezTo>
                    <a:pt x="297" y="56"/>
                    <a:pt x="150" y="199"/>
                    <a:pt x="63" y="462"/>
                  </a:cubicBezTo>
                  <a:cubicBezTo>
                    <a:pt x="28" y="566"/>
                    <a:pt x="0" y="689"/>
                    <a:pt x="14" y="731"/>
                  </a:cubicBezTo>
                  <a:cubicBezTo>
                    <a:pt x="45" y="804"/>
                    <a:pt x="157" y="815"/>
                    <a:pt x="213" y="822"/>
                  </a:cubicBezTo>
                  <a:cubicBezTo>
                    <a:pt x="269" y="832"/>
                    <a:pt x="405" y="829"/>
                    <a:pt x="444" y="769"/>
                  </a:cubicBezTo>
                  <a:cubicBezTo>
                    <a:pt x="479" y="706"/>
                    <a:pt x="531" y="0"/>
                    <a:pt x="356" y="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299">
              <a:extLst>
                <a:ext uri="{FF2B5EF4-FFF2-40B4-BE49-F238E27FC236}">
                  <a16:creationId xmlns:a16="http://schemas.microsoft.com/office/drawing/2014/main" id="{DA2F1EAF-D7A3-D642-A03D-66200E4C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259" y="23253922"/>
              <a:ext cx="1452718" cy="2257109"/>
            </a:xfrm>
            <a:custGeom>
              <a:avLst/>
              <a:gdLst>
                <a:gd name="T0" fmla="*/ 458 w 532"/>
                <a:gd name="T1" fmla="*/ 416 h 830"/>
                <a:gd name="T2" fmla="*/ 458 w 532"/>
                <a:gd name="T3" fmla="*/ 416 h 830"/>
                <a:gd name="T4" fmla="*/ 175 w 532"/>
                <a:gd name="T5" fmla="*/ 42 h 830"/>
                <a:gd name="T6" fmla="*/ 175 w 532"/>
                <a:gd name="T7" fmla="*/ 42 h 830"/>
                <a:gd name="T8" fmla="*/ 91 w 532"/>
                <a:gd name="T9" fmla="*/ 769 h 830"/>
                <a:gd name="T10" fmla="*/ 294 w 532"/>
                <a:gd name="T11" fmla="*/ 818 h 830"/>
                <a:gd name="T12" fmla="*/ 517 w 532"/>
                <a:gd name="T13" fmla="*/ 731 h 830"/>
                <a:gd name="T14" fmla="*/ 458 w 532"/>
                <a:gd name="T15" fmla="*/ 416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830">
                  <a:moveTo>
                    <a:pt x="458" y="416"/>
                  </a:moveTo>
                  <a:lnTo>
                    <a:pt x="458" y="416"/>
                  </a:lnTo>
                  <a:cubicBezTo>
                    <a:pt x="388" y="213"/>
                    <a:pt x="234" y="56"/>
                    <a:pt x="175" y="42"/>
                  </a:cubicBezTo>
                  <a:lnTo>
                    <a:pt x="175" y="42"/>
                  </a:lnTo>
                  <a:cubicBezTo>
                    <a:pt x="0" y="0"/>
                    <a:pt x="53" y="706"/>
                    <a:pt x="91" y="769"/>
                  </a:cubicBezTo>
                  <a:cubicBezTo>
                    <a:pt x="126" y="829"/>
                    <a:pt x="238" y="825"/>
                    <a:pt x="294" y="818"/>
                  </a:cubicBezTo>
                  <a:cubicBezTo>
                    <a:pt x="350" y="808"/>
                    <a:pt x="496" y="787"/>
                    <a:pt x="517" y="731"/>
                  </a:cubicBezTo>
                  <a:cubicBezTo>
                    <a:pt x="531" y="689"/>
                    <a:pt x="500" y="542"/>
                    <a:pt x="458" y="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301">
              <a:extLst>
                <a:ext uri="{FF2B5EF4-FFF2-40B4-BE49-F238E27FC236}">
                  <a16:creationId xmlns:a16="http://schemas.microsoft.com/office/drawing/2014/main" id="{B49F35E2-4B19-AD47-839F-9002FF63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106" y="22833712"/>
              <a:ext cx="420210" cy="1140564"/>
            </a:xfrm>
            <a:custGeom>
              <a:avLst/>
              <a:gdLst>
                <a:gd name="T0" fmla="*/ 154 w 155"/>
                <a:gd name="T1" fmla="*/ 56 h 420"/>
                <a:gd name="T2" fmla="*/ 154 w 155"/>
                <a:gd name="T3" fmla="*/ 56 h 420"/>
                <a:gd name="T4" fmla="*/ 77 w 155"/>
                <a:gd name="T5" fmla="*/ 0 h 420"/>
                <a:gd name="T6" fmla="*/ 0 w 155"/>
                <a:gd name="T7" fmla="*/ 56 h 420"/>
                <a:gd name="T8" fmla="*/ 18 w 155"/>
                <a:gd name="T9" fmla="*/ 94 h 420"/>
                <a:gd name="T10" fmla="*/ 18 w 155"/>
                <a:gd name="T11" fmla="*/ 98 h 420"/>
                <a:gd name="T12" fmla="*/ 46 w 155"/>
                <a:gd name="T13" fmla="*/ 147 h 420"/>
                <a:gd name="T14" fmla="*/ 46 w 155"/>
                <a:gd name="T15" fmla="*/ 161 h 420"/>
                <a:gd name="T16" fmla="*/ 46 w 155"/>
                <a:gd name="T17" fmla="*/ 213 h 420"/>
                <a:gd name="T18" fmla="*/ 46 w 155"/>
                <a:gd name="T19" fmla="*/ 241 h 420"/>
                <a:gd name="T20" fmla="*/ 46 w 155"/>
                <a:gd name="T21" fmla="*/ 297 h 420"/>
                <a:gd name="T22" fmla="*/ 46 w 155"/>
                <a:gd name="T23" fmla="*/ 322 h 420"/>
                <a:gd name="T24" fmla="*/ 46 w 155"/>
                <a:gd name="T25" fmla="*/ 384 h 420"/>
                <a:gd name="T26" fmla="*/ 46 w 155"/>
                <a:gd name="T27" fmla="*/ 388 h 420"/>
                <a:gd name="T28" fmla="*/ 77 w 155"/>
                <a:gd name="T29" fmla="*/ 419 h 420"/>
                <a:gd name="T30" fmla="*/ 112 w 155"/>
                <a:gd name="T31" fmla="*/ 388 h 420"/>
                <a:gd name="T32" fmla="*/ 112 w 155"/>
                <a:gd name="T33" fmla="*/ 384 h 420"/>
                <a:gd name="T34" fmla="*/ 112 w 155"/>
                <a:gd name="T35" fmla="*/ 322 h 420"/>
                <a:gd name="T36" fmla="*/ 112 w 155"/>
                <a:gd name="T37" fmla="*/ 297 h 420"/>
                <a:gd name="T38" fmla="*/ 112 w 155"/>
                <a:gd name="T39" fmla="*/ 241 h 420"/>
                <a:gd name="T40" fmla="*/ 112 w 155"/>
                <a:gd name="T41" fmla="*/ 213 h 420"/>
                <a:gd name="T42" fmla="*/ 112 w 155"/>
                <a:gd name="T43" fmla="*/ 161 h 420"/>
                <a:gd name="T44" fmla="*/ 112 w 155"/>
                <a:gd name="T45" fmla="*/ 143 h 420"/>
                <a:gd name="T46" fmla="*/ 133 w 155"/>
                <a:gd name="T47" fmla="*/ 98 h 420"/>
                <a:gd name="T48" fmla="*/ 133 w 155"/>
                <a:gd name="T49" fmla="*/ 94 h 420"/>
                <a:gd name="T50" fmla="*/ 154 w 155"/>
                <a:gd name="T51" fmla="*/ 56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420">
                  <a:moveTo>
                    <a:pt x="154" y="56"/>
                  </a:moveTo>
                  <a:lnTo>
                    <a:pt x="154" y="56"/>
                  </a:lnTo>
                  <a:cubicBezTo>
                    <a:pt x="154" y="24"/>
                    <a:pt x="119" y="0"/>
                    <a:pt x="77" y="0"/>
                  </a:cubicBezTo>
                  <a:cubicBezTo>
                    <a:pt x="35" y="0"/>
                    <a:pt x="0" y="24"/>
                    <a:pt x="0" y="56"/>
                  </a:cubicBezTo>
                  <a:cubicBezTo>
                    <a:pt x="0" y="70"/>
                    <a:pt x="7" y="84"/>
                    <a:pt x="18" y="94"/>
                  </a:cubicBezTo>
                  <a:cubicBezTo>
                    <a:pt x="18" y="94"/>
                    <a:pt x="18" y="94"/>
                    <a:pt x="18" y="98"/>
                  </a:cubicBezTo>
                  <a:cubicBezTo>
                    <a:pt x="18" y="115"/>
                    <a:pt x="28" y="136"/>
                    <a:pt x="46" y="147"/>
                  </a:cubicBezTo>
                  <a:cubicBezTo>
                    <a:pt x="46" y="161"/>
                    <a:pt x="46" y="161"/>
                    <a:pt x="46" y="161"/>
                  </a:cubicBezTo>
                  <a:cubicBezTo>
                    <a:pt x="46" y="213"/>
                    <a:pt x="46" y="213"/>
                    <a:pt x="46" y="213"/>
                  </a:cubicBezTo>
                  <a:cubicBezTo>
                    <a:pt x="46" y="241"/>
                    <a:pt x="46" y="241"/>
                    <a:pt x="46" y="241"/>
                  </a:cubicBezTo>
                  <a:cubicBezTo>
                    <a:pt x="46" y="297"/>
                    <a:pt x="46" y="297"/>
                    <a:pt x="46" y="297"/>
                  </a:cubicBezTo>
                  <a:cubicBezTo>
                    <a:pt x="46" y="322"/>
                    <a:pt x="46" y="322"/>
                    <a:pt x="46" y="322"/>
                  </a:cubicBezTo>
                  <a:cubicBezTo>
                    <a:pt x="46" y="384"/>
                    <a:pt x="46" y="384"/>
                    <a:pt x="46" y="384"/>
                  </a:cubicBezTo>
                  <a:cubicBezTo>
                    <a:pt x="46" y="388"/>
                    <a:pt x="46" y="388"/>
                    <a:pt x="46" y="388"/>
                  </a:cubicBezTo>
                  <a:cubicBezTo>
                    <a:pt x="46" y="405"/>
                    <a:pt x="60" y="419"/>
                    <a:pt x="77" y="419"/>
                  </a:cubicBezTo>
                  <a:cubicBezTo>
                    <a:pt x="95" y="419"/>
                    <a:pt x="112" y="405"/>
                    <a:pt x="112" y="388"/>
                  </a:cubicBezTo>
                  <a:cubicBezTo>
                    <a:pt x="112" y="384"/>
                    <a:pt x="112" y="384"/>
                    <a:pt x="112" y="384"/>
                  </a:cubicBezTo>
                  <a:cubicBezTo>
                    <a:pt x="112" y="322"/>
                    <a:pt x="112" y="322"/>
                    <a:pt x="112" y="322"/>
                  </a:cubicBezTo>
                  <a:cubicBezTo>
                    <a:pt x="112" y="297"/>
                    <a:pt x="112" y="297"/>
                    <a:pt x="112" y="297"/>
                  </a:cubicBezTo>
                  <a:cubicBezTo>
                    <a:pt x="112" y="241"/>
                    <a:pt x="112" y="241"/>
                    <a:pt x="112" y="241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161"/>
                    <a:pt x="112" y="161"/>
                    <a:pt x="112" y="161"/>
                  </a:cubicBezTo>
                  <a:cubicBezTo>
                    <a:pt x="112" y="143"/>
                    <a:pt x="112" y="143"/>
                    <a:pt x="112" y="143"/>
                  </a:cubicBezTo>
                  <a:cubicBezTo>
                    <a:pt x="126" y="133"/>
                    <a:pt x="133" y="115"/>
                    <a:pt x="133" y="98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47" y="84"/>
                    <a:pt x="154" y="70"/>
                    <a:pt x="154" y="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4" name="Rectángulo 1273">
            <a:extLst>
              <a:ext uri="{FF2B5EF4-FFF2-40B4-BE49-F238E27FC236}">
                <a16:creationId xmlns:a16="http://schemas.microsoft.com/office/drawing/2014/main" id="{94C722D0-58F3-4F43-8D15-6AA59558818B}"/>
              </a:ext>
            </a:extLst>
          </p:cNvPr>
          <p:cNvSpPr/>
          <p:nvPr/>
        </p:nvSpPr>
        <p:spPr>
          <a:xfrm>
            <a:off x="30232083" y="2283956"/>
            <a:ext cx="4597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400" b="1" dirty="0">
                <a:solidFill>
                  <a:schemeClr val="accent2"/>
                </a:solidFill>
                <a:latin typeface="Muli" pitchFamily="2" charset="77"/>
              </a:rPr>
              <a:t>cover </a:t>
            </a:r>
          </a:p>
          <a:p>
            <a:pPr algn="ctr"/>
            <a:r>
              <a:rPr lang="es-MX" sz="4400" b="1" dirty="0">
                <a:solidFill>
                  <a:schemeClr val="accent2"/>
                </a:solidFill>
                <a:latin typeface="Muli" pitchFamily="2" charset="77"/>
              </a:rPr>
              <a:t>coughs and sneezes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E86EC26-DDE9-9B4E-B1EB-9B40D36BE18E}"/>
              </a:ext>
            </a:extLst>
          </p:cNvPr>
          <p:cNvGrpSpPr/>
          <p:nvPr/>
        </p:nvGrpSpPr>
        <p:grpSpPr>
          <a:xfrm>
            <a:off x="4235312" y="4162210"/>
            <a:ext cx="16044774" cy="6402559"/>
            <a:chOff x="2011660" y="31984114"/>
            <a:chExt cx="12108223" cy="5259130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B958920-6E08-3B47-B8EA-85008AF7F7BD}"/>
                </a:ext>
              </a:extLst>
            </p:cNvPr>
            <p:cNvSpPr/>
            <p:nvPr/>
          </p:nvSpPr>
          <p:spPr>
            <a:xfrm>
              <a:off x="2918302" y="32208608"/>
              <a:ext cx="11086783" cy="12779"/>
            </a:xfrm>
            <a:custGeom>
              <a:avLst/>
              <a:gdLst>
                <a:gd name="connsiteX0" fmla="*/ 0 w 8263700"/>
                <a:gd name="connsiteY0" fmla="*/ 0 h 9525"/>
                <a:gd name="connsiteX1" fmla="*/ 8263700 w 82637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63700" h="9525">
                  <a:moveTo>
                    <a:pt x="0" y="0"/>
                  </a:moveTo>
                  <a:lnTo>
                    <a:pt x="8263700" y="0"/>
                  </a:lnTo>
                </a:path>
              </a:pathLst>
            </a:custGeom>
            <a:ln w="9518" cap="flat">
              <a:solidFill>
                <a:srgbClr val="9E9E9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411F30E-F058-8E4C-8EC5-8E068CC07FBF}"/>
                </a:ext>
              </a:extLst>
            </p:cNvPr>
            <p:cNvSpPr/>
            <p:nvPr/>
          </p:nvSpPr>
          <p:spPr>
            <a:xfrm>
              <a:off x="2918302" y="33128694"/>
              <a:ext cx="11086783" cy="12779"/>
            </a:xfrm>
            <a:custGeom>
              <a:avLst/>
              <a:gdLst>
                <a:gd name="connsiteX0" fmla="*/ 0 w 8263700"/>
                <a:gd name="connsiteY0" fmla="*/ 0 h 9525"/>
                <a:gd name="connsiteX1" fmla="*/ 8263700 w 82637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63700" h="9525">
                  <a:moveTo>
                    <a:pt x="0" y="0"/>
                  </a:moveTo>
                  <a:lnTo>
                    <a:pt x="8263700" y="0"/>
                  </a:lnTo>
                </a:path>
              </a:pathLst>
            </a:custGeom>
            <a:ln w="9518" cap="flat">
              <a:solidFill>
                <a:srgbClr val="9E9E9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960F91B7-7376-BC47-97ED-18C56E957CF9}"/>
                </a:ext>
              </a:extLst>
            </p:cNvPr>
            <p:cNvSpPr/>
            <p:nvPr/>
          </p:nvSpPr>
          <p:spPr>
            <a:xfrm>
              <a:off x="2918302" y="34048781"/>
              <a:ext cx="11086783" cy="12779"/>
            </a:xfrm>
            <a:custGeom>
              <a:avLst/>
              <a:gdLst>
                <a:gd name="connsiteX0" fmla="*/ 0 w 8263700"/>
                <a:gd name="connsiteY0" fmla="*/ 0 h 9525"/>
                <a:gd name="connsiteX1" fmla="*/ 8263700 w 82637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63700" h="9525">
                  <a:moveTo>
                    <a:pt x="0" y="0"/>
                  </a:moveTo>
                  <a:lnTo>
                    <a:pt x="8263700" y="0"/>
                  </a:lnTo>
                </a:path>
              </a:pathLst>
            </a:custGeom>
            <a:ln w="9518" cap="flat">
              <a:solidFill>
                <a:srgbClr val="9E9E9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8A8FBFD0-1CF5-BA43-99CD-6ECCEDBE6263}"/>
                </a:ext>
              </a:extLst>
            </p:cNvPr>
            <p:cNvSpPr/>
            <p:nvPr/>
          </p:nvSpPr>
          <p:spPr>
            <a:xfrm>
              <a:off x="2918302" y="34968867"/>
              <a:ext cx="11086783" cy="12779"/>
            </a:xfrm>
            <a:custGeom>
              <a:avLst/>
              <a:gdLst>
                <a:gd name="connsiteX0" fmla="*/ 0 w 8263700"/>
                <a:gd name="connsiteY0" fmla="*/ 0 h 9525"/>
                <a:gd name="connsiteX1" fmla="*/ 8263700 w 82637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63700" h="9525">
                  <a:moveTo>
                    <a:pt x="0" y="0"/>
                  </a:moveTo>
                  <a:lnTo>
                    <a:pt x="8263700" y="0"/>
                  </a:lnTo>
                </a:path>
              </a:pathLst>
            </a:custGeom>
            <a:ln w="9518" cap="flat">
              <a:solidFill>
                <a:srgbClr val="9E9E9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AA3D2D51-AD8D-2042-957A-97DFB770B054}"/>
                </a:ext>
              </a:extLst>
            </p:cNvPr>
            <p:cNvSpPr/>
            <p:nvPr/>
          </p:nvSpPr>
          <p:spPr>
            <a:xfrm>
              <a:off x="2918302" y="35888953"/>
              <a:ext cx="11086783" cy="12779"/>
            </a:xfrm>
            <a:custGeom>
              <a:avLst/>
              <a:gdLst>
                <a:gd name="connsiteX0" fmla="*/ 0 w 8263700"/>
                <a:gd name="connsiteY0" fmla="*/ 0 h 9525"/>
                <a:gd name="connsiteX1" fmla="*/ 8263700 w 82637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63700" h="9525">
                  <a:moveTo>
                    <a:pt x="0" y="0"/>
                  </a:moveTo>
                  <a:lnTo>
                    <a:pt x="8263700" y="0"/>
                  </a:lnTo>
                </a:path>
              </a:pathLst>
            </a:custGeom>
            <a:ln w="9518" cap="flat">
              <a:solidFill>
                <a:srgbClr val="9E9E9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80126A13-ADDF-4B44-9C90-553B3927DCA9}"/>
                </a:ext>
              </a:extLst>
            </p:cNvPr>
            <p:cNvSpPr/>
            <p:nvPr/>
          </p:nvSpPr>
          <p:spPr>
            <a:xfrm>
              <a:off x="2918302" y="36745144"/>
              <a:ext cx="11086783" cy="12779"/>
            </a:xfrm>
            <a:custGeom>
              <a:avLst/>
              <a:gdLst>
                <a:gd name="connsiteX0" fmla="*/ 0 w 8263700"/>
                <a:gd name="connsiteY0" fmla="*/ 0 h 9525"/>
                <a:gd name="connsiteX1" fmla="*/ 8263700 w 82637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63700" h="9525">
                  <a:moveTo>
                    <a:pt x="0" y="0"/>
                  </a:moveTo>
                  <a:lnTo>
                    <a:pt x="8263700" y="0"/>
                  </a:lnTo>
                </a:path>
              </a:pathLst>
            </a:custGeom>
            <a:ln w="9518" cap="flat">
              <a:solidFill>
                <a:srgbClr val="9E9E9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50871D6-24F5-B848-93EF-26FFA100D243}"/>
                </a:ext>
              </a:extLst>
            </p:cNvPr>
            <p:cNvSpPr/>
            <p:nvPr/>
          </p:nvSpPr>
          <p:spPr>
            <a:xfrm>
              <a:off x="2021338" y="31984114"/>
              <a:ext cx="654695" cy="32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Montserrat" pitchFamily="2" charset="77"/>
                </a:rPr>
                <a:t>500K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23D1111-3711-4E43-91CD-53372179221A}"/>
                </a:ext>
              </a:extLst>
            </p:cNvPr>
            <p:cNvSpPr/>
            <p:nvPr/>
          </p:nvSpPr>
          <p:spPr>
            <a:xfrm>
              <a:off x="2011660" y="32925018"/>
              <a:ext cx="674050" cy="32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Montserrat" pitchFamily="2" charset="77"/>
                </a:rPr>
                <a:t>400K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2E5DD83-718A-9E4F-9002-62FFC092D3E2}"/>
                </a:ext>
              </a:extLst>
            </p:cNvPr>
            <p:cNvSpPr/>
            <p:nvPr/>
          </p:nvSpPr>
          <p:spPr>
            <a:xfrm>
              <a:off x="2021338" y="33852670"/>
              <a:ext cx="654695" cy="32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Montserrat" pitchFamily="2" charset="77"/>
                </a:rPr>
                <a:t>300K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059E9EC-606B-BB4C-9FBF-6E7F891B0FA9}"/>
                </a:ext>
              </a:extLst>
            </p:cNvPr>
            <p:cNvSpPr/>
            <p:nvPr/>
          </p:nvSpPr>
          <p:spPr>
            <a:xfrm>
              <a:off x="2040694" y="34793574"/>
              <a:ext cx="615984" cy="32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Montserrat" pitchFamily="2" charset="77"/>
                </a:rPr>
                <a:t>100K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7092DC9-3AAD-4446-B4A0-56B7565A31EA}"/>
                </a:ext>
              </a:extLst>
            </p:cNvPr>
            <p:cNvSpPr/>
            <p:nvPr/>
          </p:nvSpPr>
          <p:spPr>
            <a:xfrm>
              <a:off x="2040694" y="35721227"/>
              <a:ext cx="615984" cy="32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Montserrat" pitchFamily="2" charset="77"/>
                </a:rPr>
                <a:t>100K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1BA8281-D544-834B-A3E5-A29107219D10}"/>
                </a:ext>
              </a:extLst>
            </p:cNvPr>
            <p:cNvSpPr/>
            <p:nvPr/>
          </p:nvSpPr>
          <p:spPr>
            <a:xfrm>
              <a:off x="2213681" y="36543528"/>
              <a:ext cx="270007" cy="32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Montserrat" pitchFamily="2" charset="77"/>
                </a:rPr>
                <a:t>0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C90F307-A520-DF42-A733-C13B1DBCE757}"/>
                </a:ext>
              </a:extLst>
            </p:cNvPr>
            <p:cNvSpPr/>
            <p:nvPr/>
          </p:nvSpPr>
          <p:spPr>
            <a:xfrm>
              <a:off x="3162009" y="36914589"/>
              <a:ext cx="703083" cy="32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Montserrat" pitchFamily="2" charset="77"/>
                </a:rPr>
                <a:t>Feb15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5864299-CAE1-C04B-958C-271FC7B7C90F}"/>
                </a:ext>
              </a:extLst>
            </p:cNvPr>
            <p:cNvSpPr/>
            <p:nvPr/>
          </p:nvSpPr>
          <p:spPr>
            <a:xfrm>
              <a:off x="4343008" y="36914589"/>
              <a:ext cx="755100" cy="32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Montserrat" pitchFamily="2" charset="77"/>
                </a:rPr>
                <a:t>Feb28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B9A58C7-EC8D-DD45-B620-2903D809AB31}"/>
                </a:ext>
              </a:extLst>
            </p:cNvPr>
            <p:cNvSpPr/>
            <p:nvPr/>
          </p:nvSpPr>
          <p:spPr>
            <a:xfrm>
              <a:off x="5618794" y="36914589"/>
              <a:ext cx="727277" cy="32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Montserrat" pitchFamily="2" charset="77"/>
                </a:rPr>
                <a:t>Mar01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40633C7-15B5-CC46-9989-14FE3735E501}"/>
                </a:ext>
              </a:extLst>
            </p:cNvPr>
            <p:cNvSpPr/>
            <p:nvPr/>
          </p:nvSpPr>
          <p:spPr>
            <a:xfrm>
              <a:off x="6796767" y="36914589"/>
              <a:ext cx="785344" cy="32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Montserrat" pitchFamily="2" charset="77"/>
                </a:rPr>
                <a:t>Mar04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06712B-D911-F74E-A930-C576FCECFEB7}"/>
                </a:ext>
              </a:extLst>
            </p:cNvPr>
            <p:cNvSpPr/>
            <p:nvPr/>
          </p:nvSpPr>
          <p:spPr>
            <a:xfrm>
              <a:off x="7974458" y="36914589"/>
              <a:ext cx="770827" cy="32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Montserrat" pitchFamily="2" charset="77"/>
                </a:rPr>
                <a:t>Mar07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87DB685-6F55-4649-9E2D-F24B69C12288}"/>
                </a:ext>
              </a:extLst>
            </p:cNvPr>
            <p:cNvSpPr/>
            <p:nvPr/>
          </p:nvSpPr>
          <p:spPr>
            <a:xfrm>
              <a:off x="9203241" y="36914589"/>
              <a:ext cx="727277" cy="32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Montserrat" pitchFamily="2" charset="77"/>
                </a:rPr>
                <a:t>Mar10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5F0C7F3-768C-AF48-BABF-5A3F3F0BCB4E}"/>
                </a:ext>
              </a:extLst>
            </p:cNvPr>
            <p:cNvSpPr/>
            <p:nvPr/>
          </p:nvSpPr>
          <p:spPr>
            <a:xfrm>
              <a:off x="10474186" y="36914589"/>
              <a:ext cx="709132" cy="32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Montserrat" pitchFamily="2" charset="77"/>
                </a:rPr>
                <a:t>Mar12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5583F2F-76CB-D34F-A705-B56670E1D543}"/>
                </a:ext>
              </a:extLst>
            </p:cNvPr>
            <p:cNvSpPr/>
            <p:nvPr/>
          </p:nvSpPr>
          <p:spPr>
            <a:xfrm>
              <a:off x="11671516" y="36914589"/>
              <a:ext cx="728487" cy="32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Montserrat" pitchFamily="2" charset="77"/>
                </a:rPr>
                <a:t>Mar14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43BA885-2DDF-EC4B-AC8C-4DFAE531DCBE}"/>
                </a:ext>
              </a:extLst>
            </p:cNvPr>
            <p:cNvSpPr/>
            <p:nvPr/>
          </p:nvSpPr>
          <p:spPr>
            <a:xfrm>
              <a:off x="12969502" y="36914589"/>
              <a:ext cx="765988" cy="32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Montserrat" pitchFamily="2" charset="77"/>
                </a:rPr>
                <a:t>Mar20</a:t>
              </a:r>
            </a:p>
          </p:txBody>
        </p:sp>
        <p:graphicFrame>
          <p:nvGraphicFramePr>
            <p:cNvPr id="150" name="Gráfico 29">
              <a:extLst>
                <a:ext uri="{FF2B5EF4-FFF2-40B4-BE49-F238E27FC236}">
                  <a16:creationId xmlns:a16="http://schemas.microsoft.com/office/drawing/2014/main" id="{9694057E-E439-C545-947F-D8E15EABD1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46751851"/>
                </p:ext>
              </p:extLst>
            </p:nvPr>
          </p:nvGraphicFramePr>
          <p:xfrm>
            <a:off x="2651760" y="32510818"/>
            <a:ext cx="11468123" cy="43176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DD56DD6-D5EF-1E40-A375-66EC4E77AA70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ángulo 1072">
            <a:extLst>
              <a:ext uri="{FF2B5EF4-FFF2-40B4-BE49-F238E27FC236}">
                <a16:creationId xmlns:a16="http://schemas.microsoft.com/office/drawing/2014/main" id="{1D4F6DF4-A1FF-654F-95E4-210EFA95C290}"/>
              </a:ext>
            </a:extLst>
          </p:cNvPr>
          <p:cNvSpPr/>
          <p:nvPr/>
        </p:nvSpPr>
        <p:spPr>
          <a:xfrm>
            <a:off x="1730827" y="1605164"/>
            <a:ext cx="98523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dirty="0">
                <a:solidFill>
                  <a:schemeClr val="bg1"/>
                </a:solidFill>
                <a:latin typeface="Fjalla One" panose="02000506040000020004" pitchFamily="2" charset="0"/>
              </a:rPr>
              <a:t>T </a:t>
            </a:r>
            <a:r>
              <a:rPr lang="es-MX" sz="8000" dirty="0">
                <a:solidFill>
                  <a:schemeClr val="accent1"/>
                </a:solidFill>
                <a:latin typeface="Fjalla One" panose="02000506040000020004" pitchFamily="2" charset="0"/>
              </a:rPr>
              <a:t>otal Coronavirus Cases</a:t>
            </a:r>
          </a:p>
        </p:txBody>
      </p:sp>
      <p:sp>
        <p:nvSpPr>
          <p:cNvPr id="153" name="Rectángulo 7">
            <a:extLst>
              <a:ext uri="{FF2B5EF4-FFF2-40B4-BE49-F238E27FC236}">
                <a16:creationId xmlns:a16="http://schemas.microsoft.com/office/drawing/2014/main" id="{7E22C64B-4FBC-BA4E-B5AC-4F6ECAD7B524}"/>
              </a:ext>
            </a:extLst>
          </p:cNvPr>
          <p:cNvSpPr/>
          <p:nvPr/>
        </p:nvSpPr>
        <p:spPr>
          <a:xfrm flipH="1">
            <a:off x="4404412" y="11239956"/>
            <a:ext cx="158541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dirty="0">
                <a:latin typeface="Montserrat Light" pitchFamily="2" charset="77"/>
              </a:rPr>
              <a:t>The disease causes respiratory illness (like the flu) with symptoms such as a cough, fever.. The disease causes respiratory illness (like the flu).</a:t>
            </a:r>
          </a:p>
        </p:txBody>
      </p:sp>
    </p:spTree>
    <p:extLst>
      <p:ext uri="{BB962C8B-B14F-4D97-AF65-F5344CB8AC3E}">
        <p14:creationId xmlns:p14="http://schemas.microsoft.com/office/powerpoint/2010/main" val="3244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21C878-538E-D647-BBD2-5FDE570098C4}"/>
              </a:ext>
            </a:extLst>
          </p:cNvPr>
          <p:cNvSpPr/>
          <p:nvPr/>
        </p:nvSpPr>
        <p:spPr>
          <a:xfrm>
            <a:off x="3298372" y="9111343"/>
            <a:ext cx="17830799" cy="27758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A46426-822D-A54D-BC0B-8374329DC4D3}"/>
              </a:ext>
            </a:extLst>
          </p:cNvPr>
          <p:cNvSpPr/>
          <p:nvPr/>
        </p:nvSpPr>
        <p:spPr>
          <a:xfrm>
            <a:off x="1730827" y="-32657"/>
            <a:ext cx="783772" cy="317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072">
            <a:extLst>
              <a:ext uri="{FF2B5EF4-FFF2-40B4-BE49-F238E27FC236}">
                <a16:creationId xmlns:a16="http://schemas.microsoft.com/office/drawing/2014/main" id="{38F05A59-9F77-7E45-A051-0967B072D05F}"/>
              </a:ext>
            </a:extLst>
          </p:cNvPr>
          <p:cNvSpPr/>
          <p:nvPr/>
        </p:nvSpPr>
        <p:spPr>
          <a:xfrm>
            <a:off x="1805794" y="1570330"/>
            <a:ext cx="80240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dirty="0">
                <a:solidFill>
                  <a:schemeClr val="bg1"/>
                </a:solidFill>
                <a:latin typeface="Fjalla One" panose="02000506040000020004" pitchFamily="2" charset="0"/>
              </a:rPr>
              <a:t>S </a:t>
            </a:r>
            <a:r>
              <a:rPr lang="es-MX" sz="8000" dirty="0">
                <a:latin typeface="Fjalla One" panose="02000506040000020004" pitchFamily="2" charset="0"/>
              </a:rPr>
              <a:t>ymptoms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FED1ED-7A48-E64E-ACE6-ECD9E16DAF00}"/>
              </a:ext>
            </a:extLst>
          </p:cNvPr>
          <p:cNvSpPr/>
          <p:nvPr/>
        </p:nvSpPr>
        <p:spPr>
          <a:xfrm>
            <a:off x="3298372" y="7315198"/>
            <a:ext cx="5943600" cy="17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E34766-40F7-4A40-BBF1-0D0BDCF0EAE7}"/>
              </a:ext>
            </a:extLst>
          </p:cNvPr>
          <p:cNvSpPr/>
          <p:nvPr/>
        </p:nvSpPr>
        <p:spPr>
          <a:xfrm>
            <a:off x="15185571" y="7315198"/>
            <a:ext cx="5943600" cy="1796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386CB-6593-3040-BA3B-6E24B9C9EECD}"/>
              </a:ext>
            </a:extLst>
          </p:cNvPr>
          <p:cNvSpPr/>
          <p:nvPr/>
        </p:nvSpPr>
        <p:spPr>
          <a:xfrm>
            <a:off x="9241971" y="7315198"/>
            <a:ext cx="5943600" cy="17961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5910AB-2D04-1441-8874-5CAB3D8CF9A2}"/>
              </a:ext>
            </a:extLst>
          </p:cNvPr>
          <p:cNvGrpSpPr/>
          <p:nvPr/>
        </p:nvGrpSpPr>
        <p:grpSpPr>
          <a:xfrm>
            <a:off x="4666529" y="5054889"/>
            <a:ext cx="3165479" cy="2772863"/>
            <a:chOff x="422275" y="6242050"/>
            <a:chExt cx="204788" cy="179388"/>
          </a:xfrm>
          <a:solidFill>
            <a:schemeClr val="accent2"/>
          </a:solidFill>
        </p:grpSpPr>
        <p:sp>
          <p:nvSpPr>
            <p:cNvPr id="24" name="Freeform 657">
              <a:extLst>
                <a:ext uri="{FF2B5EF4-FFF2-40B4-BE49-F238E27FC236}">
                  <a16:creationId xmlns:a16="http://schemas.microsoft.com/office/drawing/2014/main" id="{C3187D44-1E13-2144-84EE-693CDF89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" y="6308725"/>
              <a:ext cx="26988" cy="14288"/>
            </a:xfrm>
            <a:custGeom>
              <a:avLst/>
              <a:gdLst>
                <a:gd name="T0" fmla="*/ 56 w 73"/>
                <a:gd name="T1" fmla="*/ 39 h 40"/>
                <a:gd name="T2" fmla="*/ 56 w 73"/>
                <a:gd name="T3" fmla="*/ 39 h 40"/>
                <a:gd name="T4" fmla="*/ 17 w 73"/>
                <a:gd name="T5" fmla="*/ 39 h 40"/>
                <a:gd name="T6" fmla="*/ 0 w 73"/>
                <a:gd name="T7" fmla="*/ 17 h 40"/>
                <a:gd name="T8" fmla="*/ 0 w 73"/>
                <a:gd name="T9" fmla="*/ 17 h 40"/>
                <a:gd name="T10" fmla="*/ 17 w 73"/>
                <a:gd name="T11" fmla="*/ 0 h 40"/>
                <a:gd name="T12" fmla="*/ 56 w 73"/>
                <a:gd name="T13" fmla="*/ 0 h 40"/>
                <a:gd name="T14" fmla="*/ 72 w 73"/>
                <a:gd name="T15" fmla="*/ 17 h 40"/>
                <a:gd name="T16" fmla="*/ 72 w 73"/>
                <a:gd name="T17" fmla="*/ 17 h 40"/>
                <a:gd name="T18" fmla="*/ 56 w 73"/>
                <a:gd name="T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40">
                  <a:moveTo>
                    <a:pt x="56" y="39"/>
                  </a:moveTo>
                  <a:lnTo>
                    <a:pt x="56" y="39"/>
                  </a:lnTo>
                  <a:cubicBezTo>
                    <a:pt x="17" y="39"/>
                    <a:pt x="17" y="39"/>
                    <a:pt x="17" y="39"/>
                  </a:cubicBezTo>
                  <a:cubicBezTo>
                    <a:pt x="11" y="39"/>
                    <a:pt x="0" y="28"/>
                    <a:pt x="0" y="17"/>
                  </a:cubicBezTo>
                  <a:lnTo>
                    <a:pt x="0" y="17"/>
                  </a:lnTo>
                  <a:cubicBezTo>
                    <a:pt x="0" y="11"/>
                    <a:pt x="11" y="0"/>
                    <a:pt x="1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7" y="0"/>
                    <a:pt x="72" y="11"/>
                    <a:pt x="72" y="17"/>
                  </a:cubicBezTo>
                  <a:lnTo>
                    <a:pt x="72" y="17"/>
                  </a:lnTo>
                  <a:cubicBezTo>
                    <a:pt x="72" y="28"/>
                    <a:pt x="67" y="39"/>
                    <a:pt x="56" y="3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658">
              <a:extLst>
                <a:ext uri="{FF2B5EF4-FFF2-40B4-BE49-F238E27FC236}">
                  <a16:creationId xmlns:a16="http://schemas.microsoft.com/office/drawing/2014/main" id="{09E67C4D-67F4-2A41-B0FD-2202C924A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75" y="6270625"/>
              <a:ext cx="95250" cy="150813"/>
            </a:xfrm>
            <a:custGeom>
              <a:avLst/>
              <a:gdLst>
                <a:gd name="T0" fmla="*/ 179 w 264"/>
                <a:gd name="T1" fmla="*/ 22 h 420"/>
                <a:gd name="T2" fmla="*/ 179 w 264"/>
                <a:gd name="T3" fmla="*/ 22 h 420"/>
                <a:gd name="T4" fmla="*/ 179 w 264"/>
                <a:gd name="T5" fmla="*/ 22 h 420"/>
                <a:gd name="T6" fmla="*/ 27 w 264"/>
                <a:gd name="T7" fmla="*/ 229 h 420"/>
                <a:gd name="T8" fmla="*/ 5 w 264"/>
                <a:gd name="T9" fmla="*/ 363 h 420"/>
                <a:gd name="T10" fmla="*/ 106 w 264"/>
                <a:gd name="T11" fmla="*/ 414 h 420"/>
                <a:gd name="T12" fmla="*/ 218 w 264"/>
                <a:gd name="T13" fmla="*/ 386 h 420"/>
                <a:gd name="T14" fmla="*/ 179 w 264"/>
                <a:gd name="T15" fmla="*/ 2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420">
                  <a:moveTo>
                    <a:pt x="179" y="22"/>
                  </a:moveTo>
                  <a:lnTo>
                    <a:pt x="179" y="22"/>
                  </a:lnTo>
                  <a:lnTo>
                    <a:pt x="179" y="22"/>
                  </a:lnTo>
                  <a:cubicBezTo>
                    <a:pt x="145" y="28"/>
                    <a:pt x="72" y="101"/>
                    <a:pt x="27" y="229"/>
                  </a:cubicBezTo>
                  <a:cubicBezTo>
                    <a:pt x="11" y="285"/>
                    <a:pt x="0" y="347"/>
                    <a:pt x="5" y="363"/>
                  </a:cubicBezTo>
                  <a:cubicBezTo>
                    <a:pt x="22" y="403"/>
                    <a:pt x="78" y="408"/>
                    <a:pt x="106" y="414"/>
                  </a:cubicBezTo>
                  <a:cubicBezTo>
                    <a:pt x="134" y="419"/>
                    <a:pt x="201" y="414"/>
                    <a:pt x="218" y="386"/>
                  </a:cubicBezTo>
                  <a:cubicBezTo>
                    <a:pt x="240" y="352"/>
                    <a:pt x="263" y="0"/>
                    <a:pt x="179" y="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659">
              <a:extLst>
                <a:ext uri="{FF2B5EF4-FFF2-40B4-BE49-F238E27FC236}">
                  <a16:creationId xmlns:a16="http://schemas.microsoft.com/office/drawing/2014/main" id="{A41A296A-F48A-AB4E-ADF2-3427FDD1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3" y="62785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660">
              <a:extLst>
                <a:ext uri="{FF2B5EF4-FFF2-40B4-BE49-F238E27FC236}">
                  <a16:creationId xmlns:a16="http://schemas.microsoft.com/office/drawing/2014/main" id="{85E31085-55C4-F747-98E3-8F65037C8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3" y="6270625"/>
              <a:ext cx="95250" cy="149225"/>
            </a:xfrm>
            <a:custGeom>
              <a:avLst/>
              <a:gdLst>
                <a:gd name="T0" fmla="*/ 229 w 264"/>
                <a:gd name="T1" fmla="*/ 207 h 415"/>
                <a:gd name="T2" fmla="*/ 229 w 264"/>
                <a:gd name="T3" fmla="*/ 207 h 415"/>
                <a:gd name="T4" fmla="*/ 84 w 264"/>
                <a:gd name="T5" fmla="*/ 22 h 415"/>
                <a:gd name="T6" fmla="*/ 84 w 264"/>
                <a:gd name="T7" fmla="*/ 22 h 415"/>
                <a:gd name="T8" fmla="*/ 44 w 264"/>
                <a:gd name="T9" fmla="*/ 386 h 415"/>
                <a:gd name="T10" fmla="*/ 145 w 264"/>
                <a:gd name="T11" fmla="*/ 408 h 415"/>
                <a:gd name="T12" fmla="*/ 257 w 264"/>
                <a:gd name="T13" fmla="*/ 363 h 415"/>
                <a:gd name="T14" fmla="*/ 229 w 264"/>
                <a:gd name="T15" fmla="*/ 20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415">
                  <a:moveTo>
                    <a:pt x="229" y="207"/>
                  </a:moveTo>
                  <a:lnTo>
                    <a:pt x="229" y="207"/>
                  </a:lnTo>
                  <a:cubicBezTo>
                    <a:pt x="196" y="106"/>
                    <a:pt x="117" y="28"/>
                    <a:pt x="84" y="22"/>
                  </a:cubicBezTo>
                  <a:lnTo>
                    <a:pt x="84" y="22"/>
                  </a:lnTo>
                  <a:cubicBezTo>
                    <a:pt x="0" y="0"/>
                    <a:pt x="22" y="352"/>
                    <a:pt x="44" y="386"/>
                  </a:cubicBezTo>
                  <a:cubicBezTo>
                    <a:pt x="61" y="414"/>
                    <a:pt x="117" y="414"/>
                    <a:pt x="145" y="408"/>
                  </a:cubicBezTo>
                  <a:cubicBezTo>
                    <a:pt x="173" y="403"/>
                    <a:pt x="246" y="397"/>
                    <a:pt x="257" y="363"/>
                  </a:cubicBezTo>
                  <a:cubicBezTo>
                    <a:pt x="263" y="347"/>
                    <a:pt x="246" y="274"/>
                    <a:pt x="229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661">
              <a:extLst>
                <a:ext uri="{FF2B5EF4-FFF2-40B4-BE49-F238E27FC236}">
                  <a16:creationId xmlns:a16="http://schemas.microsoft.com/office/drawing/2014/main" id="{60EEBE74-E1AF-6749-A83E-EDD5A28FA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3" y="62785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62">
              <a:extLst>
                <a:ext uri="{FF2B5EF4-FFF2-40B4-BE49-F238E27FC236}">
                  <a16:creationId xmlns:a16="http://schemas.microsoft.com/office/drawing/2014/main" id="{E390C9E2-FA32-FC43-A99C-58940B7AF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" y="6242050"/>
              <a:ext cx="26988" cy="77788"/>
            </a:xfrm>
            <a:custGeom>
              <a:avLst/>
              <a:gdLst>
                <a:gd name="T0" fmla="*/ 72 w 73"/>
                <a:gd name="T1" fmla="*/ 28 h 214"/>
                <a:gd name="T2" fmla="*/ 72 w 73"/>
                <a:gd name="T3" fmla="*/ 28 h 214"/>
                <a:gd name="T4" fmla="*/ 33 w 73"/>
                <a:gd name="T5" fmla="*/ 0 h 214"/>
                <a:gd name="T6" fmla="*/ 0 w 73"/>
                <a:gd name="T7" fmla="*/ 28 h 214"/>
                <a:gd name="T8" fmla="*/ 5 w 73"/>
                <a:gd name="T9" fmla="*/ 45 h 214"/>
                <a:gd name="T10" fmla="*/ 5 w 73"/>
                <a:gd name="T11" fmla="*/ 51 h 214"/>
                <a:gd name="T12" fmla="*/ 22 w 73"/>
                <a:gd name="T13" fmla="*/ 73 h 214"/>
                <a:gd name="T14" fmla="*/ 22 w 73"/>
                <a:gd name="T15" fmla="*/ 79 h 214"/>
                <a:gd name="T16" fmla="*/ 22 w 73"/>
                <a:gd name="T17" fmla="*/ 107 h 214"/>
                <a:gd name="T18" fmla="*/ 22 w 73"/>
                <a:gd name="T19" fmla="*/ 123 h 214"/>
                <a:gd name="T20" fmla="*/ 22 w 73"/>
                <a:gd name="T21" fmla="*/ 146 h 214"/>
                <a:gd name="T22" fmla="*/ 22 w 73"/>
                <a:gd name="T23" fmla="*/ 163 h 214"/>
                <a:gd name="T24" fmla="*/ 22 w 73"/>
                <a:gd name="T25" fmla="*/ 191 h 214"/>
                <a:gd name="T26" fmla="*/ 22 w 73"/>
                <a:gd name="T27" fmla="*/ 196 h 214"/>
                <a:gd name="T28" fmla="*/ 39 w 73"/>
                <a:gd name="T29" fmla="*/ 213 h 214"/>
                <a:gd name="T30" fmla="*/ 56 w 73"/>
                <a:gd name="T31" fmla="*/ 196 h 214"/>
                <a:gd name="T32" fmla="*/ 56 w 73"/>
                <a:gd name="T33" fmla="*/ 191 h 214"/>
                <a:gd name="T34" fmla="*/ 56 w 73"/>
                <a:gd name="T35" fmla="*/ 163 h 214"/>
                <a:gd name="T36" fmla="*/ 56 w 73"/>
                <a:gd name="T37" fmla="*/ 146 h 214"/>
                <a:gd name="T38" fmla="*/ 56 w 73"/>
                <a:gd name="T39" fmla="*/ 123 h 214"/>
                <a:gd name="T40" fmla="*/ 56 w 73"/>
                <a:gd name="T41" fmla="*/ 107 h 214"/>
                <a:gd name="T42" fmla="*/ 56 w 73"/>
                <a:gd name="T43" fmla="*/ 79 h 214"/>
                <a:gd name="T44" fmla="*/ 56 w 73"/>
                <a:gd name="T45" fmla="*/ 73 h 214"/>
                <a:gd name="T46" fmla="*/ 67 w 73"/>
                <a:gd name="T47" fmla="*/ 51 h 214"/>
                <a:gd name="T48" fmla="*/ 67 w 73"/>
                <a:gd name="T49" fmla="*/ 45 h 214"/>
                <a:gd name="T50" fmla="*/ 72 w 73"/>
                <a:gd name="T51" fmla="*/ 2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14">
                  <a:moveTo>
                    <a:pt x="72" y="28"/>
                  </a:moveTo>
                  <a:lnTo>
                    <a:pt x="72" y="28"/>
                  </a:lnTo>
                  <a:cubicBezTo>
                    <a:pt x="72" y="12"/>
                    <a:pt x="56" y="0"/>
                    <a:pt x="33" y="0"/>
                  </a:cubicBezTo>
                  <a:cubicBezTo>
                    <a:pt x="17" y="0"/>
                    <a:pt x="0" y="12"/>
                    <a:pt x="0" y="28"/>
                  </a:cubicBezTo>
                  <a:cubicBezTo>
                    <a:pt x="0" y="34"/>
                    <a:pt x="0" y="40"/>
                    <a:pt x="5" y="45"/>
                  </a:cubicBezTo>
                  <a:lnTo>
                    <a:pt x="5" y="51"/>
                  </a:lnTo>
                  <a:cubicBezTo>
                    <a:pt x="5" y="56"/>
                    <a:pt x="11" y="68"/>
                    <a:pt x="22" y="7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2" y="123"/>
                    <a:pt x="22" y="123"/>
                    <a:pt x="22" y="123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22" y="163"/>
                    <a:pt x="22" y="163"/>
                    <a:pt x="22" y="163"/>
                  </a:cubicBezTo>
                  <a:cubicBezTo>
                    <a:pt x="22" y="191"/>
                    <a:pt x="22" y="191"/>
                    <a:pt x="22" y="191"/>
                  </a:cubicBezTo>
                  <a:cubicBezTo>
                    <a:pt x="22" y="196"/>
                    <a:pt x="22" y="196"/>
                    <a:pt x="22" y="196"/>
                  </a:cubicBezTo>
                  <a:cubicBezTo>
                    <a:pt x="22" y="202"/>
                    <a:pt x="28" y="213"/>
                    <a:pt x="39" y="213"/>
                  </a:cubicBezTo>
                  <a:cubicBezTo>
                    <a:pt x="45" y="213"/>
                    <a:pt x="56" y="202"/>
                    <a:pt x="56" y="196"/>
                  </a:cubicBezTo>
                  <a:cubicBezTo>
                    <a:pt x="56" y="191"/>
                    <a:pt x="56" y="191"/>
                    <a:pt x="56" y="191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56" y="146"/>
                    <a:pt x="56" y="146"/>
                    <a:pt x="56" y="146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61" y="68"/>
                    <a:pt x="67" y="56"/>
                    <a:pt x="67" y="51"/>
                  </a:cubicBezTo>
                  <a:lnTo>
                    <a:pt x="67" y="45"/>
                  </a:lnTo>
                  <a:cubicBezTo>
                    <a:pt x="72" y="40"/>
                    <a:pt x="72" y="34"/>
                    <a:pt x="72" y="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9976938-CF74-DC40-A1D2-F1DFAA512534}"/>
              </a:ext>
            </a:extLst>
          </p:cNvPr>
          <p:cNvGrpSpPr/>
          <p:nvPr/>
        </p:nvGrpSpPr>
        <p:grpSpPr>
          <a:xfrm>
            <a:off x="17119360" y="4136892"/>
            <a:ext cx="2442268" cy="3735224"/>
            <a:chOff x="2390775" y="4611688"/>
            <a:chExt cx="188913" cy="288925"/>
          </a:xfrm>
          <a:solidFill>
            <a:schemeClr val="accent4"/>
          </a:solidFill>
        </p:grpSpPr>
        <p:sp>
          <p:nvSpPr>
            <p:cNvPr id="44" name="Freeform 896">
              <a:extLst>
                <a:ext uri="{FF2B5EF4-FFF2-40B4-BE49-F238E27FC236}">
                  <a16:creationId xmlns:a16="http://schemas.microsoft.com/office/drawing/2014/main" id="{8E2CE908-84DC-F543-A6DF-E18A3B7B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4727575"/>
              <a:ext cx="69850" cy="173038"/>
            </a:xfrm>
            <a:custGeom>
              <a:avLst/>
              <a:gdLst>
                <a:gd name="T0" fmla="*/ 180 w 192"/>
                <a:gd name="T1" fmla="*/ 17 h 482"/>
                <a:gd name="T2" fmla="*/ 180 w 192"/>
                <a:gd name="T3" fmla="*/ 17 h 482"/>
                <a:gd name="T4" fmla="*/ 135 w 192"/>
                <a:gd name="T5" fmla="*/ 0 h 482"/>
                <a:gd name="T6" fmla="*/ 135 w 192"/>
                <a:gd name="T7" fmla="*/ 11 h 482"/>
                <a:gd name="T8" fmla="*/ 112 w 192"/>
                <a:gd name="T9" fmla="*/ 39 h 482"/>
                <a:gd name="T10" fmla="*/ 107 w 192"/>
                <a:gd name="T11" fmla="*/ 39 h 482"/>
                <a:gd name="T12" fmla="*/ 29 w 192"/>
                <a:gd name="T13" fmla="*/ 39 h 482"/>
                <a:gd name="T14" fmla="*/ 6 w 192"/>
                <a:gd name="T15" fmla="*/ 39 h 482"/>
                <a:gd name="T16" fmla="*/ 6 w 192"/>
                <a:gd name="T17" fmla="*/ 39 h 482"/>
                <a:gd name="T18" fmla="*/ 0 w 192"/>
                <a:gd name="T19" fmla="*/ 146 h 482"/>
                <a:gd name="T20" fmla="*/ 12 w 192"/>
                <a:gd name="T21" fmla="*/ 442 h 482"/>
                <a:gd name="T22" fmla="*/ 40 w 192"/>
                <a:gd name="T23" fmla="*/ 481 h 482"/>
                <a:gd name="T24" fmla="*/ 73 w 192"/>
                <a:gd name="T25" fmla="*/ 448 h 482"/>
                <a:gd name="T26" fmla="*/ 84 w 192"/>
                <a:gd name="T27" fmla="*/ 151 h 482"/>
                <a:gd name="T28" fmla="*/ 107 w 192"/>
                <a:gd name="T29" fmla="*/ 157 h 482"/>
                <a:gd name="T30" fmla="*/ 118 w 192"/>
                <a:gd name="T31" fmla="*/ 442 h 482"/>
                <a:gd name="T32" fmla="*/ 146 w 192"/>
                <a:gd name="T33" fmla="*/ 476 h 482"/>
                <a:gd name="T34" fmla="*/ 180 w 192"/>
                <a:gd name="T35" fmla="*/ 437 h 482"/>
                <a:gd name="T36" fmla="*/ 185 w 192"/>
                <a:gd name="T37" fmla="*/ 129 h 482"/>
                <a:gd name="T38" fmla="*/ 180 w 192"/>
                <a:gd name="T39" fmla="*/ 1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2" h="482">
                  <a:moveTo>
                    <a:pt x="180" y="17"/>
                  </a:moveTo>
                  <a:lnTo>
                    <a:pt x="180" y="17"/>
                  </a:lnTo>
                  <a:cubicBezTo>
                    <a:pt x="163" y="11"/>
                    <a:pt x="146" y="6"/>
                    <a:pt x="135" y="0"/>
                  </a:cubicBezTo>
                  <a:cubicBezTo>
                    <a:pt x="135" y="6"/>
                    <a:pt x="135" y="6"/>
                    <a:pt x="135" y="11"/>
                  </a:cubicBezTo>
                  <a:cubicBezTo>
                    <a:pt x="135" y="23"/>
                    <a:pt x="124" y="34"/>
                    <a:pt x="112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90" y="39"/>
                    <a:pt x="62" y="39"/>
                    <a:pt x="29" y="39"/>
                  </a:cubicBezTo>
                  <a:cubicBezTo>
                    <a:pt x="23" y="39"/>
                    <a:pt x="12" y="39"/>
                    <a:pt x="6" y="39"/>
                  </a:cubicBezTo>
                  <a:lnTo>
                    <a:pt x="6" y="39"/>
                  </a:lnTo>
                  <a:cubicBezTo>
                    <a:pt x="0" y="73"/>
                    <a:pt x="0" y="118"/>
                    <a:pt x="0" y="146"/>
                  </a:cubicBezTo>
                  <a:cubicBezTo>
                    <a:pt x="0" y="190"/>
                    <a:pt x="6" y="420"/>
                    <a:pt x="12" y="442"/>
                  </a:cubicBezTo>
                  <a:cubicBezTo>
                    <a:pt x="17" y="465"/>
                    <a:pt x="23" y="481"/>
                    <a:pt x="40" y="481"/>
                  </a:cubicBezTo>
                  <a:cubicBezTo>
                    <a:pt x="56" y="481"/>
                    <a:pt x="68" y="459"/>
                    <a:pt x="73" y="448"/>
                  </a:cubicBezTo>
                  <a:cubicBezTo>
                    <a:pt x="73" y="431"/>
                    <a:pt x="73" y="162"/>
                    <a:pt x="84" y="151"/>
                  </a:cubicBezTo>
                  <a:cubicBezTo>
                    <a:pt x="96" y="135"/>
                    <a:pt x="107" y="151"/>
                    <a:pt x="107" y="157"/>
                  </a:cubicBezTo>
                  <a:cubicBezTo>
                    <a:pt x="112" y="162"/>
                    <a:pt x="118" y="431"/>
                    <a:pt x="118" y="442"/>
                  </a:cubicBezTo>
                  <a:cubicBezTo>
                    <a:pt x="124" y="459"/>
                    <a:pt x="124" y="476"/>
                    <a:pt x="146" y="476"/>
                  </a:cubicBezTo>
                  <a:cubicBezTo>
                    <a:pt x="168" y="481"/>
                    <a:pt x="174" y="453"/>
                    <a:pt x="180" y="437"/>
                  </a:cubicBezTo>
                  <a:cubicBezTo>
                    <a:pt x="180" y="426"/>
                    <a:pt x="185" y="162"/>
                    <a:pt x="185" y="129"/>
                  </a:cubicBezTo>
                  <a:cubicBezTo>
                    <a:pt x="191" y="101"/>
                    <a:pt x="185" y="51"/>
                    <a:pt x="180" y="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897">
              <a:extLst>
                <a:ext uri="{FF2B5EF4-FFF2-40B4-BE49-F238E27FC236}">
                  <a16:creationId xmlns:a16="http://schemas.microsoft.com/office/drawing/2014/main" id="{98FBDD1B-FE7C-A947-A230-2E49C0F5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700" y="4656138"/>
              <a:ext cx="120650" cy="85725"/>
            </a:xfrm>
            <a:custGeom>
              <a:avLst/>
              <a:gdLst>
                <a:gd name="T0" fmla="*/ 297 w 337"/>
                <a:gd name="T1" fmla="*/ 50 h 236"/>
                <a:gd name="T2" fmla="*/ 297 w 337"/>
                <a:gd name="T3" fmla="*/ 50 h 236"/>
                <a:gd name="T4" fmla="*/ 219 w 337"/>
                <a:gd name="T5" fmla="*/ 0 h 236"/>
                <a:gd name="T6" fmla="*/ 219 w 337"/>
                <a:gd name="T7" fmla="*/ 5 h 236"/>
                <a:gd name="T8" fmla="*/ 219 w 337"/>
                <a:gd name="T9" fmla="*/ 5 h 236"/>
                <a:gd name="T10" fmla="*/ 219 w 337"/>
                <a:gd name="T11" fmla="*/ 5 h 236"/>
                <a:gd name="T12" fmla="*/ 219 w 337"/>
                <a:gd name="T13" fmla="*/ 5 h 236"/>
                <a:gd name="T14" fmla="*/ 219 w 337"/>
                <a:gd name="T15" fmla="*/ 5 h 236"/>
                <a:gd name="T16" fmla="*/ 185 w 337"/>
                <a:gd name="T17" fmla="*/ 28 h 236"/>
                <a:gd name="T18" fmla="*/ 168 w 337"/>
                <a:gd name="T19" fmla="*/ 28 h 236"/>
                <a:gd name="T20" fmla="*/ 151 w 337"/>
                <a:gd name="T21" fmla="*/ 28 h 236"/>
                <a:gd name="T22" fmla="*/ 151 w 337"/>
                <a:gd name="T23" fmla="*/ 28 h 236"/>
                <a:gd name="T24" fmla="*/ 146 w 337"/>
                <a:gd name="T25" fmla="*/ 28 h 236"/>
                <a:gd name="T26" fmla="*/ 135 w 337"/>
                <a:gd name="T27" fmla="*/ 16 h 236"/>
                <a:gd name="T28" fmla="*/ 135 w 337"/>
                <a:gd name="T29" fmla="*/ 16 h 236"/>
                <a:gd name="T30" fmla="*/ 118 w 337"/>
                <a:gd name="T31" fmla="*/ 5 h 236"/>
                <a:gd name="T32" fmla="*/ 112 w 337"/>
                <a:gd name="T33" fmla="*/ 0 h 236"/>
                <a:gd name="T34" fmla="*/ 34 w 337"/>
                <a:gd name="T35" fmla="*/ 50 h 236"/>
                <a:gd name="T36" fmla="*/ 17 w 337"/>
                <a:gd name="T37" fmla="*/ 224 h 236"/>
                <a:gd name="T38" fmla="*/ 73 w 337"/>
                <a:gd name="T39" fmla="*/ 235 h 236"/>
                <a:gd name="T40" fmla="*/ 179 w 337"/>
                <a:gd name="T41" fmla="*/ 229 h 236"/>
                <a:gd name="T42" fmla="*/ 174 w 337"/>
                <a:gd name="T43" fmla="*/ 190 h 236"/>
                <a:gd name="T44" fmla="*/ 79 w 337"/>
                <a:gd name="T45" fmla="*/ 179 h 236"/>
                <a:gd name="T46" fmla="*/ 62 w 337"/>
                <a:gd name="T47" fmla="*/ 179 h 236"/>
                <a:gd name="T48" fmla="*/ 73 w 337"/>
                <a:gd name="T49" fmla="*/ 140 h 236"/>
                <a:gd name="T50" fmla="*/ 79 w 337"/>
                <a:gd name="T51" fmla="*/ 162 h 236"/>
                <a:gd name="T52" fmla="*/ 79 w 337"/>
                <a:gd name="T53" fmla="*/ 173 h 236"/>
                <a:gd name="T54" fmla="*/ 79 w 337"/>
                <a:gd name="T55" fmla="*/ 173 h 236"/>
                <a:gd name="T56" fmla="*/ 151 w 337"/>
                <a:gd name="T57" fmla="*/ 179 h 236"/>
                <a:gd name="T58" fmla="*/ 151 w 337"/>
                <a:gd name="T59" fmla="*/ 179 h 236"/>
                <a:gd name="T60" fmla="*/ 140 w 337"/>
                <a:gd name="T61" fmla="*/ 145 h 236"/>
                <a:gd name="T62" fmla="*/ 168 w 337"/>
                <a:gd name="T63" fmla="*/ 123 h 236"/>
                <a:gd name="T64" fmla="*/ 174 w 337"/>
                <a:gd name="T65" fmla="*/ 128 h 236"/>
                <a:gd name="T66" fmla="*/ 252 w 337"/>
                <a:gd name="T67" fmla="*/ 151 h 236"/>
                <a:gd name="T68" fmla="*/ 252 w 337"/>
                <a:gd name="T69" fmla="*/ 140 h 236"/>
                <a:gd name="T70" fmla="*/ 252 w 337"/>
                <a:gd name="T71" fmla="*/ 123 h 236"/>
                <a:gd name="T72" fmla="*/ 263 w 337"/>
                <a:gd name="T73" fmla="*/ 162 h 236"/>
                <a:gd name="T74" fmla="*/ 252 w 337"/>
                <a:gd name="T75" fmla="*/ 156 h 236"/>
                <a:gd name="T76" fmla="*/ 174 w 337"/>
                <a:gd name="T77" fmla="*/ 134 h 236"/>
                <a:gd name="T78" fmla="*/ 157 w 337"/>
                <a:gd name="T79" fmla="*/ 173 h 236"/>
                <a:gd name="T80" fmla="*/ 247 w 337"/>
                <a:gd name="T81" fmla="*/ 212 h 236"/>
                <a:gd name="T82" fmla="*/ 314 w 337"/>
                <a:gd name="T83" fmla="*/ 224 h 236"/>
                <a:gd name="T84" fmla="*/ 297 w 337"/>
                <a:gd name="T85" fmla="*/ 5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7" h="236">
                  <a:moveTo>
                    <a:pt x="297" y="50"/>
                  </a:moveTo>
                  <a:lnTo>
                    <a:pt x="297" y="50"/>
                  </a:lnTo>
                  <a:cubicBezTo>
                    <a:pt x="286" y="28"/>
                    <a:pt x="235" y="5"/>
                    <a:pt x="219" y="0"/>
                  </a:cubicBezTo>
                  <a:cubicBezTo>
                    <a:pt x="219" y="0"/>
                    <a:pt x="219" y="0"/>
                    <a:pt x="219" y="5"/>
                  </a:cubicBezTo>
                  <a:lnTo>
                    <a:pt x="219" y="5"/>
                  </a:lnTo>
                  <a:lnTo>
                    <a:pt x="219" y="5"/>
                  </a:lnTo>
                  <a:lnTo>
                    <a:pt x="219" y="5"/>
                  </a:lnTo>
                  <a:lnTo>
                    <a:pt x="219" y="5"/>
                  </a:lnTo>
                  <a:cubicBezTo>
                    <a:pt x="219" y="5"/>
                    <a:pt x="202" y="22"/>
                    <a:pt x="185" y="28"/>
                  </a:cubicBezTo>
                  <a:cubicBezTo>
                    <a:pt x="179" y="28"/>
                    <a:pt x="174" y="28"/>
                    <a:pt x="168" y="28"/>
                  </a:cubicBezTo>
                  <a:cubicBezTo>
                    <a:pt x="163" y="28"/>
                    <a:pt x="157" y="28"/>
                    <a:pt x="151" y="28"/>
                  </a:cubicBezTo>
                  <a:lnTo>
                    <a:pt x="151" y="28"/>
                  </a:lnTo>
                  <a:cubicBezTo>
                    <a:pt x="151" y="28"/>
                    <a:pt x="151" y="28"/>
                    <a:pt x="146" y="28"/>
                  </a:cubicBezTo>
                  <a:cubicBezTo>
                    <a:pt x="140" y="22"/>
                    <a:pt x="140" y="22"/>
                    <a:pt x="135" y="16"/>
                  </a:cubicBezTo>
                  <a:lnTo>
                    <a:pt x="135" y="16"/>
                  </a:lnTo>
                  <a:cubicBezTo>
                    <a:pt x="123" y="16"/>
                    <a:pt x="118" y="11"/>
                    <a:pt x="118" y="5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6" y="5"/>
                    <a:pt x="45" y="28"/>
                    <a:pt x="34" y="50"/>
                  </a:cubicBezTo>
                  <a:cubicBezTo>
                    <a:pt x="17" y="84"/>
                    <a:pt x="0" y="207"/>
                    <a:pt x="17" y="224"/>
                  </a:cubicBezTo>
                  <a:cubicBezTo>
                    <a:pt x="28" y="229"/>
                    <a:pt x="45" y="235"/>
                    <a:pt x="73" y="235"/>
                  </a:cubicBezTo>
                  <a:cubicBezTo>
                    <a:pt x="112" y="235"/>
                    <a:pt x="168" y="229"/>
                    <a:pt x="179" y="229"/>
                  </a:cubicBezTo>
                  <a:cubicBezTo>
                    <a:pt x="196" y="229"/>
                    <a:pt x="207" y="190"/>
                    <a:pt x="174" y="190"/>
                  </a:cubicBezTo>
                  <a:cubicBezTo>
                    <a:pt x="146" y="184"/>
                    <a:pt x="101" y="179"/>
                    <a:pt x="79" y="179"/>
                  </a:cubicBezTo>
                  <a:cubicBezTo>
                    <a:pt x="67" y="179"/>
                    <a:pt x="62" y="179"/>
                    <a:pt x="62" y="179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9" y="145"/>
                    <a:pt x="79" y="156"/>
                    <a:pt x="79" y="162"/>
                  </a:cubicBezTo>
                  <a:cubicBezTo>
                    <a:pt x="79" y="162"/>
                    <a:pt x="79" y="168"/>
                    <a:pt x="79" y="173"/>
                  </a:cubicBezTo>
                  <a:lnTo>
                    <a:pt x="79" y="173"/>
                  </a:lnTo>
                  <a:cubicBezTo>
                    <a:pt x="96" y="173"/>
                    <a:pt x="129" y="179"/>
                    <a:pt x="151" y="179"/>
                  </a:cubicBezTo>
                  <a:lnTo>
                    <a:pt x="151" y="179"/>
                  </a:lnTo>
                  <a:cubicBezTo>
                    <a:pt x="140" y="173"/>
                    <a:pt x="135" y="156"/>
                    <a:pt x="140" y="145"/>
                  </a:cubicBezTo>
                  <a:cubicBezTo>
                    <a:pt x="140" y="134"/>
                    <a:pt x="151" y="123"/>
                    <a:pt x="168" y="123"/>
                  </a:cubicBezTo>
                  <a:cubicBezTo>
                    <a:pt x="168" y="123"/>
                    <a:pt x="174" y="123"/>
                    <a:pt x="174" y="128"/>
                  </a:cubicBezTo>
                  <a:cubicBezTo>
                    <a:pt x="202" y="128"/>
                    <a:pt x="230" y="140"/>
                    <a:pt x="252" y="151"/>
                  </a:cubicBezTo>
                  <a:cubicBezTo>
                    <a:pt x="252" y="145"/>
                    <a:pt x="252" y="145"/>
                    <a:pt x="252" y="140"/>
                  </a:cubicBezTo>
                  <a:cubicBezTo>
                    <a:pt x="252" y="134"/>
                    <a:pt x="252" y="128"/>
                    <a:pt x="252" y="123"/>
                  </a:cubicBezTo>
                  <a:cubicBezTo>
                    <a:pt x="263" y="162"/>
                    <a:pt x="263" y="162"/>
                    <a:pt x="263" y="162"/>
                  </a:cubicBezTo>
                  <a:cubicBezTo>
                    <a:pt x="263" y="162"/>
                    <a:pt x="258" y="162"/>
                    <a:pt x="252" y="156"/>
                  </a:cubicBezTo>
                  <a:cubicBezTo>
                    <a:pt x="230" y="151"/>
                    <a:pt x="202" y="134"/>
                    <a:pt x="174" y="134"/>
                  </a:cubicBezTo>
                  <a:cubicBezTo>
                    <a:pt x="140" y="128"/>
                    <a:pt x="140" y="168"/>
                    <a:pt x="157" y="173"/>
                  </a:cubicBezTo>
                  <a:cubicBezTo>
                    <a:pt x="168" y="179"/>
                    <a:pt x="207" y="201"/>
                    <a:pt x="247" y="212"/>
                  </a:cubicBezTo>
                  <a:cubicBezTo>
                    <a:pt x="275" y="224"/>
                    <a:pt x="308" y="229"/>
                    <a:pt x="314" y="224"/>
                  </a:cubicBezTo>
                  <a:cubicBezTo>
                    <a:pt x="336" y="207"/>
                    <a:pt x="314" y="84"/>
                    <a:pt x="297" y="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898">
              <a:extLst>
                <a:ext uri="{FF2B5EF4-FFF2-40B4-BE49-F238E27FC236}">
                  <a16:creationId xmlns:a16="http://schemas.microsoft.com/office/drawing/2014/main" id="{83D790AF-A5EC-7D4F-8138-F0FC8395D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800" y="4614863"/>
              <a:ext cx="44450" cy="49212"/>
            </a:xfrm>
            <a:custGeom>
              <a:avLst/>
              <a:gdLst>
                <a:gd name="T0" fmla="*/ 28 w 124"/>
                <a:gd name="T1" fmla="*/ 123 h 135"/>
                <a:gd name="T2" fmla="*/ 28 w 124"/>
                <a:gd name="T3" fmla="*/ 123 h 135"/>
                <a:gd name="T4" fmla="*/ 44 w 124"/>
                <a:gd name="T5" fmla="*/ 128 h 135"/>
                <a:gd name="T6" fmla="*/ 61 w 124"/>
                <a:gd name="T7" fmla="*/ 134 h 135"/>
                <a:gd name="T8" fmla="*/ 78 w 124"/>
                <a:gd name="T9" fmla="*/ 128 h 135"/>
                <a:gd name="T10" fmla="*/ 106 w 124"/>
                <a:gd name="T11" fmla="*/ 112 h 135"/>
                <a:gd name="T12" fmla="*/ 106 w 124"/>
                <a:gd name="T13" fmla="*/ 112 h 135"/>
                <a:gd name="T14" fmla="*/ 123 w 124"/>
                <a:gd name="T15" fmla="*/ 67 h 135"/>
                <a:gd name="T16" fmla="*/ 61 w 124"/>
                <a:gd name="T17" fmla="*/ 0 h 135"/>
                <a:gd name="T18" fmla="*/ 0 w 124"/>
                <a:gd name="T19" fmla="*/ 67 h 135"/>
                <a:gd name="T20" fmla="*/ 16 w 124"/>
                <a:gd name="T21" fmla="*/ 112 h 135"/>
                <a:gd name="T22" fmla="*/ 28 w 124"/>
                <a:gd name="T23" fmla="*/ 12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35">
                  <a:moveTo>
                    <a:pt x="28" y="123"/>
                  </a:moveTo>
                  <a:lnTo>
                    <a:pt x="28" y="123"/>
                  </a:lnTo>
                  <a:cubicBezTo>
                    <a:pt x="33" y="128"/>
                    <a:pt x="39" y="128"/>
                    <a:pt x="44" y="128"/>
                  </a:cubicBezTo>
                  <a:cubicBezTo>
                    <a:pt x="50" y="128"/>
                    <a:pt x="56" y="134"/>
                    <a:pt x="61" y="134"/>
                  </a:cubicBezTo>
                  <a:cubicBezTo>
                    <a:pt x="67" y="134"/>
                    <a:pt x="72" y="128"/>
                    <a:pt x="78" y="128"/>
                  </a:cubicBezTo>
                  <a:cubicBezTo>
                    <a:pt x="89" y="128"/>
                    <a:pt x="100" y="117"/>
                    <a:pt x="106" y="112"/>
                  </a:cubicBezTo>
                  <a:lnTo>
                    <a:pt x="106" y="112"/>
                  </a:lnTo>
                  <a:cubicBezTo>
                    <a:pt x="117" y="101"/>
                    <a:pt x="123" y="84"/>
                    <a:pt x="123" y="67"/>
                  </a:cubicBezTo>
                  <a:cubicBezTo>
                    <a:pt x="123" y="28"/>
                    <a:pt x="95" y="0"/>
                    <a:pt x="61" y="0"/>
                  </a:cubicBezTo>
                  <a:cubicBezTo>
                    <a:pt x="28" y="0"/>
                    <a:pt x="0" y="28"/>
                    <a:pt x="0" y="67"/>
                  </a:cubicBezTo>
                  <a:cubicBezTo>
                    <a:pt x="0" y="84"/>
                    <a:pt x="5" y="101"/>
                    <a:pt x="16" y="112"/>
                  </a:cubicBezTo>
                  <a:cubicBezTo>
                    <a:pt x="16" y="117"/>
                    <a:pt x="22" y="123"/>
                    <a:pt x="28" y="1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99">
              <a:extLst>
                <a:ext uri="{FF2B5EF4-FFF2-40B4-BE49-F238E27FC236}">
                  <a16:creationId xmlns:a16="http://schemas.microsoft.com/office/drawing/2014/main" id="{327989C2-06C6-9F42-9CD6-6AB192DC2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622800"/>
              <a:ext cx="15875" cy="23813"/>
            </a:xfrm>
            <a:custGeom>
              <a:avLst/>
              <a:gdLst>
                <a:gd name="T0" fmla="*/ 28 w 46"/>
                <a:gd name="T1" fmla="*/ 67 h 68"/>
                <a:gd name="T2" fmla="*/ 28 w 46"/>
                <a:gd name="T3" fmla="*/ 67 h 68"/>
                <a:gd name="T4" fmla="*/ 28 w 46"/>
                <a:gd name="T5" fmla="*/ 67 h 68"/>
                <a:gd name="T6" fmla="*/ 5 w 46"/>
                <a:gd name="T7" fmla="*/ 28 h 68"/>
                <a:gd name="T8" fmla="*/ 39 w 46"/>
                <a:gd name="T9" fmla="*/ 0 h 68"/>
                <a:gd name="T10" fmla="*/ 45 w 46"/>
                <a:gd name="T11" fmla="*/ 6 h 68"/>
                <a:gd name="T12" fmla="*/ 39 w 46"/>
                <a:gd name="T13" fmla="*/ 11 h 68"/>
                <a:gd name="T14" fmla="*/ 16 w 46"/>
                <a:gd name="T15" fmla="*/ 28 h 68"/>
                <a:gd name="T16" fmla="*/ 33 w 46"/>
                <a:gd name="T17" fmla="*/ 51 h 68"/>
                <a:gd name="T18" fmla="*/ 33 w 46"/>
                <a:gd name="T19" fmla="*/ 62 h 68"/>
                <a:gd name="T20" fmla="*/ 28 w 46"/>
                <a:gd name="T21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8">
                  <a:moveTo>
                    <a:pt x="28" y="67"/>
                  </a:moveTo>
                  <a:lnTo>
                    <a:pt x="28" y="67"/>
                  </a:lnTo>
                  <a:lnTo>
                    <a:pt x="28" y="67"/>
                  </a:lnTo>
                  <a:cubicBezTo>
                    <a:pt x="16" y="62"/>
                    <a:pt x="0" y="51"/>
                    <a:pt x="5" y="28"/>
                  </a:cubicBezTo>
                  <a:cubicBezTo>
                    <a:pt x="11" y="6"/>
                    <a:pt x="28" y="0"/>
                    <a:pt x="39" y="0"/>
                  </a:cubicBezTo>
                  <a:cubicBezTo>
                    <a:pt x="39" y="0"/>
                    <a:pt x="45" y="0"/>
                    <a:pt x="45" y="6"/>
                  </a:cubicBezTo>
                  <a:cubicBezTo>
                    <a:pt x="45" y="11"/>
                    <a:pt x="45" y="11"/>
                    <a:pt x="39" y="11"/>
                  </a:cubicBezTo>
                  <a:cubicBezTo>
                    <a:pt x="39" y="11"/>
                    <a:pt x="22" y="11"/>
                    <a:pt x="16" y="28"/>
                  </a:cubicBezTo>
                  <a:cubicBezTo>
                    <a:pt x="16" y="45"/>
                    <a:pt x="28" y="51"/>
                    <a:pt x="33" y="51"/>
                  </a:cubicBezTo>
                  <a:cubicBezTo>
                    <a:pt x="33" y="56"/>
                    <a:pt x="33" y="56"/>
                    <a:pt x="33" y="62"/>
                  </a:cubicBezTo>
                  <a:cubicBezTo>
                    <a:pt x="33" y="62"/>
                    <a:pt x="33" y="67"/>
                    <a:pt x="28" y="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900">
              <a:extLst>
                <a:ext uri="{FF2B5EF4-FFF2-40B4-BE49-F238E27FC236}">
                  <a16:creationId xmlns:a16="http://schemas.microsoft.com/office/drawing/2014/main" id="{68BF39E3-7EF7-B045-B998-D0DE70D3A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700" y="4611688"/>
              <a:ext cx="23813" cy="42862"/>
            </a:xfrm>
            <a:custGeom>
              <a:avLst/>
              <a:gdLst>
                <a:gd name="T0" fmla="*/ 45 w 68"/>
                <a:gd name="T1" fmla="*/ 117 h 118"/>
                <a:gd name="T2" fmla="*/ 45 w 68"/>
                <a:gd name="T3" fmla="*/ 117 h 118"/>
                <a:gd name="T4" fmla="*/ 39 w 68"/>
                <a:gd name="T5" fmla="*/ 117 h 118"/>
                <a:gd name="T6" fmla="*/ 6 w 68"/>
                <a:gd name="T7" fmla="*/ 50 h 118"/>
                <a:gd name="T8" fmla="*/ 62 w 68"/>
                <a:gd name="T9" fmla="*/ 0 h 118"/>
                <a:gd name="T10" fmla="*/ 67 w 68"/>
                <a:gd name="T11" fmla="*/ 5 h 118"/>
                <a:gd name="T12" fmla="*/ 62 w 68"/>
                <a:gd name="T13" fmla="*/ 16 h 118"/>
                <a:gd name="T14" fmla="*/ 17 w 68"/>
                <a:gd name="T15" fmla="*/ 50 h 118"/>
                <a:gd name="T16" fmla="*/ 45 w 68"/>
                <a:gd name="T17" fmla="*/ 106 h 118"/>
                <a:gd name="T18" fmla="*/ 51 w 68"/>
                <a:gd name="T19" fmla="*/ 112 h 118"/>
                <a:gd name="T20" fmla="*/ 45 w 68"/>
                <a:gd name="T2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118">
                  <a:moveTo>
                    <a:pt x="45" y="117"/>
                  </a:moveTo>
                  <a:lnTo>
                    <a:pt x="45" y="117"/>
                  </a:lnTo>
                  <a:cubicBezTo>
                    <a:pt x="45" y="117"/>
                    <a:pt x="45" y="117"/>
                    <a:pt x="39" y="117"/>
                  </a:cubicBezTo>
                  <a:cubicBezTo>
                    <a:pt x="28" y="112"/>
                    <a:pt x="0" y="89"/>
                    <a:pt x="6" y="50"/>
                  </a:cubicBezTo>
                  <a:cubicBezTo>
                    <a:pt x="12" y="11"/>
                    <a:pt x="45" y="0"/>
                    <a:pt x="62" y="0"/>
                  </a:cubicBezTo>
                  <a:cubicBezTo>
                    <a:pt x="67" y="0"/>
                    <a:pt x="67" y="5"/>
                    <a:pt x="67" y="5"/>
                  </a:cubicBezTo>
                  <a:cubicBezTo>
                    <a:pt x="67" y="11"/>
                    <a:pt x="67" y="16"/>
                    <a:pt x="62" y="16"/>
                  </a:cubicBezTo>
                  <a:cubicBezTo>
                    <a:pt x="62" y="16"/>
                    <a:pt x="28" y="16"/>
                    <a:pt x="17" y="50"/>
                  </a:cubicBezTo>
                  <a:cubicBezTo>
                    <a:pt x="12" y="89"/>
                    <a:pt x="45" y="106"/>
                    <a:pt x="45" y="106"/>
                  </a:cubicBezTo>
                  <a:cubicBezTo>
                    <a:pt x="51" y="106"/>
                    <a:pt x="51" y="112"/>
                    <a:pt x="51" y="112"/>
                  </a:cubicBezTo>
                  <a:cubicBezTo>
                    <a:pt x="51" y="117"/>
                    <a:pt x="45" y="117"/>
                    <a:pt x="45" y="1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901">
              <a:extLst>
                <a:ext uri="{FF2B5EF4-FFF2-40B4-BE49-F238E27FC236}">
                  <a16:creationId xmlns:a16="http://schemas.microsoft.com/office/drawing/2014/main" id="{7CCB014E-3651-B040-B926-4295EE27C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825" y="4708525"/>
              <a:ext cx="14288" cy="26988"/>
            </a:xfrm>
            <a:custGeom>
              <a:avLst/>
              <a:gdLst>
                <a:gd name="T0" fmla="*/ 34 w 41"/>
                <a:gd name="T1" fmla="*/ 73 h 74"/>
                <a:gd name="T2" fmla="*/ 34 w 41"/>
                <a:gd name="T3" fmla="*/ 73 h 74"/>
                <a:gd name="T4" fmla="*/ 34 w 41"/>
                <a:gd name="T5" fmla="*/ 73 h 74"/>
                <a:gd name="T6" fmla="*/ 0 w 41"/>
                <a:gd name="T7" fmla="*/ 39 h 74"/>
                <a:gd name="T8" fmla="*/ 29 w 41"/>
                <a:gd name="T9" fmla="*/ 6 h 74"/>
                <a:gd name="T10" fmla="*/ 34 w 41"/>
                <a:gd name="T11" fmla="*/ 6 h 74"/>
                <a:gd name="T12" fmla="*/ 29 w 41"/>
                <a:gd name="T13" fmla="*/ 17 h 74"/>
                <a:gd name="T14" fmla="*/ 17 w 41"/>
                <a:gd name="T15" fmla="*/ 39 h 74"/>
                <a:gd name="T16" fmla="*/ 34 w 41"/>
                <a:gd name="T17" fmla="*/ 56 h 74"/>
                <a:gd name="T18" fmla="*/ 40 w 41"/>
                <a:gd name="T19" fmla="*/ 67 h 74"/>
                <a:gd name="T20" fmla="*/ 34 w 41"/>
                <a:gd name="T21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4">
                  <a:moveTo>
                    <a:pt x="34" y="73"/>
                  </a:moveTo>
                  <a:lnTo>
                    <a:pt x="34" y="73"/>
                  </a:lnTo>
                  <a:lnTo>
                    <a:pt x="34" y="73"/>
                  </a:lnTo>
                  <a:cubicBezTo>
                    <a:pt x="23" y="73"/>
                    <a:pt x="6" y="62"/>
                    <a:pt x="0" y="39"/>
                  </a:cubicBezTo>
                  <a:cubicBezTo>
                    <a:pt x="0" y="17"/>
                    <a:pt x="17" y="6"/>
                    <a:pt x="29" y="6"/>
                  </a:cubicBezTo>
                  <a:cubicBezTo>
                    <a:pt x="29" y="0"/>
                    <a:pt x="34" y="6"/>
                    <a:pt x="34" y="6"/>
                  </a:cubicBezTo>
                  <a:cubicBezTo>
                    <a:pt x="34" y="11"/>
                    <a:pt x="34" y="17"/>
                    <a:pt x="29" y="17"/>
                  </a:cubicBezTo>
                  <a:cubicBezTo>
                    <a:pt x="29" y="17"/>
                    <a:pt x="17" y="23"/>
                    <a:pt x="17" y="39"/>
                  </a:cubicBezTo>
                  <a:cubicBezTo>
                    <a:pt x="17" y="56"/>
                    <a:pt x="34" y="56"/>
                    <a:pt x="34" y="56"/>
                  </a:cubicBezTo>
                  <a:cubicBezTo>
                    <a:pt x="40" y="56"/>
                    <a:pt x="40" y="62"/>
                    <a:pt x="40" y="67"/>
                  </a:cubicBezTo>
                  <a:cubicBezTo>
                    <a:pt x="40" y="67"/>
                    <a:pt x="40" y="73"/>
                    <a:pt x="34" y="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02">
              <a:extLst>
                <a:ext uri="{FF2B5EF4-FFF2-40B4-BE49-F238E27FC236}">
                  <a16:creationId xmlns:a16="http://schemas.microsoft.com/office/drawing/2014/main" id="{7BC7B925-B2EC-BC4E-A009-00A1F7775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4702175"/>
              <a:ext cx="22225" cy="42863"/>
            </a:xfrm>
            <a:custGeom>
              <a:avLst/>
              <a:gdLst>
                <a:gd name="T0" fmla="*/ 56 w 63"/>
                <a:gd name="T1" fmla="*/ 118 h 119"/>
                <a:gd name="T2" fmla="*/ 56 w 63"/>
                <a:gd name="T3" fmla="*/ 118 h 119"/>
                <a:gd name="T4" fmla="*/ 56 w 63"/>
                <a:gd name="T5" fmla="*/ 118 h 119"/>
                <a:gd name="T6" fmla="*/ 0 w 63"/>
                <a:gd name="T7" fmla="*/ 62 h 119"/>
                <a:gd name="T8" fmla="*/ 39 w 63"/>
                <a:gd name="T9" fmla="*/ 0 h 119"/>
                <a:gd name="T10" fmla="*/ 50 w 63"/>
                <a:gd name="T11" fmla="*/ 6 h 119"/>
                <a:gd name="T12" fmla="*/ 45 w 63"/>
                <a:gd name="T13" fmla="*/ 12 h 119"/>
                <a:gd name="T14" fmla="*/ 17 w 63"/>
                <a:gd name="T15" fmla="*/ 62 h 119"/>
                <a:gd name="T16" fmla="*/ 56 w 63"/>
                <a:gd name="T17" fmla="*/ 101 h 119"/>
                <a:gd name="T18" fmla="*/ 62 w 63"/>
                <a:gd name="T19" fmla="*/ 112 h 119"/>
                <a:gd name="T20" fmla="*/ 56 w 63"/>
                <a:gd name="T21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119">
                  <a:moveTo>
                    <a:pt x="56" y="118"/>
                  </a:moveTo>
                  <a:lnTo>
                    <a:pt x="56" y="118"/>
                  </a:lnTo>
                  <a:lnTo>
                    <a:pt x="56" y="118"/>
                  </a:lnTo>
                  <a:cubicBezTo>
                    <a:pt x="39" y="118"/>
                    <a:pt x="6" y="101"/>
                    <a:pt x="0" y="62"/>
                  </a:cubicBezTo>
                  <a:cubicBezTo>
                    <a:pt x="0" y="23"/>
                    <a:pt x="28" y="6"/>
                    <a:pt x="39" y="0"/>
                  </a:cubicBezTo>
                  <a:cubicBezTo>
                    <a:pt x="45" y="0"/>
                    <a:pt x="50" y="0"/>
                    <a:pt x="50" y="6"/>
                  </a:cubicBezTo>
                  <a:cubicBezTo>
                    <a:pt x="50" y="6"/>
                    <a:pt x="50" y="12"/>
                    <a:pt x="45" y="12"/>
                  </a:cubicBezTo>
                  <a:cubicBezTo>
                    <a:pt x="45" y="12"/>
                    <a:pt x="11" y="23"/>
                    <a:pt x="17" y="62"/>
                  </a:cubicBezTo>
                  <a:cubicBezTo>
                    <a:pt x="23" y="101"/>
                    <a:pt x="56" y="101"/>
                    <a:pt x="56" y="101"/>
                  </a:cubicBezTo>
                  <a:cubicBezTo>
                    <a:pt x="62" y="101"/>
                    <a:pt x="62" y="107"/>
                    <a:pt x="62" y="112"/>
                  </a:cubicBezTo>
                  <a:cubicBezTo>
                    <a:pt x="62" y="112"/>
                    <a:pt x="62" y="118"/>
                    <a:pt x="56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903">
              <a:extLst>
                <a:ext uri="{FF2B5EF4-FFF2-40B4-BE49-F238E27FC236}">
                  <a16:creationId xmlns:a16="http://schemas.microsoft.com/office/drawing/2014/main" id="{77378F08-354E-2744-9BDD-B33E45DC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875" y="4800600"/>
              <a:ext cx="14288" cy="23813"/>
            </a:xfrm>
            <a:custGeom>
              <a:avLst/>
              <a:gdLst>
                <a:gd name="T0" fmla="*/ 27 w 40"/>
                <a:gd name="T1" fmla="*/ 67 h 68"/>
                <a:gd name="T2" fmla="*/ 27 w 40"/>
                <a:gd name="T3" fmla="*/ 67 h 68"/>
                <a:gd name="T4" fmla="*/ 27 w 40"/>
                <a:gd name="T5" fmla="*/ 67 h 68"/>
                <a:gd name="T6" fmla="*/ 5 w 40"/>
                <a:gd name="T7" fmla="*/ 33 h 68"/>
                <a:gd name="T8" fmla="*/ 33 w 40"/>
                <a:gd name="T9" fmla="*/ 0 h 68"/>
                <a:gd name="T10" fmla="*/ 39 w 40"/>
                <a:gd name="T11" fmla="*/ 5 h 68"/>
                <a:gd name="T12" fmla="*/ 33 w 40"/>
                <a:gd name="T13" fmla="*/ 11 h 68"/>
                <a:gd name="T14" fmla="*/ 16 w 40"/>
                <a:gd name="T15" fmla="*/ 33 h 68"/>
                <a:gd name="T16" fmla="*/ 33 w 40"/>
                <a:gd name="T17" fmla="*/ 56 h 68"/>
                <a:gd name="T18" fmla="*/ 39 w 40"/>
                <a:gd name="T19" fmla="*/ 61 h 68"/>
                <a:gd name="T20" fmla="*/ 27 w 40"/>
                <a:gd name="T21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68">
                  <a:moveTo>
                    <a:pt x="27" y="67"/>
                  </a:moveTo>
                  <a:lnTo>
                    <a:pt x="27" y="67"/>
                  </a:lnTo>
                  <a:lnTo>
                    <a:pt x="27" y="67"/>
                  </a:lnTo>
                  <a:cubicBezTo>
                    <a:pt x="22" y="67"/>
                    <a:pt x="0" y="56"/>
                    <a:pt x="5" y="33"/>
                  </a:cubicBezTo>
                  <a:cubicBezTo>
                    <a:pt x="5" y="11"/>
                    <a:pt x="22" y="0"/>
                    <a:pt x="33" y="0"/>
                  </a:cubicBezTo>
                  <a:cubicBezTo>
                    <a:pt x="33" y="0"/>
                    <a:pt x="39" y="0"/>
                    <a:pt x="39" y="5"/>
                  </a:cubicBezTo>
                  <a:cubicBezTo>
                    <a:pt x="39" y="11"/>
                    <a:pt x="39" y="11"/>
                    <a:pt x="33" y="11"/>
                  </a:cubicBezTo>
                  <a:cubicBezTo>
                    <a:pt x="33" y="11"/>
                    <a:pt x="16" y="16"/>
                    <a:pt x="16" y="33"/>
                  </a:cubicBezTo>
                  <a:cubicBezTo>
                    <a:pt x="16" y="50"/>
                    <a:pt x="27" y="56"/>
                    <a:pt x="33" y="56"/>
                  </a:cubicBezTo>
                  <a:cubicBezTo>
                    <a:pt x="33" y="56"/>
                    <a:pt x="39" y="56"/>
                    <a:pt x="39" y="61"/>
                  </a:cubicBezTo>
                  <a:cubicBezTo>
                    <a:pt x="39" y="67"/>
                    <a:pt x="33" y="67"/>
                    <a:pt x="27" y="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904">
              <a:extLst>
                <a:ext uri="{FF2B5EF4-FFF2-40B4-BE49-F238E27FC236}">
                  <a16:creationId xmlns:a16="http://schemas.microsoft.com/office/drawing/2014/main" id="{6A4AEC28-0B89-DF4D-A75C-D24C46DB7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4791075"/>
              <a:ext cx="22225" cy="42863"/>
            </a:xfrm>
            <a:custGeom>
              <a:avLst/>
              <a:gdLst>
                <a:gd name="T0" fmla="*/ 51 w 63"/>
                <a:gd name="T1" fmla="*/ 117 h 118"/>
                <a:gd name="T2" fmla="*/ 51 w 63"/>
                <a:gd name="T3" fmla="*/ 117 h 118"/>
                <a:gd name="T4" fmla="*/ 45 w 63"/>
                <a:gd name="T5" fmla="*/ 117 h 118"/>
                <a:gd name="T6" fmla="*/ 0 w 63"/>
                <a:gd name="T7" fmla="*/ 56 h 118"/>
                <a:gd name="T8" fmla="*/ 51 w 63"/>
                <a:gd name="T9" fmla="*/ 0 h 118"/>
                <a:gd name="T10" fmla="*/ 62 w 63"/>
                <a:gd name="T11" fmla="*/ 5 h 118"/>
                <a:gd name="T12" fmla="*/ 56 w 63"/>
                <a:gd name="T13" fmla="*/ 16 h 118"/>
                <a:gd name="T14" fmla="*/ 56 w 63"/>
                <a:gd name="T15" fmla="*/ 16 h 118"/>
                <a:gd name="T16" fmla="*/ 17 w 63"/>
                <a:gd name="T17" fmla="*/ 56 h 118"/>
                <a:gd name="T18" fmla="*/ 51 w 63"/>
                <a:gd name="T19" fmla="*/ 106 h 118"/>
                <a:gd name="T20" fmla="*/ 56 w 63"/>
                <a:gd name="T21" fmla="*/ 112 h 118"/>
                <a:gd name="T22" fmla="*/ 51 w 63"/>
                <a:gd name="T23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118">
                  <a:moveTo>
                    <a:pt x="51" y="117"/>
                  </a:moveTo>
                  <a:lnTo>
                    <a:pt x="51" y="117"/>
                  </a:lnTo>
                  <a:cubicBezTo>
                    <a:pt x="51" y="117"/>
                    <a:pt x="51" y="117"/>
                    <a:pt x="45" y="117"/>
                  </a:cubicBezTo>
                  <a:cubicBezTo>
                    <a:pt x="34" y="117"/>
                    <a:pt x="0" y="95"/>
                    <a:pt x="0" y="56"/>
                  </a:cubicBezTo>
                  <a:cubicBezTo>
                    <a:pt x="6" y="16"/>
                    <a:pt x="34" y="5"/>
                    <a:pt x="51" y="0"/>
                  </a:cubicBezTo>
                  <a:cubicBezTo>
                    <a:pt x="56" y="0"/>
                    <a:pt x="56" y="5"/>
                    <a:pt x="62" y="5"/>
                  </a:cubicBezTo>
                  <a:cubicBezTo>
                    <a:pt x="62" y="11"/>
                    <a:pt x="56" y="16"/>
                    <a:pt x="56" y="16"/>
                  </a:cubicBezTo>
                  <a:lnTo>
                    <a:pt x="56" y="16"/>
                  </a:lnTo>
                  <a:cubicBezTo>
                    <a:pt x="51" y="16"/>
                    <a:pt x="17" y="22"/>
                    <a:pt x="17" y="56"/>
                  </a:cubicBezTo>
                  <a:cubicBezTo>
                    <a:pt x="17" y="95"/>
                    <a:pt x="51" y="106"/>
                    <a:pt x="51" y="106"/>
                  </a:cubicBezTo>
                  <a:cubicBezTo>
                    <a:pt x="56" y="106"/>
                    <a:pt x="56" y="112"/>
                    <a:pt x="56" y="112"/>
                  </a:cubicBezTo>
                  <a:cubicBezTo>
                    <a:pt x="56" y="117"/>
                    <a:pt x="51" y="117"/>
                    <a:pt x="51" y="1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905">
              <a:extLst>
                <a:ext uri="{FF2B5EF4-FFF2-40B4-BE49-F238E27FC236}">
                  <a16:creationId xmlns:a16="http://schemas.microsoft.com/office/drawing/2014/main" id="{0AE3DCB6-188A-1B49-8B01-C49A8C99F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838" y="4622800"/>
              <a:ext cx="15875" cy="23813"/>
            </a:xfrm>
            <a:custGeom>
              <a:avLst/>
              <a:gdLst>
                <a:gd name="T0" fmla="*/ 17 w 46"/>
                <a:gd name="T1" fmla="*/ 67 h 68"/>
                <a:gd name="T2" fmla="*/ 17 w 46"/>
                <a:gd name="T3" fmla="*/ 67 h 68"/>
                <a:gd name="T4" fmla="*/ 12 w 46"/>
                <a:gd name="T5" fmla="*/ 62 h 68"/>
                <a:gd name="T6" fmla="*/ 12 w 46"/>
                <a:gd name="T7" fmla="*/ 51 h 68"/>
                <a:gd name="T8" fmla="*/ 23 w 46"/>
                <a:gd name="T9" fmla="*/ 28 h 68"/>
                <a:gd name="T10" fmla="*/ 6 w 46"/>
                <a:gd name="T11" fmla="*/ 11 h 68"/>
                <a:gd name="T12" fmla="*/ 0 w 46"/>
                <a:gd name="T13" fmla="*/ 6 h 68"/>
                <a:gd name="T14" fmla="*/ 6 w 46"/>
                <a:gd name="T15" fmla="*/ 0 h 68"/>
                <a:gd name="T16" fmla="*/ 40 w 46"/>
                <a:gd name="T17" fmla="*/ 28 h 68"/>
                <a:gd name="T18" fmla="*/ 17 w 46"/>
                <a:gd name="T1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68">
                  <a:moveTo>
                    <a:pt x="17" y="67"/>
                  </a:moveTo>
                  <a:lnTo>
                    <a:pt x="17" y="67"/>
                  </a:lnTo>
                  <a:cubicBezTo>
                    <a:pt x="12" y="67"/>
                    <a:pt x="12" y="62"/>
                    <a:pt x="12" y="62"/>
                  </a:cubicBezTo>
                  <a:cubicBezTo>
                    <a:pt x="6" y="56"/>
                    <a:pt x="12" y="56"/>
                    <a:pt x="12" y="51"/>
                  </a:cubicBezTo>
                  <a:cubicBezTo>
                    <a:pt x="17" y="51"/>
                    <a:pt x="28" y="45"/>
                    <a:pt x="23" y="28"/>
                  </a:cubicBezTo>
                  <a:cubicBezTo>
                    <a:pt x="23" y="11"/>
                    <a:pt x="6" y="11"/>
                    <a:pt x="6" y="11"/>
                  </a:cubicBezTo>
                  <a:cubicBezTo>
                    <a:pt x="0" y="11"/>
                    <a:pt x="0" y="11"/>
                    <a:pt x="0" y="6"/>
                  </a:cubicBezTo>
                  <a:cubicBezTo>
                    <a:pt x="0" y="0"/>
                    <a:pt x="0" y="0"/>
                    <a:pt x="6" y="0"/>
                  </a:cubicBezTo>
                  <a:cubicBezTo>
                    <a:pt x="17" y="0"/>
                    <a:pt x="34" y="6"/>
                    <a:pt x="40" y="28"/>
                  </a:cubicBezTo>
                  <a:cubicBezTo>
                    <a:pt x="45" y="51"/>
                    <a:pt x="28" y="62"/>
                    <a:pt x="17" y="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906">
              <a:extLst>
                <a:ext uri="{FF2B5EF4-FFF2-40B4-BE49-F238E27FC236}">
                  <a16:creationId xmlns:a16="http://schemas.microsoft.com/office/drawing/2014/main" id="{E3A6B596-614B-9145-8C3C-E169FD252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775" y="4611688"/>
              <a:ext cx="26988" cy="42862"/>
            </a:xfrm>
            <a:custGeom>
              <a:avLst/>
              <a:gdLst>
                <a:gd name="T0" fmla="*/ 28 w 73"/>
                <a:gd name="T1" fmla="*/ 117 h 118"/>
                <a:gd name="T2" fmla="*/ 28 w 73"/>
                <a:gd name="T3" fmla="*/ 117 h 118"/>
                <a:gd name="T4" fmla="*/ 22 w 73"/>
                <a:gd name="T5" fmla="*/ 112 h 118"/>
                <a:gd name="T6" fmla="*/ 28 w 73"/>
                <a:gd name="T7" fmla="*/ 106 h 118"/>
                <a:gd name="T8" fmla="*/ 50 w 73"/>
                <a:gd name="T9" fmla="*/ 50 h 118"/>
                <a:gd name="T10" fmla="*/ 11 w 73"/>
                <a:gd name="T11" fmla="*/ 16 h 118"/>
                <a:gd name="T12" fmla="*/ 0 w 73"/>
                <a:gd name="T13" fmla="*/ 5 h 118"/>
                <a:gd name="T14" fmla="*/ 11 w 73"/>
                <a:gd name="T15" fmla="*/ 0 h 118"/>
                <a:gd name="T16" fmla="*/ 67 w 73"/>
                <a:gd name="T17" fmla="*/ 50 h 118"/>
                <a:gd name="T18" fmla="*/ 28 w 73"/>
                <a:gd name="T19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8">
                  <a:moveTo>
                    <a:pt x="28" y="117"/>
                  </a:moveTo>
                  <a:lnTo>
                    <a:pt x="28" y="117"/>
                  </a:lnTo>
                  <a:cubicBezTo>
                    <a:pt x="28" y="117"/>
                    <a:pt x="22" y="117"/>
                    <a:pt x="22" y="112"/>
                  </a:cubicBezTo>
                  <a:cubicBezTo>
                    <a:pt x="22" y="112"/>
                    <a:pt x="22" y="106"/>
                    <a:pt x="28" y="106"/>
                  </a:cubicBezTo>
                  <a:cubicBezTo>
                    <a:pt x="28" y="106"/>
                    <a:pt x="61" y="89"/>
                    <a:pt x="50" y="50"/>
                  </a:cubicBezTo>
                  <a:cubicBezTo>
                    <a:pt x="45" y="16"/>
                    <a:pt x="11" y="16"/>
                    <a:pt x="11" y="16"/>
                  </a:cubicBezTo>
                  <a:cubicBezTo>
                    <a:pt x="5" y="16"/>
                    <a:pt x="0" y="11"/>
                    <a:pt x="0" y="5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8" y="0"/>
                    <a:pt x="61" y="11"/>
                    <a:pt x="67" y="50"/>
                  </a:cubicBezTo>
                  <a:cubicBezTo>
                    <a:pt x="72" y="89"/>
                    <a:pt x="45" y="112"/>
                    <a:pt x="28" y="1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07">
              <a:extLst>
                <a:ext uri="{FF2B5EF4-FFF2-40B4-BE49-F238E27FC236}">
                  <a16:creationId xmlns:a16="http://schemas.microsoft.com/office/drawing/2014/main" id="{983ECE72-038A-CE48-9E2C-3DA1F8D27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763" y="4708525"/>
              <a:ext cx="15875" cy="26988"/>
            </a:xfrm>
            <a:custGeom>
              <a:avLst/>
              <a:gdLst>
                <a:gd name="T0" fmla="*/ 12 w 46"/>
                <a:gd name="T1" fmla="*/ 73 h 74"/>
                <a:gd name="T2" fmla="*/ 12 w 46"/>
                <a:gd name="T3" fmla="*/ 73 h 74"/>
                <a:gd name="T4" fmla="*/ 6 w 46"/>
                <a:gd name="T5" fmla="*/ 67 h 74"/>
                <a:gd name="T6" fmla="*/ 12 w 46"/>
                <a:gd name="T7" fmla="*/ 56 h 74"/>
                <a:gd name="T8" fmla="*/ 28 w 46"/>
                <a:gd name="T9" fmla="*/ 39 h 74"/>
                <a:gd name="T10" fmla="*/ 17 w 46"/>
                <a:gd name="T11" fmla="*/ 17 h 74"/>
                <a:gd name="T12" fmla="*/ 12 w 46"/>
                <a:gd name="T13" fmla="*/ 6 h 74"/>
                <a:gd name="T14" fmla="*/ 17 w 46"/>
                <a:gd name="T15" fmla="*/ 6 h 74"/>
                <a:gd name="T16" fmla="*/ 40 w 46"/>
                <a:gd name="T17" fmla="*/ 39 h 74"/>
                <a:gd name="T18" fmla="*/ 12 w 46"/>
                <a:gd name="T19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74">
                  <a:moveTo>
                    <a:pt x="12" y="73"/>
                  </a:moveTo>
                  <a:lnTo>
                    <a:pt x="12" y="73"/>
                  </a:lnTo>
                  <a:cubicBezTo>
                    <a:pt x="6" y="73"/>
                    <a:pt x="6" y="67"/>
                    <a:pt x="6" y="67"/>
                  </a:cubicBezTo>
                  <a:cubicBezTo>
                    <a:pt x="0" y="62"/>
                    <a:pt x="6" y="56"/>
                    <a:pt x="12" y="56"/>
                  </a:cubicBezTo>
                  <a:cubicBezTo>
                    <a:pt x="12" y="56"/>
                    <a:pt x="28" y="56"/>
                    <a:pt x="28" y="39"/>
                  </a:cubicBezTo>
                  <a:cubicBezTo>
                    <a:pt x="28" y="23"/>
                    <a:pt x="17" y="17"/>
                    <a:pt x="17" y="17"/>
                  </a:cubicBezTo>
                  <a:cubicBezTo>
                    <a:pt x="12" y="17"/>
                    <a:pt x="12" y="11"/>
                    <a:pt x="12" y="6"/>
                  </a:cubicBezTo>
                  <a:cubicBezTo>
                    <a:pt x="12" y="6"/>
                    <a:pt x="17" y="0"/>
                    <a:pt x="17" y="6"/>
                  </a:cubicBezTo>
                  <a:cubicBezTo>
                    <a:pt x="28" y="6"/>
                    <a:pt x="45" y="17"/>
                    <a:pt x="40" y="39"/>
                  </a:cubicBezTo>
                  <a:cubicBezTo>
                    <a:pt x="40" y="62"/>
                    <a:pt x="23" y="73"/>
                    <a:pt x="12" y="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908">
              <a:extLst>
                <a:ext uri="{FF2B5EF4-FFF2-40B4-BE49-F238E27FC236}">
                  <a16:creationId xmlns:a16="http://schemas.microsoft.com/office/drawing/2014/main" id="{37ECC75F-DC88-5D4F-A429-66D9E1331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288" y="4702175"/>
              <a:ext cx="25400" cy="42863"/>
            </a:xfrm>
            <a:custGeom>
              <a:avLst/>
              <a:gdLst>
                <a:gd name="T0" fmla="*/ 12 w 69"/>
                <a:gd name="T1" fmla="*/ 118 h 119"/>
                <a:gd name="T2" fmla="*/ 12 w 69"/>
                <a:gd name="T3" fmla="*/ 118 h 119"/>
                <a:gd name="T4" fmla="*/ 6 w 69"/>
                <a:gd name="T5" fmla="*/ 112 h 119"/>
                <a:gd name="T6" fmla="*/ 12 w 69"/>
                <a:gd name="T7" fmla="*/ 101 h 119"/>
                <a:gd name="T8" fmla="*/ 51 w 69"/>
                <a:gd name="T9" fmla="*/ 62 h 119"/>
                <a:gd name="T10" fmla="*/ 23 w 69"/>
                <a:gd name="T11" fmla="*/ 12 h 119"/>
                <a:gd name="T12" fmla="*/ 17 w 69"/>
                <a:gd name="T13" fmla="*/ 6 h 119"/>
                <a:gd name="T14" fmla="*/ 23 w 69"/>
                <a:gd name="T15" fmla="*/ 0 h 119"/>
                <a:gd name="T16" fmla="*/ 68 w 69"/>
                <a:gd name="T17" fmla="*/ 62 h 119"/>
                <a:gd name="T18" fmla="*/ 12 w 69"/>
                <a:gd name="T19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119">
                  <a:moveTo>
                    <a:pt x="12" y="118"/>
                  </a:moveTo>
                  <a:lnTo>
                    <a:pt x="12" y="118"/>
                  </a:lnTo>
                  <a:cubicBezTo>
                    <a:pt x="6" y="118"/>
                    <a:pt x="6" y="112"/>
                    <a:pt x="6" y="112"/>
                  </a:cubicBezTo>
                  <a:cubicBezTo>
                    <a:pt x="0" y="107"/>
                    <a:pt x="6" y="101"/>
                    <a:pt x="12" y="101"/>
                  </a:cubicBezTo>
                  <a:cubicBezTo>
                    <a:pt x="12" y="101"/>
                    <a:pt x="45" y="101"/>
                    <a:pt x="51" y="62"/>
                  </a:cubicBezTo>
                  <a:cubicBezTo>
                    <a:pt x="56" y="23"/>
                    <a:pt x="23" y="12"/>
                    <a:pt x="23" y="12"/>
                  </a:cubicBezTo>
                  <a:cubicBezTo>
                    <a:pt x="17" y="12"/>
                    <a:pt x="17" y="6"/>
                    <a:pt x="17" y="6"/>
                  </a:cubicBezTo>
                  <a:cubicBezTo>
                    <a:pt x="17" y="0"/>
                    <a:pt x="23" y="0"/>
                    <a:pt x="23" y="0"/>
                  </a:cubicBezTo>
                  <a:cubicBezTo>
                    <a:pt x="40" y="6"/>
                    <a:pt x="68" y="23"/>
                    <a:pt x="68" y="62"/>
                  </a:cubicBezTo>
                  <a:cubicBezTo>
                    <a:pt x="62" y="101"/>
                    <a:pt x="29" y="118"/>
                    <a:pt x="12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909">
              <a:extLst>
                <a:ext uri="{FF2B5EF4-FFF2-40B4-BE49-F238E27FC236}">
                  <a16:creationId xmlns:a16="http://schemas.microsoft.com/office/drawing/2014/main" id="{192FA088-B8FD-4645-AB8F-2E64238D5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363" y="4800600"/>
              <a:ext cx="14287" cy="23813"/>
            </a:xfrm>
            <a:custGeom>
              <a:avLst/>
              <a:gdLst>
                <a:gd name="T0" fmla="*/ 12 w 41"/>
                <a:gd name="T1" fmla="*/ 67 h 68"/>
                <a:gd name="T2" fmla="*/ 12 w 41"/>
                <a:gd name="T3" fmla="*/ 67 h 68"/>
                <a:gd name="T4" fmla="*/ 6 w 41"/>
                <a:gd name="T5" fmla="*/ 61 h 68"/>
                <a:gd name="T6" fmla="*/ 12 w 41"/>
                <a:gd name="T7" fmla="*/ 56 h 68"/>
                <a:gd name="T8" fmla="*/ 23 w 41"/>
                <a:gd name="T9" fmla="*/ 33 h 68"/>
                <a:gd name="T10" fmla="*/ 6 w 41"/>
                <a:gd name="T11" fmla="*/ 11 h 68"/>
                <a:gd name="T12" fmla="*/ 6 w 41"/>
                <a:gd name="T13" fmla="*/ 5 h 68"/>
                <a:gd name="T14" fmla="*/ 12 w 41"/>
                <a:gd name="T15" fmla="*/ 0 h 68"/>
                <a:gd name="T16" fmla="*/ 40 w 41"/>
                <a:gd name="T17" fmla="*/ 33 h 68"/>
                <a:gd name="T18" fmla="*/ 12 w 41"/>
                <a:gd name="T1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68">
                  <a:moveTo>
                    <a:pt x="12" y="67"/>
                  </a:moveTo>
                  <a:lnTo>
                    <a:pt x="12" y="67"/>
                  </a:lnTo>
                  <a:cubicBezTo>
                    <a:pt x="6" y="67"/>
                    <a:pt x="6" y="67"/>
                    <a:pt x="6" y="61"/>
                  </a:cubicBezTo>
                  <a:cubicBezTo>
                    <a:pt x="6" y="56"/>
                    <a:pt x="6" y="56"/>
                    <a:pt x="12" y="56"/>
                  </a:cubicBezTo>
                  <a:cubicBezTo>
                    <a:pt x="12" y="56"/>
                    <a:pt x="28" y="50"/>
                    <a:pt x="23" y="33"/>
                  </a:cubicBezTo>
                  <a:cubicBezTo>
                    <a:pt x="23" y="16"/>
                    <a:pt x="12" y="11"/>
                    <a:pt x="6" y="11"/>
                  </a:cubicBezTo>
                  <a:cubicBezTo>
                    <a:pt x="6" y="11"/>
                    <a:pt x="0" y="11"/>
                    <a:pt x="6" y="5"/>
                  </a:cubicBezTo>
                  <a:cubicBezTo>
                    <a:pt x="6" y="0"/>
                    <a:pt x="6" y="0"/>
                    <a:pt x="12" y="0"/>
                  </a:cubicBezTo>
                  <a:cubicBezTo>
                    <a:pt x="23" y="0"/>
                    <a:pt x="40" y="11"/>
                    <a:pt x="40" y="33"/>
                  </a:cubicBezTo>
                  <a:cubicBezTo>
                    <a:pt x="40" y="56"/>
                    <a:pt x="23" y="67"/>
                    <a:pt x="12" y="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910">
              <a:extLst>
                <a:ext uri="{FF2B5EF4-FFF2-40B4-BE49-F238E27FC236}">
                  <a16:creationId xmlns:a16="http://schemas.microsoft.com/office/drawing/2014/main" id="{18B0BB44-FD52-064F-AF0B-A962F8D59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4791075"/>
              <a:ext cx="20637" cy="42863"/>
            </a:xfrm>
            <a:custGeom>
              <a:avLst/>
              <a:gdLst>
                <a:gd name="T0" fmla="*/ 11 w 57"/>
                <a:gd name="T1" fmla="*/ 117 h 118"/>
                <a:gd name="T2" fmla="*/ 11 w 57"/>
                <a:gd name="T3" fmla="*/ 117 h 118"/>
                <a:gd name="T4" fmla="*/ 0 w 57"/>
                <a:gd name="T5" fmla="*/ 112 h 118"/>
                <a:gd name="T6" fmla="*/ 6 w 57"/>
                <a:gd name="T7" fmla="*/ 106 h 118"/>
                <a:gd name="T8" fmla="*/ 45 w 57"/>
                <a:gd name="T9" fmla="*/ 56 h 118"/>
                <a:gd name="T10" fmla="*/ 6 w 57"/>
                <a:gd name="T11" fmla="*/ 16 h 118"/>
                <a:gd name="T12" fmla="*/ 0 w 57"/>
                <a:gd name="T13" fmla="*/ 5 h 118"/>
                <a:gd name="T14" fmla="*/ 6 w 57"/>
                <a:gd name="T15" fmla="*/ 0 h 118"/>
                <a:gd name="T16" fmla="*/ 56 w 57"/>
                <a:gd name="T17" fmla="*/ 56 h 118"/>
                <a:gd name="T18" fmla="*/ 11 w 57"/>
                <a:gd name="T19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8">
                  <a:moveTo>
                    <a:pt x="11" y="117"/>
                  </a:moveTo>
                  <a:lnTo>
                    <a:pt x="11" y="117"/>
                  </a:lnTo>
                  <a:cubicBezTo>
                    <a:pt x="6" y="117"/>
                    <a:pt x="6" y="117"/>
                    <a:pt x="0" y="112"/>
                  </a:cubicBezTo>
                  <a:lnTo>
                    <a:pt x="6" y="106"/>
                  </a:lnTo>
                  <a:cubicBezTo>
                    <a:pt x="11" y="106"/>
                    <a:pt x="45" y="95"/>
                    <a:pt x="45" y="56"/>
                  </a:cubicBezTo>
                  <a:cubicBezTo>
                    <a:pt x="39" y="22"/>
                    <a:pt x="6" y="16"/>
                    <a:pt x="6" y="16"/>
                  </a:cubicBezTo>
                  <a:cubicBezTo>
                    <a:pt x="0" y="16"/>
                    <a:pt x="0" y="11"/>
                    <a:pt x="0" y="5"/>
                  </a:cubicBezTo>
                  <a:lnTo>
                    <a:pt x="6" y="0"/>
                  </a:lnTo>
                  <a:cubicBezTo>
                    <a:pt x="22" y="5"/>
                    <a:pt x="56" y="16"/>
                    <a:pt x="56" y="56"/>
                  </a:cubicBezTo>
                  <a:cubicBezTo>
                    <a:pt x="56" y="95"/>
                    <a:pt x="28" y="117"/>
                    <a:pt x="11" y="1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9690560-F033-BD43-9A3A-47F4AF023DC0}"/>
              </a:ext>
            </a:extLst>
          </p:cNvPr>
          <p:cNvGrpSpPr/>
          <p:nvPr/>
        </p:nvGrpSpPr>
        <p:grpSpPr>
          <a:xfrm>
            <a:off x="11212617" y="4890094"/>
            <a:ext cx="1686087" cy="3153189"/>
            <a:chOff x="1651000" y="5080000"/>
            <a:chExt cx="122238" cy="2286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1" name="Freeform 954">
              <a:extLst>
                <a:ext uri="{FF2B5EF4-FFF2-40B4-BE49-F238E27FC236}">
                  <a16:creationId xmlns:a16="http://schemas.microsoft.com/office/drawing/2014/main" id="{C8EA145C-93F0-C746-926C-769740C1E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5080000"/>
              <a:ext cx="52388" cy="52388"/>
            </a:xfrm>
            <a:custGeom>
              <a:avLst/>
              <a:gdLst>
                <a:gd name="T0" fmla="*/ 34 w 147"/>
                <a:gd name="T1" fmla="*/ 129 h 147"/>
                <a:gd name="T2" fmla="*/ 34 w 147"/>
                <a:gd name="T3" fmla="*/ 129 h 147"/>
                <a:gd name="T4" fmla="*/ 129 w 147"/>
                <a:gd name="T5" fmla="*/ 112 h 147"/>
                <a:gd name="T6" fmla="*/ 118 w 147"/>
                <a:gd name="T7" fmla="*/ 29 h 147"/>
                <a:gd name="T8" fmla="*/ 112 w 147"/>
                <a:gd name="T9" fmla="*/ 23 h 147"/>
                <a:gd name="T10" fmla="*/ 17 w 147"/>
                <a:gd name="T11" fmla="*/ 34 h 147"/>
                <a:gd name="T12" fmla="*/ 34 w 147"/>
                <a:gd name="T13" fmla="*/ 12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7">
                  <a:moveTo>
                    <a:pt x="34" y="129"/>
                  </a:moveTo>
                  <a:lnTo>
                    <a:pt x="34" y="129"/>
                  </a:lnTo>
                  <a:cubicBezTo>
                    <a:pt x="67" y="146"/>
                    <a:pt x="107" y="140"/>
                    <a:pt x="129" y="112"/>
                  </a:cubicBezTo>
                  <a:cubicBezTo>
                    <a:pt x="146" y="90"/>
                    <a:pt x="140" y="51"/>
                    <a:pt x="118" y="29"/>
                  </a:cubicBezTo>
                  <a:lnTo>
                    <a:pt x="112" y="23"/>
                  </a:lnTo>
                  <a:cubicBezTo>
                    <a:pt x="79" y="0"/>
                    <a:pt x="39" y="6"/>
                    <a:pt x="17" y="34"/>
                  </a:cubicBezTo>
                  <a:cubicBezTo>
                    <a:pt x="0" y="68"/>
                    <a:pt x="6" y="107"/>
                    <a:pt x="34" y="1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955">
              <a:extLst>
                <a:ext uri="{FF2B5EF4-FFF2-40B4-BE49-F238E27FC236}">
                  <a16:creationId xmlns:a16="http://schemas.microsoft.com/office/drawing/2014/main" id="{0D2B025C-A19D-4D41-B747-8B2D5B767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5099050"/>
              <a:ext cx="96838" cy="209550"/>
            </a:xfrm>
            <a:custGeom>
              <a:avLst/>
              <a:gdLst>
                <a:gd name="T0" fmla="*/ 45 w 270"/>
                <a:gd name="T1" fmla="*/ 0 h 583"/>
                <a:gd name="T2" fmla="*/ 45 w 270"/>
                <a:gd name="T3" fmla="*/ 0 h 583"/>
                <a:gd name="T4" fmla="*/ 84 w 270"/>
                <a:gd name="T5" fmla="*/ 22 h 583"/>
                <a:gd name="T6" fmla="*/ 213 w 270"/>
                <a:gd name="T7" fmla="*/ 112 h 583"/>
                <a:gd name="T8" fmla="*/ 252 w 270"/>
                <a:gd name="T9" fmla="*/ 296 h 583"/>
                <a:gd name="T10" fmla="*/ 79 w 270"/>
                <a:gd name="T11" fmla="*/ 380 h 583"/>
                <a:gd name="T12" fmla="*/ 157 w 270"/>
                <a:gd name="T13" fmla="*/ 554 h 583"/>
                <a:gd name="T14" fmla="*/ 118 w 270"/>
                <a:gd name="T15" fmla="*/ 565 h 583"/>
                <a:gd name="T16" fmla="*/ 6 w 270"/>
                <a:gd name="T17" fmla="*/ 352 h 583"/>
                <a:gd name="T18" fmla="*/ 157 w 270"/>
                <a:gd name="T19" fmla="*/ 269 h 583"/>
                <a:gd name="T20" fmla="*/ 84 w 270"/>
                <a:gd name="T21" fmla="*/ 140 h 583"/>
                <a:gd name="T22" fmla="*/ 45 w 270"/>
                <a:gd name="T23" fmla="*/ 61 h 583"/>
                <a:gd name="T24" fmla="*/ 6 w 270"/>
                <a:gd name="T25" fmla="*/ 17 h 583"/>
                <a:gd name="T26" fmla="*/ 45 w 270"/>
                <a:gd name="T27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0" h="583">
                  <a:moveTo>
                    <a:pt x="45" y="0"/>
                  </a:moveTo>
                  <a:lnTo>
                    <a:pt x="45" y="0"/>
                  </a:lnTo>
                  <a:cubicBezTo>
                    <a:pt x="45" y="0"/>
                    <a:pt x="73" y="22"/>
                    <a:pt x="84" y="22"/>
                  </a:cubicBezTo>
                  <a:cubicBezTo>
                    <a:pt x="96" y="28"/>
                    <a:pt x="157" y="28"/>
                    <a:pt x="213" y="112"/>
                  </a:cubicBezTo>
                  <a:cubicBezTo>
                    <a:pt x="263" y="185"/>
                    <a:pt x="269" y="257"/>
                    <a:pt x="252" y="296"/>
                  </a:cubicBezTo>
                  <a:cubicBezTo>
                    <a:pt x="236" y="336"/>
                    <a:pt x="157" y="358"/>
                    <a:pt x="79" y="380"/>
                  </a:cubicBezTo>
                  <a:cubicBezTo>
                    <a:pt x="84" y="403"/>
                    <a:pt x="157" y="526"/>
                    <a:pt x="157" y="554"/>
                  </a:cubicBezTo>
                  <a:cubicBezTo>
                    <a:pt x="157" y="571"/>
                    <a:pt x="135" y="582"/>
                    <a:pt x="118" y="565"/>
                  </a:cubicBezTo>
                  <a:cubicBezTo>
                    <a:pt x="107" y="554"/>
                    <a:pt x="0" y="369"/>
                    <a:pt x="6" y="352"/>
                  </a:cubicBezTo>
                  <a:cubicBezTo>
                    <a:pt x="12" y="336"/>
                    <a:pt x="79" y="302"/>
                    <a:pt x="157" y="269"/>
                  </a:cubicBezTo>
                  <a:cubicBezTo>
                    <a:pt x="163" y="229"/>
                    <a:pt x="140" y="190"/>
                    <a:pt x="84" y="140"/>
                  </a:cubicBezTo>
                  <a:cubicBezTo>
                    <a:pt x="68" y="123"/>
                    <a:pt x="51" y="73"/>
                    <a:pt x="45" y="61"/>
                  </a:cubicBezTo>
                  <a:cubicBezTo>
                    <a:pt x="40" y="50"/>
                    <a:pt x="6" y="17"/>
                    <a:pt x="6" y="17"/>
                  </a:cubicBezTo>
                  <a:lnTo>
                    <a:pt x="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956">
              <a:extLst>
                <a:ext uri="{FF2B5EF4-FFF2-40B4-BE49-F238E27FC236}">
                  <a16:creationId xmlns:a16="http://schemas.microsoft.com/office/drawing/2014/main" id="{D7BF1E99-8C57-6C48-B7B2-5614F673D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5114925"/>
              <a:ext cx="30162" cy="100013"/>
            </a:xfrm>
            <a:custGeom>
              <a:avLst/>
              <a:gdLst>
                <a:gd name="T0" fmla="*/ 22 w 85"/>
                <a:gd name="T1" fmla="*/ 22 h 280"/>
                <a:gd name="T2" fmla="*/ 22 w 85"/>
                <a:gd name="T3" fmla="*/ 22 h 280"/>
                <a:gd name="T4" fmla="*/ 0 w 85"/>
                <a:gd name="T5" fmla="*/ 257 h 280"/>
                <a:gd name="T6" fmla="*/ 16 w 85"/>
                <a:gd name="T7" fmla="*/ 279 h 280"/>
                <a:gd name="T8" fmla="*/ 39 w 85"/>
                <a:gd name="T9" fmla="*/ 240 h 280"/>
                <a:gd name="T10" fmla="*/ 78 w 85"/>
                <a:gd name="T11" fmla="*/ 39 h 280"/>
                <a:gd name="T12" fmla="*/ 56 w 85"/>
                <a:gd name="T13" fmla="*/ 0 h 280"/>
                <a:gd name="T14" fmla="*/ 22 w 85"/>
                <a:gd name="T15" fmla="*/ 2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80">
                  <a:moveTo>
                    <a:pt x="22" y="22"/>
                  </a:moveTo>
                  <a:lnTo>
                    <a:pt x="22" y="22"/>
                  </a:lnTo>
                  <a:cubicBezTo>
                    <a:pt x="22" y="22"/>
                    <a:pt x="0" y="240"/>
                    <a:pt x="0" y="257"/>
                  </a:cubicBezTo>
                  <a:cubicBezTo>
                    <a:pt x="0" y="274"/>
                    <a:pt x="11" y="279"/>
                    <a:pt x="16" y="279"/>
                  </a:cubicBezTo>
                  <a:cubicBezTo>
                    <a:pt x="28" y="279"/>
                    <a:pt x="33" y="268"/>
                    <a:pt x="39" y="240"/>
                  </a:cubicBezTo>
                  <a:cubicBezTo>
                    <a:pt x="44" y="212"/>
                    <a:pt x="78" y="44"/>
                    <a:pt x="78" y="39"/>
                  </a:cubicBezTo>
                  <a:cubicBezTo>
                    <a:pt x="84" y="33"/>
                    <a:pt x="56" y="0"/>
                    <a:pt x="56" y="0"/>
                  </a:cubicBezTo>
                  <a:lnTo>
                    <a:pt x="22" y="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88B8BFCE-BEB0-3342-92B2-5A6669472018}"/>
              </a:ext>
            </a:extLst>
          </p:cNvPr>
          <p:cNvSpPr/>
          <p:nvPr/>
        </p:nvSpPr>
        <p:spPr>
          <a:xfrm>
            <a:off x="11528839" y="7909779"/>
            <a:ext cx="15301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jalla One" panose="02000506040000020004" pitchFamily="2" charset="0"/>
              </a:rPr>
              <a:t>COUGH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6CBE17-A3F0-9C40-879E-1218A0D0ED39}"/>
              </a:ext>
            </a:extLst>
          </p:cNvPr>
          <p:cNvSpPr/>
          <p:nvPr/>
        </p:nvSpPr>
        <p:spPr>
          <a:xfrm>
            <a:off x="17537754" y="7909779"/>
            <a:ext cx="15301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jalla One" panose="02000506040000020004" pitchFamily="2" charset="0"/>
              </a:rPr>
              <a:t>FEVER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ED856-451F-0843-8C5A-9731E1EA95FD}"/>
              </a:ext>
            </a:extLst>
          </p:cNvPr>
          <p:cNvSpPr/>
          <p:nvPr/>
        </p:nvSpPr>
        <p:spPr>
          <a:xfrm>
            <a:off x="3949857" y="7942436"/>
            <a:ext cx="4641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jalla One" panose="02000506040000020004" pitchFamily="2" charset="0"/>
              </a:rPr>
              <a:t>SHORTNESS OF BREATH</a:t>
            </a:r>
          </a:p>
        </p:txBody>
      </p:sp>
      <p:sp>
        <p:nvSpPr>
          <p:cNvPr id="70" name="Rectángulo 8">
            <a:extLst>
              <a:ext uri="{FF2B5EF4-FFF2-40B4-BE49-F238E27FC236}">
                <a16:creationId xmlns:a16="http://schemas.microsoft.com/office/drawing/2014/main" id="{32365FA6-AAD7-E44F-BBBE-56C63DFD66F7}"/>
              </a:ext>
            </a:extLst>
          </p:cNvPr>
          <p:cNvSpPr/>
          <p:nvPr/>
        </p:nvSpPr>
        <p:spPr>
          <a:xfrm>
            <a:off x="3557443" y="9629764"/>
            <a:ext cx="545592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700" dirty="0">
                <a:latin typeface="Raleway" panose="020B0503030101060003" pitchFamily="34" charset="77"/>
              </a:rPr>
              <a:t>The World Health Organization (WHO) has declared this rapidly spreading coronavirus outbreak.</a:t>
            </a:r>
          </a:p>
        </p:txBody>
      </p:sp>
      <p:sp>
        <p:nvSpPr>
          <p:cNvPr id="71" name="Rectángulo 8">
            <a:extLst>
              <a:ext uri="{FF2B5EF4-FFF2-40B4-BE49-F238E27FC236}">
                <a16:creationId xmlns:a16="http://schemas.microsoft.com/office/drawing/2014/main" id="{A054EC5A-4770-FC4B-BCA9-842875B890E4}"/>
              </a:ext>
            </a:extLst>
          </p:cNvPr>
          <p:cNvSpPr/>
          <p:nvPr/>
        </p:nvSpPr>
        <p:spPr>
          <a:xfrm>
            <a:off x="9533699" y="9629764"/>
            <a:ext cx="545592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700" dirty="0">
                <a:latin typeface="Raleway" panose="020B0503030101060003" pitchFamily="34" charset="77"/>
              </a:rPr>
              <a:t>The World Health Organization (WHO) has declared this rapidly spreading coronavirus outbreak.</a:t>
            </a:r>
          </a:p>
        </p:txBody>
      </p:sp>
      <p:sp>
        <p:nvSpPr>
          <p:cNvPr id="72" name="Rectángulo 8">
            <a:extLst>
              <a:ext uri="{FF2B5EF4-FFF2-40B4-BE49-F238E27FC236}">
                <a16:creationId xmlns:a16="http://schemas.microsoft.com/office/drawing/2014/main" id="{0BA75ABA-1289-9E44-9868-5F62131EFB2C}"/>
              </a:ext>
            </a:extLst>
          </p:cNvPr>
          <p:cNvSpPr/>
          <p:nvPr/>
        </p:nvSpPr>
        <p:spPr>
          <a:xfrm>
            <a:off x="15444642" y="9629764"/>
            <a:ext cx="545592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700" dirty="0">
                <a:latin typeface="Raleway" panose="020B0503030101060003" pitchFamily="34" charset="77"/>
              </a:rPr>
              <a:t>The World Health Organization (WHO) has declared this rapidly spreading coronavirus outbreak..</a:t>
            </a:r>
          </a:p>
        </p:txBody>
      </p:sp>
    </p:spTree>
    <p:extLst>
      <p:ext uri="{BB962C8B-B14F-4D97-AF65-F5344CB8AC3E}">
        <p14:creationId xmlns:p14="http://schemas.microsoft.com/office/powerpoint/2010/main" val="37749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1">
      <a:dk1>
        <a:srgbClr val="979895"/>
      </a:dk1>
      <a:lt1>
        <a:srgbClr val="FFFFFF"/>
      </a:lt1>
      <a:dk2>
        <a:srgbClr val="3E3F3E"/>
      </a:dk2>
      <a:lt2>
        <a:srgbClr val="FFFFFF"/>
      </a:lt2>
      <a:accent1>
        <a:srgbClr val="69A4FE"/>
      </a:accent1>
      <a:accent2>
        <a:srgbClr val="5C86C4"/>
      </a:accent2>
      <a:accent3>
        <a:srgbClr val="E7E8E7"/>
      </a:accent3>
      <a:accent4>
        <a:srgbClr val="69A3FE"/>
      </a:accent4>
      <a:accent5>
        <a:srgbClr val="3D3E3D"/>
      </a:accent5>
      <a:accent6>
        <a:srgbClr val="5B86C4"/>
      </a:accent6>
      <a:hlink>
        <a:srgbClr val="E7E8E7"/>
      </a:hlink>
      <a:folHlink>
        <a:srgbClr val="69A3F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92798</TotalTime>
  <Words>1071</Words>
  <Application>Microsoft Macintosh PowerPoint</Application>
  <PresentationFormat>Custom</PresentationFormat>
  <Paragraphs>208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Calibri Light</vt:lpstr>
      <vt:lpstr>Fjalla One</vt:lpstr>
      <vt:lpstr>Lato Regular</vt:lpstr>
      <vt:lpstr>Montserrat</vt:lpstr>
      <vt:lpstr>Montserrat Light</vt:lpstr>
      <vt:lpstr>Montserrat Medium</vt:lpstr>
      <vt:lpstr>Muli</vt:lpstr>
      <vt:lpstr>Muli Light</vt:lpstr>
      <vt:lpstr>Raleway</vt:lpstr>
      <vt:lpstr>Raleway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16130</cp:revision>
  <dcterms:created xsi:type="dcterms:W3CDTF">2014-11-12T21:47:38Z</dcterms:created>
  <dcterms:modified xsi:type="dcterms:W3CDTF">2020-04-29T22:30:34Z</dcterms:modified>
  <cp:category/>
</cp:coreProperties>
</file>