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69" r:id="rId3"/>
    <p:sldId id="4470" r:id="rId4"/>
    <p:sldId id="4471" r:id="rId5"/>
    <p:sldId id="4472" r:id="rId6"/>
    <p:sldId id="4488" r:id="rId7"/>
    <p:sldId id="4473" r:id="rId8"/>
    <p:sldId id="4475" r:id="rId9"/>
    <p:sldId id="4492" r:id="rId10"/>
    <p:sldId id="4482" r:id="rId11"/>
    <p:sldId id="4476" r:id="rId12"/>
    <p:sldId id="4477" r:id="rId13"/>
    <p:sldId id="4478" r:id="rId14"/>
    <p:sldId id="4479" r:id="rId15"/>
    <p:sldId id="4480" r:id="rId16"/>
    <p:sldId id="4483" r:id="rId17"/>
    <p:sldId id="4481" r:id="rId18"/>
    <p:sldId id="4484" r:id="rId19"/>
    <p:sldId id="4490" r:id="rId20"/>
    <p:sldId id="4489" r:id="rId21"/>
    <p:sldId id="4485" r:id="rId22"/>
    <p:sldId id="4486" r:id="rId23"/>
    <p:sldId id="4487" r:id="rId24"/>
    <p:sldId id="449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B40"/>
    <a:srgbClr val="F0C89C"/>
    <a:srgbClr val="FFD6A5"/>
    <a:srgbClr val="FFD579"/>
    <a:srgbClr val="F0E73F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968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3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45-D640-9ABC-AE6192A7E4F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45-D640-9ABC-AE6192A7E4F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45-D640-9ABC-AE6192A7E4F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45-D640-9ABC-AE6192A7E4F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45-D640-9ABC-AE6192A7E4F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45-D640-9ABC-AE6192A7E4F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545-D640-9ABC-AE6192A7E4F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545-D640-9ABC-AE6192A7E4F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545-D640-9ABC-AE6192A7E4F2}"/>
              </c:ext>
            </c:extLst>
          </c:dPt>
          <c:cat>
            <c:strRef>
              <c:f>Sheet1!$A$2:$A$9</c:f>
              <c:strCache>
                <c:ptCount val="8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Ago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545-D640-9ABC-AE6192A7E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-3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iro" pitchFamily="2" charset="-78"/>
                <a:ea typeface="Lato Light" panose="020F0502020204030203" pitchFamily="34" charset="0"/>
                <a:cs typeface="Cairo" pitchFamily="2" charset="-78"/>
              </a:defRPr>
            </a:pPr>
            <a:endParaRPr lang="es-MX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iro" pitchFamily="2" charset="-78"/>
                <a:ea typeface="Lato Light" panose="020F0502020204030203" pitchFamily="34" charset="0"/>
                <a:cs typeface="Cairo" pitchFamily="2" charset="-78"/>
              </a:defRPr>
            </a:pPr>
            <a:endParaRPr lang="es-MX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airo" pitchFamily="2" charset="-78"/>
          <a:ea typeface="Lato Light" panose="020F0502020204030203" pitchFamily="34" charset="0"/>
          <a:cs typeface="Cairo" pitchFamily="2" charset="-78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70-544C-8DD4-DF2E72F2169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70-544C-8DD4-DF2E72F216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70-544C-8DD4-DF2E72F2169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70-544C-8DD4-DF2E72F216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D2-2249-B1FC-DBA1F091B1F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D2-2249-B1FC-DBA1F091B1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D2-2249-B1FC-DBA1F091B1F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D2-2249-B1FC-DBA1F091B1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1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8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5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8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64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6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07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8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1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9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9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1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3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5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4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2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4466364"/>
            <a:ext cx="12666138" cy="7843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61012B8-995D-7D4B-9CF4-CE51FD1210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17169" y="4580307"/>
            <a:ext cx="10067183" cy="784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93297" y="4580307"/>
            <a:ext cx="10067183" cy="784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8C1D57-89B0-694B-BC43-C4D78B8D82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2994" y="4016138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0188FF1-250A-A74B-AE2E-6FFCDE7864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36077" y="4038860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D2DA068-C337-8849-B92E-A1E1EA51B7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9498" y="4016138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28298C-CF57-5243-A448-3F930ADD8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725468" y="4016138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reeform 282">
            <a:extLst>
              <a:ext uri="{FF2B5EF4-FFF2-40B4-BE49-F238E27FC236}">
                <a16:creationId xmlns:a16="http://schemas.microsoft.com/office/drawing/2014/main" id="{1DC97914-BF88-774C-B2C6-420ABAB8CF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533469" y="12544426"/>
            <a:ext cx="844180" cy="716010"/>
          </a:xfrm>
          <a:custGeom>
            <a:avLst/>
            <a:gdLst>
              <a:gd name="T0" fmla="*/ 2566 w 2567"/>
              <a:gd name="T1" fmla="*/ 637 h 638"/>
              <a:gd name="T2" fmla="*/ 0 w 2567"/>
              <a:gd name="T3" fmla="*/ 637 h 638"/>
              <a:gd name="T4" fmla="*/ 0 w 2567"/>
              <a:gd name="T5" fmla="*/ 0 h 638"/>
              <a:gd name="T6" fmla="*/ 2566 w 2567"/>
              <a:gd name="T7" fmla="*/ 0 h 638"/>
              <a:gd name="T8" fmla="*/ 2566 w 2567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7" h="638">
                <a:moveTo>
                  <a:pt x="2566" y="637"/>
                </a:moveTo>
                <a:lnTo>
                  <a:pt x="0" y="637"/>
                </a:lnTo>
                <a:lnTo>
                  <a:pt x="0" y="0"/>
                </a:lnTo>
                <a:lnTo>
                  <a:pt x="2566" y="0"/>
                </a:lnTo>
                <a:lnTo>
                  <a:pt x="2566" y="637"/>
                </a:lnTo>
              </a:path>
            </a:pathLst>
          </a:custGeom>
          <a:solidFill>
            <a:srgbClr val="B8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482616" y="12639223"/>
            <a:ext cx="97519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accent3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1" i="0" dirty="0">
                <a:solidFill>
                  <a:schemeClr val="accent3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9106FE-B339-E44C-9582-09E6B9E7A4A1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882F6-48F6-FB4B-AAB6-6026FC90698E}"/>
              </a:ext>
            </a:extLst>
          </p:cNvPr>
          <p:cNvGrpSpPr/>
          <p:nvPr/>
        </p:nvGrpSpPr>
        <p:grpSpPr>
          <a:xfrm>
            <a:off x="11112851" y="3304632"/>
            <a:ext cx="2151947" cy="2117793"/>
            <a:chOff x="6820207" y="1658938"/>
            <a:chExt cx="2151947" cy="2117793"/>
          </a:xfrm>
        </p:grpSpPr>
        <p:sp>
          <p:nvSpPr>
            <p:cNvPr id="15" name="Freeform 462">
              <a:extLst>
                <a:ext uri="{FF2B5EF4-FFF2-40B4-BE49-F238E27FC236}">
                  <a16:creationId xmlns:a16="http://schemas.microsoft.com/office/drawing/2014/main" id="{F036E368-8352-8C48-93CE-404E8DF3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9014" y="2046061"/>
              <a:ext cx="1491560" cy="1480178"/>
            </a:xfrm>
            <a:custGeom>
              <a:avLst/>
              <a:gdLst>
                <a:gd name="T0" fmla="*/ 433 w 578"/>
                <a:gd name="T1" fmla="*/ 555 h 575"/>
                <a:gd name="T2" fmla="*/ 174 w 578"/>
                <a:gd name="T3" fmla="*/ 574 h 575"/>
                <a:gd name="T4" fmla="*/ 0 w 578"/>
                <a:gd name="T5" fmla="*/ 385 h 575"/>
                <a:gd name="T6" fmla="*/ 40 w 578"/>
                <a:gd name="T7" fmla="*/ 130 h 575"/>
                <a:gd name="T8" fmla="*/ 262 w 578"/>
                <a:gd name="T9" fmla="*/ 0 h 575"/>
                <a:gd name="T10" fmla="*/ 503 w 578"/>
                <a:gd name="T11" fmla="*/ 96 h 575"/>
                <a:gd name="T12" fmla="*/ 577 w 578"/>
                <a:gd name="T13" fmla="*/ 344 h 575"/>
                <a:gd name="T14" fmla="*/ 433 w 578"/>
                <a:gd name="T15" fmla="*/ 5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8" h="575">
                  <a:moveTo>
                    <a:pt x="433" y="555"/>
                  </a:moveTo>
                  <a:lnTo>
                    <a:pt x="174" y="574"/>
                  </a:lnTo>
                  <a:lnTo>
                    <a:pt x="0" y="385"/>
                  </a:lnTo>
                  <a:lnTo>
                    <a:pt x="40" y="130"/>
                  </a:lnTo>
                  <a:lnTo>
                    <a:pt x="262" y="0"/>
                  </a:lnTo>
                  <a:lnTo>
                    <a:pt x="503" y="96"/>
                  </a:lnTo>
                  <a:lnTo>
                    <a:pt x="577" y="344"/>
                  </a:lnTo>
                  <a:lnTo>
                    <a:pt x="433" y="5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463">
              <a:extLst>
                <a:ext uri="{FF2B5EF4-FFF2-40B4-BE49-F238E27FC236}">
                  <a16:creationId xmlns:a16="http://schemas.microsoft.com/office/drawing/2014/main" id="{1FD99E85-0A9D-1340-9006-E9B88F62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415" y="2046061"/>
              <a:ext cx="239109" cy="557910"/>
            </a:xfrm>
            <a:custGeom>
              <a:avLst/>
              <a:gdLst>
                <a:gd name="T0" fmla="*/ 33 w 93"/>
                <a:gd name="T1" fmla="*/ 211 h 216"/>
                <a:gd name="T2" fmla="*/ 33 w 93"/>
                <a:gd name="T3" fmla="*/ 211 h 216"/>
                <a:gd name="T4" fmla="*/ 7 w 93"/>
                <a:gd name="T5" fmla="*/ 204 h 216"/>
                <a:gd name="T6" fmla="*/ 0 w 93"/>
                <a:gd name="T7" fmla="*/ 196 h 216"/>
                <a:gd name="T8" fmla="*/ 51 w 93"/>
                <a:gd name="T9" fmla="*/ 8 h 216"/>
                <a:gd name="T10" fmla="*/ 59 w 93"/>
                <a:gd name="T11" fmla="*/ 0 h 216"/>
                <a:gd name="T12" fmla="*/ 88 w 93"/>
                <a:gd name="T13" fmla="*/ 8 h 216"/>
                <a:gd name="T14" fmla="*/ 92 w 93"/>
                <a:gd name="T15" fmla="*/ 15 h 216"/>
                <a:gd name="T16" fmla="*/ 40 w 93"/>
                <a:gd name="T17" fmla="*/ 207 h 216"/>
                <a:gd name="T18" fmla="*/ 33 w 93"/>
                <a:gd name="T1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16">
                  <a:moveTo>
                    <a:pt x="33" y="211"/>
                  </a:moveTo>
                  <a:lnTo>
                    <a:pt x="33" y="211"/>
                  </a:lnTo>
                  <a:cubicBezTo>
                    <a:pt x="7" y="204"/>
                    <a:pt x="7" y="204"/>
                    <a:pt x="7" y="204"/>
                  </a:cubicBezTo>
                  <a:cubicBezTo>
                    <a:pt x="3" y="204"/>
                    <a:pt x="0" y="200"/>
                    <a:pt x="0" y="196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55" y="0"/>
                    <a:pt x="59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1"/>
                    <a:pt x="92" y="15"/>
                    <a:pt x="92" y="15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40" y="211"/>
                    <a:pt x="36" y="215"/>
                    <a:pt x="33" y="21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464">
              <a:extLst>
                <a:ext uri="{FF2B5EF4-FFF2-40B4-BE49-F238E27FC236}">
                  <a16:creationId xmlns:a16="http://schemas.microsoft.com/office/drawing/2014/main" id="{A100C307-1BD7-6746-999D-4F13110E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9506" y="2011900"/>
              <a:ext cx="352962" cy="523755"/>
            </a:xfrm>
            <a:custGeom>
              <a:avLst/>
              <a:gdLst>
                <a:gd name="T0" fmla="*/ 133 w 138"/>
                <a:gd name="T1" fmla="*/ 185 h 201"/>
                <a:gd name="T2" fmla="*/ 133 w 138"/>
                <a:gd name="T3" fmla="*/ 185 h 201"/>
                <a:gd name="T4" fmla="*/ 107 w 138"/>
                <a:gd name="T5" fmla="*/ 200 h 201"/>
                <a:gd name="T6" fmla="*/ 100 w 138"/>
                <a:gd name="T7" fmla="*/ 196 h 201"/>
                <a:gd name="T8" fmla="*/ 4 w 138"/>
                <a:gd name="T9" fmla="*/ 26 h 201"/>
                <a:gd name="T10" fmla="*/ 4 w 138"/>
                <a:gd name="T11" fmla="*/ 15 h 201"/>
                <a:gd name="T12" fmla="*/ 29 w 138"/>
                <a:gd name="T13" fmla="*/ 4 h 201"/>
                <a:gd name="T14" fmla="*/ 37 w 138"/>
                <a:gd name="T15" fmla="*/ 4 h 201"/>
                <a:gd name="T16" fmla="*/ 137 w 138"/>
                <a:gd name="T17" fmla="*/ 174 h 201"/>
                <a:gd name="T18" fmla="*/ 133 w 138"/>
                <a:gd name="T19" fmla="*/ 18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1">
                  <a:moveTo>
                    <a:pt x="133" y="185"/>
                  </a:moveTo>
                  <a:lnTo>
                    <a:pt x="133" y="185"/>
                  </a:lnTo>
                  <a:cubicBezTo>
                    <a:pt x="107" y="200"/>
                    <a:pt x="107" y="200"/>
                    <a:pt x="107" y="200"/>
                  </a:cubicBezTo>
                  <a:cubicBezTo>
                    <a:pt x="107" y="200"/>
                    <a:pt x="103" y="200"/>
                    <a:pt x="100" y="19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2"/>
                    <a:pt x="0" y="19"/>
                    <a:pt x="4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3" y="0"/>
                    <a:pt x="37" y="0"/>
                    <a:pt x="37" y="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7" y="178"/>
                    <a:pt x="137" y="181"/>
                    <a:pt x="133" y="18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65">
              <a:extLst>
                <a:ext uri="{FF2B5EF4-FFF2-40B4-BE49-F238E27FC236}">
                  <a16:creationId xmlns:a16="http://schemas.microsoft.com/office/drawing/2014/main" id="{4756D424-CB47-224B-A37C-7BD65EEA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643" y="3002484"/>
              <a:ext cx="216337" cy="546527"/>
            </a:xfrm>
            <a:custGeom>
              <a:avLst/>
              <a:gdLst>
                <a:gd name="T0" fmla="*/ 78 w 83"/>
                <a:gd name="T1" fmla="*/ 204 h 212"/>
                <a:gd name="T2" fmla="*/ 78 w 83"/>
                <a:gd name="T3" fmla="*/ 204 h 212"/>
                <a:gd name="T4" fmla="*/ 48 w 83"/>
                <a:gd name="T5" fmla="*/ 211 h 212"/>
                <a:gd name="T6" fmla="*/ 41 w 83"/>
                <a:gd name="T7" fmla="*/ 208 h 212"/>
                <a:gd name="T8" fmla="*/ 0 w 83"/>
                <a:gd name="T9" fmla="*/ 15 h 212"/>
                <a:gd name="T10" fmla="*/ 4 w 83"/>
                <a:gd name="T11" fmla="*/ 8 h 212"/>
                <a:gd name="T12" fmla="*/ 33 w 83"/>
                <a:gd name="T13" fmla="*/ 0 h 212"/>
                <a:gd name="T14" fmla="*/ 41 w 83"/>
                <a:gd name="T15" fmla="*/ 4 h 212"/>
                <a:gd name="T16" fmla="*/ 82 w 83"/>
                <a:gd name="T17" fmla="*/ 197 h 212"/>
                <a:gd name="T18" fmla="*/ 78 w 83"/>
                <a:gd name="T19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212">
                  <a:moveTo>
                    <a:pt x="78" y="204"/>
                  </a:moveTo>
                  <a:lnTo>
                    <a:pt x="78" y="204"/>
                  </a:lnTo>
                  <a:cubicBezTo>
                    <a:pt x="48" y="211"/>
                    <a:pt x="48" y="211"/>
                    <a:pt x="48" y="211"/>
                  </a:cubicBezTo>
                  <a:cubicBezTo>
                    <a:pt x="44" y="211"/>
                    <a:pt x="44" y="211"/>
                    <a:pt x="41" y="20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0" y="8"/>
                    <a:pt x="4" y="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1" y="0"/>
                    <a:pt x="41" y="4"/>
                  </a:cubicBezTo>
                  <a:cubicBezTo>
                    <a:pt x="82" y="197"/>
                    <a:pt x="82" y="197"/>
                    <a:pt x="82" y="197"/>
                  </a:cubicBezTo>
                  <a:cubicBezTo>
                    <a:pt x="82" y="200"/>
                    <a:pt x="82" y="204"/>
                    <a:pt x="78" y="204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466">
              <a:extLst>
                <a:ext uri="{FF2B5EF4-FFF2-40B4-BE49-F238E27FC236}">
                  <a16:creationId xmlns:a16="http://schemas.microsoft.com/office/drawing/2014/main" id="{B21B4A92-BAB3-C843-9380-E4481A75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539" y="2046061"/>
              <a:ext cx="341579" cy="375734"/>
            </a:xfrm>
            <a:custGeom>
              <a:avLst/>
              <a:gdLst>
                <a:gd name="T0" fmla="*/ 19 w 131"/>
                <a:gd name="T1" fmla="*/ 141 h 146"/>
                <a:gd name="T2" fmla="*/ 19 w 131"/>
                <a:gd name="T3" fmla="*/ 141 h 146"/>
                <a:gd name="T4" fmla="*/ 4 w 131"/>
                <a:gd name="T5" fmla="*/ 126 h 146"/>
                <a:gd name="T6" fmla="*/ 4 w 131"/>
                <a:gd name="T7" fmla="*/ 119 h 146"/>
                <a:gd name="T8" fmla="*/ 104 w 131"/>
                <a:gd name="T9" fmla="*/ 0 h 146"/>
                <a:gd name="T10" fmla="*/ 111 w 131"/>
                <a:gd name="T11" fmla="*/ 0 h 146"/>
                <a:gd name="T12" fmla="*/ 126 w 131"/>
                <a:gd name="T13" fmla="*/ 15 h 146"/>
                <a:gd name="T14" fmla="*/ 130 w 131"/>
                <a:gd name="T15" fmla="*/ 22 h 146"/>
                <a:gd name="T16" fmla="*/ 26 w 131"/>
                <a:gd name="T17" fmla="*/ 141 h 146"/>
                <a:gd name="T18" fmla="*/ 19 w 131"/>
                <a:gd name="T19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6">
                  <a:moveTo>
                    <a:pt x="19" y="141"/>
                  </a:moveTo>
                  <a:lnTo>
                    <a:pt x="19" y="141"/>
                  </a:lnTo>
                  <a:cubicBezTo>
                    <a:pt x="4" y="126"/>
                    <a:pt x="4" y="126"/>
                    <a:pt x="4" y="126"/>
                  </a:cubicBezTo>
                  <a:cubicBezTo>
                    <a:pt x="0" y="126"/>
                    <a:pt x="0" y="122"/>
                    <a:pt x="4" y="11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8" y="0"/>
                    <a:pt x="111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30" y="19"/>
                    <a:pt x="130" y="19"/>
                    <a:pt x="130" y="22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3" y="145"/>
                    <a:pt x="19" y="14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467">
              <a:extLst>
                <a:ext uri="{FF2B5EF4-FFF2-40B4-BE49-F238E27FC236}">
                  <a16:creationId xmlns:a16="http://schemas.microsoft.com/office/drawing/2014/main" id="{F15E5229-6656-BE4C-9660-B02E9400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240" y="1727254"/>
              <a:ext cx="113860" cy="432667"/>
            </a:xfrm>
            <a:custGeom>
              <a:avLst/>
              <a:gdLst>
                <a:gd name="T0" fmla="*/ 41 w 46"/>
                <a:gd name="T1" fmla="*/ 163 h 168"/>
                <a:gd name="T2" fmla="*/ 41 w 46"/>
                <a:gd name="T3" fmla="*/ 163 h 168"/>
                <a:gd name="T4" fmla="*/ 19 w 46"/>
                <a:gd name="T5" fmla="*/ 167 h 168"/>
                <a:gd name="T6" fmla="*/ 15 w 46"/>
                <a:gd name="T7" fmla="*/ 159 h 168"/>
                <a:gd name="T8" fmla="*/ 0 w 46"/>
                <a:gd name="T9" fmla="*/ 4 h 168"/>
                <a:gd name="T10" fmla="*/ 8 w 46"/>
                <a:gd name="T11" fmla="*/ 0 h 168"/>
                <a:gd name="T12" fmla="*/ 30 w 46"/>
                <a:gd name="T13" fmla="*/ 0 h 168"/>
                <a:gd name="T14" fmla="*/ 33 w 46"/>
                <a:gd name="T15" fmla="*/ 4 h 168"/>
                <a:gd name="T16" fmla="*/ 45 w 46"/>
                <a:gd name="T17" fmla="*/ 159 h 168"/>
                <a:gd name="T18" fmla="*/ 41 w 46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68">
                  <a:moveTo>
                    <a:pt x="41" y="163"/>
                  </a:moveTo>
                  <a:lnTo>
                    <a:pt x="41" y="163"/>
                  </a:lnTo>
                  <a:cubicBezTo>
                    <a:pt x="19" y="167"/>
                    <a:pt x="19" y="167"/>
                    <a:pt x="19" y="167"/>
                  </a:cubicBezTo>
                  <a:cubicBezTo>
                    <a:pt x="15" y="167"/>
                    <a:pt x="15" y="163"/>
                    <a:pt x="15" y="1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4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5" y="163"/>
                    <a:pt x="45" y="163"/>
                    <a:pt x="41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468">
              <a:extLst>
                <a:ext uri="{FF2B5EF4-FFF2-40B4-BE49-F238E27FC236}">
                  <a16:creationId xmlns:a16="http://schemas.microsoft.com/office/drawing/2014/main" id="{F9B02DD9-8B0D-D245-8969-524177FF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069" y="3093572"/>
              <a:ext cx="330190" cy="375734"/>
            </a:xfrm>
            <a:custGeom>
              <a:avLst/>
              <a:gdLst>
                <a:gd name="T0" fmla="*/ 129 w 130"/>
                <a:gd name="T1" fmla="*/ 126 h 145"/>
                <a:gd name="T2" fmla="*/ 129 w 130"/>
                <a:gd name="T3" fmla="*/ 126 h 145"/>
                <a:gd name="T4" fmla="*/ 111 w 130"/>
                <a:gd name="T5" fmla="*/ 140 h 145"/>
                <a:gd name="T6" fmla="*/ 103 w 130"/>
                <a:gd name="T7" fmla="*/ 140 h 145"/>
                <a:gd name="T8" fmla="*/ 3 w 130"/>
                <a:gd name="T9" fmla="*/ 22 h 145"/>
                <a:gd name="T10" fmla="*/ 3 w 130"/>
                <a:gd name="T11" fmla="*/ 15 h 145"/>
                <a:gd name="T12" fmla="*/ 22 w 130"/>
                <a:gd name="T13" fmla="*/ 0 h 145"/>
                <a:gd name="T14" fmla="*/ 25 w 130"/>
                <a:gd name="T15" fmla="*/ 0 h 145"/>
                <a:gd name="T16" fmla="*/ 129 w 130"/>
                <a:gd name="T17" fmla="*/ 122 h 145"/>
                <a:gd name="T18" fmla="*/ 129 w 130"/>
                <a:gd name="T19" fmla="*/ 1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45">
                  <a:moveTo>
                    <a:pt x="129" y="126"/>
                  </a:moveTo>
                  <a:lnTo>
                    <a:pt x="129" y="126"/>
                  </a:lnTo>
                  <a:cubicBezTo>
                    <a:pt x="111" y="140"/>
                    <a:pt x="111" y="140"/>
                    <a:pt x="111" y="140"/>
                  </a:cubicBezTo>
                  <a:cubicBezTo>
                    <a:pt x="107" y="144"/>
                    <a:pt x="103" y="144"/>
                    <a:pt x="103" y="1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0"/>
                  </a:lnTo>
                  <a:cubicBezTo>
                    <a:pt x="129" y="122"/>
                    <a:pt x="129" y="122"/>
                    <a:pt x="129" y="122"/>
                  </a:cubicBezTo>
                  <a:lnTo>
                    <a:pt x="129" y="126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69">
              <a:extLst>
                <a:ext uri="{FF2B5EF4-FFF2-40B4-BE49-F238E27FC236}">
                  <a16:creationId xmlns:a16="http://schemas.microsoft.com/office/drawing/2014/main" id="{A0CF6D83-A725-2145-BD29-33ADC1AB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2945550"/>
              <a:ext cx="432667" cy="227720"/>
            </a:xfrm>
            <a:custGeom>
              <a:avLst/>
              <a:gdLst>
                <a:gd name="T0" fmla="*/ 165 w 166"/>
                <a:gd name="T1" fmla="*/ 59 h 86"/>
                <a:gd name="T2" fmla="*/ 165 w 166"/>
                <a:gd name="T3" fmla="*/ 59 h 86"/>
                <a:gd name="T4" fmla="*/ 159 w 166"/>
                <a:gd name="T5" fmla="*/ 82 h 86"/>
                <a:gd name="T6" fmla="*/ 151 w 166"/>
                <a:gd name="T7" fmla="*/ 85 h 86"/>
                <a:gd name="T8" fmla="*/ 3 w 166"/>
                <a:gd name="T9" fmla="*/ 30 h 86"/>
                <a:gd name="T10" fmla="*/ 3 w 166"/>
                <a:gd name="T11" fmla="*/ 22 h 86"/>
                <a:gd name="T12" fmla="*/ 11 w 166"/>
                <a:gd name="T13" fmla="*/ 4 h 86"/>
                <a:gd name="T14" fmla="*/ 15 w 166"/>
                <a:gd name="T15" fmla="*/ 0 h 86"/>
                <a:gd name="T16" fmla="*/ 162 w 166"/>
                <a:gd name="T17" fmla="*/ 52 h 86"/>
                <a:gd name="T18" fmla="*/ 165 w 166"/>
                <a:gd name="T19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86">
                  <a:moveTo>
                    <a:pt x="165" y="59"/>
                  </a:moveTo>
                  <a:lnTo>
                    <a:pt x="165" y="59"/>
                  </a:lnTo>
                  <a:cubicBezTo>
                    <a:pt x="159" y="82"/>
                    <a:pt x="159" y="82"/>
                    <a:pt x="159" y="82"/>
                  </a:cubicBezTo>
                  <a:cubicBezTo>
                    <a:pt x="159" y="82"/>
                    <a:pt x="155" y="85"/>
                    <a:pt x="151" y="8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0" y="26"/>
                    <a:pt x="3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0"/>
                    <a:pt x="15" y="0"/>
                    <a:pt x="15" y="0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5" y="52"/>
                    <a:pt x="165" y="56"/>
                    <a:pt x="165" y="5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70">
              <a:extLst>
                <a:ext uri="{FF2B5EF4-FFF2-40B4-BE49-F238E27FC236}">
                  <a16:creationId xmlns:a16="http://schemas.microsoft.com/office/drawing/2014/main" id="{6736C525-9968-CB4B-9702-F5807BEA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839" y="2102988"/>
              <a:ext cx="364351" cy="352969"/>
            </a:xfrm>
            <a:custGeom>
              <a:avLst/>
              <a:gdLst>
                <a:gd name="T0" fmla="*/ 141 w 142"/>
                <a:gd name="T1" fmla="*/ 115 h 135"/>
                <a:gd name="T2" fmla="*/ 141 w 142"/>
                <a:gd name="T3" fmla="*/ 115 h 135"/>
                <a:gd name="T4" fmla="*/ 126 w 142"/>
                <a:gd name="T5" fmla="*/ 134 h 135"/>
                <a:gd name="T6" fmla="*/ 119 w 142"/>
                <a:gd name="T7" fmla="*/ 134 h 135"/>
                <a:gd name="T8" fmla="*/ 4 w 142"/>
                <a:gd name="T9" fmla="*/ 26 h 135"/>
                <a:gd name="T10" fmla="*/ 4 w 142"/>
                <a:gd name="T11" fmla="*/ 23 h 135"/>
                <a:gd name="T12" fmla="*/ 19 w 142"/>
                <a:gd name="T13" fmla="*/ 4 h 135"/>
                <a:gd name="T14" fmla="*/ 26 w 142"/>
                <a:gd name="T15" fmla="*/ 4 h 135"/>
                <a:gd name="T16" fmla="*/ 141 w 142"/>
                <a:gd name="T17" fmla="*/ 108 h 135"/>
                <a:gd name="T18" fmla="*/ 141 w 142"/>
                <a:gd name="T19" fmla="*/ 1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41" y="115"/>
                  </a:moveTo>
                  <a:lnTo>
                    <a:pt x="141" y="115"/>
                  </a:lnTo>
                  <a:cubicBezTo>
                    <a:pt x="126" y="134"/>
                    <a:pt x="126" y="134"/>
                    <a:pt x="126" y="134"/>
                  </a:cubicBezTo>
                  <a:cubicBezTo>
                    <a:pt x="122" y="134"/>
                    <a:pt x="119" y="134"/>
                    <a:pt x="119" y="13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6"/>
                    <a:pt x="0" y="23"/>
                    <a:pt x="4" y="2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2" y="0"/>
                    <a:pt x="26" y="4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141" y="111"/>
                    <a:pt x="141" y="115"/>
                    <a:pt x="141" y="11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71">
              <a:extLst>
                <a:ext uri="{FF2B5EF4-FFF2-40B4-BE49-F238E27FC236}">
                  <a16:creationId xmlns:a16="http://schemas.microsoft.com/office/drawing/2014/main" id="{5DBA6440-0A98-694D-814D-87022342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5751" y="3025256"/>
              <a:ext cx="409895" cy="296036"/>
            </a:xfrm>
            <a:custGeom>
              <a:avLst/>
              <a:gdLst>
                <a:gd name="T0" fmla="*/ 11 w 160"/>
                <a:gd name="T1" fmla="*/ 108 h 113"/>
                <a:gd name="T2" fmla="*/ 11 w 160"/>
                <a:gd name="T3" fmla="*/ 108 h 113"/>
                <a:gd name="T4" fmla="*/ 0 w 160"/>
                <a:gd name="T5" fmla="*/ 89 h 113"/>
                <a:gd name="T6" fmla="*/ 4 w 160"/>
                <a:gd name="T7" fmla="*/ 82 h 113"/>
                <a:gd name="T8" fmla="*/ 137 w 160"/>
                <a:gd name="T9" fmla="*/ 4 h 113"/>
                <a:gd name="T10" fmla="*/ 145 w 160"/>
                <a:gd name="T11" fmla="*/ 4 h 113"/>
                <a:gd name="T12" fmla="*/ 156 w 160"/>
                <a:gd name="T13" fmla="*/ 26 h 113"/>
                <a:gd name="T14" fmla="*/ 156 w 160"/>
                <a:gd name="T15" fmla="*/ 30 h 113"/>
                <a:gd name="T16" fmla="*/ 19 w 160"/>
                <a:gd name="T17" fmla="*/ 112 h 113"/>
                <a:gd name="T18" fmla="*/ 11 w 160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13">
                  <a:moveTo>
                    <a:pt x="11" y="108"/>
                  </a:moveTo>
                  <a:lnTo>
                    <a:pt x="11" y="10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0" y="86"/>
                    <a:pt x="0" y="82"/>
                    <a:pt x="4" y="82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41" y="0"/>
                    <a:pt x="145" y="4"/>
                    <a:pt x="145" y="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9" y="26"/>
                    <a:pt x="156" y="30"/>
                    <a:pt x="156" y="30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5" y="112"/>
                    <a:pt x="11" y="10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72">
              <a:extLst>
                <a:ext uri="{FF2B5EF4-FFF2-40B4-BE49-F238E27FC236}">
                  <a16:creationId xmlns:a16="http://schemas.microsoft.com/office/drawing/2014/main" id="{FCE741BE-AD02-7E4B-A702-88891D21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050" y="3287130"/>
              <a:ext cx="227720" cy="432667"/>
            </a:xfrm>
            <a:custGeom>
              <a:avLst/>
              <a:gdLst>
                <a:gd name="T0" fmla="*/ 26 w 90"/>
                <a:gd name="T1" fmla="*/ 163 h 168"/>
                <a:gd name="T2" fmla="*/ 26 w 90"/>
                <a:gd name="T3" fmla="*/ 163 h 168"/>
                <a:gd name="T4" fmla="*/ 4 w 90"/>
                <a:gd name="T5" fmla="*/ 156 h 168"/>
                <a:gd name="T6" fmla="*/ 0 w 90"/>
                <a:gd name="T7" fmla="*/ 149 h 168"/>
                <a:gd name="T8" fmla="*/ 60 w 90"/>
                <a:gd name="T9" fmla="*/ 4 h 168"/>
                <a:gd name="T10" fmla="*/ 63 w 90"/>
                <a:gd name="T11" fmla="*/ 0 h 168"/>
                <a:gd name="T12" fmla="*/ 85 w 90"/>
                <a:gd name="T13" fmla="*/ 12 h 168"/>
                <a:gd name="T14" fmla="*/ 89 w 90"/>
                <a:gd name="T15" fmla="*/ 15 h 168"/>
                <a:gd name="T16" fmla="*/ 30 w 90"/>
                <a:gd name="T17" fmla="*/ 163 h 168"/>
                <a:gd name="T18" fmla="*/ 26 w 90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68">
                  <a:moveTo>
                    <a:pt x="26" y="163"/>
                  </a:moveTo>
                  <a:lnTo>
                    <a:pt x="26" y="163"/>
                  </a:lnTo>
                  <a:cubicBezTo>
                    <a:pt x="4" y="156"/>
                    <a:pt x="4" y="156"/>
                    <a:pt x="4" y="156"/>
                  </a:cubicBezTo>
                  <a:cubicBezTo>
                    <a:pt x="0" y="156"/>
                    <a:pt x="0" y="152"/>
                    <a:pt x="0" y="149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3" y="0"/>
                  </a:ln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89" y="15"/>
                    <a:pt x="89" y="15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26" y="167"/>
                    <a:pt x="26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73">
              <a:extLst>
                <a:ext uri="{FF2B5EF4-FFF2-40B4-BE49-F238E27FC236}">
                  <a16:creationId xmlns:a16="http://schemas.microsoft.com/office/drawing/2014/main" id="{C6BB0F54-ACC2-A045-9E2C-8A5DD766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993" y="2672287"/>
              <a:ext cx="546527" cy="136632"/>
            </a:xfrm>
            <a:custGeom>
              <a:avLst/>
              <a:gdLst>
                <a:gd name="T0" fmla="*/ 0 w 212"/>
                <a:gd name="T1" fmla="*/ 49 h 53"/>
                <a:gd name="T2" fmla="*/ 0 w 212"/>
                <a:gd name="T3" fmla="*/ 49 h 53"/>
                <a:gd name="T4" fmla="*/ 0 w 212"/>
                <a:gd name="T5" fmla="*/ 19 h 53"/>
                <a:gd name="T6" fmla="*/ 8 w 212"/>
                <a:gd name="T7" fmla="*/ 12 h 53"/>
                <a:gd name="T8" fmla="*/ 204 w 212"/>
                <a:gd name="T9" fmla="*/ 0 h 53"/>
                <a:gd name="T10" fmla="*/ 211 w 212"/>
                <a:gd name="T11" fmla="*/ 8 h 53"/>
                <a:gd name="T12" fmla="*/ 211 w 212"/>
                <a:gd name="T13" fmla="*/ 37 h 53"/>
                <a:gd name="T14" fmla="*/ 204 w 212"/>
                <a:gd name="T15" fmla="*/ 45 h 53"/>
                <a:gd name="T16" fmla="*/ 8 w 212"/>
                <a:gd name="T17" fmla="*/ 52 h 53"/>
                <a:gd name="T18" fmla="*/ 0 w 212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3">
                  <a:moveTo>
                    <a:pt x="0" y="49"/>
                  </a:moveTo>
                  <a:lnTo>
                    <a:pt x="0" y="49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4" y="12"/>
                    <a:pt x="8" y="1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37"/>
                    <a:pt x="211" y="37"/>
                    <a:pt x="211" y="37"/>
                  </a:cubicBezTo>
                  <a:cubicBezTo>
                    <a:pt x="211" y="41"/>
                    <a:pt x="208" y="41"/>
                    <a:pt x="204" y="45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4" y="52"/>
                    <a:pt x="0" y="52"/>
                    <a:pt x="0" y="4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474">
              <a:extLst>
                <a:ext uri="{FF2B5EF4-FFF2-40B4-BE49-F238E27FC236}">
                  <a16:creationId xmlns:a16="http://schemas.microsoft.com/office/drawing/2014/main" id="{DE62B099-3989-AB48-A7F7-FDE51ECD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9591" y="2615361"/>
              <a:ext cx="557917" cy="182176"/>
            </a:xfrm>
            <a:custGeom>
              <a:avLst/>
              <a:gdLst>
                <a:gd name="T0" fmla="*/ 7 w 216"/>
                <a:gd name="T1" fmla="*/ 62 h 71"/>
                <a:gd name="T2" fmla="*/ 7 w 216"/>
                <a:gd name="T3" fmla="*/ 62 h 71"/>
                <a:gd name="T4" fmla="*/ 4 w 216"/>
                <a:gd name="T5" fmla="*/ 33 h 71"/>
                <a:gd name="T6" fmla="*/ 7 w 216"/>
                <a:gd name="T7" fmla="*/ 29 h 71"/>
                <a:gd name="T8" fmla="*/ 203 w 216"/>
                <a:gd name="T9" fmla="*/ 0 h 71"/>
                <a:gd name="T10" fmla="*/ 211 w 216"/>
                <a:gd name="T11" fmla="*/ 3 h 71"/>
                <a:gd name="T12" fmla="*/ 215 w 216"/>
                <a:gd name="T13" fmla="*/ 33 h 71"/>
                <a:gd name="T14" fmla="*/ 207 w 216"/>
                <a:gd name="T15" fmla="*/ 40 h 71"/>
                <a:gd name="T16" fmla="*/ 15 w 216"/>
                <a:gd name="T17" fmla="*/ 70 h 71"/>
                <a:gd name="T18" fmla="*/ 7 w 216"/>
                <a:gd name="T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71">
                  <a:moveTo>
                    <a:pt x="7" y="62"/>
                  </a:moveTo>
                  <a:lnTo>
                    <a:pt x="7" y="62"/>
                  </a:lnTo>
                  <a:cubicBezTo>
                    <a:pt x="4" y="33"/>
                    <a:pt x="4" y="33"/>
                    <a:pt x="4" y="33"/>
                  </a:cubicBezTo>
                  <a:cubicBezTo>
                    <a:pt x="0" y="33"/>
                    <a:pt x="4" y="29"/>
                    <a:pt x="7" y="2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7" y="0"/>
                    <a:pt x="211" y="0"/>
                    <a:pt x="211" y="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5" y="37"/>
                    <a:pt x="211" y="40"/>
                    <a:pt x="207" y="4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1" y="70"/>
                    <a:pt x="7" y="66"/>
                    <a:pt x="7" y="62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75">
              <a:extLst>
                <a:ext uri="{FF2B5EF4-FFF2-40B4-BE49-F238E27FC236}">
                  <a16:creationId xmlns:a16="http://schemas.microsoft.com/office/drawing/2014/main" id="{284B7BA0-58DF-F349-85C5-195409A8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905" y="2057444"/>
              <a:ext cx="159404" cy="159404"/>
            </a:xfrm>
            <a:custGeom>
              <a:avLst/>
              <a:gdLst>
                <a:gd name="T0" fmla="*/ 59 w 60"/>
                <a:gd name="T1" fmla="*/ 29 h 60"/>
                <a:gd name="T2" fmla="*/ 59 w 60"/>
                <a:gd name="T3" fmla="*/ 29 h 60"/>
                <a:gd name="T4" fmla="*/ 30 w 60"/>
                <a:gd name="T5" fmla="*/ 59 h 60"/>
                <a:gd name="T6" fmla="*/ 0 w 60"/>
                <a:gd name="T7" fmla="*/ 29 h 60"/>
                <a:gd name="T8" fmla="*/ 30 w 60"/>
                <a:gd name="T9" fmla="*/ 0 h 60"/>
                <a:gd name="T10" fmla="*/ 59 w 60"/>
                <a:gd name="T1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29"/>
                  </a:moveTo>
                  <a:lnTo>
                    <a:pt x="59" y="29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5" y="59"/>
                    <a:pt x="0" y="44"/>
                    <a:pt x="0" y="29"/>
                  </a:cubicBezTo>
                  <a:cubicBezTo>
                    <a:pt x="0" y="11"/>
                    <a:pt x="15" y="0"/>
                    <a:pt x="30" y="0"/>
                  </a:cubicBezTo>
                  <a:cubicBezTo>
                    <a:pt x="44" y="0"/>
                    <a:pt x="59" y="11"/>
                    <a:pt x="59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76">
              <a:extLst>
                <a:ext uri="{FF2B5EF4-FFF2-40B4-BE49-F238E27FC236}">
                  <a16:creationId xmlns:a16="http://schemas.microsoft.com/office/drawing/2014/main" id="{4911CD2B-27F9-1D4E-BEF2-7605B5CA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085" y="1658938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30 w 60"/>
                <a:gd name="T5" fmla="*/ 59 h 60"/>
                <a:gd name="T6" fmla="*/ 0 w 60"/>
                <a:gd name="T7" fmla="*/ 30 h 60"/>
                <a:gd name="T8" fmla="*/ 30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1" y="59"/>
                    <a:pt x="0" y="44"/>
                    <a:pt x="0" y="30"/>
                  </a:cubicBezTo>
                  <a:cubicBezTo>
                    <a:pt x="0" y="11"/>
                    <a:pt x="11" y="0"/>
                    <a:pt x="30" y="0"/>
                  </a:cubicBezTo>
                  <a:cubicBezTo>
                    <a:pt x="44" y="0"/>
                    <a:pt x="59" y="11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77">
              <a:extLst>
                <a:ext uri="{FF2B5EF4-FFF2-40B4-BE49-F238E27FC236}">
                  <a16:creationId xmlns:a16="http://schemas.microsoft.com/office/drawing/2014/main" id="{2D012D7B-FE5E-8746-A56E-2AFC472BB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876" y="2000517"/>
              <a:ext cx="170786" cy="170786"/>
            </a:xfrm>
            <a:custGeom>
              <a:avLst/>
              <a:gdLst>
                <a:gd name="T0" fmla="*/ 63 w 64"/>
                <a:gd name="T1" fmla="*/ 37 h 64"/>
                <a:gd name="T2" fmla="*/ 63 w 64"/>
                <a:gd name="T3" fmla="*/ 37 h 64"/>
                <a:gd name="T4" fmla="*/ 26 w 64"/>
                <a:gd name="T5" fmla="*/ 59 h 64"/>
                <a:gd name="T6" fmla="*/ 3 w 64"/>
                <a:gd name="T7" fmla="*/ 26 h 64"/>
                <a:gd name="T8" fmla="*/ 37 w 64"/>
                <a:gd name="T9" fmla="*/ 3 h 64"/>
                <a:gd name="T10" fmla="*/ 63 w 64"/>
                <a:gd name="T11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4">
                  <a:moveTo>
                    <a:pt x="63" y="37"/>
                  </a:moveTo>
                  <a:lnTo>
                    <a:pt x="63" y="37"/>
                  </a:lnTo>
                  <a:cubicBezTo>
                    <a:pt x="59" y="51"/>
                    <a:pt x="44" y="63"/>
                    <a:pt x="26" y="59"/>
                  </a:cubicBezTo>
                  <a:cubicBezTo>
                    <a:pt x="11" y="59"/>
                    <a:pt x="0" y="40"/>
                    <a:pt x="3" y="26"/>
                  </a:cubicBezTo>
                  <a:cubicBezTo>
                    <a:pt x="7" y="11"/>
                    <a:pt x="22" y="0"/>
                    <a:pt x="37" y="3"/>
                  </a:cubicBezTo>
                  <a:cubicBezTo>
                    <a:pt x="55" y="3"/>
                    <a:pt x="63" y="22"/>
                    <a:pt x="63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78">
              <a:extLst>
                <a:ext uri="{FF2B5EF4-FFF2-40B4-BE49-F238E27FC236}">
                  <a16:creationId xmlns:a16="http://schemas.microsoft.com/office/drawing/2014/main" id="{9F0566FA-D202-234A-A792-CC0AF6A0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368" y="3036638"/>
              <a:ext cx="170786" cy="170793"/>
            </a:xfrm>
            <a:custGeom>
              <a:avLst/>
              <a:gdLst>
                <a:gd name="T0" fmla="*/ 62 w 67"/>
                <a:gd name="T1" fmla="*/ 26 h 64"/>
                <a:gd name="T2" fmla="*/ 62 w 67"/>
                <a:gd name="T3" fmla="*/ 26 h 64"/>
                <a:gd name="T4" fmla="*/ 36 w 67"/>
                <a:gd name="T5" fmla="*/ 59 h 64"/>
                <a:gd name="T6" fmla="*/ 4 w 67"/>
                <a:gd name="T7" fmla="*/ 37 h 64"/>
                <a:gd name="T8" fmla="*/ 29 w 67"/>
                <a:gd name="T9" fmla="*/ 4 h 64"/>
                <a:gd name="T10" fmla="*/ 62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2" y="26"/>
                  </a:moveTo>
                  <a:lnTo>
                    <a:pt x="62" y="26"/>
                  </a:lnTo>
                  <a:cubicBezTo>
                    <a:pt x="66" y="45"/>
                    <a:pt x="55" y="59"/>
                    <a:pt x="36" y="59"/>
                  </a:cubicBezTo>
                  <a:cubicBezTo>
                    <a:pt x="22" y="63"/>
                    <a:pt x="7" y="52"/>
                    <a:pt x="4" y="37"/>
                  </a:cubicBezTo>
                  <a:cubicBezTo>
                    <a:pt x="0" y="22"/>
                    <a:pt x="11" y="8"/>
                    <a:pt x="29" y="4"/>
                  </a:cubicBezTo>
                  <a:cubicBezTo>
                    <a:pt x="43" y="0"/>
                    <a:pt x="58" y="11"/>
                    <a:pt x="62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79">
              <a:extLst>
                <a:ext uri="{FF2B5EF4-FFF2-40B4-BE49-F238E27FC236}">
                  <a16:creationId xmlns:a16="http://schemas.microsoft.com/office/drawing/2014/main" id="{0A8A22AA-2B40-6140-96C3-028F2B98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3355446"/>
              <a:ext cx="170793" cy="170793"/>
            </a:xfrm>
            <a:custGeom>
              <a:avLst/>
              <a:gdLst>
                <a:gd name="T0" fmla="*/ 63 w 67"/>
                <a:gd name="T1" fmla="*/ 26 h 64"/>
                <a:gd name="T2" fmla="*/ 63 w 67"/>
                <a:gd name="T3" fmla="*/ 26 h 64"/>
                <a:gd name="T4" fmla="*/ 40 w 67"/>
                <a:gd name="T5" fmla="*/ 60 h 64"/>
                <a:gd name="T6" fmla="*/ 3 w 67"/>
                <a:gd name="T7" fmla="*/ 37 h 64"/>
                <a:gd name="T8" fmla="*/ 26 w 67"/>
                <a:gd name="T9" fmla="*/ 4 h 64"/>
                <a:gd name="T10" fmla="*/ 63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3" y="26"/>
                  </a:moveTo>
                  <a:lnTo>
                    <a:pt x="63" y="26"/>
                  </a:lnTo>
                  <a:cubicBezTo>
                    <a:pt x="66" y="41"/>
                    <a:pt x="55" y="56"/>
                    <a:pt x="40" y="60"/>
                  </a:cubicBezTo>
                  <a:cubicBezTo>
                    <a:pt x="26" y="63"/>
                    <a:pt x="11" y="56"/>
                    <a:pt x="3" y="37"/>
                  </a:cubicBezTo>
                  <a:cubicBezTo>
                    <a:pt x="0" y="23"/>
                    <a:pt x="11" y="8"/>
                    <a:pt x="26" y="4"/>
                  </a:cubicBezTo>
                  <a:cubicBezTo>
                    <a:pt x="44" y="0"/>
                    <a:pt x="59" y="8"/>
                    <a:pt x="63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80">
              <a:extLst>
                <a:ext uri="{FF2B5EF4-FFF2-40B4-BE49-F238E27FC236}">
                  <a16:creationId xmlns:a16="http://schemas.microsoft.com/office/drawing/2014/main" id="{4B97618C-4E84-634F-9FC2-475565D48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888" y="3617327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8"/>
                    <a:pt x="48" y="59"/>
                    <a:pt x="29" y="59"/>
                  </a:cubicBezTo>
                  <a:cubicBezTo>
                    <a:pt x="14" y="59"/>
                    <a:pt x="0" y="48"/>
                    <a:pt x="0" y="30"/>
                  </a:cubicBezTo>
                  <a:cubicBezTo>
                    <a:pt x="0" y="15"/>
                    <a:pt x="14" y="0"/>
                    <a:pt x="29" y="0"/>
                  </a:cubicBezTo>
                  <a:cubicBezTo>
                    <a:pt x="48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81">
              <a:extLst>
                <a:ext uri="{FF2B5EF4-FFF2-40B4-BE49-F238E27FC236}">
                  <a16:creationId xmlns:a16="http://schemas.microsoft.com/office/drawing/2014/main" id="{E9A20C11-FED5-DE4C-B78B-9DC7741A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207" y="3207432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5"/>
                    <a:pt x="44" y="59"/>
                    <a:pt x="29" y="59"/>
                  </a:cubicBezTo>
                  <a:cubicBezTo>
                    <a:pt x="11" y="59"/>
                    <a:pt x="0" y="45"/>
                    <a:pt x="0" y="30"/>
                  </a:cubicBezTo>
                  <a:cubicBezTo>
                    <a:pt x="0" y="15"/>
                    <a:pt x="11" y="0"/>
                    <a:pt x="29" y="0"/>
                  </a:cubicBezTo>
                  <a:cubicBezTo>
                    <a:pt x="44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82">
              <a:extLst>
                <a:ext uri="{FF2B5EF4-FFF2-40B4-BE49-F238E27FC236}">
                  <a16:creationId xmlns:a16="http://schemas.microsoft.com/office/drawing/2014/main" id="{D9817352-887D-8C49-AAAA-4E74EC30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800" y="1909430"/>
              <a:ext cx="227720" cy="227720"/>
            </a:xfrm>
            <a:custGeom>
              <a:avLst/>
              <a:gdLst>
                <a:gd name="T0" fmla="*/ 86 w 90"/>
                <a:gd name="T1" fmla="*/ 55 h 89"/>
                <a:gd name="T2" fmla="*/ 86 w 90"/>
                <a:gd name="T3" fmla="*/ 55 h 89"/>
                <a:gd name="T4" fmla="*/ 34 w 90"/>
                <a:gd name="T5" fmla="*/ 85 h 89"/>
                <a:gd name="T6" fmla="*/ 8 w 90"/>
                <a:gd name="T7" fmla="*/ 33 h 89"/>
                <a:gd name="T8" fmla="*/ 56 w 90"/>
                <a:gd name="T9" fmla="*/ 7 h 89"/>
                <a:gd name="T10" fmla="*/ 86 w 90"/>
                <a:gd name="T11" fmla="*/ 5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9">
                  <a:moveTo>
                    <a:pt x="86" y="55"/>
                  </a:moveTo>
                  <a:lnTo>
                    <a:pt x="86" y="55"/>
                  </a:lnTo>
                  <a:cubicBezTo>
                    <a:pt x="78" y="77"/>
                    <a:pt x="56" y="88"/>
                    <a:pt x="34" y="85"/>
                  </a:cubicBezTo>
                  <a:cubicBezTo>
                    <a:pt x="15" y="77"/>
                    <a:pt x="0" y="55"/>
                    <a:pt x="8" y="33"/>
                  </a:cubicBezTo>
                  <a:cubicBezTo>
                    <a:pt x="12" y="14"/>
                    <a:pt x="34" y="0"/>
                    <a:pt x="56" y="7"/>
                  </a:cubicBezTo>
                  <a:cubicBezTo>
                    <a:pt x="78" y="11"/>
                    <a:pt x="89" y="33"/>
                    <a:pt x="86" y="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83">
              <a:extLst>
                <a:ext uri="{FF2B5EF4-FFF2-40B4-BE49-F238E27FC236}">
                  <a16:creationId xmlns:a16="http://schemas.microsoft.com/office/drawing/2014/main" id="{B2938E67-52FC-834D-A70B-9C0FF475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731" y="1954974"/>
              <a:ext cx="216337" cy="216330"/>
            </a:xfrm>
            <a:custGeom>
              <a:avLst/>
              <a:gdLst>
                <a:gd name="T0" fmla="*/ 82 w 83"/>
                <a:gd name="T1" fmla="*/ 41 h 83"/>
                <a:gd name="T2" fmla="*/ 82 w 83"/>
                <a:gd name="T3" fmla="*/ 41 h 83"/>
                <a:gd name="T4" fmla="*/ 41 w 83"/>
                <a:gd name="T5" fmla="*/ 82 h 83"/>
                <a:gd name="T6" fmla="*/ 0 w 83"/>
                <a:gd name="T7" fmla="*/ 41 h 83"/>
                <a:gd name="T8" fmla="*/ 41 w 83"/>
                <a:gd name="T9" fmla="*/ 0 h 83"/>
                <a:gd name="T10" fmla="*/ 82 w 83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3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84">
              <a:extLst>
                <a:ext uri="{FF2B5EF4-FFF2-40B4-BE49-F238E27FC236}">
                  <a16:creationId xmlns:a16="http://schemas.microsoft.com/office/drawing/2014/main" id="{5ED585EB-C204-C045-8C17-0D25FC005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292" y="2854463"/>
              <a:ext cx="261881" cy="284653"/>
            </a:xfrm>
            <a:custGeom>
              <a:avLst/>
              <a:gdLst>
                <a:gd name="T0" fmla="*/ 89 w 101"/>
                <a:gd name="T1" fmla="*/ 8 h 112"/>
                <a:gd name="T2" fmla="*/ 89 w 101"/>
                <a:gd name="T3" fmla="*/ 8 h 112"/>
                <a:gd name="T4" fmla="*/ 89 w 101"/>
                <a:gd name="T5" fmla="*/ 8 h 112"/>
                <a:gd name="T6" fmla="*/ 92 w 101"/>
                <a:gd name="T7" fmla="*/ 37 h 112"/>
                <a:gd name="T8" fmla="*/ 37 w 101"/>
                <a:gd name="T9" fmla="*/ 100 h 112"/>
                <a:gd name="T10" fmla="*/ 7 w 101"/>
                <a:gd name="T11" fmla="*/ 104 h 112"/>
                <a:gd name="T12" fmla="*/ 7 w 101"/>
                <a:gd name="T13" fmla="*/ 104 h 112"/>
                <a:gd name="T14" fmla="*/ 7 w 101"/>
                <a:gd name="T15" fmla="*/ 74 h 112"/>
                <a:gd name="T16" fmla="*/ 63 w 101"/>
                <a:gd name="T17" fmla="*/ 11 h 112"/>
                <a:gd name="T18" fmla="*/ 89 w 101"/>
                <a:gd name="T19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2">
                  <a:moveTo>
                    <a:pt x="89" y="8"/>
                  </a:moveTo>
                  <a:lnTo>
                    <a:pt x="89" y="8"/>
                  </a:lnTo>
                  <a:lnTo>
                    <a:pt x="89" y="8"/>
                  </a:lnTo>
                  <a:cubicBezTo>
                    <a:pt x="100" y="15"/>
                    <a:pt x="100" y="30"/>
                    <a:pt x="92" y="3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29" y="111"/>
                    <a:pt x="18" y="111"/>
                    <a:pt x="7" y="104"/>
                  </a:cubicBezTo>
                  <a:lnTo>
                    <a:pt x="7" y="104"/>
                  </a:lnTo>
                  <a:cubicBezTo>
                    <a:pt x="0" y="96"/>
                    <a:pt x="0" y="85"/>
                    <a:pt x="7" y="7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70" y="0"/>
                    <a:pt x="81" y="0"/>
                    <a:pt x="89" y="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85">
              <a:extLst>
                <a:ext uri="{FF2B5EF4-FFF2-40B4-BE49-F238E27FC236}">
                  <a16:creationId xmlns:a16="http://schemas.microsoft.com/office/drawing/2014/main" id="{8A5246BC-3C2F-254A-8F13-30FEB7F7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366" y="2956940"/>
              <a:ext cx="239102" cy="239102"/>
            </a:xfrm>
            <a:custGeom>
              <a:avLst/>
              <a:gdLst>
                <a:gd name="T0" fmla="*/ 11 w 93"/>
                <a:gd name="T1" fmla="*/ 29 h 93"/>
                <a:gd name="T2" fmla="*/ 11 w 93"/>
                <a:gd name="T3" fmla="*/ 29 h 93"/>
                <a:gd name="T4" fmla="*/ 62 w 93"/>
                <a:gd name="T5" fmla="*/ 11 h 93"/>
                <a:gd name="T6" fmla="*/ 81 w 93"/>
                <a:gd name="T7" fmla="*/ 63 h 93"/>
                <a:gd name="T8" fmla="*/ 29 w 93"/>
                <a:gd name="T9" fmla="*/ 81 h 93"/>
                <a:gd name="T10" fmla="*/ 11 w 93"/>
                <a:gd name="T11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3">
                  <a:moveTo>
                    <a:pt x="11" y="29"/>
                  </a:moveTo>
                  <a:lnTo>
                    <a:pt x="11" y="29"/>
                  </a:lnTo>
                  <a:cubicBezTo>
                    <a:pt x="18" y="7"/>
                    <a:pt x="44" y="0"/>
                    <a:pt x="62" y="11"/>
                  </a:cubicBezTo>
                  <a:cubicBezTo>
                    <a:pt x="85" y="18"/>
                    <a:pt x="92" y="44"/>
                    <a:pt x="81" y="63"/>
                  </a:cubicBezTo>
                  <a:cubicBezTo>
                    <a:pt x="74" y="85"/>
                    <a:pt x="48" y="92"/>
                    <a:pt x="29" y="81"/>
                  </a:cubicBezTo>
                  <a:cubicBezTo>
                    <a:pt x="7" y="74"/>
                    <a:pt x="0" y="48"/>
                    <a:pt x="11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86">
              <a:extLst>
                <a:ext uri="{FF2B5EF4-FFF2-40B4-BE49-F238E27FC236}">
                  <a16:creationId xmlns:a16="http://schemas.microsoft.com/office/drawing/2014/main" id="{AA9F90D2-B057-854C-9683-D07958FD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361" y="2649515"/>
              <a:ext cx="227720" cy="227720"/>
            </a:xfrm>
            <a:custGeom>
              <a:avLst/>
              <a:gdLst>
                <a:gd name="T0" fmla="*/ 82 w 90"/>
                <a:gd name="T1" fmla="*/ 56 h 90"/>
                <a:gd name="T2" fmla="*/ 82 w 90"/>
                <a:gd name="T3" fmla="*/ 56 h 90"/>
                <a:gd name="T4" fmla="*/ 34 w 90"/>
                <a:gd name="T5" fmla="*/ 82 h 90"/>
                <a:gd name="T6" fmla="*/ 4 w 90"/>
                <a:gd name="T7" fmla="*/ 34 h 90"/>
                <a:gd name="T8" fmla="*/ 52 w 90"/>
                <a:gd name="T9" fmla="*/ 4 h 90"/>
                <a:gd name="T10" fmla="*/ 82 w 90"/>
                <a:gd name="T11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0">
                  <a:moveTo>
                    <a:pt x="82" y="56"/>
                  </a:moveTo>
                  <a:lnTo>
                    <a:pt x="82" y="56"/>
                  </a:lnTo>
                  <a:cubicBezTo>
                    <a:pt x="78" y="74"/>
                    <a:pt x="56" y="89"/>
                    <a:pt x="34" y="82"/>
                  </a:cubicBezTo>
                  <a:cubicBezTo>
                    <a:pt x="12" y="78"/>
                    <a:pt x="0" y="56"/>
                    <a:pt x="4" y="34"/>
                  </a:cubicBezTo>
                  <a:cubicBezTo>
                    <a:pt x="12" y="11"/>
                    <a:pt x="30" y="0"/>
                    <a:pt x="52" y="4"/>
                  </a:cubicBezTo>
                  <a:cubicBezTo>
                    <a:pt x="74" y="11"/>
                    <a:pt x="89" y="34"/>
                    <a:pt x="82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87">
              <a:extLst>
                <a:ext uri="{FF2B5EF4-FFF2-40B4-BE49-F238E27FC236}">
                  <a16:creationId xmlns:a16="http://schemas.microsoft.com/office/drawing/2014/main" id="{5FBF308E-59E5-C34E-BD31-E311A3F24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577" y="3423762"/>
              <a:ext cx="216330" cy="227720"/>
            </a:xfrm>
            <a:custGeom>
              <a:avLst/>
              <a:gdLst>
                <a:gd name="T0" fmla="*/ 82 w 83"/>
                <a:gd name="T1" fmla="*/ 41 h 86"/>
                <a:gd name="T2" fmla="*/ 82 w 83"/>
                <a:gd name="T3" fmla="*/ 41 h 86"/>
                <a:gd name="T4" fmla="*/ 45 w 83"/>
                <a:gd name="T5" fmla="*/ 85 h 86"/>
                <a:gd name="T6" fmla="*/ 0 w 83"/>
                <a:gd name="T7" fmla="*/ 45 h 86"/>
                <a:gd name="T8" fmla="*/ 37 w 83"/>
                <a:gd name="T9" fmla="*/ 4 h 86"/>
                <a:gd name="T10" fmla="*/ 82 w 83"/>
                <a:gd name="T11" fmla="*/ 4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6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7" y="82"/>
                    <a:pt x="45" y="85"/>
                  </a:cubicBezTo>
                  <a:cubicBezTo>
                    <a:pt x="22" y="85"/>
                    <a:pt x="0" y="71"/>
                    <a:pt x="0" y="45"/>
                  </a:cubicBezTo>
                  <a:cubicBezTo>
                    <a:pt x="0" y="22"/>
                    <a:pt x="15" y="4"/>
                    <a:pt x="37" y="4"/>
                  </a:cubicBezTo>
                  <a:cubicBezTo>
                    <a:pt x="60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88">
              <a:extLst>
                <a:ext uri="{FF2B5EF4-FFF2-40B4-BE49-F238E27FC236}">
                  <a16:creationId xmlns:a16="http://schemas.microsoft.com/office/drawing/2014/main" id="{75937A95-92FC-D74E-9C6C-5E79D16B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258" y="2535655"/>
              <a:ext cx="239109" cy="227720"/>
            </a:xfrm>
            <a:custGeom>
              <a:avLst/>
              <a:gdLst>
                <a:gd name="T0" fmla="*/ 85 w 94"/>
                <a:gd name="T1" fmla="*/ 33 h 90"/>
                <a:gd name="T2" fmla="*/ 85 w 94"/>
                <a:gd name="T3" fmla="*/ 33 h 90"/>
                <a:gd name="T4" fmla="*/ 56 w 94"/>
                <a:gd name="T5" fmla="*/ 85 h 90"/>
                <a:gd name="T6" fmla="*/ 8 w 94"/>
                <a:gd name="T7" fmla="*/ 55 h 90"/>
                <a:gd name="T8" fmla="*/ 37 w 94"/>
                <a:gd name="T9" fmla="*/ 7 h 90"/>
                <a:gd name="T10" fmla="*/ 85 w 94"/>
                <a:gd name="T11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0">
                  <a:moveTo>
                    <a:pt x="85" y="33"/>
                  </a:moveTo>
                  <a:lnTo>
                    <a:pt x="85" y="33"/>
                  </a:lnTo>
                  <a:cubicBezTo>
                    <a:pt x="93" y="55"/>
                    <a:pt x="78" y="78"/>
                    <a:pt x="56" y="85"/>
                  </a:cubicBezTo>
                  <a:cubicBezTo>
                    <a:pt x="37" y="89"/>
                    <a:pt x="15" y="78"/>
                    <a:pt x="8" y="55"/>
                  </a:cubicBezTo>
                  <a:cubicBezTo>
                    <a:pt x="0" y="33"/>
                    <a:pt x="15" y="11"/>
                    <a:pt x="37" y="7"/>
                  </a:cubicBezTo>
                  <a:cubicBezTo>
                    <a:pt x="56" y="0"/>
                    <a:pt x="82" y="11"/>
                    <a:pt x="85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" name="Rectángulo 453">
            <a:extLst>
              <a:ext uri="{FF2B5EF4-FFF2-40B4-BE49-F238E27FC236}">
                <a16:creationId xmlns:a16="http://schemas.microsoft.com/office/drawing/2014/main" id="{895AA6DD-FE47-7D4C-A045-41ECB67754C9}"/>
              </a:ext>
            </a:extLst>
          </p:cNvPr>
          <p:cNvSpPr/>
          <p:nvPr/>
        </p:nvSpPr>
        <p:spPr>
          <a:xfrm>
            <a:off x="4915039" y="6279453"/>
            <a:ext cx="1454757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3800" b="1" dirty="0">
                <a:solidFill>
                  <a:schemeClr val="accent1"/>
                </a:solidFill>
                <a:latin typeface="Montserrat Black" pitchFamily="2" charset="77"/>
              </a:rPr>
              <a:t>CORONAVIRUS</a:t>
            </a:r>
          </a:p>
        </p:txBody>
      </p:sp>
      <p:sp>
        <p:nvSpPr>
          <p:cNvPr id="14" name="Rectángulo 454">
            <a:extLst>
              <a:ext uri="{FF2B5EF4-FFF2-40B4-BE49-F238E27FC236}">
                <a16:creationId xmlns:a16="http://schemas.microsoft.com/office/drawing/2014/main" id="{35123EA3-AB3F-FE4E-AC9F-B50C77BD4A10}"/>
              </a:ext>
            </a:extLst>
          </p:cNvPr>
          <p:cNvSpPr/>
          <p:nvPr/>
        </p:nvSpPr>
        <p:spPr>
          <a:xfrm>
            <a:off x="6939107" y="8472376"/>
            <a:ext cx="10499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rPr>
              <a:t>COVID-19 is an infectious disease caused by a new virus that has not been detected in humans to date.</a:t>
            </a:r>
          </a:p>
        </p:txBody>
      </p: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82">
            <a:extLst>
              <a:ext uri="{FF2B5EF4-FFF2-40B4-BE49-F238E27FC236}">
                <a16:creationId xmlns:a16="http://schemas.microsoft.com/office/drawing/2014/main" id="{11D8A688-73D0-904D-9423-4CD0D010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4377651" cy="13745497"/>
          </a:xfrm>
          <a:custGeom>
            <a:avLst/>
            <a:gdLst>
              <a:gd name="T0" fmla="*/ 2566 w 2567"/>
              <a:gd name="T1" fmla="*/ 637 h 638"/>
              <a:gd name="T2" fmla="*/ 0 w 2567"/>
              <a:gd name="T3" fmla="*/ 637 h 638"/>
              <a:gd name="T4" fmla="*/ 0 w 2567"/>
              <a:gd name="T5" fmla="*/ 0 h 638"/>
              <a:gd name="T6" fmla="*/ 2566 w 2567"/>
              <a:gd name="T7" fmla="*/ 0 h 638"/>
              <a:gd name="T8" fmla="*/ 2566 w 2567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7" h="638">
                <a:moveTo>
                  <a:pt x="2566" y="637"/>
                </a:moveTo>
                <a:lnTo>
                  <a:pt x="0" y="637"/>
                </a:lnTo>
                <a:lnTo>
                  <a:pt x="0" y="0"/>
                </a:lnTo>
                <a:lnTo>
                  <a:pt x="2566" y="0"/>
                </a:lnTo>
                <a:lnTo>
                  <a:pt x="2566" y="637"/>
                </a:lnTo>
              </a:path>
            </a:pathLst>
          </a:custGeom>
          <a:solidFill>
            <a:srgbClr val="B8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5829F0-41F9-6241-9A00-228FBBD50BE9}"/>
              </a:ext>
            </a:extLst>
          </p:cNvPr>
          <p:cNvGrpSpPr/>
          <p:nvPr/>
        </p:nvGrpSpPr>
        <p:grpSpPr>
          <a:xfrm>
            <a:off x="1824904" y="3887956"/>
            <a:ext cx="20727842" cy="5940088"/>
            <a:chOff x="2402552" y="3856965"/>
            <a:chExt cx="20727842" cy="594008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51E887-B616-5A44-B19B-13C1E1FAB21E}"/>
                </a:ext>
              </a:extLst>
            </p:cNvPr>
            <p:cNvGrpSpPr/>
            <p:nvPr/>
          </p:nvGrpSpPr>
          <p:grpSpPr>
            <a:xfrm>
              <a:off x="2402552" y="4571291"/>
              <a:ext cx="4647178" cy="4573418"/>
              <a:chOff x="6820207" y="1658938"/>
              <a:chExt cx="2151947" cy="2117793"/>
            </a:xfrm>
          </p:grpSpPr>
          <p:sp>
            <p:nvSpPr>
              <p:cNvPr id="65" name="Freeform 462">
                <a:extLst>
                  <a:ext uri="{FF2B5EF4-FFF2-40B4-BE49-F238E27FC236}">
                    <a16:creationId xmlns:a16="http://schemas.microsoft.com/office/drawing/2014/main" id="{27E44A65-D6FA-0946-99B3-10C85C0D5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9014" y="2046061"/>
                <a:ext cx="1491560" cy="1480178"/>
              </a:xfrm>
              <a:custGeom>
                <a:avLst/>
                <a:gdLst>
                  <a:gd name="T0" fmla="*/ 433 w 578"/>
                  <a:gd name="T1" fmla="*/ 555 h 575"/>
                  <a:gd name="T2" fmla="*/ 174 w 578"/>
                  <a:gd name="T3" fmla="*/ 574 h 575"/>
                  <a:gd name="T4" fmla="*/ 0 w 578"/>
                  <a:gd name="T5" fmla="*/ 385 h 575"/>
                  <a:gd name="T6" fmla="*/ 40 w 578"/>
                  <a:gd name="T7" fmla="*/ 130 h 575"/>
                  <a:gd name="T8" fmla="*/ 262 w 578"/>
                  <a:gd name="T9" fmla="*/ 0 h 575"/>
                  <a:gd name="T10" fmla="*/ 503 w 578"/>
                  <a:gd name="T11" fmla="*/ 96 h 575"/>
                  <a:gd name="T12" fmla="*/ 577 w 578"/>
                  <a:gd name="T13" fmla="*/ 344 h 575"/>
                  <a:gd name="T14" fmla="*/ 433 w 578"/>
                  <a:gd name="T15" fmla="*/ 5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8" h="575">
                    <a:moveTo>
                      <a:pt x="433" y="555"/>
                    </a:moveTo>
                    <a:lnTo>
                      <a:pt x="174" y="574"/>
                    </a:lnTo>
                    <a:lnTo>
                      <a:pt x="0" y="385"/>
                    </a:lnTo>
                    <a:lnTo>
                      <a:pt x="40" y="130"/>
                    </a:lnTo>
                    <a:lnTo>
                      <a:pt x="262" y="0"/>
                    </a:lnTo>
                    <a:lnTo>
                      <a:pt x="503" y="96"/>
                    </a:lnTo>
                    <a:lnTo>
                      <a:pt x="577" y="344"/>
                    </a:lnTo>
                    <a:lnTo>
                      <a:pt x="433" y="5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" name="Freeform 463">
                <a:extLst>
                  <a:ext uri="{FF2B5EF4-FFF2-40B4-BE49-F238E27FC236}">
                    <a16:creationId xmlns:a16="http://schemas.microsoft.com/office/drawing/2014/main" id="{D7D12614-DD71-AE45-A9E5-4AB962AE8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7415" y="2046061"/>
                <a:ext cx="239109" cy="557910"/>
              </a:xfrm>
              <a:custGeom>
                <a:avLst/>
                <a:gdLst>
                  <a:gd name="T0" fmla="*/ 33 w 93"/>
                  <a:gd name="T1" fmla="*/ 211 h 216"/>
                  <a:gd name="T2" fmla="*/ 33 w 93"/>
                  <a:gd name="T3" fmla="*/ 211 h 216"/>
                  <a:gd name="T4" fmla="*/ 7 w 93"/>
                  <a:gd name="T5" fmla="*/ 204 h 216"/>
                  <a:gd name="T6" fmla="*/ 0 w 93"/>
                  <a:gd name="T7" fmla="*/ 196 h 216"/>
                  <a:gd name="T8" fmla="*/ 51 w 93"/>
                  <a:gd name="T9" fmla="*/ 8 h 216"/>
                  <a:gd name="T10" fmla="*/ 59 w 93"/>
                  <a:gd name="T11" fmla="*/ 0 h 216"/>
                  <a:gd name="T12" fmla="*/ 88 w 93"/>
                  <a:gd name="T13" fmla="*/ 8 h 216"/>
                  <a:gd name="T14" fmla="*/ 92 w 93"/>
                  <a:gd name="T15" fmla="*/ 15 h 216"/>
                  <a:gd name="T16" fmla="*/ 40 w 93"/>
                  <a:gd name="T17" fmla="*/ 207 h 216"/>
                  <a:gd name="T18" fmla="*/ 33 w 93"/>
                  <a:gd name="T19" fmla="*/ 21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216">
                    <a:moveTo>
                      <a:pt x="33" y="211"/>
                    </a:moveTo>
                    <a:lnTo>
                      <a:pt x="33" y="211"/>
                    </a:lnTo>
                    <a:cubicBezTo>
                      <a:pt x="7" y="204"/>
                      <a:pt x="7" y="204"/>
                      <a:pt x="7" y="204"/>
                    </a:cubicBezTo>
                    <a:cubicBezTo>
                      <a:pt x="3" y="204"/>
                      <a:pt x="0" y="200"/>
                      <a:pt x="0" y="196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4"/>
                      <a:pt x="55" y="0"/>
                      <a:pt x="59" y="0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8" y="11"/>
                      <a:pt x="92" y="15"/>
                      <a:pt x="92" y="15"/>
                    </a:cubicBezTo>
                    <a:cubicBezTo>
                      <a:pt x="40" y="207"/>
                      <a:pt x="40" y="207"/>
                      <a:pt x="40" y="207"/>
                    </a:cubicBezTo>
                    <a:cubicBezTo>
                      <a:pt x="40" y="211"/>
                      <a:pt x="36" y="215"/>
                      <a:pt x="33" y="211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464">
                <a:extLst>
                  <a:ext uri="{FF2B5EF4-FFF2-40B4-BE49-F238E27FC236}">
                    <a16:creationId xmlns:a16="http://schemas.microsoft.com/office/drawing/2014/main" id="{8CDDD14D-A973-214D-8142-9296DD2AC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9506" y="2011900"/>
                <a:ext cx="352962" cy="523755"/>
              </a:xfrm>
              <a:custGeom>
                <a:avLst/>
                <a:gdLst>
                  <a:gd name="T0" fmla="*/ 133 w 138"/>
                  <a:gd name="T1" fmla="*/ 185 h 201"/>
                  <a:gd name="T2" fmla="*/ 133 w 138"/>
                  <a:gd name="T3" fmla="*/ 185 h 201"/>
                  <a:gd name="T4" fmla="*/ 107 w 138"/>
                  <a:gd name="T5" fmla="*/ 200 h 201"/>
                  <a:gd name="T6" fmla="*/ 100 w 138"/>
                  <a:gd name="T7" fmla="*/ 196 h 201"/>
                  <a:gd name="T8" fmla="*/ 4 w 138"/>
                  <a:gd name="T9" fmla="*/ 26 h 201"/>
                  <a:gd name="T10" fmla="*/ 4 w 138"/>
                  <a:gd name="T11" fmla="*/ 15 h 201"/>
                  <a:gd name="T12" fmla="*/ 29 w 138"/>
                  <a:gd name="T13" fmla="*/ 4 h 201"/>
                  <a:gd name="T14" fmla="*/ 37 w 138"/>
                  <a:gd name="T15" fmla="*/ 4 h 201"/>
                  <a:gd name="T16" fmla="*/ 137 w 138"/>
                  <a:gd name="T17" fmla="*/ 174 h 201"/>
                  <a:gd name="T18" fmla="*/ 133 w 138"/>
                  <a:gd name="T19" fmla="*/ 185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201">
                    <a:moveTo>
                      <a:pt x="133" y="185"/>
                    </a:moveTo>
                    <a:lnTo>
                      <a:pt x="133" y="185"/>
                    </a:lnTo>
                    <a:cubicBezTo>
                      <a:pt x="107" y="200"/>
                      <a:pt x="107" y="200"/>
                      <a:pt x="107" y="200"/>
                    </a:cubicBezTo>
                    <a:cubicBezTo>
                      <a:pt x="107" y="200"/>
                      <a:pt x="103" y="200"/>
                      <a:pt x="100" y="19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2"/>
                      <a:pt x="0" y="19"/>
                      <a:pt x="4" y="1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3" y="0"/>
                      <a:pt x="37" y="0"/>
                      <a:pt x="37" y="4"/>
                    </a:cubicBezTo>
                    <a:cubicBezTo>
                      <a:pt x="137" y="174"/>
                      <a:pt x="137" y="174"/>
                      <a:pt x="137" y="174"/>
                    </a:cubicBezTo>
                    <a:cubicBezTo>
                      <a:pt x="137" y="178"/>
                      <a:pt x="137" y="181"/>
                      <a:pt x="133" y="185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465">
                <a:extLst>
                  <a:ext uri="{FF2B5EF4-FFF2-40B4-BE49-F238E27FC236}">
                    <a16:creationId xmlns:a16="http://schemas.microsoft.com/office/drawing/2014/main" id="{CBADD0A6-71B8-D142-A3F9-C0C3BB757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643" y="3002484"/>
                <a:ext cx="216337" cy="546527"/>
              </a:xfrm>
              <a:custGeom>
                <a:avLst/>
                <a:gdLst>
                  <a:gd name="T0" fmla="*/ 78 w 83"/>
                  <a:gd name="T1" fmla="*/ 204 h 212"/>
                  <a:gd name="T2" fmla="*/ 78 w 83"/>
                  <a:gd name="T3" fmla="*/ 204 h 212"/>
                  <a:gd name="T4" fmla="*/ 48 w 83"/>
                  <a:gd name="T5" fmla="*/ 211 h 212"/>
                  <a:gd name="T6" fmla="*/ 41 w 83"/>
                  <a:gd name="T7" fmla="*/ 208 h 212"/>
                  <a:gd name="T8" fmla="*/ 0 w 83"/>
                  <a:gd name="T9" fmla="*/ 15 h 212"/>
                  <a:gd name="T10" fmla="*/ 4 w 83"/>
                  <a:gd name="T11" fmla="*/ 8 h 212"/>
                  <a:gd name="T12" fmla="*/ 33 w 83"/>
                  <a:gd name="T13" fmla="*/ 0 h 212"/>
                  <a:gd name="T14" fmla="*/ 41 w 83"/>
                  <a:gd name="T15" fmla="*/ 4 h 212"/>
                  <a:gd name="T16" fmla="*/ 82 w 83"/>
                  <a:gd name="T17" fmla="*/ 197 h 212"/>
                  <a:gd name="T18" fmla="*/ 78 w 83"/>
                  <a:gd name="T19" fmla="*/ 20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212">
                    <a:moveTo>
                      <a:pt x="78" y="204"/>
                    </a:moveTo>
                    <a:lnTo>
                      <a:pt x="78" y="204"/>
                    </a:lnTo>
                    <a:cubicBezTo>
                      <a:pt x="48" y="211"/>
                      <a:pt x="48" y="211"/>
                      <a:pt x="48" y="211"/>
                    </a:cubicBezTo>
                    <a:cubicBezTo>
                      <a:pt x="44" y="211"/>
                      <a:pt x="44" y="211"/>
                      <a:pt x="41" y="20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0" y="8"/>
                      <a:pt x="4" y="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7" y="0"/>
                      <a:pt x="41" y="0"/>
                      <a:pt x="41" y="4"/>
                    </a:cubicBezTo>
                    <a:cubicBezTo>
                      <a:pt x="82" y="197"/>
                      <a:pt x="82" y="197"/>
                      <a:pt x="82" y="197"/>
                    </a:cubicBezTo>
                    <a:cubicBezTo>
                      <a:pt x="82" y="200"/>
                      <a:pt x="82" y="204"/>
                      <a:pt x="78" y="204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466">
                <a:extLst>
                  <a:ext uri="{FF2B5EF4-FFF2-40B4-BE49-F238E27FC236}">
                    <a16:creationId xmlns:a16="http://schemas.microsoft.com/office/drawing/2014/main" id="{F9AFB996-CC97-3941-A27E-B0243FD4F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4539" y="2046061"/>
                <a:ext cx="341579" cy="375734"/>
              </a:xfrm>
              <a:custGeom>
                <a:avLst/>
                <a:gdLst>
                  <a:gd name="T0" fmla="*/ 19 w 131"/>
                  <a:gd name="T1" fmla="*/ 141 h 146"/>
                  <a:gd name="T2" fmla="*/ 19 w 131"/>
                  <a:gd name="T3" fmla="*/ 141 h 146"/>
                  <a:gd name="T4" fmla="*/ 4 w 131"/>
                  <a:gd name="T5" fmla="*/ 126 h 146"/>
                  <a:gd name="T6" fmla="*/ 4 w 131"/>
                  <a:gd name="T7" fmla="*/ 119 h 146"/>
                  <a:gd name="T8" fmla="*/ 104 w 131"/>
                  <a:gd name="T9" fmla="*/ 0 h 146"/>
                  <a:gd name="T10" fmla="*/ 111 w 131"/>
                  <a:gd name="T11" fmla="*/ 0 h 146"/>
                  <a:gd name="T12" fmla="*/ 126 w 131"/>
                  <a:gd name="T13" fmla="*/ 15 h 146"/>
                  <a:gd name="T14" fmla="*/ 130 w 131"/>
                  <a:gd name="T15" fmla="*/ 22 h 146"/>
                  <a:gd name="T16" fmla="*/ 26 w 131"/>
                  <a:gd name="T17" fmla="*/ 141 h 146"/>
                  <a:gd name="T18" fmla="*/ 19 w 131"/>
                  <a:gd name="T19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46">
                    <a:moveTo>
                      <a:pt x="19" y="141"/>
                    </a:moveTo>
                    <a:lnTo>
                      <a:pt x="19" y="141"/>
                    </a:lnTo>
                    <a:cubicBezTo>
                      <a:pt x="4" y="126"/>
                      <a:pt x="4" y="126"/>
                      <a:pt x="4" y="126"/>
                    </a:cubicBezTo>
                    <a:cubicBezTo>
                      <a:pt x="0" y="126"/>
                      <a:pt x="0" y="122"/>
                      <a:pt x="4" y="119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8" y="0"/>
                      <a:pt x="111" y="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30" y="19"/>
                      <a:pt x="130" y="19"/>
                      <a:pt x="130" y="22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1"/>
                      <a:pt x="23" y="145"/>
                      <a:pt x="19" y="141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467">
                <a:extLst>
                  <a:ext uri="{FF2B5EF4-FFF2-40B4-BE49-F238E27FC236}">
                    <a16:creationId xmlns:a16="http://schemas.microsoft.com/office/drawing/2014/main" id="{8297B286-7EC2-E045-9706-E68081984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5240" y="1727254"/>
                <a:ext cx="113860" cy="432667"/>
              </a:xfrm>
              <a:custGeom>
                <a:avLst/>
                <a:gdLst>
                  <a:gd name="T0" fmla="*/ 41 w 46"/>
                  <a:gd name="T1" fmla="*/ 163 h 168"/>
                  <a:gd name="T2" fmla="*/ 41 w 46"/>
                  <a:gd name="T3" fmla="*/ 163 h 168"/>
                  <a:gd name="T4" fmla="*/ 19 w 46"/>
                  <a:gd name="T5" fmla="*/ 167 h 168"/>
                  <a:gd name="T6" fmla="*/ 15 w 46"/>
                  <a:gd name="T7" fmla="*/ 159 h 168"/>
                  <a:gd name="T8" fmla="*/ 0 w 46"/>
                  <a:gd name="T9" fmla="*/ 4 h 168"/>
                  <a:gd name="T10" fmla="*/ 8 w 46"/>
                  <a:gd name="T11" fmla="*/ 0 h 168"/>
                  <a:gd name="T12" fmla="*/ 30 w 46"/>
                  <a:gd name="T13" fmla="*/ 0 h 168"/>
                  <a:gd name="T14" fmla="*/ 33 w 46"/>
                  <a:gd name="T15" fmla="*/ 4 h 168"/>
                  <a:gd name="T16" fmla="*/ 45 w 46"/>
                  <a:gd name="T17" fmla="*/ 159 h 168"/>
                  <a:gd name="T18" fmla="*/ 41 w 46"/>
                  <a:gd name="T19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68">
                    <a:moveTo>
                      <a:pt x="41" y="163"/>
                    </a:moveTo>
                    <a:lnTo>
                      <a:pt x="41" y="163"/>
                    </a:lnTo>
                    <a:cubicBezTo>
                      <a:pt x="19" y="167"/>
                      <a:pt x="19" y="167"/>
                      <a:pt x="19" y="167"/>
                    </a:cubicBezTo>
                    <a:cubicBezTo>
                      <a:pt x="15" y="167"/>
                      <a:pt x="15" y="163"/>
                      <a:pt x="15" y="15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3" y="0"/>
                      <a:pt x="33" y="4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45" y="163"/>
                      <a:pt x="45" y="163"/>
                      <a:pt x="41" y="163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468">
                <a:extLst>
                  <a:ext uri="{FF2B5EF4-FFF2-40B4-BE49-F238E27FC236}">
                    <a16:creationId xmlns:a16="http://schemas.microsoft.com/office/drawing/2014/main" id="{76BC3036-C201-BC4E-BBB9-74F3D6AEB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2069" y="3093572"/>
                <a:ext cx="330190" cy="375734"/>
              </a:xfrm>
              <a:custGeom>
                <a:avLst/>
                <a:gdLst>
                  <a:gd name="T0" fmla="*/ 129 w 130"/>
                  <a:gd name="T1" fmla="*/ 126 h 145"/>
                  <a:gd name="T2" fmla="*/ 129 w 130"/>
                  <a:gd name="T3" fmla="*/ 126 h 145"/>
                  <a:gd name="T4" fmla="*/ 111 w 130"/>
                  <a:gd name="T5" fmla="*/ 140 h 145"/>
                  <a:gd name="T6" fmla="*/ 103 w 130"/>
                  <a:gd name="T7" fmla="*/ 140 h 145"/>
                  <a:gd name="T8" fmla="*/ 3 w 130"/>
                  <a:gd name="T9" fmla="*/ 22 h 145"/>
                  <a:gd name="T10" fmla="*/ 3 w 130"/>
                  <a:gd name="T11" fmla="*/ 15 h 145"/>
                  <a:gd name="T12" fmla="*/ 22 w 130"/>
                  <a:gd name="T13" fmla="*/ 0 h 145"/>
                  <a:gd name="T14" fmla="*/ 25 w 130"/>
                  <a:gd name="T15" fmla="*/ 0 h 145"/>
                  <a:gd name="T16" fmla="*/ 129 w 130"/>
                  <a:gd name="T17" fmla="*/ 122 h 145"/>
                  <a:gd name="T18" fmla="*/ 129 w 130"/>
                  <a:gd name="T19" fmla="*/ 12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45">
                    <a:moveTo>
                      <a:pt x="129" y="126"/>
                    </a:moveTo>
                    <a:lnTo>
                      <a:pt x="129" y="126"/>
                    </a:lnTo>
                    <a:cubicBezTo>
                      <a:pt x="111" y="140"/>
                      <a:pt x="111" y="140"/>
                      <a:pt x="111" y="140"/>
                    </a:cubicBezTo>
                    <a:cubicBezTo>
                      <a:pt x="107" y="144"/>
                      <a:pt x="103" y="144"/>
                      <a:pt x="103" y="14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2"/>
                      <a:pt x="0" y="18"/>
                      <a:pt x="3" y="15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5" y="0"/>
                    </a:lnTo>
                    <a:cubicBezTo>
                      <a:pt x="129" y="122"/>
                      <a:pt x="129" y="122"/>
                      <a:pt x="129" y="122"/>
                    </a:cubicBezTo>
                    <a:lnTo>
                      <a:pt x="129" y="126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469">
                <a:extLst>
                  <a:ext uri="{FF2B5EF4-FFF2-40B4-BE49-F238E27FC236}">
                    <a16:creationId xmlns:a16="http://schemas.microsoft.com/office/drawing/2014/main" id="{9988DFC6-2460-9E4F-9369-45BF360D4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8399" y="2945550"/>
                <a:ext cx="432667" cy="227720"/>
              </a:xfrm>
              <a:custGeom>
                <a:avLst/>
                <a:gdLst>
                  <a:gd name="T0" fmla="*/ 165 w 166"/>
                  <a:gd name="T1" fmla="*/ 59 h 86"/>
                  <a:gd name="T2" fmla="*/ 165 w 166"/>
                  <a:gd name="T3" fmla="*/ 59 h 86"/>
                  <a:gd name="T4" fmla="*/ 159 w 166"/>
                  <a:gd name="T5" fmla="*/ 82 h 86"/>
                  <a:gd name="T6" fmla="*/ 151 w 166"/>
                  <a:gd name="T7" fmla="*/ 85 h 86"/>
                  <a:gd name="T8" fmla="*/ 3 w 166"/>
                  <a:gd name="T9" fmla="*/ 30 h 86"/>
                  <a:gd name="T10" fmla="*/ 3 w 166"/>
                  <a:gd name="T11" fmla="*/ 22 h 86"/>
                  <a:gd name="T12" fmla="*/ 11 w 166"/>
                  <a:gd name="T13" fmla="*/ 4 h 86"/>
                  <a:gd name="T14" fmla="*/ 15 w 166"/>
                  <a:gd name="T15" fmla="*/ 0 h 86"/>
                  <a:gd name="T16" fmla="*/ 162 w 166"/>
                  <a:gd name="T17" fmla="*/ 52 h 86"/>
                  <a:gd name="T18" fmla="*/ 165 w 166"/>
                  <a:gd name="T19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86">
                    <a:moveTo>
                      <a:pt x="165" y="59"/>
                    </a:moveTo>
                    <a:lnTo>
                      <a:pt x="165" y="59"/>
                    </a:lnTo>
                    <a:cubicBezTo>
                      <a:pt x="159" y="82"/>
                      <a:pt x="159" y="82"/>
                      <a:pt x="159" y="82"/>
                    </a:cubicBezTo>
                    <a:cubicBezTo>
                      <a:pt x="159" y="82"/>
                      <a:pt x="155" y="85"/>
                      <a:pt x="151" y="85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0" y="26"/>
                      <a:pt x="3" y="22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5" y="0"/>
                      <a:pt x="15" y="0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5" y="52"/>
                      <a:pt x="165" y="56"/>
                      <a:pt x="165" y="59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470">
                <a:extLst>
                  <a:ext uri="{FF2B5EF4-FFF2-40B4-BE49-F238E27FC236}">
                    <a16:creationId xmlns:a16="http://schemas.microsoft.com/office/drawing/2014/main" id="{8B862AE7-6807-8F42-9093-9F018D277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6839" y="2102988"/>
                <a:ext cx="364351" cy="352969"/>
              </a:xfrm>
              <a:custGeom>
                <a:avLst/>
                <a:gdLst>
                  <a:gd name="T0" fmla="*/ 141 w 142"/>
                  <a:gd name="T1" fmla="*/ 115 h 135"/>
                  <a:gd name="T2" fmla="*/ 141 w 142"/>
                  <a:gd name="T3" fmla="*/ 115 h 135"/>
                  <a:gd name="T4" fmla="*/ 126 w 142"/>
                  <a:gd name="T5" fmla="*/ 134 h 135"/>
                  <a:gd name="T6" fmla="*/ 119 w 142"/>
                  <a:gd name="T7" fmla="*/ 134 h 135"/>
                  <a:gd name="T8" fmla="*/ 4 w 142"/>
                  <a:gd name="T9" fmla="*/ 26 h 135"/>
                  <a:gd name="T10" fmla="*/ 4 w 142"/>
                  <a:gd name="T11" fmla="*/ 23 h 135"/>
                  <a:gd name="T12" fmla="*/ 19 w 142"/>
                  <a:gd name="T13" fmla="*/ 4 h 135"/>
                  <a:gd name="T14" fmla="*/ 26 w 142"/>
                  <a:gd name="T15" fmla="*/ 4 h 135"/>
                  <a:gd name="T16" fmla="*/ 141 w 142"/>
                  <a:gd name="T17" fmla="*/ 108 h 135"/>
                  <a:gd name="T18" fmla="*/ 141 w 142"/>
                  <a:gd name="T19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35">
                    <a:moveTo>
                      <a:pt x="141" y="115"/>
                    </a:moveTo>
                    <a:lnTo>
                      <a:pt x="141" y="115"/>
                    </a:lnTo>
                    <a:cubicBezTo>
                      <a:pt x="126" y="134"/>
                      <a:pt x="126" y="134"/>
                      <a:pt x="126" y="134"/>
                    </a:cubicBezTo>
                    <a:cubicBezTo>
                      <a:pt x="122" y="134"/>
                      <a:pt x="119" y="134"/>
                      <a:pt x="119" y="134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6"/>
                      <a:pt x="0" y="23"/>
                      <a:pt x="4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22" y="0"/>
                      <a:pt x="26" y="4"/>
                    </a:cubicBezTo>
                    <a:cubicBezTo>
                      <a:pt x="141" y="108"/>
                      <a:pt x="141" y="108"/>
                      <a:pt x="141" y="108"/>
                    </a:cubicBezTo>
                    <a:cubicBezTo>
                      <a:pt x="141" y="111"/>
                      <a:pt x="141" y="115"/>
                      <a:pt x="141" y="115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471">
                <a:extLst>
                  <a:ext uri="{FF2B5EF4-FFF2-40B4-BE49-F238E27FC236}">
                    <a16:creationId xmlns:a16="http://schemas.microsoft.com/office/drawing/2014/main" id="{B1FDC7AC-35DC-ED49-B518-1D94CAD61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51" y="3025256"/>
                <a:ext cx="409895" cy="296036"/>
              </a:xfrm>
              <a:custGeom>
                <a:avLst/>
                <a:gdLst>
                  <a:gd name="T0" fmla="*/ 11 w 160"/>
                  <a:gd name="T1" fmla="*/ 108 h 113"/>
                  <a:gd name="T2" fmla="*/ 11 w 160"/>
                  <a:gd name="T3" fmla="*/ 108 h 113"/>
                  <a:gd name="T4" fmla="*/ 0 w 160"/>
                  <a:gd name="T5" fmla="*/ 89 h 113"/>
                  <a:gd name="T6" fmla="*/ 4 w 160"/>
                  <a:gd name="T7" fmla="*/ 82 h 113"/>
                  <a:gd name="T8" fmla="*/ 137 w 160"/>
                  <a:gd name="T9" fmla="*/ 4 h 113"/>
                  <a:gd name="T10" fmla="*/ 145 w 160"/>
                  <a:gd name="T11" fmla="*/ 4 h 113"/>
                  <a:gd name="T12" fmla="*/ 156 w 160"/>
                  <a:gd name="T13" fmla="*/ 26 h 113"/>
                  <a:gd name="T14" fmla="*/ 156 w 160"/>
                  <a:gd name="T15" fmla="*/ 30 h 113"/>
                  <a:gd name="T16" fmla="*/ 19 w 160"/>
                  <a:gd name="T17" fmla="*/ 112 h 113"/>
                  <a:gd name="T18" fmla="*/ 11 w 160"/>
                  <a:gd name="T19" fmla="*/ 10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13">
                    <a:moveTo>
                      <a:pt x="11" y="108"/>
                    </a:moveTo>
                    <a:lnTo>
                      <a:pt x="11" y="108"/>
                    </a:ln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0" y="82"/>
                      <a:pt x="4" y="8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41" y="0"/>
                      <a:pt x="145" y="4"/>
                      <a:pt x="145" y="4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9" y="26"/>
                      <a:pt x="156" y="30"/>
                      <a:pt x="156" y="30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2"/>
                      <a:pt x="15" y="112"/>
                      <a:pt x="11" y="108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472">
                <a:extLst>
                  <a:ext uri="{FF2B5EF4-FFF2-40B4-BE49-F238E27FC236}">
                    <a16:creationId xmlns:a16="http://schemas.microsoft.com/office/drawing/2014/main" id="{F0D6D4C6-34D3-744E-9193-01BEC8A21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050" y="3287130"/>
                <a:ext cx="227720" cy="432667"/>
              </a:xfrm>
              <a:custGeom>
                <a:avLst/>
                <a:gdLst>
                  <a:gd name="T0" fmla="*/ 26 w 90"/>
                  <a:gd name="T1" fmla="*/ 163 h 168"/>
                  <a:gd name="T2" fmla="*/ 26 w 90"/>
                  <a:gd name="T3" fmla="*/ 163 h 168"/>
                  <a:gd name="T4" fmla="*/ 4 w 90"/>
                  <a:gd name="T5" fmla="*/ 156 h 168"/>
                  <a:gd name="T6" fmla="*/ 0 w 90"/>
                  <a:gd name="T7" fmla="*/ 149 h 168"/>
                  <a:gd name="T8" fmla="*/ 60 w 90"/>
                  <a:gd name="T9" fmla="*/ 4 h 168"/>
                  <a:gd name="T10" fmla="*/ 63 w 90"/>
                  <a:gd name="T11" fmla="*/ 0 h 168"/>
                  <a:gd name="T12" fmla="*/ 85 w 90"/>
                  <a:gd name="T13" fmla="*/ 12 h 168"/>
                  <a:gd name="T14" fmla="*/ 89 w 90"/>
                  <a:gd name="T15" fmla="*/ 15 h 168"/>
                  <a:gd name="T16" fmla="*/ 30 w 90"/>
                  <a:gd name="T17" fmla="*/ 163 h 168"/>
                  <a:gd name="T18" fmla="*/ 26 w 90"/>
                  <a:gd name="T19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68">
                    <a:moveTo>
                      <a:pt x="26" y="163"/>
                    </a:moveTo>
                    <a:lnTo>
                      <a:pt x="26" y="163"/>
                    </a:lnTo>
                    <a:cubicBezTo>
                      <a:pt x="4" y="156"/>
                      <a:pt x="4" y="156"/>
                      <a:pt x="4" y="156"/>
                    </a:cubicBezTo>
                    <a:cubicBezTo>
                      <a:pt x="0" y="156"/>
                      <a:pt x="0" y="152"/>
                      <a:pt x="0" y="149"/>
                    </a:cubicBezTo>
                    <a:cubicBezTo>
                      <a:pt x="60" y="4"/>
                      <a:pt x="60" y="4"/>
                      <a:pt x="60" y="4"/>
                    </a:cubicBezTo>
                    <a:lnTo>
                      <a:pt x="63" y="0"/>
                    </a:lnTo>
                    <a:cubicBezTo>
                      <a:pt x="85" y="12"/>
                      <a:pt x="85" y="12"/>
                      <a:pt x="85" y="12"/>
                    </a:cubicBezTo>
                    <a:cubicBezTo>
                      <a:pt x="89" y="12"/>
                      <a:pt x="89" y="15"/>
                      <a:pt x="89" y="15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26" y="167"/>
                      <a:pt x="26" y="163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473">
                <a:extLst>
                  <a:ext uri="{FF2B5EF4-FFF2-40B4-BE49-F238E27FC236}">
                    <a16:creationId xmlns:a16="http://schemas.microsoft.com/office/drawing/2014/main" id="{C7B0E2AE-7BFA-5D41-941E-CBFFBC57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0993" y="2672287"/>
                <a:ext cx="546527" cy="136632"/>
              </a:xfrm>
              <a:custGeom>
                <a:avLst/>
                <a:gdLst>
                  <a:gd name="T0" fmla="*/ 0 w 212"/>
                  <a:gd name="T1" fmla="*/ 49 h 53"/>
                  <a:gd name="T2" fmla="*/ 0 w 212"/>
                  <a:gd name="T3" fmla="*/ 49 h 53"/>
                  <a:gd name="T4" fmla="*/ 0 w 212"/>
                  <a:gd name="T5" fmla="*/ 19 h 53"/>
                  <a:gd name="T6" fmla="*/ 8 w 212"/>
                  <a:gd name="T7" fmla="*/ 12 h 53"/>
                  <a:gd name="T8" fmla="*/ 204 w 212"/>
                  <a:gd name="T9" fmla="*/ 0 h 53"/>
                  <a:gd name="T10" fmla="*/ 211 w 212"/>
                  <a:gd name="T11" fmla="*/ 8 h 53"/>
                  <a:gd name="T12" fmla="*/ 211 w 212"/>
                  <a:gd name="T13" fmla="*/ 37 h 53"/>
                  <a:gd name="T14" fmla="*/ 204 w 212"/>
                  <a:gd name="T15" fmla="*/ 45 h 53"/>
                  <a:gd name="T16" fmla="*/ 8 w 212"/>
                  <a:gd name="T17" fmla="*/ 52 h 53"/>
                  <a:gd name="T18" fmla="*/ 0 w 212"/>
                  <a:gd name="T1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53">
                    <a:moveTo>
                      <a:pt x="0" y="49"/>
                    </a:moveTo>
                    <a:lnTo>
                      <a:pt x="0" y="49"/>
                    </a:lnTo>
                    <a:cubicBezTo>
                      <a:pt x="0" y="19"/>
                      <a:pt x="0" y="19"/>
                      <a:pt x="0" y="19"/>
                    </a:cubicBezTo>
                    <a:cubicBezTo>
                      <a:pt x="0" y="15"/>
                      <a:pt x="4" y="12"/>
                      <a:pt x="8" y="12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208" y="0"/>
                      <a:pt x="211" y="4"/>
                      <a:pt x="211" y="8"/>
                    </a:cubicBezTo>
                    <a:cubicBezTo>
                      <a:pt x="211" y="37"/>
                      <a:pt x="211" y="37"/>
                      <a:pt x="211" y="37"/>
                    </a:cubicBezTo>
                    <a:cubicBezTo>
                      <a:pt x="211" y="41"/>
                      <a:pt x="208" y="41"/>
                      <a:pt x="204" y="45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4" y="52"/>
                      <a:pt x="0" y="52"/>
                      <a:pt x="0" y="49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474">
                <a:extLst>
                  <a:ext uri="{FF2B5EF4-FFF2-40B4-BE49-F238E27FC236}">
                    <a16:creationId xmlns:a16="http://schemas.microsoft.com/office/drawing/2014/main" id="{9B51B916-9235-D348-AE87-3DA224F55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91" y="2615361"/>
                <a:ext cx="557917" cy="182176"/>
              </a:xfrm>
              <a:custGeom>
                <a:avLst/>
                <a:gdLst>
                  <a:gd name="T0" fmla="*/ 7 w 216"/>
                  <a:gd name="T1" fmla="*/ 62 h 71"/>
                  <a:gd name="T2" fmla="*/ 7 w 216"/>
                  <a:gd name="T3" fmla="*/ 62 h 71"/>
                  <a:gd name="T4" fmla="*/ 4 w 216"/>
                  <a:gd name="T5" fmla="*/ 33 h 71"/>
                  <a:gd name="T6" fmla="*/ 7 w 216"/>
                  <a:gd name="T7" fmla="*/ 29 h 71"/>
                  <a:gd name="T8" fmla="*/ 203 w 216"/>
                  <a:gd name="T9" fmla="*/ 0 h 71"/>
                  <a:gd name="T10" fmla="*/ 211 w 216"/>
                  <a:gd name="T11" fmla="*/ 3 h 71"/>
                  <a:gd name="T12" fmla="*/ 215 w 216"/>
                  <a:gd name="T13" fmla="*/ 33 h 71"/>
                  <a:gd name="T14" fmla="*/ 207 w 216"/>
                  <a:gd name="T15" fmla="*/ 40 h 71"/>
                  <a:gd name="T16" fmla="*/ 15 w 216"/>
                  <a:gd name="T17" fmla="*/ 70 h 71"/>
                  <a:gd name="T18" fmla="*/ 7 w 216"/>
                  <a:gd name="T1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71">
                    <a:moveTo>
                      <a:pt x="7" y="62"/>
                    </a:moveTo>
                    <a:lnTo>
                      <a:pt x="7" y="62"/>
                    </a:lnTo>
                    <a:cubicBezTo>
                      <a:pt x="4" y="33"/>
                      <a:pt x="4" y="33"/>
                      <a:pt x="4" y="33"/>
                    </a:cubicBezTo>
                    <a:cubicBezTo>
                      <a:pt x="0" y="33"/>
                      <a:pt x="4" y="29"/>
                      <a:pt x="7" y="29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7" y="0"/>
                      <a:pt x="211" y="0"/>
                      <a:pt x="211" y="3"/>
                    </a:cubicBezTo>
                    <a:cubicBezTo>
                      <a:pt x="215" y="33"/>
                      <a:pt x="215" y="33"/>
                      <a:pt x="215" y="33"/>
                    </a:cubicBezTo>
                    <a:cubicBezTo>
                      <a:pt x="215" y="37"/>
                      <a:pt x="211" y="40"/>
                      <a:pt x="207" y="4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11" y="70"/>
                      <a:pt x="7" y="66"/>
                      <a:pt x="7" y="62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475">
                <a:extLst>
                  <a:ext uri="{FF2B5EF4-FFF2-40B4-BE49-F238E27FC236}">
                    <a16:creationId xmlns:a16="http://schemas.microsoft.com/office/drawing/2014/main" id="{5B5D5F09-81D8-074E-8840-6720086C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905" y="2057444"/>
                <a:ext cx="159404" cy="159404"/>
              </a:xfrm>
              <a:custGeom>
                <a:avLst/>
                <a:gdLst>
                  <a:gd name="T0" fmla="*/ 59 w 60"/>
                  <a:gd name="T1" fmla="*/ 29 h 60"/>
                  <a:gd name="T2" fmla="*/ 59 w 60"/>
                  <a:gd name="T3" fmla="*/ 29 h 60"/>
                  <a:gd name="T4" fmla="*/ 30 w 60"/>
                  <a:gd name="T5" fmla="*/ 59 h 60"/>
                  <a:gd name="T6" fmla="*/ 0 w 60"/>
                  <a:gd name="T7" fmla="*/ 29 h 60"/>
                  <a:gd name="T8" fmla="*/ 30 w 60"/>
                  <a:gd name="T9" fmla="*/ 0 h 60"/>
                  <a:gd name="T10" fmla="*/ 59 w 60"/>
                  <a:gd name="T1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59" y="29"/>
                    </a:moveTo>
                    <a:lnTo>
                      <a:pt x="59" y="29"/>
                    </a:lnTo>
                    <a:cubicBezTo>
                      <a:pt x="59" y="44"/>
                      <a:pt x="44" y="59"/>
                      <a:pt x="30" y="59"/>
                    </a:cubicBezTo>
                    <a:cubicBezTo>
                      <a:pt x="15" y="59"/>
                      <a:pt x="0" y="44"/>
                      <a:pt x="0" y="29"/>
                    </a:cubicBezTo>
                    <a:cubicBezTo>
                      <a:pt x="0" y="11"/>
                      <a:pt x="15" y="0"/>
                      <a:pt x="30" y="0"/>
                    </a:cubicBezTo>
                    <a:cubicBezTo>
                      <a:pt x="44" y="0"/>
                      <a:pt x="59" y="11"/>
                      <a:pt x="59" y="2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476">
                <a:extLst>
                  <a:ext uri="{FF2B5EF4-FFF2-40B4-BE49-F238E27FC236}">
                    <a16:creationId xmlns:a16="http://schemas.microsoft.com/office/drawing/2014/main" id="{04AF7165-2FDA-3948-BBFF-E8D02FC7E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1085" y="1658938"/>
                <a:ext cx="159404" cy="159404"/>
              </a:xfrm>
              <a:custGeom>
                <a:avLst/>
                <a:gdLst>
                  <a:gd name="T0" fmla="*/ 59 w 60"/>
                  <a:gd name="T1" fmla="*/ 30 h 60"/>
                  <a:gd name="T2" fmla="*/ 59 w 60"/>
                  <a:gd name="T3" fmla="*/ 30 h 60"/>
                  <a:gd name="T4" fmla="*/ 30 w 60"/>
                  <a:gd name="T5" fmla="*/ 59 h 60"/>
                  <a:gd name="T6" fmla="*/ 0 w 60"/>
                  <a:gd name="T7" fmla="*/ 30 h 60"/>
                  <a:gd name="T8" fmla="*/ 30 w 60"/>
                  <a:gd name="T9" fmla="*/ 0 h 60"/>
                  <a:gd name="T10" fmla="*/ 59 w 60"/>
                  <a:gd name="T11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59" y="30"/>
                    </a:moveTo>
                    <a:lnTo>
                      <a:pt x="59" y="30"/>
                    </a:lnTo>
                    <a:cubicBezTo>
                      <a:pt x="59" y="44"/>
                      <a:pt x="44" y="59"/>
                      <a:pt x="30" y="59"/>
                    </a:cubicBezTo>
                    <a:cubicBezTo>
                      <a:pt x="11" y="59"/>
                      <a:pt x="0" y="44"/>
                      <a:pt x="0" y="30"/>
                    </a:cubicBezTo>
                    <a:cubicBezTo>
                      <a:pt x="0" y="11"/>
                      <a:pt x="11" y="0"/>
                      <a:pt x="30" y="0"/>
                    </a:cubicBezTo>
                    <a:cubicBezTo>
                      <a:pt x="44" y="0"/>
                      <a:pt x="59" y="11"/>
                      <a:pt x="59" y="3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477">
                <a:extLst>
                  <a:ext uri="{FF2B5EF4-FFF2-40B4-BE49-F238E27FC236}">
                    <a16:creationId xmlns:a16="http://schemas.microsoft.com/office/drawing/2014/main" id="{B43158F1-5694-5944-AA82-E77A9CCFB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0876" y="2000517"/>
                <a:ext cx="170786" cy="170786"/>
              </a:xfrm>
              <a:custGeom>
                <a:avLst/>
                <a:gdLst>
                  <a:gd name="T0" fmla="*/ 63 w 64"/>
                  <a:gd name="T1" fmla="*/ 37 h 64"/>
                  <a:gd name="T2" fmla="*/ 63 w 64"/>
                  <a:gd name="T3" fmla="*/ 37 h 64"/>
                  <a:gd name="T4" fmla="*/ 26 w 64"/>
                  <a:gd name="T5" fmla="*/ 59 h 64"/>
                  <a:gd name="T6" fmla="*/ 3 w 64"/>
                  <a:gd name="T7" fmla="*/ 26 h 64"/>
                  <a:gd name="T8" fmla="*/ 37 w 64"/>
                  <a:gd name="T9" fmla="*/ 3 h 64"/>
                  <a:gd name="T10" fmla="*/ 63 w 64"/>
                  <a:gd name="T11" fmla="*/ 3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64">
                    <a:moveTo>
                      <a:pt x="63" y="37"/>
                    </a:moveTo>
                    <a:lnTo>
                      <a:pt x="63" y="37"/>
                    </a:lnTo>
                    <a:cubicBezTo>
                      <a:pt x="59" y="51"/>
                      <a:pt x="44" y="63"/>
                      <a:pt x="26" y="59"/>
                    </a:cubicBezTo>
                    <a:cubicBezTo>
                      <a:pt x="11" y="59"/>
                      <a:pt x="0" y="40"/>
                      <a:pt x="3" y="26"/>
                    </a:cubicBezTo>
                    <a:cubicBezTo>
                      <a:pt x="7" y="11"/>
                      <a:pt x="22" y="0"/>
                      <a:pt x="37" y="3"/>
                    </a:cubicBezTo>
                    <a:cubicBezTo>
                      <a:pt x="55" y="3"/>
                      <a:pt x="63" y="22"/>
                      <a:pt x="63" y="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478">
                <a:extLst>
                  <a:ext uri="{FF2B5EF4-FFF2-40B4-BE49-F238E27FC236}">
                    <a16:creationId xmlns:a16="http://schemas.microsoft.com/office/drawing/2014/main" id="{A2BAED07-CB3B-2948-914C-E64531320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1368" y="3036638"/>
                <a:ext cx="170786" cy="170793"/>
              </a:xfrm>
              <a:custGeom>
                <a:avLst/>
                <a:gdLst>
                  <a:gd name="T0" fmla="*/ 62 w 67"/>
                  <a:gd name="T1" fmla="*/ 26 h 64"/>
                  <a:gd name="T2" fmla="*/ 62 w 67"/>
                  <a:gd name="T3" fmla="*/ 26 h 64"/>
                  <a:gd name="T4" fmla="*/ 36 w 67"/>
                  <a:gd name="T5" fmla="*/ 59 h 64"/>
                  <a:gd name="T6" fmla="*/ 4 w 67"/>
                  <a:gd name="T7" fmla="*/ 37 h 64"/>
                  <a:gd name="T8" fmla="*/ 29 w 67"/>
                  <a:gd name="T9" fmla="*/ 4 h 64"/>
                  <a:gd name="T10" fmla="*/ 62 w 67"/>
                  <a:gd name="T1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64">
                    <a:moveTo>
                      <a:pt x="62" y="26"/>
                    </a:moveTo>
                    <a:lnTo>
                      <a:pt x="62" y="26"/>
                    </a:lnTo>
                    <a:cubicBezTo>
                      <a:pt x="66" y="45"/>
                      <a:pt x="55" y="59"/>
                      <a:pt x="36" y="59"/>
                    </a:cubicBezTo>
                    <a:cubicBezTo>
                      <a:pt x="22" y="63"/>
                      <a:pt x="7" y="52"/>
                      <a:pt x="4" y="37"/>
                    </a:cubicBezTo>
                    <a:cubicBezTo>
                      <a:pt x="0" y="22"/>
                      <a:pt x="11" y="8"/>
                      <a:pt x="29" y="4"/>
                    </a:cubicBezTo>
                    <a:cubicBezTo>
                      <a:pt x="43" y="0"/>
                      <a:pt x="58" y="11"/>
                      <a:pt x="62" y="2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479">
                <a:extLst>
                  <a:ext uri="{FF2B5EF4-FFF2-40B4-BE49-F238E27FC236}">
                    <a16:creationId xmlns:a16="http://schemas.microsoft.com/office/drawing/2014/main" id="{6CC20679-7538-B748-9132-D8320B588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8399" y="3355446"/>
                <a:ext cx="170793" cy="170793"/>
              </a:xfrm>
              <a:custGeom>
                <a:avLst/>
                <a:gdLst>
                  <a:gd name="T0" fmla="*/ 63 w 67"/>
                  <a:gd name="T1" fmla="*/ 26 h 64"/>
                  <a:gd name="T2" fmla="*/ 63 w 67"/>
                  <a:gd name="T3" fmla="*/ 26 h 64"/>
                  <a:gd name="T4" fmla="*/ 40 w 67"/>
                  <a:gd name="T5" fmla="*/ 60 h 64"/>
                  <a:gd name="T6" fmla="*/ 3 w 67"/>
                  <a:gd name="T7" fmla="*/ 37 h 64"/>
                  <a:gd name="T8" fmla="*/ 26 w 67"/>
                  <a:gd name="T9" fmla="*/ 4 h 64"/>
                  <a:gd name="T10" fmla="*/ 63 w 67"/>
                  <a:gd name="T1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64">
                    <a:moveTo>
                      <a:pt x="63" y="26"/>
                    </a:moveTo>
                    <a:lnTo>
                      <a:pt x="63" y="26"/>
                    </a:lnTo>
                    <a:cubicBezTo>
                      <a:pt x="66" y="41"/>
                      <a:pt x="55" y="56"/>
                      <a:pt x="40" y="60"/>
                    </a:cubicBezTo>
                    <a:cubicBezTo>
                      <a:pt x="26" y="63"/>
                      <a:pt x="11" y="56"/>
                      <a:pt x="3" y="37"/>
                    </a:cubicBezTo>
                    <a:cubicBezTo>
                      <a:pt x="0" y="23"/>
                      <a:pt x="11" y="8"/>
                      <a:pt x="26" y="4"/>
                    </a:cubicBezTo>
                    <a:cubicBezTo>
                      <a:pt x="44" y="0"/>
                      <a:pt x="59" y="8"/>
                      <a:pt x="63" y="2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480">
                <a:extLst>
                  <a:ext uri="{FF2B5EF4-FFF2-40B4-BE49-F238E27FC236}">
                    <a16:creationId xmlns:a16="http://schemas.microsoft.com/office/drawing/2014/main" id="{4FA50754-2880-F349-AE65-5FF3C0EC9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0888" y="3617327"/>
                <a:ext cx="159404" cy="159404"/>
              </a:xfrm>
              <a:custGeom>
                <a:avLst/>
                <a:gdLst>
                  <a:gd name="T0" fmla="*/ 59 w 60"/>
                  <a:gd name="T1" fmla="*/ 30 h 60"/>
                  <a:gd name="T2" fmla="*/ 59 w 60"/>
                  <a:gd name="T3" fmla="*/ 30 h 60"/>
                  <a:gd name="T4" fmla="*/ 29 w 60"/>
                  <a:gd name="T5" fmla="*/ 59 h 60"/>
                  <a:gd name="T6" fmla="*/ 0 w 60"/>
                  <a:gd name="T7" fmla="*/ 30 h 60"/>
                  <a:gd name="T8" fmla="*/ 29 w 60"/>
                  <a:gd name="T9" fmla="*/ 0 h 60"/>
                  <a:gd name="T10" fmla="*/ 59 w 60"/>
                  <a:gd name="T11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59" y="30"/>
                    </a:moveTo>
                    <a:lnTo>
                      <a:pt x="59" y="30"/>
                    </a:lnTo>
                    <a:cubicBezTo>
                      <a:pt x="59" y="48"/>
                      <a:pt x="48" y="59"/>
                      <a:pt x="29" y="59"/>
                    </a:cubicBezTo>
                    <a:cubicBezTo>
                      <a:pt x="14" y="59"/>
                      <a:pt x="0" y="48"/>
                      <a:pt x="0" y="30"/>
                    </a:cubicBezTo>
                    <a:cubicBezTo>
                      <a:pt x="0" y="15"/>
                      <a:pt x="14" y="0"/>
                      <a:pt x="29" y="0"/>
                    </a:cubicBezTo>
                    <a:cubicBezTo>
                      <a:pt x="48" y="0"/>
                      <a:pt x="59" y="15"/>
                      <a:pt x="59" y="3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481">
                <a:extLst>
                  <a:ext uri="{FF2B5EF4-FFF2-40B4-BE49-F238E27FC236}">
                    <a16:creationId xmlns:a16="http://schemas.microsoft.com/office/drawing/2014/main" id="{31DC139E-EB02-4D40-9238-169ECD4DE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207" y="3207432"/>
                <a:ext cx="159404" cy="159404"/>
              </a:xfrm>
              <a:custGeom>
                <a:avLst/>
                <a:gdLst>
                  <a:gd name="T0" fmla="*/ 59 w 60"/>
                  <a:gd name="T1" fmla="*/ 30 h 60"/>
                  <a:gd name="T2" fmla="*/ 59 w 60"/>
                  <a:gd name="T3" fmla="*/ 30 h 60"/>
                  <a:gd name="T4" fmla="*/ 29 w 60"/>
                  <a:gd name="T5" fmla="*/ 59 h 60"/>
                  <a:gd name="T6" fmla="*/ 0 w 60"/>
                  <a:gd name="T7" fmla="*/ 30 h 60"/>
                  <a:gd name="T8" fmla="*/ 29 w 60"/>
                  <a:gd name="T9" fmla="*/ 0 h 60"/>
                  <a:gd name="T10" fmla="*/ 59 w 60"/>
                  <a:gd name="T11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59" y="30"/>
                    </a:moveTo>
                    <a:lnTo>
                      <a:pt x="59" y="30"/>
                    </a:lnTo>
                    <a:cubicBezTo>
                      <a:pt x="59" y="45"/>
                      <a:pt x="44" y="59"/>
                      <a:pt x="29" y="59"/>
                    </a:cubicBezTo>
                    <a:cubicBezTo>
                      <a:pt x="11" y="59"/>
                      <a:pt x="0" y="45"/>
                      <a:pt x="0" y="30"/>
                    </a:cubicBezTo>
                    <a:cubicBezTo>
                      <a:pt x="0" y="15"/>
                      <a:pt x="11" y="0"/>
                      <a:pt x="29" y="0"/>
                    </a:cubicBezTo>
                    <a:cubicBezTo>
                      <a:pt x="44" y="0"/>
                      <a:pt x="59" y="15"/>
                      <a:pt x="59" y="3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482">
                <a:extLst>
                  <a:ext uri="{FF2B5EF4-FFF2-40B4-BE49-F238E27FC236}">
                    <a16:creationId xmlns:a16="http://schemas.microsoft.com/office/drawing/2014/main" id="{DF6ACBE7-7EA6-C04D-BD30-862FD8598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9800" y="1909430"/>
                <a:ext cx="227720" cy="227720"/>
              </a:xfrm>
              <a:custGeom>
                <a:avLst/>
                <a:gdLst>
                  <a:gd name="T0" fmla="*/ 86 w 90"/>
                  <a:gd name="T1" fmla="*/ 55 h 89"/>
                  <a:gd name="T2" fmla="*/ 86 w 90"/>
                  <a:gd name="T3" fmla="*/ 55 h 89"/>
                  <a:gd name="T4" fmla="*/ 34 w 90"/>
                  <a:gd name="T5" fmla="*/ 85 h 89"/>
                  <a:gd name="T6" fmla="*/ 8 w 90"/>
                  <a:gd name="T7" fmla="*/ 33 h 89"/>
                  <a:gd name="T8" fmla="*/ 56 w 90"/>
                  <a:gd name="T9" fmla="*/ 7 h 89"/>
                  <a:gd name="T10" fmla="*/ 86 w 90"/>
                  <a:gd name="T11" fmla="*/ 5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89">
                    <a:moveTo>
                      <a:pt x="86" y="55"/>
                    </a:moveTo>
                    <a:lnTo>
                      <a:pt x="86" y="55"/>
                    </a:lnTo>
                    <a:cubicBezTo>
                      <a:pt x="78" y="77"/>
                      <a:pt x="56" y="88"/>
                      <a:pt x="34" y="85"/>
                    </a:cubicBezTo>
                    <a:cubicBezTo>
                      <a:pt x="15" y="77"/>
                      <a:pt x="0" y="55"/>
                      <a:pt x="8" y="33"/>
                    </a:cubicBezTo>
                    <a:cubicBezTo>
                      <a:pt x="12" y="14"/>
                      <a:pt x="34" y="0"/>
                      <a:pt x="56" y="7"/>
                    </a:cubicBezTo>
                    <a:cubicBezTo>
                      <a:pt x="78" y="11"/>
                      <a:pt x="89" y="33"/>
                      <a:pt x="86" y="5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483">
                <a:extLst>
                  <a:ext uri="{FF2B5EF4-FFF2-40B4-BE49-F238E27FC236}">
                    <a16:creationId xmlns:a16="http://schemas.microsoft.com/office/drawing/2014/main" id="{CC2DB56F-F902-6043-BF5F-F8884532E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5731" y="1954974"/>
                <a:ext cx="216337" cy="216330"/>
              </a:xfrm>
              <a:custGeom>
                <a:avLst/>
                <a:gdLst>
                  <a:gd name="T0" fmla="*/ 82 w 83"/>
                  <a:gd name="T1" fmla="*/ 41 h 83"/>
                  <a:gd name="T2" fmla="*/ 82 w 83"/>
                  <a:gd name="T3" fmla="*/ 41 h 83"/>
                  <a:gd name="T4" fmla="*/ 41 w 83"/>
                  <a:gd name="T5" fmla="*/ 82 h 83"/>
                  <a:gd name="T6" fmla="*/ 0 w 83"/>
                  <a:gd name="T7" fmla="*/ 41 h 83"/>
                  <a:gd name="T8" fmla="*/ 41 w 83"/>
                  <a:gd name="T9" fmla="*/ 0 h 83"/>
                  <a:gd name="T10" fmla="*/ 82 w 83"/>
                  <a:gd name="T11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3">
                    <a:moveTo>
                      <a:pt x="82" y="41"/>
                    </a:moveTo>
                    <a:lnTo>
                      <a:pt x="82" y="41"/>
                    </a:lnTo>
                    <a:cubicBezTo>
                      <a:pt x="82" y="63"/>
                      <a:pt x="63" y="82"/>
                      <a:pt x="41" y="82"/>
                    </a:cubicBezTo>
                    <a:cubicBezTo>
                      <a:pt x="19" y="82"/>
                      <a:pt x="0" y="63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3" y="0"/>
                      <a:pt x="82" y="19"/>
                      <a:pt x="82" y="4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484">
                <a:extLst>
                  <a:ext uri="{FF2B5EF4-FFF2-40B4-BE49-F238E27FC236}">
                    <a16:creationId xmlns:a16="http://schemas.microsoft.com/office/drawing/2014/main" id="{E3B98E70-7EC8-EA46-94EE-86D9D9E8F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292" y="2854463"/>
                <a:ext cx="261881" cy="284653"/>
              </a:xfrm>
              <a:custGeom>
                <a:avLst/>
                <a:gdLst>
                  <a:gd name="T0" fmla="*/ 89 w 101"/>
                  <a:gd name="T1" fmla="*/ 8 h 112"/>
                  <a:gd name="T2" fmla="*/ 89 w 101"/>
                  <a:gd name="T3" fmla="*/ 8 h 112"/>
                  <a:gd name="T4" fmla="*/ 89 w 101"/>
                  <a:gd name="T5" fmla="*/ 8 h 112"/>
                  <a:gd name="T6" fmla="*/ 92 w 101"/>
                  <a:gd name="T7" fmla="*/ 37 h 112"/>
                  <a:gd name="T8" fmla="*/ 37 w 101"/>
                  <a:gd name="T9" fmla="*/ 100 h 112"/>
                  <a:gd name="T10" fmla="*/ 7 w 101"/>
                  <a:gd name="T11" fmla="*/ 104 h 112"/>
                  <a:gd name="T12" fmla="*/ 7 w 101"/>
                  <a:gd name="T13" fmla="*/ 104 h 112"/>
                  <a:gd name="T14" fmla="*/ 7 w 101"/>
                  <a:gd name="T15" fmla="*/ 74 h 112"/>
                  <a:gd name="T16" fmla="*/ 63 w 101"/>
                  <a:gd name="T17" fmla="*/ 11 h 112"/>
                  <a:gd name="T18" fmla="*/ 89 w 101"/>
                  <a:gd name="T19" fmla="*/ 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12">
                    <a:moveTo>
                      <a:pt x="89" y="8"/>
                    </a:moveTo>
                    <a:lnTo>
                      <a:pt x="89" y="8"/>
                    </a:lnTo>
                    <a:lnTo>
                      <a:pt x="89" y="8"/>
                    </a:lnTo>
                    <a:cubicBezTo>
                      <a:pt x="100" y="15"/>
                      <a:pt x="100" y="30"/>
                      <a:pt x="92" y="37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29" y="111"/>
                      <a:pt x="18" y="111"/>
                      <a:pt x="7" y="104"/>
                    </a:cubicBezTo>
                    <a:lnTo>
                      <a:pt x="7" y="104"/>
                    </a:lnTo>
                    <a:cubicBezTo>
                      <a:pt x="0" y="96"/>
                      <a:pt x="0" y="85"/>
                      <a:pt x="7" y="7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70" y="0"/>
                      <a:pt x="81" y="0"/>
                      <a:pt x="89" y="8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485">
                <a:extLst>
                  <a:ext uri="{FF2B5EF4-FFF2-40B4-BE49-F238E27FC236}">
                    <a16:creationId xmlns:a16="http://schemas.microsoft.com/office/drawing/2014/main" id="{DC83B610-1103-D846-B75F-E5944BD6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3366" y="2956940"/>
                <a:ext cx="239102" cy="239102"/>
              </a:xfrm>
              <a:custGeom>
                <a:avLst/>
                <a:gdLst>
                  <a:gd name="T0" fmla="*/ 11 w 93"/>
                  <a:gd name="T1" fmla="*/ 29 h 93"/>
                  <a:gd name="T2" fmla="*/ 11 w 93"/>
                  <a:gd name="T3" fmla="*/ 29 h 93"/>
                  <a:gd name="T4" fmla="*/ 62 w 93"/>
                  <a:gd name="T5" fmla="*/ 11 h 93"/>
                  <a:gd name="T6" fmla="*/ 81 w 93"/>
                  <a:gd name="T7" fmla="*/ 63 h 93"/>
                  <a:gd name="T8" fmla="*/ 29 w 93"/>
                  <a:gd name="T9" fmla="*/ 81 h 93"/>
                  <a:gd name="T10" fmla="*/ 11 w 93"/>
                  <a:gd name="T11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3">
                    <a:moveTo>
                      <a:pt x="11" y="29"/>
                    </a:moveTo>
                    <a:lnTo>
                      <a:pt x="11" y="29"/>
                    </a:lnTo>
                    <a:cubicBezTo>
                      <a:pt x="18" y="7"/>
                      <a:pt x="44" y="0"/>
                      <a:pt x="62" y="11"/>
                    </a:cubicBezTo>
                    <a:cubicBezTo>
                      <a:pt x="85" y="18"/>
                      <a:pt x="92" y="44"/>
                      <a:pt x="81" y="63"/>
                    </a:cubicBezTo>
                    <a:cubicBezTo>
                      <a:pt x="74" y="85"/>
                      <a:pt x="48" y="92"/>
                      <a:pt x="29" y="81"/>
                    </a:cubicBezTo>
                    <a:cubicBezTo>
                      <a:pt x="7" y="74"/>
                      <a:pt x="0" y="48"/>
                      <a:pt x="11" y="2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486">
                <a:extLst>
                  <a:ext uri="{FF2B5EF4-FFF2-40B4-BE49-F238E27FC236}">
                    <a16:creationId xmlns:a16="http://schemas.microsoft.com/office/drawing/2014/main" id="{0DDF83CE-67A1-3440-9EEF-A258B1A18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4361" y="2649515"/>
                <a:ext cx="227720" cy="227720"/>
              </a:xfrm>
              <a:custGeom>
                <a:avLst/>
                <a:gdLst>
                  <a:gd name="T0" fmla="*/ 82 w 90"/>
                  <a:gd name="T1" fmla="*/ 56 h 90"/>
                  <a:gd name="T2" fmla="*/ 82 w 90"/>
                  <a:gd name="T3" fmla="*/ 56 h 90"/>
                  <a:gd name="T4" fmla="*/ 34 w 90"/>
                  <a:gd name="T5" fmla="*/ 82 h 90"/>
                  <a:gd name="T6" fmla="*/ 4 w 90"/>
                  <a:gd name="T7" fmla="*/ 34 h 90"/>
                  <a:gd name="T8" fmla="*/ 52 w 90"/>
                  <a:gd name="T9" fmla="*/ 4 h 90"/>
                  <a:gd name="T10" fmla="*/ 82 w 90"/>
                  <a:gd name="T11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90">
                    <a:moveTo>
                      <a:pt x="82" y="56"/>
                    </a:moveTo>
                    <a:lnTo>
                      <a:pt x="82" y="56"/>
                    </a:lnTo>
                    <a:cubicBezTo>
                      <a:pt x="78" y="74"/>
                      <a:pt x="56" y="89"/>
                      <a:pt x="34" y="82"/>
                    </a:cubicBezTo>
                    <a:cubicBezTo>
                      <a:pt x="12" y="78"/>
                      <a:pt x="0" y="56"/>
                      <a:pt x="4" y="34"/>
                    </a:cubicBezTo>
                    <a:cubicBezTo>
                      <a:pt x="12" y="11"/>
                      <a:pt x="30" y="0"/>
                      <a:pt x="52" y="4"/>
                    </a:cubicBezTo>
                    <a:cubicBezTo>
                      <a:pt x="74" y="11"/>
                      <a:pt x="89" y="34"/>
                      <a:pt x="82" y="5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487">
                <a:extLst>
                  <a:ext uri="{FF2B5EF4-FFF2-40B4-BE49-F238E27FC236}">
                    <a16:creationId xmlns:a16="http://schemas.microsoft.com/office/drawing/2014/main" id="{94BCBF68-43BC-374B-9CE4-B4C0A466D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577" y="3423762"/>
                <a:ext cx="216330" cy="227720"/>
              </a:xfrm>
              <a:custGeom>
                <a:avLst/>
                <a:gdLst>
                  <a:gd name="T0" fmla="*/ 82 w 83"/>
                  <a:gd name="T1" fmla="*/ 41 h 86"/>
                  <a:gd name="T2" fmla="*/ 82 w 83"/>
                  <a:gd name="T3" fmla="*/ 41 h 86"/>
                  <a:gd name="T4" fmla="*/ 45 w 83"/>
                  <a:gd name="T5" fmla="*/ 85 h 86"/>
                  <a:gd name="T6" fmla="*/ 0 w 83"/>
                  <a:gd name="T7" fmla="*/ 45 h 86"/>
                  <a:gd name="T8" fmla="*/ 37 w 83"/>
                  <a:gd name="T9" fmla="*/ 4 h 86"/>
                  <a:gd name="T10" fmla="*/ 82 w 83"/>
                  <a:gd name="T11" fmla="*/ 4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6">
                    <a:moveTo>
                      <a:pt x="82" y="41"/>
                    </a:moveTo>
                    <a:lnTo>
                      <a:pt x="82" y="41"/>
                    </a:lnTo>
                    <a:cubicBezTo>
                      <a:pt x="82" y="63"/>
                      <a:pt x="67" y="82"/>
                      <a:pt x="45" y="85"/>
                    </a:cubicBezTo>
                    <a:cubicBezTo>
                      <a:pt x="22" y="85"/>
                      <a:pt x="0" y="71"/>
                      <a:pt x="0" y="45"/>
                    </a:cubicBezTo>
                    <a:cubicBezTo>
                      <a:pt x="0" y="22"/>
                      <a:pt x="15" y="4"/>
                      <a:pt x="37" y="4"/>
                    </a:cubicBezTo>
                    <a:cubicBezTo>
                      <a:pt x="60" y="0"/>
                      <a:pt x="82" y="19"/>
                      <a:pt x="82" y="4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488">
                <a:extLst>
                  <a:ext uri="{FF2B5EF4-FFF2-40B4-BE49-F238E27FC236}">
                    <a16:creationId xmlns:a16="http://schemas.microsoft.com/office/drawing/2014/main" id="{BC8D9A29-8D35-B44A-ABC5-67267E0FC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2258" y="2535655"/>
                <a:ext cx="239109" cy="227720"/>
              </a:xfrm>
              <a:custGeom>
                <a:avLst/>
                <a:gdLst>
                  <a:gd name="T0" fmla="*/ 85 w 94"/>
                  <a:gd name="T1" fmla="*/ 33 h 90"/>
                  <a:gd name="T2" fmla="*/ 85 w 94"/>
                  <a:gd name="T3" fmla="*/ 33 h 90"/>
                  <a:gd name="T4" fmla="*/ 56 w 94"/>
                  <a:gd name="T5" fmla="*/ 85 h 90"/>
                  <a:gd name="T6" fmla="*/ 8 w 94"/>
                  <a:gd name="T7" fmla="*/ 55 h 90"/>
                  <a:gd name="T8" fmla="*/ 37 w 94"/>
                  <a:gd name="T9" fmla="*/ 7 h 90"/>
                  <a:gd name="T10" fmla="*/ 85 w 94"/>
                  <a:gd name="T11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90">
                    <a:moveTo>
                      <a:pt x="85" y="33"/>
                    </a:moveTo>
                    <a:lnTo>
                      <a:pt x="85" y="33"/>
                    </a:lnTo>
                    <a:cubicBezTo>
                      <a:pt x="93" y="55"/>
                      <a:pt x="78" y="78"/>
                      <a:pt x="56" y="85"/>
                    </a:cubicBezTo>
                    <a:cubicBezTo>
                      <a:pt x="37" y="89"/>
                      <a:pt x="15" y="78"/>
                      <a:pt x="8" y="55"/>
                    </a:cubicBezTo>
                    <a:cubicBezTo>
                      <a:pt x="0" y="33"/>
                      <a:pt x="15" y="11"/>
                      <a:pt x="37" y="7"/>
                    </a:cubicBezTo>
                    <a:cubicBezTo>
                      <a:pt x="56" y="0"/>
                      <a:pt x="82" y="11"/>
                      <a:pt x="85" y="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3" name="Rectángulo 453">
              <a:extLst>
                <a:ext uri="{FF2B5EF4-FFF2-40B4-BE49-F238E27FC236}">
                  <a16:creationId xmlns:a16="http://schemas.microsoft.com/office/drawing/2014/main" id="{0F85CB22-FD11-CA49-8DC0-B280BE7BF412}"/>
                </a:ext>
              </a:extLst>
            </p:cNvPr>
            <p:cNvSpPr/>
            <p:nvPr/>
          </p:nvSpPr>
          <p:spPr>
            <a:xfrm>
              <a:off x="8130997" y="4688175"/>
              <a:ext cx="8951044" cy="4339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3800" b="1" dirty="0">
                  <a:solidFill>
                    <a:schemeClr val="accent3"/>
                  </a:solidFill>
                  <a:latin typeface="Montserrat Black" pitchFamily="2" charset="77"/>
                </a:rPr>
                <a:t>SECTION BREAK</a:t>
              </a:r>
            </a:p>
          </p:txBody>
        </p:sp>
        <p:sp>
          <p:nvSpPr>
            <p:cNvPr id="64" name="Rectángulo 453">
              <a:extLst>
                <a:ext uri="{FF2B5EF4-FFF2-40B4-BE49-F238E27FC236}">
                  <a16:creationId xmlns:a16="http://schemas.microsoft.com/office/drawing/2014/main" id="{069106A9-8088-E449-8C91-75B54B51AE2A}"/>
                </a:ext>
              </a:extLst>
            </p:cNvPr>
            <p:cNvSpPr/>
            <p:nvPr/>
          </p:nvSpPr>
          <p:spPr>
            <a:xfrm>
              <a:off x="16624411" y="3856965"/>
              <a:ext cx="6505983" cy="5940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8000" b="1" dirty="0">
                  <a:solidFill>
                    <a:schemeClr val="accent3"/>
                  </a:solidFill>
                  <a:latin typeface="Montserrat Black" pitchFamily="2" charset="77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10363201" cy="1650971"/>
            <a:chOff x="9177101" y="9686052"/>
            <a:chExt cx="10363201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10363201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887454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UNITED STATES MAP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C75866-19C5-5940-885D-1007A18272C4}"/>
              </a:ext>
            </a:extLst>
          </p:cNvPr>
          <p:cNvGrpSpPr/>
          <p:nvPr/>
        </p:nvGrpSpPr>
        <p:grpSpPr>
          <a:xfrm>
            <a:off x="10996544" y="4462319"/>
            <a:ext cx="11524426" cy="7534156"/>
            <a:chOff x="10996544" y="4462319"/>
            <a:chExt cx="11524426" cy="7534156"/>
          </a:xfrm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4CD106EF-D54A-0A45-B7B0-FD4ED07F3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7340" y="5786429"/>
              <a:ext cx="1601754" cy="117845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EB9DD01B-E9FE-714C-9534-A84CA2E90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7660" y="6580889"/>
              <a:ext cx="66186" cy="46347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A3F1D5-FB1A-5B44-A1CE-4AFF651D4FBA}"/>
                </a:ext>
              </a:extLst>
            </p:cNvPr>
            <p:cNvGrpSpPr/>
            <p:nvPr/>
          </p:nvGrpSpPr>
          <p:grpSpPr>
            <a:xfrm>
              <a:off x="14234213" y="6243236"/>
              <a:ext cx="7988919" cy="5216983"/>
              <a:chOff x="14024957" y="6463694"/>
              <a:chExt cx="8651108" cy="5649411"/>
            </a:xfrm>
            <a:solidFill>
              <a:schemeClr val="bg1">
                <a:lumMod val="95000"/>
              </a:schemeClr>
            </a:solidFill>
          </p:grpSpPr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8A455C52-6D75-A34C-B7BD-D1FECD36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0490" y="8915599"/>
                <a:ext cx="3239684" cy="3197506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687E6BFE-FD03-3B49-B0BE-C4780C3C1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4957" y="7438726"/>
                <a:ext cx="1705850" cy="1340658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3F5B42C6-B7E3-CC42-9B8B-CD705F97F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814" y="6463694"/>
                <a:ext cx="781251" cy="394314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D57B5ADB-2745-FB44-B5A8-3604D3212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8176" y="10428322"/>
                <a:ext cx="2085722" cy="163459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EC8B4773-77E7-C544-A71C-31EBFD5BC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098" y="8750705"/>
                <a:ext cx="1978213" cy="645233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42A450FF-6CBF-9742-B1D6-FAC2ADE40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5219" y="9252556"/>
                <a:ext cx="1218465" cy="1311985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6"/>
                  </a:solidFill>
                  <a:latin typeface="Montserrat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CC1772-34FA-1B4D-9645-C3F796FC1101}"/>
                </a:ext>
              </a:extLst>
            </p:cNvPr>
            <p:cNvGrpSpPr/>
            <p:nvPr/>
          </p:nvGrpSpPr>
          <p:grpSpPr>
            <a:xfrm>
              <a:off x="12877350" y="4720518"/>
              <a:ext cx="7942591" cy="3462541"/>
              <a:chOff x="12555626" y="4814760"/>
              <a:chExt cx="8600940" cy="3749546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E5E567A-8B82-E54C-8823-6C8393C80AB3}"/>
                  </a:ext>
                </a:extLst>
              </p:cNvPr>
              <p:cNvGrpSpPr/>
              <p:nvPr/>
            </p:nvGrpSpPr>
            <p:grpSpPr>
              <a:xfrm>
                <a:off x="12555626" y="4814760"/>
                <a:ext cx="4630174" cy="3132988"/>
                <a:chOff x="12555626" y="4814760"/>
                <a:chExt cx="4630174" cy="3132988"/>
              </a:xfrm>
              <a:grpFill/>
            </p:grpSpPr>
            <p:sp>
              <p:nvSpPr>
                <p:cNvPr id="80" name="Freeform 12">
                  <a:extLst>
                    <a:ext uri="{FF2B5EF4-FFF2-40B4-BE49-F238E27FC236}">
                      <a16:creationId xmlns:a16="http://schemas.microsoft.com/office/drawing/2014/main" id="{EA900312-B66A-CE46-B623-F499AFCF9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86428" y="6987060"/>
                  <a:ext cx="1899372" cy="960688"/>
                </a:xfrm>
                <a:custGeom>
                  <a:avLst/>
                  <a:gdLst>
                    <a:gd name="T0" fmla="*/ 313 w 313"/>
                    <a:gd name="T1" fmla="*/ 158 h 158"/>
                    <a:gd name="T2" fmla="*/ 313 w 313"/>
                    <a:gd name="T3" fmla="*/ 158 h 158"/>
                    <a:gd name="T4" fmla="*/ 313 w 313"/>
                    <a:gd name="T5" fmla="*/ 158 h 158"/>
                    <a:gd name="T6" fmla="*/ 311 w 313"/>
                    <a:gd name="T7" fmla="*/ 154 h 158"/>
                    <a:gd name="T8" fmla="*/ 310 w 313"/>
                    <a:gd name="T9" fmla="*/ 148 h 158"/>
                    <a:gd name="T10" fmla="*/ 304 w 313"/>
                    <a:gd name="T11" fmla="*/ 146 h 158"/>
                    <a:gd name="T12" fmla="*/ 304 w 313"/>
                    <a:gd name="T13" fmla="*/ 145 h 158"/>
                    <a:gd name="T14" fmla="*/ 302 w 313"/>
                    <a:gd name="T15" fmla="*/ 142 h 158"/>
                    <a:gd name="T16" fmla="*/ 304 w 313"/>
                    <a:gd name="T17" fmla="*/ 140 h 158"/>
                    <a:gd name="T18" fmla="*/ 303 w 313"/>
                    <a:gd name="T19" fmla="*/ 135 h 158"/>
                    <a:gd name="T20" fmla="*/ 300 w 313"/>
                    <a:gd name="T21" fmla="*/ 133 h 158"/>
                    <a:gd name="T22" fmla="*/ 299 w 313"/>
                    <a:gd name="T23" fmla="*/ 130 h 158"/>
                    <a:gd name="T24" fmla="*/ 297 w 313"/>
                    <a:gd name="T25" fmla="*/ 123 h 158"/>
                    <a:gd name="T26" fmla="*/ 297 w 313"/>
                    <a:gd name="T27" fmla="*/ 113 h 158"/>
                    <a:gd name="T28" fmla="*/ 296 w 313"/>
                    <a:gd name="T29" fmla="*/ 111 h 158"/>
                    <a:gd name="T30" fmla="*/ 294 w 313"/>
                    <a:gd name="T31" fmla="*/ 108 h 158"/>
                    <a:gd name="T32" fmla="*/ 295 w 313"/>
                    <a:gd name="T33" fmla="*/ 104 h 158"/>
                    <a:gd name="T34" fmla="*/ 295 w 313"/>
                    <a:gd name="T35" fmla="*/ 94 h 158"/>
                    <a:gd name="T36" fmla="*/ 293 w 313"/>
                    <a:gd name="T37" fmla="*/ 87 h 158"/>
                    <a:gd name="T38" fmla="*/ 291 w 313"/>
                    <a:gd name="T39" fmla="*/ 85 h 158"/>
                    <a:gd name="T40" fmla="*/ 289 w 313"/>
                    <a:gd name="T41" fmla="*/ 85 h 158"/>
                    <a:gd name="T42" fmla="*/ 288 w 313"/>
                    <a:gd name="T43" fmla="*/ 83 h 158"/>
                    <a:gd name="T44" fmla="*/ 287 w 313"/>
                    <a:gd name="T45" fmla="*/ 78 h 158"/>
                    <a:gd name="T46" fmla="*/ 286 w 313"/>
                    <a:gd name="T47" fmla="*/ 74 h 158"/>
                    <a:gd name="T48" fmla="*/ 289 w 313"/>
                    <a:gd name="T49" fmla="*/ 73 h 158"/>
                    <a:gd name="T50" fmla="*/ 289 w 313"/>
                    <a:gd name="T51" fmla="*/ 72 h 158"/>
                    <a:gd name="T52" fmla="*/ 288 w 313"/>
                    <a:gd name="T53" fmla="*/ 71 h 158"/>
                    <a:gd name="T54" fmla="*/ 287 w 313"/>
                    <a:gd name="T55" fmla="*/ 68 h 158"/>
                    <a:gd name="T56" fmla="*/ 285 w 313"/>
                    <a:gd name="T57" fmla="*/ 65 h 158"/>
                    <a:gd name="T58" fmla="*/ 283 w 313"/>
                    <a:gd name="T59" fmla="*/ 60 h 158"/>
                    <a:gd name="T60" fmla="*/ 281 w 313"/>
                    <a:gd name="T61" fmla="*/ 54 h 158"/>
                    <a:gd name="T62" fmla="*/ 278 w 313"/>
                    <a:gd name="T63" fmla="*/ 49 h 158"/>
                    <a:gd name="T64" fmla="*/ 275 w 313"/>
                    <a:gd name="T65" fmla="*/ 40 h 158"/>
                    <a:gd name="T66" fmla="*/ 272 w 313"/>
                    <a:gd name="T67" fmla="*/ 36 h 158"/>
                    <a:gd name="T68" fmla="*/ 271 w 313"/>
                    <a:gd name="T69" fmla="*/ 35 h 158"/>
                    <a:gd name="T70" fmla="*/ 267 w 313"/>
                    <a:gd name="T71" fmla="*/ 32 h 158"/>
                    <a:gd name="T72" fmla="*/ 260 w 313"/>
                    <a:gd name="T73" fmla="*/ 27 h 158"/>
                    <a:gd name="T74" fmla="*/ 255 w 313"/>
                    <a:gd name="T75" fmla="*/ 25 h 158"/>
                    <a:gd name="T76" fmla="*/ 250 w 313"/>
                    <a:gd name="T77" fmla="*/ 23 h 158"/>
                    <a:gd name="T78" fmla="*/ 246 w 313"/>
                    <a:gd name="T79" fmla="*/ 19 h 158"/>
                    <a:gd name="T80" fmla="*/ 239 w 313"/>
                    <a:gd name="T81" fmla="*/ 18 h 158"/>
                    <a:gd name="T82" fmla="*/ 230 w 313"/>
                    <a:gd name="T83" fmla="*/ 19 h 158"/>
                    <a:gd name="T84" fmla="*/ 227 w 313"/>
                    <a:gd name="T85" fmla="*/ 19 h 158"/>
                    <a:gd name="T86" fmla="*/ 224 w 313"/>
                    <a:gd name="T87" fmla="*/ 20 h 158"/>
                    <a:gd name="T88" fmla="*/ 222 w 313"/>
                    <a:gd name="T89" fmla="*/ 22 h 158"/>
                    <a:gd name="T90" fmla="*/ 219 w 313"/>
                    <a:gd name="T91" fmla="*/ 21 h 158"/>
                    <a:gd name="T92" fmla="*/ 216 w 313"/>
                    <a:gd name="T93" fmla="*/ 19 h 158"/>
                    <a:gd name="T94" fmla="*/ 210 w 313"/>
                    <a:gd name="T95" fmla="*/ 16 h 158"/>
                    <a:gd name="T96" fmla="*/ 202 w 313"/>
                    <a:gd name="T97" fmla="*/ 12 h 158"/>
                    <a:gd name="T98" fmla="*/ 10 w 313"/>
                    <a:gd name="T99" fmla="*/ 0 h 158"/>
                    <a:gd name="T100" fmla="*/ 0 w 313"/>
                    <a:gd name="T101" fmla="*/ 95 h 158"/>
                    <a:gd name="T102" fmla="*/ 73 w 313"/>
                    <a:gd name="T103" fmla="*/ 102 h 158"/>
                    <a:gd name="T104" fmla="*/ 69 w 313"/>
                    <a:gd name="T105" fmla="*/ 149 h 158"/>
                    <a:gd name="T106" fmla="*/ 69 w 313"/>
                    <a:gd name="T107" fmla="*/ 149 h 158"/>
                    <a:gd name="T108" fmla="*/ 224 w 313"/>
                    <a:gd name="T109" fmla="*/ 155 h 158"/>
                    <a:gd name="T110" fmla="*/ 313 w 313"/>
                    <a:gd name="T111" fmla="*/ 15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3" h="158">
                      <a:moveTo>
                        <a:pt x="313" y="158"/>
                      </a:move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1" y="154"/>
                        <a:pt x="311" y="154"/>
                        <a:pt x="311" y="154"/>
                      </a:cubicBezTo>
                      <a:cubicBezTo>
                        <a:pt x="310" y="148"/>
                        <a:pt x="310" y="148"/>
                        <a:pt x="310" y="148"/>
                      </a:cubicBezTo>
                      <a:cubicBezTo>
                        <a:pt x="310" y="148"/>
                        <a:pt x="305" y="147"/>
                        <a:pt x="304" y="146"/>
                      </a:cubicBezTo>
                      <a:cubicBezTo>
                        <a:pt x="303" y="145"/>
                        <a:pt x="304" y="145"/>
                        <a:pt x="304" y="145"/>
                      </a:cubicBezTo>
                      <a:cubicBezTo>
                        <a:pt x="302" y="142"/>
                        <a:pt x="302" y="142"/>
                        <a:pt x="302" y="142"/>
                      </a:cubicBezTo>
                      <a:cubicBezTo>
                        <a:pt x="304" y="140"/>
                        <a:pt x="304" y="140"/>
                        <a:pt x="304" y="140"/>
                      </a:cubicBezTo>
                      <a:cubicBezTo>
                        <a:pt x="303" y="135"/>
                        <a:pt x="303" y="135"/>
                        <a:pt x="303" y="135"/>
                      </a:cubicBezTo>
                      <a:cubicBezTo>
                        <a:pt x="300" y="133"/>
                        <a:pt x="300" y="133"/>
                        <a:pt x="300" y="133"/>
                      </a:cubicBezTo>
                      <a:cubicBezTo>
                        <a:pt x="299" y="130"/>
                        <a:pt x="299" y="130"/>
                        <a:pt x="299" y="130"/>
                      </a:cubicBezTo>
                      <a:cubicBezTo>
                        <a:pt x="297" y="123"/>
                        <a:pt x="297" y="123"/>
                        <a:pt x="297" y="123"/>
                      </a:cubicBezTo>
                      <a:cubicBezTo>
                        <a:pt x="297" y="113"/>
                        <a:pt x="297" y="113"/>
                        <a:pt x="297" y="113"/>
                      </a:cubicBezTo>
                      <a:cubicBezTo>
                        <a:pt x="296" y="111"/>
                        <a:pt x="296" y="111"/>
                        <a:pt x="296" y="111"/>
                      </a:cubicBezTo>
                      <a:cubicBezTo>
                        <a:pt x="294" y="108"/>
                        <a:pt x="294" y="108"/>
                        <a:pt x="294" y="108"/>
                      </a:cubicBezTo>
                      <a:cubicBezTo>
                        <a:pt x="295" y="104"/>
                        <a:pt x="295" y="104"/>
                        <a:pt x="295" y="104"/>
                      </a:cubicBezTo>
                      <a:cubicBezTo>
                        <a:pt x="295" y="94"/>
                        <a:pt x="295" y="94"/>
                        <a:pt x="295" y="94"/>
                      </a:cubicBezTo>
                      <a:cubicBezTo>
                        <a:pt x="293" y="87"/>
                        <a:pt x="293" y="87"/>
                        <a:pt x="293" y="87"/>
                      </a:cubicBezTo>
                      <a:cubicBezTo>
                        <a:pt x="291" y="85"/>
                        <a:pt x="291" y="85"/>
                        <a:pt x="291" y="85"/>
                      </a:cubicBezTo>
                      <a:cubicBezTo>
                        <a:pt x="289" y="85"/>
                        <a:pt x="289" y="85"/>
                        <a:pt x="289" y="85"/>
                      </a:cubicBezTo>
                      <a:cubicBezTo>
                        <a:pt x="288" y="83"/>
                        <a:pt x="288" y="83"/>
                        <a:pt x="288" y="83"/>
                      </a:cubicBezTo>
                      <a:cubicBezTo>
                        <a:pt x="287" y="78"/>
                        <a:pt x="287" y="78"/>
                        <a:pt x="287" y="78"/>
                      </a:cubicBezTo>
                      <a:cubicBezTo>
                        <a:pt x="286" y="74"/>
                        <a:pt x="286" y="74"/>
                        <a:pt x="286" y="74"/>
                      </a:cubicBezTo>
                      <a:cubicBezTo>
                        <a:pt x="289" y="73"/>
                        <a:pt x="289" y="73"/>
                        <a:pt x="289" y="73"/>
                      </a:cubicBezTo>
                      <a:cubicBezTo>
                        <a:pt x="289" y="72"/>
                        <a:pt x="289" y="72"/>
                        <a:pt x="289" y="72"/>
                      </a:cubicBezTo>
                      <a:cubicBezTo>
                        <a:pt x="288" y="71"/>
                        <a:pt x="288" y="71"/>
                        <a:pt x="288" y="71"/>
                      </a:cubicBezTo>
                      <a:cubicBezTo>
                        <a:pt x="287" y="68"/>
                        <a:pt x="287" y="68"/>
                        <a:pt x="287" y="68"/>
                      </a:cubicBezTo>
                      <a:cubicBezTo>
                        <a:pt x="285" y="65"/>
                        <a:pt x="285" y="65"/>
                        <a:pt x="285" y="65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78" y="49"/>
                        <a:pt x="278" y="49"/>
                        <a:pt x="278" y="49"/>
                      </a:cubicBezTo>
                      <a:cubicBezTo>
                        <a:pt x="275" y="40"/>
                        <a:pt x="275" y="40"/>
                        <a:pt x="275" y="40"/>
                      </a:cubicBezTo>
                      <a:cubicBezTo>
                        <a:pt x="272" y="36"/>
                        <a:pt x="272" y="36"/>
                        <a:pt x="272" y="36"/>
                      </a:cubicBezTo>
                      <a:cubicBezTo>
                        <a:pt x="271" y="35"/>
                        <a:pt x="271" y="35"/>
                        <a:pt x="271" y="35"/>
                      </a:cubicBezTo>
                      <a:cubicBezTo>
                        <a:pt x="267" y="32"/>
                        <a:pt x="267" y="32"/>
                        <a:pt x="267" y="32"/>
                      </a:cubicBezTo>
                      <a:cubicBezTo>
                        <a:pt x="260" y="27"/>
                        <a:pt x="260" y="27"/>
                        <a:pt x="260" y="27"/>
                      </a:cubicBezTo>
                      <a:cubicBezTo>
                        <a:pt x="255" y="25"/>
                        <a:pt x="255" y="25"/>
                        <a:pt x="255" y="25"/>
                      </a:cubicBezTo>
                      <a:cubicBezTo>
                        <a:pt x="250" y="23"/>
                        <a:pt x="250" y="23"/>
                        <a:pt x="250" y="23"/>
                      </a:cubicBezTo>
                      <a:cubicBezTo>
                        <a:pt x="246" y="19"/>
                        <a:pt x="246" y="19"/>
                        <a:pt x="246" y="19"/>
                      </a:cubicBezTo>
                      <a:cubicBezTo>
                        <a:pt x="239" y="18"/>
                        <a:pt x="239" y="18"/>
                        <a:pt x="239" y="18"/>
                      </a:cubicBezTo>
                      <a:cubicBezTo>
                        <a:pt x="230" y="19"/>
                        <a:pt x="230" y="19"/>
                        <a:pt x="230" y="19"/>
                      </a:cubicBezTo>
                      <a:cubicBezTo>
                        <a:pt x="227" y="19"/>
                        <a:pt x="227" y="19"/>
                        <a:pt x="227" y="19"/>
                      </a:cubicBezTo>
                      <a:cubicBezTo>
                        <a:pt x="224" y="20"/>
                        <a:pt x="224" y="20"/>
                        <a:pt x="224" y="20"/>
                      </a:cubicBezTo>
                      <a:cubicBezTo>
                        <a:pt x="222" y="22"/>
                        <a:pt x="222" y="22"/>
                        <a:pt x="222" y="22"/>
                      </a:cubicBezTo>
                      <a:cubicBezTo>
                        <a:pt x="219" y="21"/>
                        <a:pt x="219" y="21"/>
                        <a:pt x="219" y="21"/>
                      </a:cubicBezTo>
                      <a:cubicBezTo>
                        <a:pt x="216" y="19"/>
                        <a:pt x="216" y="19"/>
                        <a:pt x="216" y="19"/>
                      </a:cubicBezTo>
                      <a:cubicBezTo>
                        <a:pt x="210" y="16"/>
                        <a:pt x="210" y="16"/>
                        <a:pt x="210" y="16"/>
                      </a:cubicBezTo>
                      <a:cubicBezTo>
                        <a:pt x="202" y="12"/>
                        <a:pt x="202" y="12"/>
                        <a:pt x="202" y="1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75" y="149"/>
                        <a:pt x="186" y="154"/>
                        <a:pt x="224" y="155"/>
                      </a:cubicBezTo>
                      <a:cubicBezTo>
                        <a:pt x="246" y="156"/>
                        <a:pt x="313" y="158"/>
                        <a:pt x="313" y="15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5EF51973-F0A1-0746-A555-EA43923F8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3765" y="6126745"/>
                  <a:ext cx="1634177" cy="1089735"/>
                </a:xfrm>
                <a:custGeom>
                  <a:avLst/>
                  <a:gdLst>
                    <a:gd name="T0" fmla="*/ 200 w 269"/>
                    <a:gd name="T1" fmla="*/ 158 h 180"/>
                    <a:gd name="T2" fmla="*/ 206 w 269"/>
                    <a:gd name="T3" fmla="*/ 161 h 180"/>
                    <a:gd name="T4" fmla="*/ 209 w 269"/>
                    <a:gd name="T5" fmla="*/ 163 h 180"/>
                    <a:gd name="T6" fmla="*/ 212 w 269"/>
                    <a:gd name="T7" fmla="*/ 164 h 180"/>
                    <a:gd name="T8" fmla="*/ 214 w 269"/>
                    <a:gd name="T9" fmla="*/ 162 h 180"/>
                    <a:gd name="T10" fmla="*/ 217 w 269"/>
                    <a:gd name="T11" fmla="*/ 161 h 180"/>
                    <a:gd name="T12" fmla="*/ 220 w 269"/>
                    <a:gd name="T13" fmla="*/ 161 h 180"/>
                    <a:gd name="T14" fmla="*/ 229 w 269"/>
                    <a:gd name="T15" fmla="*/ 160 h 180"/>
                    <a:gd name="T16" fmla="*/ 236 w 269"/>
                    <a:gd name="T17" fmla="*/ 161 h 180"/>
                    <a:gd name="T18" fmla="*/ 240 w 269"/>
                    <a:gd name="T19" fmla="*/ 165 h 180"/>
                    <a:gd name="T20" fmla="*/ 245 w 269"/>
                    <a:gd name="T21" fmla="*/ 167 h 180"/>
                    <a:gd name="T22" fmla="*/ 250 w 269"/>
                    <a:gd name="T23" fmla="*/ 169 h 180"/>
                    <a:gd name="T24" fmla="*/ 257 w 269"/>
                    <a:gd name="T25" fmla="*/ 174 h 180"/>
                    <a:gd name="T26" fmla="*/ 261 w 269"/>
                    <a:gd name="T27" fmla="*/ 177 h 180"/>
                    <a:gd name="T28" fmla="*/ 262 w 269"/>
                    <a:gd name="T29" fmla="*/ 178 h 180"/>
                    <a:gd name="T30" fmla="*/ 263 w 269"/>
                    <a:gd name="T31" fmla="*/ 180 h 180"/>
                    <a:gd name="T32" fmla="*/ 263 w 269"/>
                    <a:gd name="T33" fmla="*/ 180 h 180"/>
                    <a:gd name="T34" fmla="*/ 263 w 269"/>
                    <a:gd name="T35" fmla="*/ 177 h 180"/>
                    <a:gd name="T36" fmla="*/ 263 w 269"/>
                    <a:gd name="T37" fmla="*/ 173 h 180"/>
                    <a:gd name="T38" fmla="*/ 259 w 269"/>
                    <a:gd name="T39" fmla="*/ 170 h 180"/>
                    <a:gd name="T40" fmla="*/ 259 w 269"/>
                    <a:gd name="T41" fmla="*/ 167 h 180"/>
                    <a:gd name="T42" fmla="*/ 260 w 269"/>
                    <a:gd name="T43" fmla="*/ 164 h 180"/>
                    <a:gd name="T44" fmla="*/ 263 w 269"/>
                    <a:gd name="T45" fmla="*/ 163 h 180"/>
                    <a:gd name="T46" fmla="*/ 263 w 269"/>
                    <a:gd name="T47" fmla="*/ 156 h 180"/>
                    <a:gd name="T48" fmla="*/ 264 w 269"/>
                    <a:gd name="T49" fmla="*/ 153 h 180"/>
                    <a:gd name="T50" fmla="*/ 266 w 269"/>
                    <a:gd name="T51" fmla="*/ 152 h 180"/>
                    <a:gd name="T52" fmla="*/ 266 w 269"/>
                    <a:gd name="T53" fmla="*/ 148 h 180"/>
                    <a:gd name="T54" fmla="*/ 264 w 269"/>
                    <a:gd name="T55" fmla="*/ 143 h 180"/>
                    <a:gd name="T56" fmla="*/ 262 w 269"/>
                    <a:gd name="T57" fmla="*/ 142 h 180"/>
                    <a:gd name="T58" fmla="*/ 263 w 269"/>
                    <a:gd name="T59" fmla="*/ 137 h 180"/>
                    <a:gd name="T60" fmla="*/ 263 w 269"/>
                    <a:gd name="T61" fmla="*/ 134 h 180"/>
                    <a:gd name="T62" fmla="*/ 266 w 269"/>
                    <a:gd name="T63" fmla="*/ 134 h 180"/>
                    <a:gd name="T64" fmla="*/ 269 w 269"/>
                    <a:gd name="T65" fmla="*/ 47 h 180"/>
                    <a:gd name="T66" fmla="*/ 266 w 269"/>
                    <a:gd name="T67" fmla="*/ 44 h 180"/>
                    <a:gd name="T68" fmla="*/ 264 w 269"/>
                    <a:gd name="T69" fmla="*/ 41 h 180"/>
                    <a:gd name="T70" fmla="*/ 259 w 269"/>
                    <a:gd name="T71" fmla="*/ 39 h 180"/>
                    <a:gd name="T72" fmla="*/ 258 w 269"/>
                    <a:gd name="T73" fmla="*/ 36 h 180"/>
                    <a:gd name="T74" fmla="*/ 255 w 269"/>
                    <a:gd name="T75" fmla="*/ 33 h 180"/>
                    <a:gd name="T76" fmla="*/ 254 w 269"/>
                    <a:gd name="T77" fmla="*/ 31 h 180"/>
                    <a:gd name="T78" fmla="*/ 254 w 269"/>
                    <a:gd name="T79" fmla="*/ 29 h 180"/>
                    <a:gd name="T80" fmla="*/ 254 w 269"/>
                    <a:gd name="T81" fmla="*/ 27 h 180"/>
                    <a:gd name="T82" fmla="*/ 257 w 269"/>
                    <a:gd name="T83" fmla="*/ 24 h 180"/>
                    <a:gd name="T84" fmla="*/ 260 w 269"/>
                    <a:gd name="T85" fmla="*/ 21 h 180"/>
                    <a:gd name="T86" fmla="*/ 264 w 269"/>
                    <a:gd name="T87" fmla="*/ 17 h 180"/>
                    <a:gd name="T88" fmla="*/ 263 w 269"/>
                    <a:gd name="T89" fmla="*/ 15 h 180"/>
                    <a:gd name="T90" fmla="*/ 263 w 269"/>
                    <a:gd name="T91" fmla="*/ 14 h 180"/>
                    <a:gd name="T92" fmla="*/ 136 w 269"/>
                    <a:gd name="T93" fmla="*/ 8 h 180"/>
                    <a:gd name="T94" fmla="*/ 14 w 269"/>
                    <a:gd name="T95" fmla="*/ 0 h 180"/>
                    <a:gd name="T96" fmla="*/ 0 w 269"/>
                    <a:gd name="T97" fmla="*/ 142 h 180"/>
                    <a:gd name="T98" fmla="*/ 192 w 269"/>
                    <a:gd name="T99" fmla="*/ 154 h 180"/>
                    <a:gd name="T100" fmla="*/ 200 w 269"/>
                    <a:gd name="T101" fmla="*/ 15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9" h="180">
                      <a:moveTo>
                        <a:pt x="200" y="158"/>
                      </a:moveTo>
                      <a:cubicBezTo>
                        <a:pt x="206" y="161"/>
                        <a:pt x="206" y="161"/>
                        <a:pt x="206" y="161"/>
                      </a:cubicBezTo>
                      <a:cubicBezTo>
                        <a:pt x="209" y="163"/>
                        <a:pt x="209" y="163"/>
                        <a:pt x="209" y="163"/>
                      </a:cubicBezTo>
                      <a:cubicBezTo>
                        <a:pt x="212" y="164"/>
                        <a:pt x="212" y="164"/>
                        <a:pt x="212" y="164"/>
                      </a:cubicBezTo>
                      <a:cubicBezTo>
                        <a:pt x="214" y="162"/>
                        <a:pt x="214" y="162"/>
                        <a:pt x="214" y="162"/>
                      </a:cubicBezTo>
                      <a:cubicBezTo>
                        <a:pt x="217" y="161"/>
                        <a:pt x="217" y="161"/>
                        <a:pt x="217" y="161"/>
                      </a:cubicBezTo>
                      <a:cubicBezTo>
                        <a:pt x="220" y="161"/>
                        <a:pt x="220" y="161"/>
                        <a:pt x="220" y="161"/>
                      </a:cubicBezTo>
                      <a:cubicBezTo>
                        <a:pt x="229" y="160"/>
                        <a:pt x="229" y="160"/>
                        <a:pt x="229" y="160"/>
                      </a:cubicBezTo>
                      <a:cubicBezTo>
                        <a:pt x="236" y="161"/>
                        <a:pt x="236" y="161"/>
                        <a:pt x="236" y="161"/>
                      </a:cubicBezTo>
                      <a:cubicBezTo>
                        <a:pt x="240" y="165"/>
                        <a:pt x="240" y="165"/>
                        <a:pt x="240" y="165"/>
                      </a:cubicBezTo>
                      <a:cubicBezTo>
                        <a:pt x="245" y="167"/>
                        <a:pt x="245" y="167"/>
                        <a:pt x="245" y="167"/>
                      </a:cubicBezTo>
                      <a:cubicBezTo>
                        <a:pt x="250" y="169"/>
                        <a:pt x="250" y="169"/>
                        <a:pt x="250" y="169"/>
                      </a:cubicBezTo>
                      <a:cubicBezTo>
                        <a:pt x="257" y="174"/>
                        <a:pt x="257" y="174"/>
                        <a:pt x="257" y="174"/>
                      </a:cubicBezTo>
                      <a:cubicBezTo>
                        <a:pt x="261" y="177"/>
                        <a:pt x="261" y="177"/>
                        <a:pt x="261" y="177"/>
                      </a:cubicBezTo>
                      <a:cubicBezTo>
                        <a:pt x="262" y="178"/>
                        <a:pt x="262" y="178"/>
                        <a:pt x="262" y="178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77"/>
                        <a:pt x="263" y="177"/>
                        <a:pt x="263" y="177"/>
                      </a:cubicBezTo>
                      <a:cubicBezTo>
                        <a:pt x="263" y="173"/>
                        <a:pt x="263" y="173"/>
                        <a:pt x="263" y="173"/>
                      </a:cubicBezTo>
                      <a:cubicBezTo>
                        <a:pt x="259" y="170"/>
                        <a:pt x="259" y="170"/>
                        <a:pt x="259" y="170"/>
                      </a:cubicBezTo>
                      <a:cubicBezTo>
                        <a:pt x="259" y="167"/>
                        <a:pt x="259" y="167"/>
                        <a:pt x="259" y="167"/>
                      </a:cubicBezTo>
                      <a:cubicBezTo>
                        <a:pt x="260" y="164"/>
                        <a:pt x="260" y="164"/>
                        <a:pt x="260" y="164"/>
                      </a:cubicBezTo>
                      <a:cubicBezTo>
                        <a:pt x="263" y="163"/>
                        <a:pt x="263" y="163"/>
                        <a:pt x="263" y="163"/>
                      </a:cubicBezTo>
                      <a:cubicBezTo>
                        <a:pt x="263" y="156"/>
                        <a:pt x="263" y="156"/>
                        <a:pt x="263" y="156"/>
                      </a:cubicBezTo>
                      <a:cubicBezTo>
                        <a:pt x="264" y="153"/>
                        <a:pt x="264" y="153"/>
                        <a:pt x="264" y="153"/>
                      </a:cubicBezTo>
                      <a:cubicBezTo>
                        <a:pt x="266" y="152"/>
                        <a:pt x="266" y="152"/>
                        <a:pt x="266" y="152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4" y="143"/>
                        <a:pt x="264" y="143"/>
                        <a:pt x="264" y="143"/>
                      </a:cubicBezTo>
                      <a:cubicBezTo>
                        <a:pt x="262" y="142"/>
                        <a:pt x="262" y="142"/>
                        <a:pt x="262" y="142"/>
                      </a:cubicBezTo>
                      <a:cubicBezTo>
                        <a:pt x="263" y="137"/>
                        <a:pt x="263" y="137"/>
                        <a:pt x="263" y="137"/>
                      </a:cubicBezTo>
                      <a:cubicBezTo>
                        <a:pt x="263" y="134"/>
                        <a:pt x="263" y="134"/>
                        <a:pt x="263" y="134"/>
                      </a:cubicBezTo>
                      <a:cubicBezTo>
                        <a:pt x="266" y="134"/>
                        <a:pt x="266" y="134"/>
                        <a:pt x="266" y="134"/>
                      </a:cubicBezTo>
                      <a:cubicBezTo>
                        <a:pt x="269" y="47"/>
                        <a:pt x="269" y="47"/>
                        <a:pt x="269" y="47"/>
                      </a:cubicBezTo>
                      <a:cubicBezTo>
                        <a:pt x="266" y="44"/>
                        <a:pt x="266" y="44"/>
                        <a:pt x="266" y="44"/>
                      </a:cubicBezTo>
                      <a:cubicBezTo>
                        <a:pt x="264" y="41"/>
                        <a:pt x="264" y="41"/>
                        <a:pt x="264" y="41"/>
                      </a:cubicBezTo>
                      <a:cubicBezTo>
                        <a:pt x="259" y="39"/>
                        <a:pt x="259" y="39"/>
                        <a:pt x="259" y="39"/>
                      </a:cubicBezTo>
                      <a:cubicBezTo>
                        <a:pt x="258" y="36"/>
                        <a:pt x="258" y="36"/>
                        <a:pt x="258" y="36"/>
                      </a:cubicBezTo>
                      <a:cubicBezTo>
                        <a:pt x="255" y="33"/>
                        <a:pt x="255" y="33"/>
                        <a:pt x="255" y="33"/>
                      </a:cubicBezTo>
                      <a:cubicBezTo>
                        <a:pt x="254" y="31"/>
                        <a:pt x="254" y="31"/>
                        <a:pt x="254" y="31"/>
                      </a:cubicBezTo>
                      <a:cubicBezTo>
                        <a:pt x="254" y="29"/>
                        <a:pt x="254" y="29"/>
                        <a:pt x="254" y="29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57" y="24"/>
                        <a:pt x="257" y="24"/>
                        <a:pt x="257" y="24"/>
                      </a:cubicBezTo>
                      <a:cubicBezTo>
                        <a:pt x="260" y="21"/>
                        <a:pt x="260" y="21"/>
                        <a:pt x="260" y="21"/>
                      </a:cubicBezTo>
                      <a:cubicBezTo>
                        <a:pt x="264" y="17"/>
                        <a:pt x="264" y="17"/>
                        <a:pt x="264" y="17"/>
                      </a:cubicBezTo>
                      <a:cubicBezTo>
                        <a:pt x="263" y="15"/>
                        <a:pt x="263" y="15"/>
                        <a:pt x="263" y="15"/>
                      </a:cubicBezTo>
                      <a:cubicBezTo>
                        <a:pt x="263" y="14"/>
                        <a:pt x="263" y="14"/>
                        <a:pt x="263" y="14"/>
                      </a:cubicBezTo>
                      <a:cubicBezTo>
                        <a:pt x="263" y="14"/>
                        <a:pt x="167" y="10"/>
                        <a:pt x="136" y="8"/>
                      </a:cubicBezTo>
                      <a:cubicBezTo>
                        <a:pt x="105" y="6"/>
                        <a:pt x="14" y="0"/>
                        <a:pt x="14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2" y="154"/>
                        <a:pt x="192" y="154"/>
                        <a:pt x="192" y="154"/>
                      </a:cubicBezTo>
                      <a:lnTo>
                        <a:pt x="200" y="15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8E741AB1-698E-3442-B9A2-2AA7423AD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6929" y="6205603"/>
                  <a:ext cx="1641343" cy="1354997"/>
                </a:xfrm>
                <a:custGeom>
                  <a:avLst/>
                  <a:gdLst>
                    <a:gd name="T0" fmla="*/ 229 w 229"/>
                    <a:gd name="T1" fmla="*/ 27 h 189"/>
                    <a:gd name="T2" fmla="*/ 228 w 229"/>
                    <a:gd name="T3" fmla="*/ 27 h 189"/>
                    <a:gd name="T4" fmla="*/ 28 w 229"/>
                    <a:gd name="T5" fmla="*/ 0 h 189"/>
                    <a:gd name="T6" fmla="*/ 24 w 229"/>
                    <a:gd name="T7" fmla="*/ 23 h 189"/>
                    <a:gd name="T8" fmla="*/ 7 w 229"/>
                    <a:gd name="T9" fmla="*/ 122 h 189"/>
                    <a:gd name="T10" fmla="*/ 0 w 229"/>
                    <a:gd name="T11" fmla="*/ 162 h 189"/>
                    <a:gd name="T12" fmla="*/ 61 w 229"/>
                    <a:gd name="T13" fmla="*/ 172 h 189"/>
                    <a:gd name="T14" fmla="*/ 212 w 229"/>
                    <a:gd name="T15" fmla="*/ 189 h 189"/>
                    <a:gd name="T16" fmla="*/ 220 w 229"/>
                    <a:gd name="T17" fmla="*/ 109 h 189"/>
                    <a:gd name="T18" fmla="*/ 229 w 229"/>
                    <a:gd name="T19" fmla="*/ 2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" h="189">
                      <a:moveTo>
                        <a:pt x="229" y="27"/>
                      </a:moveTo>
                      <a:lnTo>
                        <a:pt x="228" y="27"/>
                      </a:lnTo>
                      <a:lnTo>
                        <a:pt x="28" y="0"/>
                      </a:lnTo>
                      <a:lnTo>
                        <a:pt x="24" y="23"/>
                      </a:lnTo>
                      <a:lnTo>
                        <a:pt x="7" y="122"/>
                      </a:lnTo>
                      <a:lnTo>
                        <a:pt x="0" y="162"/>
                      </a:lnTo>
                      <a:lnTo>
                        <a:pt x="61" y="172"/>
                      </a:lnTo>
                      <a:lnTo>
                        <a:pt x="212" y="189"/>
                      </a:lnTo>
                      <a:lnTo>
                        <a:pt x="220" y="109"/>
                      </a:lnTo>
                      <a:lnTo>
                        <a:pt x="229" y="2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83" name="Freeform 15">
                  <a:extLst>
                    <a:ext uri="{FF2B5EF4-FFF2-40B4-BE49-F238E27FC236}">
                      <a16:creationId xmlns:a16="http://schemas.microsoft.com/office/drawing/2014/main" id="{0EC1ED62-849D-A742-A150-518CF0F58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29777" y="5230577"/>
                  <a:ext cx="1526664" cy="982199"/>
                </a:xfrm>
                <a:custGeom>
                  <a:avLst/>
                  <a:gdLst>
                    <a:gd name="T0" fmla="*/ 249 w 251"/>
                    <a:gd name="T1" fmla="*/ 161 h 162"/>
                    <a:gd name="T2" fmla="*/ 249 w 251"/>
                    <a:gd name="T3" fmla="*/ 162 h 162"/>
                    <a:gd name="T4" fmla="*/ 249 w 251"/>
                    <a:gd name="T5" fmla="*/ 162 h 162"/>
                    <a:gd name="T6" fmla="*/ 251 w 251"/>
                    <a:gd name="T7" fmla="*/ 160 h 162"/>
                    <a:gd name="T8" fmla="*/ 251 w 251"/>
                    <a:gd name="T9" fmla="*/ 155 h 162"/>
                    <a:gd name="T10" fmla="*/ 251 w 251"/>
                    <a:gd name="T11" fmla="*/ 150 h 162"/>
                    <a:gd name="T12" fmla="*/ 250 w 251"/>
                    <a:gd name="T13" fmla="*/ 144 h 162"/>
                    <a:gd name="T14" fmla="*/ 248 w 251"/>
                    <a:gd name="T15" fmla="*/ 141 h 162"/>
                    <a:gd name="T16" fmla="*/ 245 w 251"/>
                    <a:gd name="T17" fmla="*/ 138 h 162"/>
                    <a:gd name="T18" fmla="*/ 245 w 251"/>
                    <a:gd name="T19" fmla="*/ 131 h 162"/>
                    <a:gd name="T20" fmla="*/ 244 w 251"/>
                    <a:gd name="T21" fmla="*/ 129 h 162"/>
                    <a:gd name="T22" fmla="*/ 242 w 251"/>
                    <a:gd name="T23" fmla="*/ 126 h 162"/>
                    <a:gd name="T24" fmla="*/ 242 w 251"/>
                    <a:gd name="T25" fmla="*/ 117 h 162"/>
                    <a:gd name="T26" fmla="*/ 242 w 251"/>
                    <a:gd name="T27" fmla="*/ 103 h 162"/>
                    <a:gd name="T28" fmla="*/ 241 w 251"/>
                    <a:gd name="T29" fmla="*/ 86 h 162"/>
                    <a:gd name="T30" fmla="*/ 241 w 251"/>
                    <a:gd name="T31" fmla="*/ 77 h 162"/>
                    <a:gd name="T32" fmla="*/ 237 w 251"/>
                    <a:gd name="T33" fmla="*/ 70 h 162"/>
                    <a:gd name="T34" fmla="*/ 234 w 251"/>
                    <a:gd name="T35" fmla="*/ 60 h 162"/>
                    <a:gd name="T36" fmla="*/ 232 w 251"/>
                    <a:gd name="T37" fmla="*/ 54 h 162"/>
                    <a:gd name="T38" fmla="*/ 234 w 251"/>
                    <a:gd name="T39" fmla="*/ 47 h 162"/>
                    <a:gd name="T40" fmla="*/ 233 w 251"/>
                    <a:gd name="T41" fmla="*/ 41 h 162"/>
                    <a:gd name="T42" fmla="*/ 232 w 251"/>
                    <a:gd name="T43" fmla="*/ 39 h 162"/>
                    <a:gd name="T44" fmla="*/ 232 w 251"/>
                    <a:gd name="T45" fmla="*/ 34 h 162"/>
                    <a:gd name="T46" fmla="*/ 232 w 251"/>
                    <a:gd name="T47" fmla="*/ 33 h 162"/>
                    <a:gd name="T48" fmla="*/ 234 w 251"/>
                    <a:gd name="T49" fmla="*/ 31 h 162"/>
                    <a:gd name="T50" fmla="*/ 235 w 251"/>
                    <a:gd name="T51" fmla="*/ 29 h 162"/>
                    <a:gd name="T52" fmla="*/ 235 w 251"/>
                    <a:gd name="T53" fmla="*/ 25 h 162"/>
                    <a:gd name="T54" fmla="*/ 232 w 251"/>
                    <a:gd name="T55" fmla="*/ 22 h 162"/>
                    <a:gd name="T56" fmla="*/ 232 w 251"/>
                    <a:gd name="T57" fmla="*/ 21 h 162"/>
                    <a:gd name="T58" fmla="*/ 231 w 251"/>
                    <a:gd name="T59" fmla="*/ 18 h 162"/>
                    <a:gd name="T60" fmla="*/ 230 w 251"/>
                    <a:gd name="T61" fmla="*/ 13 h 162"/>
                    <a:gd name="T62" fmla="*/ 97 w 251"/>
                    <a:gd name="T63" fmla="*/ 7 h 162"/>
                    <a:gd name="T64" fmla="*/ 14 w 251"/>
                    <a:gd name="T65" fmla="*/ 0 h 162"/>
                    <a:gd name="T66" fmla="*/ 0 w 251"/>
                    <a:gd name="T67" fmla="*/ 147 h 162"/>
                    <a:gd name="T68" fmla="*/ 122 w 251"/>
                    <a:gd name="T69" fmla="*/ 155 h 162"/>
                    <a:gd name="T70" fmla="*/ 249 w 251"/>
                    <a:gd name="T71" fmla="*/ 161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1" h="162">
                      <a:moveTo>
                        <a:pt x="249" y="161"/>
                      </a:move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cubicBezTo>
                        <a:pt x="251" y="155"/>
                        <a:pt x="251" y="155"/>
                        <a:pt x="251" y="155"/>
                      </a:cubicBezTo>
                      <a:cubicBezTo>
                        <a:pt x="251" y="150"/>
                        <a:pt x="251" y="150"/>
                        <a:pt x="251" y="150"/>
                      </a:cubicBezTo>
                      <a:cubicBezTo>
                        <a:pt x="250" y="144"/>
                        <a:pt x="250" y="144"/>
                        <a:pt x="250" y="144"/>
                      </a:cubicBezTo>
                      <a:cubicBezTo>
                        <a:pt x="248" y="141"/>
                        <a:pt x="248" y="141"/>
                        <a:pt x="248" y="141"/>
                      </a:cubicBezTo>
                      <a:cubicBezTo>
                        <a:pt x="245" y="138"/>
                        <a:pt x="245" y="138"/>
                        <a:pt x="245" y="138"/>
                      </a:cubicBezTo>
                      <a:cubicBezTo>
                        <a:pt x="245" y="131"/>
                        <a:pt x="245" y="131"/>
                        <a:pt x="245" y="131"/>
                      </a:cubicBezTo>
                      <a:cubicBezTo>
                        <a:pt x="244" y="129"/>
                        <a:pt x="244" y="129"/>
                        <a:pt x="244" y="129"/>
                      </a:cubicBezTo>
                      <a:cubicBezTo>
                        <a:pt x="242" y="126"/>
                        <a:pt x="242" y="126"/>
                        <a:pt x="242" y="126"/>
                      </a:cubicBezTo>
                      <a:cubicBezTo>
                        <a:pt x="242" y="117"/>
                        <a:pt x="242" y="117"/>
                        <a:pt x="242" y="117"/>
                      </a:cubicBezTo>
                      <a:cubicBezTo>
                        <a:pt x="242" y="103"/>
                        <a:pt x="242" y="103"/>
                        <a:pt x="242" y="103"/>
                      </a:cubicBezTo>
                      <a:cubicBezTo>
                        <a:pt x="241" y="86"/>
                        <a:pt x="241" y="86"/>
                        <a:pt x="241" y="86"/>
                      </a:cubicBezTo>
                      <a:cubicBezTo>
                        <a:pt x="241" y="77"/>
                        <a:pt x="241" y="77"/>
                        <a:pt x="241" y="77"/>
                      </a:cubicBezTo>
                      <a:cubicBezTo>
                        <a:pt x="237" y="70"/>
                        <a:pt x="237" y="70"/>
                        <a:pt x="237" y="70"/>
                      </a:cubicBezTo>
                      <a:cubicBezTo>
                        <a:pt x="234" y="60"/>
                        <a:pt x="234" y="60"/>
                        <a:pt x="234" y="60"/>
                      </a:cubicBezTo>
                      <a:cubicBezTo>
                        <a:pt x="232" y="54"/>
                        <a:pt x="232" y="54"/>
                        <a:pt x="232" y="54"/>
                      </a:cubicBezTo>
                      <a:cubicBezTo>
                        <a:pt x="234" y="47"/>
                        <a:pt x="234" y="47"/>
                        <a:pt x="234" y="47"/>
                      </a:cubicBezTo>
                      <a:cubicBezTo>
                        <a:pt x="233" y="41"/>
                        <a:pt x="233" y="41"/>
                        <a:pt x="233" y="41"/>
                      </a:cubicBezTo>
                      <a:cubicBezTo>
                        <a:pt x="232" y="39"/>
                        <a:pt x="232" y="39"/>
                        <a:pt x="232" y="39"/>
                      </a:cubicBezTo>
                      <a:cubicBezTo>
                        <a:pt x="232" y="34"/>
                        <a:pt x="232" y="34"/>
                        <a:pt x="232" y="34"/>
                      </a:cubicBezTo>
                      <a:cubicBezTo>
                        <a:pt x="232" y="33"/>
                        <a:pt x="232" y="33"/>
                        <a:pt x="232" y="33"/>
                      </a:cubicBezTo>
                      <a:cubicBezTo>
                        <a:pt x="234" y="31"/>
                        <a:pt x="234" y="31"/>
                        <a:pt x="234" y="31"/>
                      </a:cubicBezTo>
                      <a:cubicBezTo>
                        <a:pt x="235" y="29"/>
                        <a:pt x="235" y="29"/>
                        <a:pt x="235" y="29"/>
                      </a:cubicBezTo>
                      <a:cubicBezTo>
                        <a:pt x="235" y="25"/>
                        <a:pt x="235" y="25"/>
                        <a:pt x="235" y="25"/>
                      </a:cubicBezTo>
                      <a:cubicBezTo>
                        <a:pt x="232" y="22"/>
                        <a:pt x="232" y="22"/>
                        <a:pt x="232" y="22"/>
                      </a:cubicBezTo>
                      <a:cubicBezTo>
                        <a:pt x="232" y="21"/>
                        <a:pt x="232" y="21"/>
                        <a:pt x="232" y="21"/>
                      </a:cubicBezTo>
                      <a:cubicBezTo>
                        <a:pt x="231" y="18"/>
                        <a:pt x="231" y="18"/>
                        <a:pt x="231" y="18"/>
                      </a:cubicBezTo>
                      <a:cubicBezTo>
                        <a:pt x="230" y="13"/>
                        <a:pt x="230" y="13"/>
                        <a:pt x="230" y="13"/>
                      </a:cubicBezTo>
                      <a:cubicBezTo>
                        <a:pt x="230" y="13"/>
                        <a:pt x="130" y="9"/>
                        <a:pt x="97" y="7"/>
                      </a:cubicBezTo>
                      <a:cubicBezTo>
                        <a:pt x="76" y="6"/>
                        <a:pt x="14" y="0"/>
                        <a:pt x="14" y="0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47"/>
                        <a:pt x="91" y="153"/>
                        <a:pt x="122" y="155"/>
                      </a:cubicBezTo>
                      <a:cubicBezTo>
                        <a:pt x="153" y="157"/>
                        <a:pt x="249" y="161"/>
                        <a:pt x="249" y="16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2A1E257-5DE6-E24F-834C-3BA72C5C3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5626" y="4814760"/>
                  <a:ext cx="1383315" cy="2265497"/>
                </a:xfrm>
                <a:custGeom>
                  <a:avLst/>
                  <a:gdLst>
                    <a:gd name="T0" fmla="*/ 46 w 228"/>
                    <a:gd name="T1" fmla="*/ 143 h 373"/>
                    <a:gd name="T2" fmla="*/ 49 w 228"/>
                    <a:gd name="T3" fmla="*/ 152 h 373"/>
                    <a:gd name="T4" fmla="*/ 56 w 228"/>
                    <a:gd name="T5" fmla="*/ 159 h 373"/>
                    <a:gd name="T6" fmla="*/ 57 w 228"/>
                    <a:gd name="T7" fmla="*/ 167 h 373"/>
                    <a:gd name="T8" fmla="*/ 53 w 228"/>
                    <a:gd name="T9" fmla="*/ 173 h 373"/>
                    <a:gd name="T10" fmla="*/ 46 w 228"/>
                    <a:gd name="T11" fmla="*/ 180 h 373"/>
                    <a:gd name="T12" fmla="*/ 40 w 228"/>
                    <a:gd name="T13" fmla="*/ 189 h 373"/>
                    <a:gd name="T14" fmla="*/ 37 w 228"/>
                    <a:gd name="T15" fmla="*/ 194 h 373"/>
                    <a:gd name="T16" fmla="*/ 26 w 228"/>
                    <a:gd name="T17" fmla="*/ 206 h 373"/>
                    <a:gd name="T18" fmla="*/ 19 w 228"/>
                    <a:gd name="T19" fmla="*/ 214 h 373"/>
                    <a:gd name="T20" fmla="*/ 20 w 228"/>
                    <a:gd name="T21" fmla="*/ 222 h 373"/>
                    <a:gd name="T22" fmla="*/ 23 w 228"/>
                    <a:gd name="T23" fmla="*/ 223 h 373"/>
                    <a:gd name="T24" fmla="*/ 25 w 228"/>
                    <a:gd name="T25" fmla="*/ 228 h 373"/>
                    <a:gd name="T26" fmla="*/ 24 w 228"/>
                    <a:gd name="T27" fmla="*/ 240 h 373"/>
                    <a:gd name="T28" fmla="*/ 19 w 228"/>
                    <a:gd name="T29" fmla="*/ 244 h 373"/>
                    <a:gd name="T30" fmla="*/ 18 w 228"/>
                    <a:gd name="T31" fmla="*/ 251 h 373"/>
                    <a:gd name="T32" fmla="*/ 102 w 228"/>
                    <a:gd name="T33" fmla="*/ 352 h 373"/>
                    <a:gd name="T34" fmla="*/ 228 w 228"/>
                    <a:gd name="T35" fmla="*/ 256 h 373"/>
                    <a:gd name="T36" fmla="*/ 224 w 228"/>
                    <a:gd name="T37" fmla="*/ 252 h 373"/>
                    <a:gd name="T38" fmla="*/ 223 w 228"/>
                    <a:gd name="T39" fmla="*/ 247 h 373"/>
                    <a:gd name="T40" fmla="*/ 218 w 228"/>
                    <a:gd name="T41" fmla="*/ 241 h 373"/>
                    <a:gd name="T42" fmla="*/ 213 w 228"/>
                    <a:gd name="T43" fmla="*/ 246 h 373"/>
                    <a:gd name="T44" fmla="*/ 202 w 228"/>
                    <a:gd name="T45" fmla="*/ 248 h 373"/>
                    <a:gd name="T46" fmla="*/ 189 w 228"/>
                    <a:gd name="T47" fmla="*/ 245 h 373"/>
                    <a:gd name="T48" fmla="*/ 184 w 228"/>
                    <a:gd name="T49" fmla="*/ 247 h 373"/>
                    <a:gd name="T50" fmla="*/ 179 w 228"/>
                    <a:gd name="T51" fmla="*/ 247 h 373"/>
                    <a:gd name="T52" fmla="*/ 171 w 228"/>
                    <a:gd name="T53" fmla="*/ 244 h 373"/>
                    <a:gd name="T54" fmla="*/ 168 w 228"/>
                    <a:gd name="T55" fmla="*/ 247 h 373"/>
                    <a:gd name="T56" fmla="*/ 164 w 228"/>
                    <a:gd name="T57" fmla="*/ 249 h 373"/>
                    <a:gd name="T58" fmla="*/ 162 w 228"/>
                    <a:gd name="T59" fmla="*/ 242 h 373"/>
                    <a:gd name="T60" fmla="*/ 160 w 228"/>
                    <a:gd name="T61" fmla="*/ 232 h 373"/>
                    <a:gd name="T62" fmla="*/ 156 w 228"/>
                    <a:gd name="T63" fmla="*/ 226 h 373"/>
                    <a:gd name="T64" fmla="*/ 149 w 228"/>
                    <a:gd name="T65" fmla="*/ 220 h 373"/>
                    <a:gd name="T66" fmla="*/ 149 w 228"/>
                    <a:gd name="T67" fmla="*/ 213 h 373"/>
                    <a:gd name="T68" fmla="*/ 145 w 228"/>
                    <a:gd name="T69" fmla="*/ 204 h 373"/>
                    <a:gd name="T70" fmla="*/ 145 w 228"/>
                    <a:gd name="T71" fmla="*/ 195 h 373"/>
                    <a:gd name="T72" fmla="*/ 142 w 228"/>
                    <a:gd name="T73" fmla="*/ 183 h 373"/>
                    <a:gd name="T74" fmla="*/ 139 w 228"/>
                    <a:gd name="T75" fmla="*/ 179 h 373"/>
                    <a:gd name="T76" fmla="*/ 133 w 228"/>
                    <a:gd name="T77" fmla="*/ 182 h 373"/>
                    <a:gd name="T78" fmla="*/ 127 w 228"/>
                    <a:gd name="T79" fmla="*/ 186 h 373"/>
                    <a:gd name="T80" fmla="*/ 125 w 228"/>
                    <a:gd name="T81" fmla="*/ 183 h 373"/>
                    <a:gd name="T82" fmla="*/ 119 w 228"/>
                    <a:gd name="T83" fmla="*/ 179 h 373"/>
                    <a:gd name="T84" fmla="*/ 125 w 228"/>
                    <a:gd name="T85" fmla="*/ 168 h 373"/>
                    <a:gd name="T86" fmla="*/ 129 w 228"/>
                    <a:gd name="T87" fmla="*/ 166 h 373"/>
                    <a:gd name="T88" fmla="*/ 128 w 228"/>
                    <a:gd name="T89" fmla="*/ 154 h 373"/>
                    <a:gd name="T90" fmla="*/ 134 w 228"/>
                    <a:gd name="T91" fmla="*/ 141 h 373"/>
                    <a:gd name="T92" fmla="*/ 137 w 228"/>
                    <a:gd name="T93" fmla="*/ 131 h 373"/>
                    <a:gd name="T94" fmla="*/ 128 w 228"/>
                    <a:gd name="T95" fmla="*/ 128 h 373"/>
                    <a:gd name="T96" fmla="*/ 123 w 228"/>
                    <a:gd name="T97" fmla="*/ 118 h 373"/>
                    <a:gd name="T98" fmla="*/ 119 w 228"/>
                    <a:gd name="T99" fmla="*/ 106 h 373"/>
                    <a:gd name="T100" fmla="*/ 109 w 228"/>
                    <a:gd name="T101" fmla="*/ 93 h 373"/>
                    <a:gd name="T102" fmla="*/ 104 w 228"/>
                    <a:gd name="T103" fmla="*/ 82 h 373"/>
                    <a:gd name="T104" fmla="*/ 101 w 228"/>
                    <a:gd name="T105" fmla="*/ 76 h 373"/>
                    <a:gd name="T106" fmla="*/ 101 w 228"/>
                    <a:gd name="T107" fmla="*/ 69 h 373"/>
                    <a:gd name="T108" fmla="*/ 97 w 228"/>
                    <a:gd name="T109" fmla="*/ 62 h 373"/>
                    <a:gd name="T110" fmla="*/ 98 w 228"/>
                    <a:gd name="T111" fmla="*/ 48 h 373"/>
                    <a:gd name="T112" fmla="*/ 104 w 228"/>
                    <a:gd name="T113" fmla="*/ 25 h 373"/>
                    <a:gd name="T114" fmla="*/ 108 w 228"/>
                    <a:gd name="T115" fmla="*/ 8 h 373"/>
                    <a:gd name="T116" fmla="*/ 47 w 228"/>
                    <a:gd name="T117" fmla="*/ 12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28" h="373">
                      <a:moveTo>
                        <a:pt x="48" y="132"/>
                      </a:moveTo>
                      <a:cubicBezTo>
                        <a:pt x="48" y="138"/>
                        <a:pt x="46" y="143"/>
                        <a:pt x="46" y="143"/>
                      </a:cubicBezTo>
                      <a:cubicBezTo>
                        <a:pt x="46" y="147"/>
                        <a:pt x="46" y="147"/>
                        <a:pt x="46" y="147"/>
                      </a:cubicBezTo>
                      <a:cubicBezTo>
                        <a:pt x="49" y="152"/>
                        <a:pt x="49" y="152"/>
                        <a:pt x="49" y="152"/>
                      </a:cubicBezTo>
                      <a:cubicBezTo>
                        <a:pt x="54" y="156"/>
                        <a:pt x="54" y="156"/>
                        <a:pt x="54" y="156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7" y="163"/>
                        <a:pt x="57" y="163"/>
                        <a:pt x="57" y="163"/>
                      </a:cubicBezTo>
                      <a:cubicBezTo>
                        <a:pt x="57" y="167"/>
                        <a:pt x="57" y="167"/>
                        <a:pt x="57" y="167"/>
                      </a:cubicBezTo>
                      <a:cubicBezTo>
                        <a:pt x="54" y="168"/>
                        <a:pt x="54" y="168"/>
                        <a:pt x="54" y="168"/>
                      </a:cubicBezTo>
                      <a:cubicBezTo>
                        <a:pt x="53" y="173"/>
                        <a:pt x="53" y="173"/>
                        <a:pt x="53" y="173"/>
                      </a:cubicBezTo>
                      <a:cubicBezTo>
                        <a:pt x="49" y="176"/>
                        <a:pt x="49" y="176"/>
                        <a:pt x="49" y="176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42" y="184"/>
                        <a:pt x="42" y="184"/>
                        <a:pt x="42" y="184"/>
                      </a:cubicBezTo>
                      <a:cubicBezTo>
                        <a:pt x="40" y="189"/>
                        <a:pt x="40" y="189"/>
                        <a:pt x="40" y="189"/>
                      </a:cubicBezTo>
                      <a:cubicBezTo>
                        <a:pt x="38" y="190"/>
                        <a:pt x="38" y="190"/>
                        <a:pt x="38" y="190"/>
                      </a:cubicBezTo>
                      <a:cubicBezTo>
                        <a:pt x="37" y="194"/>
                        <a:pt x="37" y="194"/>
                        <a:pt x="37" y="194"/>
                      </a:cubicBezTo>
                      <a:cubicBezTo>
                        <a:pt x="34" y="198"/>
                        <a:pt x="34" y="198"/>
                        <a:pt x="34" y="198"/>
                      </a:cubicBezTo>
                      <a:cubicBezTo>
                        <a:pt x="26" y="206"/>
                        <a:pt x="26" y="206"/>
                        <a:pt x="26" y="206"/>
                      </a:cubicBezTo>
                      <a:cubicBezTo>
                        <a:pt x="20" y="211"/>
                        <a:pt x="20" y="211"/>
                        <a:pt x="20" y="211"/>
                      </a:cubicBezTo>
                      <a:cubicBezTo>
                        <a:pt x="19" y="214"/>
                        <a:pt x="19" y="214"/>
                        <a:pt x="19" y="214"/>
                      </a:cubicBezTo>
                      <a:cubicBezTo>
                        <a:pt x="18" y="219"/>
                        <a:pt x="18" y="219"/>
                        <a:pt x="18" y="219"/>
                      </a:cubicBezTo>
                      <a:cubicBezTo>
                        <a:pt x="20" y="222"/>
                        <a:pt x="20" y="222"/>
                        <a:pt x="20" y="222"/>
                      </a:cubicBezTo>
                      <a:cubicBezTo>
                        <a:pt x="22" y="223"/>
                        <a:pt x="22" y="223"/>
                        <a:pt x="22" y="223"/>
                      </a:cubicBezTo>
                      <a:cubicBezTo>
                        <a:pt x="23" y="223"/>
                        <a:pt x="23" y="223"/>
                        <a:pt x="23" y="223"/>
                      </a:cubicBezTo>
                      <a:cubicBezTo>
                        <a:pt x="26" y="226"/>
                        <a:pt x="26" y="226"/>
                        <a:pt x="26" y="226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36"/>
                        <a:pt x="25" y="236"/>
                        <a:pt x="25" y="236"/>
                      </a:cubicBezTo>
                      <a:cubicBezTo>
                        <a:pt x="24" y="240"/>
                        <a:pt x="24" y="240"/>
                        <a:pt x="24" y="240"/>
                      </a:cubicBezTo>
                      <a:cubicBezTo>
                        <a:pt x="24" y="242"/>
                        <a:pt x="24" y="242"/>
                        <a:pt x="24" y="242"/>
                      </a:cubicBez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18" y="246"/>
                        <a:pt x="18" y="246"/>
                        <a:pt x="18" y="246"/>
                      </a:cubicBezTo>
                      <a:cubicBezTo>
                        <a:pt x="18" y="251"/>
                        <a:pt x="18" y="251"/>
                        <a:pt x="18" y="251"/>
                      </a:cubicBezTo>
                      <a:cubicBezTo>
                        <a:pt x="0" y="330"/>
                        <a:pt x="0" y="330"/>
                        <a:pt x="0" y="330"/>
                      </a:cubicBezTo>
                      <a:cubicBezTo>
                        <a:pt x="35" y="338"/>
                        <a:pt x="102" y="352"/>
                        <a:pt x="102" y="352"/>
                      </a:cubicBezTo>
                      <a:cubicBezTo>
                        <a:pt x="208" y="373"/>
                        <a:pt x="208" y="373"/>
                        <a:pt x="208" y="373"/>
                      </a:cubicBezTo>
                      <a:cubicBezTo>
                        <a:pt x="228" y="256"/>
                        <a:pt x="228" y="256"/>
                        <a:pt x="228" y="256"/>
                      </a:cubicBezTo>
                      <a:cubicBezTo>
                        <a:pt x="226" y="254"/>
                        <a:pt x="226" y="254"/>
                        <a:pt x="226" y="254"/>
                      </a:cubicBezTo>
                      <a:cubicBezTo>
                        <a:pt x="224" y="252"/>
                        <a:pt x="224" y="252"/>
                        <a:pt x="224" y="252"/>
                      </a:cubicBezTo>
                      <a:cubicBezTo>
                        <a:pt x="224" y="251"/>
                        <a:pt x="224" y="251"/>
                        <a:pt x="224" y="251"/>
                      </a:cubicBezTo>
                      <a:cubicBezTo>
                        <a:pt x="223" y="247"/>
                        <a:pt x="223" y="247"/>
                        <a:pt x="223" y="247"/>
                      </a:cubicBezTo>
                      <a:cubicBezTo>
                        <a:pt x="221" y="244"/>
                        <a:pt x="221" y="244"/>
                        <a:pt x="221" y="244"/>
                      </a:cubicBezTo>
                      <a:cubicBezTo>
                        <a:pt x="218" y="241"/>
                        <a:pt x="218" y="241"/>
                        <a:pt x="218" y="241"/>
                      </a:cubicBezTo>
                      <a:cubicBezTo>
                        <a:pt x="214" y="241"/>
                        <a:pt x="214" y="241"/>
                        <a:pt x="214" y="241"/>
                      </a:cubicBezTo>
                      <a:cubicBezTo>
                        <a:pt x="213" y="246"/>
                        <a:pt x="213" y="246"/>
                        <a:pt x="213" y="246"/>
                      </a:cubicBezTo>
                      <a:cubicBezTo>
                        <a:pt x="212" y="249"/>
                        <a:pt x="212" y="249"/>
                        <a:pt x="212" y="249"/>
                      </a:cubicBezTo>
                      <a:cubicBezTo>
                        <a:pt x="202" y="248"/>
                        <a:pt x="202" y="248"/>
                        <a:pt x="202" y="248"/>
                      </a:cubicBezTo>
                      <a:cubicBezTo>
                        <a:pt x="197" y="246"/>
                        <a:pt x="197" y="246"/>
                        <a:pt x="197" y="246"/>
                      </a:cubicBezTo>
                      <a:cubicBezTo>
                        <a:pt x="189" y="245"/>
                        <a:pt x="189" y="245"/>
                        <a:pt x="189" y="245"/>
                      </a:cubicBezTo>
                      <a:cubicBezTo>
                        <a:pt x="185" y="245"/>
                        <a:pt x="185" y="245"/>
                        <a:pt x="185" y="245"/>
                      </a:cubicBezTo>
                      <a:cubicBezTo>
                        <a:pt x="184" y="247"/>
                        <a:pt x="184" y="247"/>
                        <a:pt x="184" y="247"/>
                      </a:cubicBezTo>
                      <a:cubicBezTo>
                        <a:pt x="184" y="249"/>
                        <a:pt x="184" y="249"/>
                        <a:pt x="184" y="249"/>
                      </a:cubicBezTo>
                      <a:cubicBezTo>
                        <a:pt x="179" y="247"/>
                        <a:pt x="179" y="247"/>
                        <a:pt x="179" y="247"/>
                      </a:cubicBezTo>
                      <a:cubicBezTo>
                        <a:pt x="174" y="244"/>
                        <a:pt x="174" y="244"/>
                        <a:pt x="174" y="244"/>
                      </a:cubicBezTo>
                      <a:cubicBezTo>
                        <a:pt x="171" y="244"/>
                        <a:pt x="171" y="244"/>
                        <a:pt x="171" y="244"/>
                      </a:cubicBezTo>
                      <a:cubicBezTo>
                        <a:pt x="169" y="244"/>
                        <a:pt x="169" y="244"/>
                        <a:pt x="169" y="244"/>
                      </a:cubicBezTo>
                      <a:cubicBezTo>
                        <a:pt x="168" y="247"/>
                        <a:pt x="168" y="247"/>
                        <a:pt x="168" y="247"/>
                      </a:cubicBezTo>
                      <a:cubicBezTo>
                        <a:pt x="168" y="249"/>
                        <a:pt x="168" y="249"/>
                        <a:pt x="168" y="249"/>
                      </a:cubicBezTo>
                      <a:cubicBezTo>
                        <a:pt x="164" y="249"/>
                        <a:pt x="164" y="249"/>
                        <a:pt x="164" y="249"/>
                      </a:cubicBezTo>
                      <a:cubicBezTo>
                        <a:pt x="162" y="245"/>
                        <a:pt x="162" y="245"/>
                        <a:pt x="162" y="245"/>
                      </a:cubicBezTo>
                      <a:cubicBezTo>
                        <a:pt x="162" y="242"/>
                        <a:pt x="162" y="242"/>
                        <a:pt x="162" y="242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0" y="232"/>
                        <a:pt x="160" y="232"/>
                        <a:pt x="160" y="232"/>
                      </a:cubicBezTo>
                      <a:cubicBezTo>
                        <a:pt x="160" y="226"/>
                        <a:pt x="160" y="226"/>
                        <a:pt x="160" y="226"/>
                      </a:cubicBezTo>
                      <a:cubicBezTo>
                        <a:pt x="156" y="226"/>
                        <a:pt x="156" y="226"/>
                        <a:pt x="156" y="226"/>
                      </a:cubicBezTo>
                      <a:cubicBezTo>
                        <a:pt x="151" y="223"/>
                        <a:pt x="151" y="223"/>
                        <a:pt x="151" y="223"/>
                      </a:cubicBezTo>
                      <a:cubicBezTo>
                        <a:pt x="149" y="220"/>
                        <a:pt x="149" y="220"/>
                        <a:pt x="149" y="220"/>
                      </a:cubicBezTo>
                      <a:cubicBezTo>
                        <a:pt x="149" y="218"/>
                        <a:pt x="149" y="218"/>
                        <a:pt x="149" y="218"/>
                      </a:cubicBezTo>
                      <a:cubicBezTo>
                        <a:pt x="149" y="213"/>
                        <a:pt x="149" y="213"/>
                        <a:pt x="149" y="213"/>
                      </a:cubicBezTo>
                      <a:cubicBezTo>
                        <a:pt x="149" y="208"/>
                        <a:pt x="149" y="208"/>
                        <a:pt x="149" y="208"/>
                      </a:cubicBezTo>
                      <a:cubicBezTo>
                        <a:pt x="145" y="204"/>
                        <a:pt x="145" y="204"/>
                        <a:pt x="145" y="204"/>
                      </a:cubicBezTo>
                      <a:cubicBezTo>
                        <a:pt x="145" y="201"/>
                        <a:pt x="145" y="201"/>
                        <a:pt x="145" y="201"/>
                      </a:cubicBezTo>
                      <a:cubicBezTo>
                        <a:pt x="145" y="195"/>
                        <a:pt x="145" y="195"/>
                        <a:pt x="145" y="195"/>
                      </a:cubicBezTo>
                      <a:cubicBezTo>
                        <a:pt x="144" y="187"/>
                        <a:pt x="144" y="187"/>
                        <a:pt x="144" y="187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cubicBezTo>
                        <a:pt x="141" y="179"/>
                        <a:pt x="141" y="179"/>
                        <a:pt x="141" y="179"/>
                      </a:cubicBezTo>
                      <a:cubicBezTo>
                        <a:pt x="139" y="179"/>
                        <a:pt x="139" y="179"/>
                        <a:pt x="139" y="179"/>
                      </a:cubicBezTo>
                      <a:cubicBezTo>
                        <a:pt x="135" y="182"/>
                        <a:pt x="135" y="182"/>
                        <a:pt x="135" y="182"/>
                      </a:cubicBezTo>
                      <a:cubicBezTo>
                        <a:pt x="133" y="182"/>
                        <a:pt x="133" y="182"/>
                        <a:pt x="133" y="182"/>
                      </a:cubicBezTo>
                      <a:cubicBezTo>
                        <a:pt x="130" y="183"/>
                        <a:pt x="130" y="183"/>
                        <a:pt x="130" y="183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5" y="186"/>
                        <a:pt x="125" y="186"/>
                        <a:pt x="125" y="186"/>
                      </a:cubicBezTo>
                      <a:cubicBezTo>
                        <a:pt x="125" y="183"/>
                        <a:pt x="125" y="183"/>
                        <a:pt x="125" y="183"/>
                      </a:cubicBezTo>
                      <a:cubicBezTo>
                        <a:pt x="121" y="181"/>
                        <a:pt x="121" y="181"/>
                        <a:pt x="121" y="181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2" y="172"/>
                        <a:pt x="122" y="172"/>
                        <a:pt x="122" y="172"/>
                      </a:cubicBezTo>
                      <a:cubicBezTo>
                        <a:pt x="125" y="168"/>
                        <a:pt x="125" y="168"/>
                        <a:pt x="125" y="168"/>
                      </a:cubicBezTo>
                      <a:cubicBezTo>
                        <a:pt x="128" y="168"/>
                        <a:pt x="128" y="168"/>
                        <a:pt x="128" y="168"/>
                      </a:cubicBezTo>
                      <a:cubicBezTo>
                        <a:pt x="129" y="166"/>
                        <a:pt x="129" y="166"/>
                        <a:pt x="129" y="166"/>
                      </a:cubicBezTo>
                      <a:cubicBezTo>
                        <a:pt x="127" y="160"/>
                        <a:pt x="127" y="160"/>
                        <a:pt x="127" y="160"/>
                      </a:cubicBezTo>
                      <a:cubicBezTo>
                        <a:pt x="128" y="154"/>
                        <a:pt x="128" y="154"/>
                        <a:pt x="128" y="154"/>
                      </a:cubicBezTo>
                      <a:cubicBezTo>
                        <a:pt x="131" y="147"/>
                        <a:pt x="131" y="147"/>
                        <a:pt x="131" y="147"/>
                      </a:cubicBezTo>
                      <a:cubicBezTo>
                        <a:pt x="134" y="141"/>
                        <a:pt x="134" y="141"/>
                        <a:pt x="134" y="141"/>
                      </a:cubicBezTo>
                      <a:cubicBezTo>
                        <a:pt x="137" y="135"/>
                        <a:pt x="137" y="135"/>
                        <a:pt x="137" y="135"/>
                      </a:cubicBezTo>
                      <a:cubicBezTo>
                        <a:pt x="137" y="131"/>
                        <a:pt x="137" y="131"/>
                        <a:pt x="137" y="131"/>
                      </a:cubicBezTo>
                      <a:cubicBezTo>
                        <a:pt x="128" y="129"/>
                        <a:pt x="128" y="129"/>
                        <a:pt x="128" y="129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5" y="124"/>
                        <a:pt x="125" y="124"/>
                        <a:pt x="125" y="124"/>
                      </a:cubicBezTo>
                      <a:cubicBezTo>
                        <a:pt x="123" y="118"/>
                        <a:pt x="123" y="118"/>
                        <a:pt x="123" y="118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9" y="106"/>
                        <a:pt x="119" y="106"/>
                        <a:pt x="119" y="106"/>
                      </a:cubicBezTo>
                      <a:cubicBezTo>
                        <a:pt x="114" y="101"/>
                        <a:pt x="114" y="101"/>
                        <a:pt x="114" y="101"/>
                      </a:cubicBezTo>
                      <a:cubicBezTo>
                        <a:pt x="109" y="93"/>
                        <a:pt x="109" y="93"/>
                        <a:pt x="109" y="93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104" y="82"/>
                        <a:pt x="104" y="82"/>
                        <a:pt x="104" y="82"/>
                      </a:cubicBezTo>
                      <a:cubicBezTo>
                        <a:pt x="104" y="79"/>
                        <a:pt x="104" y="79"/>
                        <a:pt x="104" y="79"/>
                      </a:cubicBezTo>
                      <a:cubicBezTo>
                        <a:pt x="101" y="76"/>
                        <a:pt x="101" y="76"/>
                        <a:pt x="101" y="76"/>
                      </a:cubicBezTo>
                      <a:cubicBezTo>
                        <a:pt x="101" y="72"/>
                        <a:pt x="101" y="72"/>
                        <a:pt x="101" y="72"/>
                      </a:cubicBezTo>
                      <a:cubicBezTo>
                        <a:pt x="101" y="69"/>
                        <a:pt x="101" y="69"/>
                        <a:pt x="101" y="69"/>
                      </a:cubicBezTo>
                      <a:cubicBezTo>
                        <a:pt x="99" y="64"/>
                        <a:pt x="99" y="64"/>
                        <a:pt x="99" y="64"/>
                      </a:cubicBezTo>
                      <a:cubicBezTo>
                        <a:pt x="97" y="62"/>
                        <a:pt x="97" y="62"/>
                        <a:pt x="97" y="62"/>
                      </a:cubicBezTo>
                      <a:cubicBezTo>
                        <a:pt x="97" y="59"/>
                        <a:pt x="97" y="59"/>
                        <a:pt x="97" y="59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04" y="25"/>
                        <a:pt x="104" y="25"/>
                        <a:pt x="104" y="25"/>
                      </a:cubicBezTo>
                      <a:cubicBezTo>
                        <a:pt x="106" y="18"/>
                        <a:pt x="106" y="18"/>
                        <a:pt x="106" y="18"/>
                      </a:cubicBezTo>
                      <a:cubicBezTo>
                        <a:pt x="108" y="8"/>
                        <a:pt x="108" y="8"/>
                        <a:pt x="108" y="8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52" y="114"/>
                        <a:pt x="47" y="120"/>
                      </a:cubicBezTo>
                      <a:cubicBezTo>
                        <a:pt x="43" y="127"/>
                        <a:pt x="48" y="125"/>
                        <a:pt x="48" y="13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85" name="Freeform 21">
                  <a:extLst>
                    <a:ext uri="{FF2B5EF4-FFF2-40B4-BE49-F238E27FC236}">
                      <a16:creationId xmlns:a16="http://schemas.microsoft.com/office/drawing/2014/main" id="{548C11B9-F777-444F-AEAE-E2953B8CD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43359" y="4864945"/>
                  <a:ext cx="2372422" cy="1534230"/>
                </a:xfrm>
                <a:custGeom>
                  <a:avLst/>
                  <a:gdLst>
                    <a:gd name="T0" fmla="*/ 184 w 391"/>
                    <a:gd name="T1" fmla="*/ 33 h 252"/>
                    <a:gd name="T2" fmla="*/ 9 w 391"/>
                    <a:gd name="T3" fmla="*/ 10 h 252"/>
                    <a:gd name="T4" fmla="*/ 4 w 391"/>
                    <a:gd name="T5" fmla="*/ 28 h 252"/>
                    <a:gd name="T6" fmla="*/ 0 w 391"/>
                    <a:gd name="T7" fmla="*/ 51 h 252"/>
                    <a:gd name="T8" fmla="*/ 2 w 391"/>
                    <a:gd name="T9" fmla="*/ 56 h 252"/>
                    <a:gd name="T10" fmla="*/ 4 w 391"/>
                    <a:gd name="T11" fmla="*/ 64 h 252"/>
                    <a:gd name="T12" fmla="*/ 7 w 391"/>
                    <a:gd name="T13" fmla="*/ 71 h 252"/>
                    <a:gd name="T14" fmla="*/ 11 w 391"/>
                    <a:gd name="T15" fmla="*/ 80 h 252"/>
                    <a:gd name="T16" fmla="*/ 17 w 391"/>
                    <a:gd name="T17" fmla="*/ 93 h 252"/>
                    <a:gd name="T18" fmla="*/ 25 w 391"/>
                    <a:gd name="T19" fmla="*/ 103 h 252"/>
                    <a:gd name="T20" fmla="*/ 28 w 391"/>
                    <a:gd name="T21" fmla="*/ 116 h 252"/>
                    <a:gd name="T22" fmla="*/ 31 w 391"/>
                    <a:gd name="T23" fmla="*/ 121 h 252"/>
                    <a:gd name="T24" fmla="*/ 40 w 391"/>
                    <a:gd name="T25" fmla="*/ 127 h 252"/>
                    <a:gd name="T26" fmla="*/ 34 w 391"/>
                    <a:gd name="T27" fmla="*/ 139 h 252"/>
                    <a:gd name="T28" fmla="*/ 30 w 391"/>
                    <a:gd name="T29" fmla="*/ 152 h 252"/>
                    <a:gd name="T30" fmla="*/ 31 w 391"/>
                    <a:gd name="T31" fmla="*/ 160 h 252"/>
                    <a:gd name="T32" fmla="*/ 25 w 391"/>
                    <a:gd name="T33" fmla="*/ 164 h 252"/>
                    <a:gd name="T34" fmla="*/ 24 w 391"/>
                    <a:gd name="T35" fmla="*/ 173 h 252"/>
                    <a:gd name="T36" fmla="*/ 28 w 391"/>
                    <a:gd name="T37" fmla="*/ 178 h 252"/>
                    <a:gd name="T38" fmla="*/ 33 w 391"/>
                    <a:gd name="T39" fmla="*/ 175 h 252"/>
                    <a:gd name="T40" fmla="*/ 38 w 391"/>
                    <a:gd name="T41" fmla="*/ 174 h 252"/>
                    <a:gd name="T42" fmla="*/ 44 w 391"/>
                    <a:gd name="T43" fmla="*/ 171 h 252"/>
                    <a:gd name="T44" fmla="*/ 47 w 391"/>
                    <a:gd name="T45" fmla="*/ 179 h 252"/>
                    <a:gd name="T46" fmla="*/ 48 w 391"/>
                    <a:gd name="T47" fmla="*/ 193 h 252"/>
                    <a:gd name="T48" fmla="*/ 52 w 391"/>
                    <a:gd name="T49" fmla="*/ 200 h 252"/>
                    <a:gd name="T50" fmla="*/ 52 w 391"/>
                    <a:gd name="T51" fmla="*/ 210 h 252"/>
                    <a:gd name="T52" fmla="*/ 54 w 391"/>
                    <a:gd name="T53" fmla="*/ 215 h 252"/>
                    <a:gd name="T54" fmla="*/ 63 w 391"/>
                    <a:gd name="T55" fmla="*/ 218 h 252"/>
                    <a:gd name="T56" fmla="*/ 65 w 391"/>
                    <a:gd name="T57" fmla="*/ 230 h 252"/>
                    <a:gd name="T58" fmla="*/ 65 w 391"/>
                    <a:gd name="T59" fmla="*/ 237 h 252"/>
                    <a:gd name="T60" fmla="*/ 71 w 391"/>
                    <a:gd name="T61" fmla="*/ 241 h 252"/>
                    <a:gd name="T62" fmla="*/ 72 w 391"/>
                    <a:gd name="T63" fmla="*/ 236 h 252"/>
                    <a:gd name="T64" fmla="*/ 77 w 391"/>
                    <a:gd name="T65" fmla="*/ 236 h 252"/>
                    <a:gd name="T66" fmla="*/ 87 w 391"/>
                    <a:gd name="T67" fmla="*/ 241 h 252"/>
                    <a:gd name="T68" fmla="*/ 88 w 391"/>
                    <a:gd name="T69" fmla="*/ 237 h 252"/>
                    <a:gd name="T70" fmla="*/ 100 w 391"/>
                    <a:gd name="T71" fmla="*/ 238 h 252"/>
                    <a:gd name="T72" fmla="*/ 115 w 391"/>
                    <a:gd name="T73" fmla="*/ 241 h 252"/>
                    <a:gd name="T74" fmla="*/ 117 w 391"/>
                    <a:gd name="T75" fmla="*/ 233 h 252"/>
                    <a:gd name="T76" fmla="*/ 124 w 391"/>
                    <a:gd name="T77" fmla="*/ 236 h 252"/>
                    <a:gd name="T78" fmla="*/ 127 w 391"/>
                    <a:gd name="T79" fmla="*/ 243 h 252"/>
                    <a:gd name="T80" fmla="*/ 129 w 391"/>
                    <a:gd name="T81" fmla="*/ 246 h 252"/>
                    <a:gd name="T82" fmla="*/ 136 w 391"/>
                    <a:gd name="T83" fmla="*/ 221 h 252"/>
                    <a:gd name="T84" fmla="*/ 373 w 391"/>
                    <a:gd name="T85" fmla="*/ 252 h 252"/>
                    <a:gd name="T86" fmla="*/ 391 w 391"/>
                    <a:gd name="T87" fmla="*/ 6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1" h="252">
                      <a:moveTo>
                        <a:pt x="391" y="60"/>
                      </a:moveTo>
                      <a:cubicBezTo>
                        <a:pt x="391" y="60"/>
                        <a:pt x="243" y="42"/>
                        <a:pt x="184" y="33"/>
                      </a:cubicBezTo>
                      <a:cubicBezTo>
                        <a:pt x="112" y="22"/>
                        <a:pt x="11" y="0"/>
                        <a:pt x="1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7" y="71"/>
                        <a:pt x="7" y="71"/>
                        <a:pt x="7" y="71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7" y="93"/>
                        <a:pt x="17" y="93"/>
                        <a:pt x="17" y="93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6" y="110"/>
                        <a:pt x="26" y="110"/>
                        <a:pt x="26" y="110"/>
                      </a:cubicBezTo>
                      <a:cubicBezTo>
                        <a:pt x="28" y="116"/>
                        <a:pt x="28" y="116"/>
                        <a:pt x="28" y="116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40" y="123"/>
                        <a:pt x="40" y="123"/>
                        <a:pt x="40" y="123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cubicBezTo>
                        <a:pt x="37" y="133"/>
                        <a:pt x="37" y="133"/>
                        <a:pt x="37" y="133"/>
                      </a:cubicBezTo>
                      <a:cubicBezTo>
                        <a:pt x="34" y="139"/>
                        <a:pt x="34" y="139"/>
                        <a:pt x="34" y="139"/>
                      </a:cubicBezTo>
                      <a:cubicBezTo>
                        <a:pt x="31" y="146"/>
                        <a:pt x="31" y="146"/>
                        <a:pt x="31" y="146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32" y="158"/>
                        <a:pt x="32" y="158"/>
                        <a:pt x="32" y="158"/>
                      </a:cubicBezTo>
                      <a:cubicBezTo>
                        <a:pt x="31" y="160"/>
                        <a:pt x="31" y="160"/>
                        <a:pt x="31" y="160"/>
                      </a:cubicBezTo>
                      <a:cubicBezTo>
                        <a:pt x="28" y="160"/>
                        <a:pt x="28" y="160"/>
                        <a:pt x="28" y="160"/>
                      </a:cubicBezTo>
                      <a:cubicBezTo>
                        <a:pt x="25" y="164"/>
                        <a:pt x="25" y="164"/>
                        <a:pt x="25" y="164"/>
                      </a:cubicBezTo>
                      <a:cubicBezTo>
                        <a:pt x="22" y="171"/>
                        <a:pt x="22" y="171"/>
                        <a:pt x="22" y="171"/>
                      </a:cubicBezTo>
                      <a:cubicBezTo>
                        <a:pt x="24" y="173"/>
                        <a:pt x="24" y="173"/>
                        <a:pt x="24" y="173"/>
                      </a:cubicBezTo>
                      <a:cubicBezTo>
                        <a:pt x="28" y="175"/>
                        <a:pt x="28" y="175"/>
                        <a:pt x="28" y="175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30" y="178"/>
                        <a:pt x="30" y="178"/>
                        <a:pt x="30" y="178"/>
                      </a:cubicBezTo>
                      <a:cubicBezTo>
                        <a:pt x="33" y="175"/>
                        <a:pt x="33" y="175"/>
                        <a:pt x="33" y="175"/>
                      </a:cubicBezTo>
                      <a:cubicBezTo>
                        <a:pt x="36" y="174"/>
                        <a:pt x="36" y="174"/>
                        <a:pt x="36" y="174"/>
                      </a:cubicBezTo>
                      <a:cubicBezTo>
                        <a:pt x="38" y="174"/>
                        <a:pt x="38" y="174"/>
                        <a:pt x="38" y="174"/>
                      </a:cubicBezTo>
                      <a:cubicBezTo>
                        <a:pt x="42" y="171"/>
                        <a:pt x="42" y="171"/>
                        <a:pt x="42" y="171"/>
                      </a:cubicBezTo>
                      <a:cubicBezTo>
                        <a:pt x="44" y="171"/>
                        <a:pt x="44" y="171"/>
                        <a:pt x="44" y="171"/>
                      </a:cubicBezTo>
                      <a:cubicBezTo>
                        <a:pt x="45" y="175"/>
                        <a:pt x="45" y="175"/>
                        <a:pt x="45" y="175"/>
                      </a:cubicBezTo>
                      <a:cubicBezTo>
                        <a:pt x="47" y="179"/>
                        <a:pt x="47" y="179"/>
                        <a:pt x="47" y="179"/>
                      </a:cubicBezTo>
                      <a:cubicBezTo>
                        <a:pt x="48" y="187"/>
                        <a:pt x="48" y="187"/>
                        <a:pt x="48" y="187"/>
                      </a:cubicBezTo>
                      <a:cubicBezTo>
                        <a:pt x="48" y="193"/>
                        <a:pt x="48" y="193"/>
                        <a:pt x="48" y="193"/>
                      </a:cubicBezTo>
                      <a:cubicBezTo>
                        <a:pt x="48" y="196"/>
                        <a:pt x="48" y="196"/>
                        <a:pt x="48" y="196"/>
                      </a:cubicBezTo>
                      <a:cubicBezTo>
                        <a:pt x="52" y="200"/>
                        <a:pt x="52" y="200"/>
                        <a:pt x="52" y="200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52" y="210"/>
                        <a:pt x="52" y="210"/>
                        <a:pt x="52" y="210"/>
                      </a:cubicBezTo>
                      <a:cubicBezTo>
                        <a:pt x="52" y="212"/>
                        <a:pt x="52" y="212"/>
                        <a:pt x="52" y="212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9" y="218"/>
                        <a:pt x="59" y="218"/>
                        <a:pt x="59" y="218"/>
                      </a:cubicBezTo>
                      <a:cubicBezTo>
                        <a:pt x="63" y="218"/>
                        <a:pt x="63" y="218"/>
                        <a:pt x="63" y="218"/>
                      </a:cubicBezTo>
                      <a:cubicBezTo>
                        <a:pt x="63" y="224"/>
                        <a:pt x="63" y="224"/>
                        <a:pt x="63" y="224"/>
                      </a:cubicBezTo>
                      <a:cubicBezTo>
                        <a:pt x="65" y="230"/>
                        <a:pt x="65" y="230"/>
                        <a:pt x="65" y="230"/>
                      </a:cubicBezTo>
                      <a:cubicBezTo>
                        <a:pt x="65" y="234"/>
                        <a:pt x="65" y="234"/>
                        <a:pt x="65" y="234"/>
                      </a:cubicBezTo>
                      <a:cubicBezTo>
                        <a:pt x="65" y="237"/>
                        <a:pt x="65" y="237"/>
                        <a:pt x="65" y="237"/>
                      </a:cubicBezTo>
                      <a:cubicBezTo>
                        <a:pt x="67" y="241"/>
                        <a:pt x="67" y="241"/>
                        <a:pt x="67" y="241"/>
                      </a:cubicBezTo>
                      <a:cubicBezTo>
                        <a:pt x="71" y="241"/>
                        <a:pt x="71" y="241"/>
                        <a:pt x="71" y="241"/>
                      </a:cubicBezTo>
                      <a:cubicBezTo>
                        <a:pt x="71" y="239"/>
                        <a:pt x="71" y="239"/>
                        <a:pt x="71" y="239"/>
                      </a:cubicBezTo>
                      <a:cubicBezTo>
                        <a:pt x="72" y="236"/>
                        <a:pt x="72" y="236"/>
                        <a:pt x="72" y="236"/>
                      </a:cubicBezTo>
                      <a:cubicBezTo>
                        <a:pt x="74" y="236"/>
                        <a:pt x="74" y="236"/>
                        <a:pt x="74" y="236"/>
                      </a:cubicBezTo>
                      <a:cubicBezTo>
                        <a:pt x="77" y="236"/>
                        <a:pt x="77" y="236"/>
                        <a:pt x="77" y="236"/>
                      </a:cubicBezTo>
                      <a:cubicBezTo>
                        <a:pt x="82" y="239"/>
                        <a:pt x="82" y="239"/>
                        <a:pt x="82" y="239"/>
                      </a:cubicBezTo>
                      <a:cubicBezTo>
                        <a:pt x="87" y="241"/>
                        <a:pt x="87" y="241"/>
                        <a:pt x="87" y="241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8" y="237"/>
                        <a:pt x="88" y="237"/>
                        <a:pt x="88" y="237"/>
                      </a:cubicBezTo>
                      <a:cubicBezTo>
                        <a:pt x="92" y="237"/>
                        <a:pt x="92" y="237"/>
                        <a:pt x="92" y="237"/>
                      </a:cubicBezTo>
                      <a:cubicBezTo>
                        <a:pt x="100" y="238"/>
                        <a:pt x="100" y="238"/>
                        <a:pt x="100" y="238"/>
                      </a:cubicBezTo>
                      <a:cubicBezTo>
                        <a:pt x="105" y="240"/>
                        <a:pt x="105" y="240"/>
                        <a:pt x="105" y="240"/>
                      </a:cubicBezTo>
                      <a:cubicBezTo>
                        <a:pt x="115" y="241"/>
                        <a:pt x="115" y="241"/>
                        <a:pt x="115" y="241"/>
                      </a:cubicBezTo>
                      <a:cubicBezTo>
                        <a:pt x="116" y="238"/>
                        <a:pt x="116" y="238"/>
                        <a:pt x="116" y="238"/>
                      </a:cubicBezTo>
                      <a:cubicBezTo>
                        <a:pt x="117" y="233"/>
                        <a:pt x="117" y="233"/>
                        <a:pt x="117" y="233"/>
                      </a:cubicBezTo>
                      <a:cubicBezTo>
                        <a:pt x="121" y="233"/>
                        <a:pt x="121" y="233"/>
                        <a:pt x="121" y="233"/>
                      </a:cubicBezTo>
                      <a:cubicBezTo>
                        <a:pt x="124" y="236"/>
                        <a:pt x="124" y="236"/>
                        <a:pt x="124" y="236"/>
                      </a:cubicBezTo>
                      <a:cubicBezTo>
                        <a:pt x="126" y="239"/>
                        <a:pt x="126" y="239"/>
                        <a:pt x="126" y="239"/>
                      </a:cubicBezTo>
                      <a:cubicBezTo>
                        <a:pt x="127" y="243"/>
                        <a:pt x="127" y="243"/>
                        <a:pt x="127" y="243"/>
                      </a:cubicBezTo>
                      <a:cubicBezTo>
                        <a:pt x="127" y="244"/>
                        <a:pt x="127" y="244"/>
                        <a:pt x="127" y="244"/>
                      </a:cubicBezTo>
                      <a:cubicBezTo>
                        <a:pt x="129" y="246"/>
                        <a:pt x="129" y="246"/>
                        <a:pt x="129" y="246"/>
                      </a:cubicBezTo>
                      <a:cubicBezTo>
                        <a:pt x="131" y="248"/>
                        <a:pt x="131" y="248"/>
                        <a:pt x="131" y="248"/>
                      </a:cubicBezTo>
                      <a:cubicBezTo>
                        <a:pt x="136" y="221"/>
                        <a:pt x="136" y="221"/>
                        <a:pt x="136" y="221"/>
                      </a:cubicBezTo>
                      <a:cubicBezTo>
                        <a:pt x="372" y="252"/>
                        <a:pt x="372" y="252"/>
                        <a:pt x="372" y="252"/>
                      </a:cubicBezTo>
                      <a:cubicBezTo>
                        <a:pt x="373" y="252"/>
                        <a:pt x="373" y="252"/>
                        <a:pt x="373" y="252"/>
                      </a:cubicBezTo>
                      <a:cubicBezTo>
                        <a:pt x="377" y="207"/>
                        <a:pt x="377" y="207"/>
                        <a:pt x="377" y="207"/>
                      </a:cubicBezTo>
                      <a:lnTo>
                        <a:pt x="391" y="6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  <p:sp>
            <p:nvSpPr>
              <p:cNvPr id="79" name="Freeform 44">
                <a:extLst>
                  <a:ext uri="{FF2B5EF4-FFF2-40B4-BE49-F238E27FC236}">
                    <a16:creationId xmlns:a16="http://schemas.microsoft.com/office/drawing/2014/main" id="{8F336DE8-8257-4B41-A44B-EB596C1C5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5782" y="7517588"/>
                <a:ext cx="1060784" cy="1046718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sp>
          <p:nvSpPr>
            <p:cNvPr id="31" name="Line 48">
              <a:extLst>
                <a:ext uri="{FF2B5EF4-FFF2-40B4-BE49-F238E27FC236}">
                  <a16:creationId xmlns:a16="http://schemas.microsoft.com/office/drawing/2014/main" id="{C3E5B253-EEF2-8343-A21E-858910DCC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2048" y="5832769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9B6243A1-86F3-BC41-8792-561E0A926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2048" y="5832769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7B8569-DA8E-7545-8BD1-A3307901956A}"/>
                </a:ext>
              </a:extLst>
            </p:cNvPr>
            <p:cNvGrpSpPr/>
            <p:nvPr/>
          </p:nvGrpSpPr>
          <p:grpSpPr>
            <a:xfrm>
              <a:off x="11467545" y="5071405"/>
              <a:ext cx="10523928" cy="5190496"/>
              <a:chOff x="11028965" y="5194731"/>
              <a:chExt cx="11396240" cy="5620729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B206373A-9EE4-784B-A7C4-98E7B5FB1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814" y="6757642"/>
                <a:ext cx="401378" cy="365635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815077B1-9230-B440-B330-0076A014B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3185" y="6721793"/>
                <a:ext cx="172020" cy="222249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FDF7BDEA-FD0E-7A48-9DBE-8DFC7F703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3776" y="7101773"/>
                <a:ext cx="301030" cy="673911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83F951D6-4829-BF46-B401-FDB70ABF2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6438" y="7567773"/>
                <a:ext cx="236524" cy="387142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A87BE618-01B3-A849-B3F1-EC14EA7E8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4277" y="9145015"/>
                <a:ext cx="1146792" cy="888992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C698C15-1A72-2141-B045-5F472F12EDD3}"/>
                  </a:ext>
                </a:extLst>
              </p:cNvPr>
              <p:cNvGrpSpPr/>
              <p:nvPr/>
            </p:nvGrpSpPr>
            <p:grpSpPr>
              <a:xfrm>
                <a:off x="11028965" y="5194731"/>
                <a:ext cx="10751165" cy="5620729"/>
                <a:chOff x="11028965" y="5194731"/>
                <a:chExt cx="10751165" cy="5620729"/>
              </a:xfrm>
              <a:grpFill/>
            </p:grpSpPr>
            <p:sp>
              <p:nvSpPr>
                <p:cNvPr id="61" name="Freeform 8">
                  <a:extLst>
                    <a:ext uri="{FF2B5EF4-FFF2-40B4-BE49-F238E27FC236}">
                      <a16:creationId xmlns:a16="http://schemas.microsoft.com/office/drawing/2014/main" id="{1BD70970-6844-3A46-BCA0-B10B79347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5282" y="8399405"/>
                  <a:ext cx="1569666" cy="1849677"/>
                </a:xfrm>
                <a:custGeom>
                  <a:avLst/>
                  <a:gdLst>
                    <a:gd name="T0" fmla="*/ 73 w 259"/>
                    <a:gd name="T1" fmla="*/ 0 h 304"/>
                    <a:gd name="T2" fmla="*/ 68 w 259"/>
                    <a:gd name="T3" fmla="*/ 25 h 304"/>
                    <a:gd name="T4" fmla="*/ 62 w 259"/>
                    <a:gd name="T5" fmla="*/ 43 h 304"/>
                    <a:gd name="T6" fmla="*/ 59 w 259"/>
                    <a:gd name="T7" fmla="*/ 45 h 304"/>
                    <a:gd name="T8" fmla="*/ 56 w 259"/>
                    <a:gd name="T9" fmla="*/ 43 h 304"/>
                    <a:gd name="T10" fmla="*/ 51 w 259"/>
                    <a:gd name="T11" fmla="*/ 39 h 304"/>
                    <a:gd name="T12" fmla="*/ 47 w 259"/>
                    <a:gd name="T13" fmla="*/ 41 h 304"/>
                    <a:gd name="T14" fmla="*/ 45 w 259"/>
                    <a:gd name="T15" fmla="*/ 37 h 304"/>
                    <a:gd name="T16" fmla="*/ 38 w 259"/>
                    <a:gd name="T17" fmla="*/ 39 h 304"/>
                    <a:gd name="T18" fmla="*/ 35 w 259"/>
                    <a:gd name="T19" fmla="*/ 42 h 304"/>
                    <a:gd name="T20" fmla="*/ 35 w 259"/>
                    <a:gd name="T21" fmla="*/ 53 h 304"/>
                    <a:gd name="T22" fmla="*/ 35 w 259"/>
                    <a:gd name="T23" fmla="*/ 67 h 304"/>
                    <a:gd name="T24" fmla="*/ 35 w 259"/>
                    <a:gd name="T25" fmla="*/ 80 h 304"/>
                    <a:gd name="T26" fmla="*/ 34 w 259"/>
                    <a:gd name="T27" fmla="*/ 84 h 304"/>
                    <a:gd name="T28" fmla="*/ 31 w 259"/>
                    <a:gd name="T29" fmla="*/ 89 h 304"/>
                    <a:gd name="T30" fmla="*/ 30 w 259"/>
                    <a:gd name="T31" fmla="*/ 94 h 304"/>
                    <a:gd name="T32" fmla="*/ 30 w 259"/>
                    <a:gd name="T33" fmla="*/ 101 h 304"/>
                    <a:gd name="T34" fmla="*/ 34 w 259"/>
                    <a:gd name="T35" fmla="*/ 110 h 304"/>
                    <a:gd name="T36" fmla="*/ 35 w 259"/>
                    <a:gd name="T37" fmla="*/ 119 h 304"/>
                    <a:gd name="T38" fmla="*/ 37 w 259"/>
                    <a:gd name="T39" fmla="*/ 122 h 304"/>
                    <a:gd name="T40" fmla="*/ 42 w 259"/>
                    <a:gd name="T41" fmla="*/ 128 h 304"/>
                    <a:gd name="T42" fmla="*/ 39 w 259"/>
                    <a:gd name="T43" fmla="*/ 130 h 304"/>
                    <a:gd name="T44" fmla="*/ 34 w 259"/>
                    <a:gd name="T45" fmla="*/ 134 h 304"/>
                    <a:gd name="T46" fmla="*/ 24 w 259"/>
                    <a:gd name="T47" fmla="*/ 141 h 304"/>
                    <a:gd name="T48" fmla="*/ 21 w 259"/>
                    <a:gd name="T49" fmla="*/ 154 h 304"/>
                    <a:gd name="T50" fmla="*/ 17 w 259"/>
                    <a:gd name="T51" fmla="*/ 162 h 304"/>
                    <a:gd name="T52" fmla="*/ 13 w 259"/>
                    <a:gd name="T53" fmla="*/ 166 h 304"/>
                    <a:gd name="T54" fmla="*/ 11 w 259"/>
                    <a:gd name="T55" fmla="*/ 167 h 304"/>
                    <a:gd name="T56" fmla="*/ 9 w 259"/>
                    <a:gd name="T57" fmla="*/ 171 h 304"/>
                    <a:gd name="T58" fmla="*/ 10 w 259"/>
                    <a:gd name="T59" fmla="*/ 178 h 304"/>
                    <a:gd name="T60" fmla="*/ 9 w 259"/>
                    <a:gd name="T61" fmla="*/ 183 h 304"/>
                    <a:gd name="T62" fmla="*/ 15 w 259"/>
                    <a:gd name="T63" fmla="*/ 188 h 304"/>
                    <a:gd name="T64" fmla="*/ 13 w 259"/>
                    <a:gd name="T65" fmla="*/ 192 h 304"/>
                    <a:gd name="T66" fmla="*/ 5 w 259"/>
                    <a:gd name="T67" fmla="*/ 196 h 304"/>
                    <a:gd name="T68" fmla="*/ 3 w 259"/>
                    <a:gd name="T69" fmla="*/ 200 h 304"/>
                    <a:gd name="T70" fmla="*/ 0 w 259"/>
                    <a:gd name="T71" fmla="*/ 206 h 304"/>
                    <a:gd name="T72" fmla="*/ 139 w 259"/>
                    <a:gd name="T73" fmla="*/ 291 h 304"/>
                    <a:gd name="T74" fmla="*/ 182 w 259"/>
                    <a:gd name="T75" fmla="*/ 299 h 304"/>
                    <a:gd name="T76" fmla="*/ 218 w 259"/>
                    <a:gd name="T77" fmla="*/ 304 h 304"/>
                    <a:gd name="T78" fmla="*/ 219 w 259"/>
                    <a:gd name="T79" fmla="*/ 304 h 304"/>
                    <a:gd name="T80" fmla="*/ 259 w 259"/>
                    <a:gd name="T81" fmla="*/ 33 h 304"/>
                    <a:gd name="T82" fmla="*/ 73 w 259"/>
                    <a:gd name="T83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9" h="304">
                      <a:moveTo>
                        <a:pt x="73" y="0"/>
                      </a:moveTo>
                      <a:cubicBezTo>
                        <a:pt x="73" y="0"/>
                        <a:pt x="69" y="19"/>
                        <a:pt x="68" y="25"/>
                      </a:cubicBezTo>
                      <a:cubicBezTo>
                        <a:pt x="66" y="29"/>
                        <a:pt x="62" y="43"/>
                        <a:pt x="62" y="4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6" y="43"/>
                        <a:pt x="56" y="43"/>
                        <a:pt x="56" y="43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67"/>
                        <a:pt x="35" y="67"/>
                        <a:pt x="35" y="67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34" y="84"/>
                        <a:pt x="34" y="84"/>
                        <a:pt x="34" y="84"/>
                      </a:cubicBezTo>
                      <a:cubicBezTo>
                        <a:pt x="31" y="89"/>
                        <a:pt x="31" y="89"/>
                        <a:pt x="31" y="89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4" y="110"/>
                        <a:pt x="34" y="110"/>
                        <a:pt x="34" y="110"/>
                      </a:cubicBezTo>
                      <a:cubicBezTo>
                        <a:pt x="35" y="119"/>
                        <a:pt x="35" y="119"/>
                        <a:pt x="35" y="119"/>
                      </a:cubicBezTo>
                      <a:cubicBezTo>
                        <a:pt x="37" y="122"/>
                        <a:pt x="37" y="122"/>
                        <a:pt x="37" y="122"/>
                      </a:cubicBezTo>
                      <a:cubicBezTo>
                        <a:pt x="42" y="128"/>
                        <a:pt x="42" y="128"/>
                        <a:pt x="42" y="128"/>
                      </a:cubicBezTo>
                      <a:cubicBezTo>
                        <a:pt x="39" y="130"/>
                        <a:pt x="39" y="130"/>
                        <a:pt x="39" y="130"/>
                      </a:cubicBezTo>
                      <a:cubicBezTo>
                        <a:pt x="34" y="134"/>
                        <a:pt x="34" y="134"/>
                        <a:pt x="34" y="134"/>
                      </a:cubicBezTo>
                      <a:cubicBezTo>
                        <a:pt x="24" y="141"/>
                        <a:pt x="24" y="141"/>
                        <a:pt x="24" y="141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17" y="162"/>
                        <a:pt x="17" y="162"/>
                        <a:pt x="17" y="162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1" y="167"/>
                        <a:pt x="11" y="167"/>
                        <a:pt x="11" y="167"/>
                      </a:cubicBezTo>
                      <a:cubicBezTo>
                        <a:pt x="9" y="171"/>
                        <a:pt x="9" y="171"/>
                        <a:pt x="9" y="171"/>
                      </a:cubicBezTo>
                      <a:cubicBezTo>
                        <a:pt x="10" y="178"/>
                        <a:pt x="10" y="178"/>
                        <a:pt x="10" y="178"/>
                      </a:cubicBezTo>
                      <a:cubicBezTo>
                        <a:pt x="9" y="183"/>
                        <a:pt x="9" y="183"/>
                        <a:pt x="9" y="183"/>
                      </a:cubicBezTo>
                      <a:cubicBezTo>
                        <a:pt x="15" y="188"/>
                        <a:pt x="15" y="188"/>
                        <a:pt x="15" y="188"/>
                      </a:cubicBezTo>
                      <a:cubicBezTo>
                        <a:pt x="13" y="192"/>
                        <a:pt x="13" y="192"/>
                        <a:pt x="13" y="192"/>
                      </a:cubicBezTo>
                      <a:cubicBezTo>
                        <a:pt x="5" y="196"/>
                        <a:pt x="5" y="196"/>
                        <a:pt x="5" y="196"/>
                      </a:cubicBezTo>
                      <a:cubicBezTo>
                        <a:pt x="3" y="200"/>
                        <a:pt x="3" y="200"/>
                        <a:pt x="3" y="200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139" y="291"/>
                        <a:pt x="139" y="291"/>
                        <a:pt x="139" y="291"/>
                      </a:cubicBezTo>
                      <a:cubicBezTo>
                        <a:pt x="182" y="299"/>
                        <a:pt x="182" y="299"/>
                        <a:pt x="182" y="299"/>
                      </a:cubicBezTo>
                      <a:cubicBezTo>
                        <a:pt x="218" y="304"/>
                        <a:pt x="218" y="304"/>
                        <a:pt x="218" y="304"/>
                      </a:cubicBezTo>
                      <a:cubicBezTo>
                        <a:pt x="219" y="304"/>
                        <a:pt x="219" y="304"/>
                        <a:pt x="219" y="304"/>
                      </a:cubicBezTo>
                      <a:cubicBezTo>
                        <a:pt x="259" y="33"/>
                        <a:pt x="259" y="33"/>
                        <a:pt x="259" y="33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2" name="Freeform 17">
                  <a:extLst>
                    <a:ext uri="{FF2B5EF4-FFF2-40B4-BE49-F238E27FC236}">
                      <a16:creationId xmlns:a16="http://schemas.microsoft.com/office/drawing/2014/main" id="{33D66CBF-C42E-BF45-A60A-56CD92F9B8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2501" y="6958381"/>
                  <a:ext cx="1311642" cy="1641771"/>
                </a:xfrm>
                <a:custGeom>
                  <a:avLst/>
                  <a:gdLst>
                    <a:gd name="T0" fmla="*/ 183 w 183"/>
                    <a:gd name="T1" fmla="*/ 67 h 229"/>
                    <a:gd name="T2" fmla="*/ 122 w 183"/>
                    <a:gd name="T3" fmla="*/ 57 h 229"/>
                    <a:gd name="T4" fmla="*/ 129 w 183"/>
                    <a:gd name="T5" fmla="*/ 17 h 229"/>
                    <a:gd name="T6" fmla="*/ 39 w 183"/>
                    <a:gd name="T7" fmla="*/ 0 h 229"/>
                    <a:gd name="T8" fmla="*/ 0 w 183"/>
                    <a:gd name="T9" fmla="*/ 201 h 229"/>
                    <a:gd name="T10" fmla="*/ 158 w 183"/>
                    <a:gd name="T11" fmla="*/ 229 h 229"/>
                    <a:gd name="T12" fmla="*/ 183 w 183"/>
                    <a:gd name="T13" fmla="*/ 6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3" h="229">
                      <a:moveTo>
                        <a:pt x="183" y="67"/>
                      </a:moveTo>
                      <a:lnTo>
                        <a:pt x="122" y="57"/>
                      </a:lnTo>
                      <a:lnTo>
                        <a:pt x="129" y="17"/>
                      </a:lnTo>
                      <a:lnTo>
                        <a:pt x="39" y="0"/>
                      </a:lnTo>
                      <a:lnTo>
                        <a:pt x="0" y="201"/>
                      </a:lnTo>
                      <a:lnTo>
                        <a:pt x="158" y="229"/>
                      </a:lnTo>
                      <a:lnTo>
                        <a:pt x="183" y="6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CF10D0A-181B-1847-B140-41F4DF3B3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6867" y="6657274"/>
                  <a:ext cx="1505163" cy="2279831"/>
                </a:xfrm>
                <a:custGeom>
                  <a:avLst/>
                  <a:gdLst>
                    <a:gd name="T0" fmla="*/ 5 w 248"/>
                    <a:gd name="T1" fmla="*/ 131 h 375"/>
                    <a:gd name="T2" fmla="*/ 1 w 248"/>
                    <a:gd name="T3" fmla="*/ 132 h 375"/>
                    <a:gd name="T4" fmla="*/ 0 w 248"/>
                    <a:gd name="T5" fmla="*/ 135 h 375"/>
                    <a:gd name="T6" fmla="*/ 1 w 248"/>
                    <a:gd name="T7" fmla="*/ 139 h 375"/>
                    <a:gd name="T8" fmla="*/ 2 w 248"/>
                    <a:gd name="T9" fmla="*/ 142 h 375"/>
                    <a:gd name="T10" fmla="*/ 3 w 248"/>
                    <a:gd name="T11" fmla="*/ 143 h 375"/>
                    <a:gd name="T12" fmla="*/ 7 w 248"/>
                    <a:gd name="T13" fmla="*/ 145 h 375"/>
                    <a:gd name="T14" fmla="*/ 160 w 248"/>
                    <a:gd name="T15" fmla="*/ 375 h 375"/>
                    <a:gd name="T16" fmla="*/ 163 w 248"/>
                    <a:gd name="T17" fmla="*/ 371 h 375"/>
                    <a:gd name="T18" fmla="*/ 164 w 248"/>
                    <a:gd name="T19" fmla="*/ 367 h 375"/>
                    <a:gd name="T20" fmla="*/ 164 w 248"/>
                    <a:gd name="T21" fmla="*/ 354 h 375"/>
                    <a:gd name="T22" fmla="*/ 164 w 248"/>
                    <a:gd name="T23" fmla="*/ 340 h 375"/>
                    <a:gd name="T24" fmla="*/ 164 w 248"/>
                    <a:gd name="T25" fmla="*/ 329 h 375"/>
                    <a:gd name="T26" fmla="*/ 167 w 248"/>
                    <a:gd name="T27" fmla="*/ 326 h 375"/>
                    <a:gd name="T28" fmla="*/ 174 w 248"/>
                    <a:gd name="T29" fmla="*/ 324 h 375"/>
                    <a:gd name="T30" fmla="*/ 176 w 248"/>
                    <a:gd name="T31" fmla="*/ 328 h 375"/>
                    <a:gd name="T32" fmla="*/ 180 w 248"/>
                    <a:gd name="T33" fmla="*/ 326 h 375"/>
                    <a:gd name="T34" fmla="*/ 185 w 248"/>
                    <a:gd name="T35" fmla="*/ 330 h 375"/>
                    <a:gd name="T36" fmla="*/ 188 w 248"/>
                    <a:gd name="T37" fmla="*/ 332 h 375"/>
                    <a:gd name="T38" fmla="*/ 191 w 248"/>
                    <a:gd name="T39" fmla="*/ 330 h 375"/>
                    <a:gd name="T40" fmla="*/ 197 w 248"/>
                    <a:gd name="T41" fmla="*/ 312 h 375"/>
                    <a:gd name="T42" fmla="*/ 202 w 248"/>
                    <a:gd name="T43" fmla="*/ 287 h 375"/>
                    <a:gd name="T44" fmla="*/ 248 w 248"/>
                    <a:gd name="T45" fmla="*/ 49 h 375"/>
                    <a:gd name="T46" fmla="*/ 134 w 248"/>
                    <a:gd name="T47" fmla="*/ 24 h 375"/>
                    <a:gd name="T48" fmla="*/ 42 w 248"/>
                    <a:gd name="T49" fmla="*/ 0 h 375"/>
                    <a:gd name="T50" fmla="*/ 8 w 248"/>
                    <a:gd name="T51" fmla="*/ 130 h 375"/>
                    <a:gd name="T52" fmla="*/ 5 w 248"/>
                    <a:gd name="T53" fmla="*/ 13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8" h="375">
                      <a:moveTo>
                        <a:pt x="5" y="131"/>
                      </a:moveTo>
                      <a:cubicBezTo>
                        <a:pt x="1" y="132"/>
                        <a:pt x="1" y="132"/>
                        <a:pt x="1" y="132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1" y="139"/>
                        <a:pt x="1" y="139"/>
                        <a:pt x="1" y="139"/>
                      </a:cubicBezTo>
                      <a:cubicBezTo>
                        <a:pt x="2" y="142"/>
                        <a:pt x="2" y="142"/>
                        <a:pt x="2" y="142"/>
                      </a:cubicBezTo>
                      <a:cubicBezTo>
                        <a:pt x="3" y="143"/>
                        <a:pt x="3" y="143"/>
                        <a:pt x="3" y="143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160" y="375"/>
                        <a:pt x="160" y="375"/>
                        <a:pt x="160" y="375"/>
                      </a:cubicBezTo>
                      <a:cubicBezTo>
                        <a:pt x="163" y="371"/>
                        <a:pt x="163" y="371"/>
                        <a:pt x="163" y="371"/>
                      </a:cubicBezTo>
                      <a:cubicBezTo>
                        <a:pt x="164" y="367"/>
                        <a:pt x="164" y="367"/>
                        <a:pt x="164" y="367"/>
                      </a:cubicBezTo>
                      <a:cubicBezTo>
                        <a:pt x="164" y="354"/>
                        <a:pt x="164" y="354"/>
                        <a:pt x="164" y="354"/>
                      </a:cubicBezTo>
                      <a:cubicBezTo>
                        <a:pt x="164" y="340"/>
                        <a:pt x="164" y="340"/>
                        <a:pt x="164" y="340"/>
                      </a:cubicBezTo>
                      <a:cubicBezTo>
                        <a:pt x="164" y="329"/>
                        <a:pt x="164" y="329"/>
                        <a:pt x="164" y="329"/>
                      </a:cubicBezTo>
                      <a:cubicBezTo>
                        <a:pt x="167" y="326"/>
                        <a:pt x="167" y="326"/>
                        <a:pt x="167" y="326"/>
                      </a:cubicBezTo>
                      <a:cubicBezTo>
                        <a:pt x="174" y="324"/>
                        <a:pt x="174" y="324"/>
                        <a:pt x="174" y="324"/>
                      </a:cubicBezTo>
                      <a:cubicBezTo>
                        <a:pt x="176" y="328"/>
                        <a:pt x="176" y="328"/>
                        <a:pt x="176" y="328"/>
                      </a:cubicBezTo>
                      <a:cubicBezTo>
                        <a:pt x="180" y="326"/>
                        <a:pt x="180" y="326"/>
                        <a:pt x="180" y="326"/>
                      </a:cubicBezTo>
                      <a:cubicBezTo>
                        <a:pt x="185" y="330"/>
                        <a:pt x="185" y="330"/>
                        <a:pt x="185" y="330"/>
                      </a:cubicBezTo>
                      <a:cubicBezTo>
                        <a:pt x="188" y="332"/>
                        <a:pt x="188" y="332"/>
                        <a:pt x="188" y="332"/>
                      </a:cubicBezTo>
                      <a:cubicBezTo>
                        <a:pt x="191" y="330"/>
                        <a:pt x="191" y="330"/>
                        <a:pt x="191" y="330"/>
                      </a:cubicBezTo>
                      <a:cubicBezTo>
                        <a:pt x="191" y="330"/>
                        <a:pt x="195" y="316"/>
                        <a:pt x="197" y="312"/>
                      </a:cubicBezTo>
                      <a:cubicBezTo>
                        <a:pt x="198" y="306"/>
                        <a:pt x="202" y="287"/>
                        <a:pt x="202" y="287"/>
                      </a:cubicBezTo>
                      <a:cubicBezTo>
                        <a:pt x="248" y="49"/>
                        <a:pt x="248" y="49"/>
                        <a:pt x="248" y="49"/>
                      </a:cubicBezTo>
                      <a:cubicBezTo>
                        <a:pt x="248" y="49"/>
                        <a:pt x="163" y="31"/>
                        <a:pt x="134" y="24"/>
                      </a:cubicBezTo>
                      <a:cubicBezTo>
                        <a:pt x="111" y="19"/>
                        <a:pt x="42" y="0"/>
                        <a:pt x="42" y="0"/>
                      </a:cubicBezTo>
                      <a:cubicBezTo>
                        <a:pt x="8" y="130"/>
                        <a:pt x="8" y="130"/>
                        <a:pt x="8" y="130"/>
                      </a:cubicBezTo>
                      <a:lnTo>
                        <a:pt x="5" y="13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02D5EB20-EC6C-824E-A32B-BBC55A0A8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8965" y="5237753"/>
                  <a:ext cx="1870700" cy="1584414"/>
                </a:xfrm>
                <a:custGeom>
                  <a:avLst/>
                  <a:gdLst>
                    <a:gd name="T0" fmla="*/ 269 w 308"/>
                    <a:gd name="T1" fmla="*/ 182 h 261"/>
                    <a:gd name="T2" fmla="*/ 270 w 308"/>
                    <a:gd name="T3" fmla="*/ 175 h 261"/>
                    <a:gd name="T4" fmla="*/ 275 w 308"/>
                    <a:gd name="T5" fmla="*/ 171 h 261"/>
                    <a:gd name="T6" fmla="*/ 276 w 308"/>
                    <a:gd name="T7" fmla="*/ 159 h 261"/>
                    <a:gd name="T8" fmla="*/ 274 w 308"/>
                    <a:gd name="T9" fmla="*/ 154 h 261"/>
                    <a:gd name="T10" fmla="*/ 271 w 308"/>
                    <a:gd name="T11" fmla="*/ 153 h 261"/>
                    <a:gd name="T12" fmla="*/ 270 w 308"/>
                    <a:gd name="T13" fmla="*/ 145 h 261"/>
                    <a:gd name="T14" fmla="*/ 277 w 308"/>
                    <a:gd name="T15" fmla="*/ 137 h 261"/>
                    <a:gd name="T16" fmla="*/ 288 w 308"/>
                    <a:gd name="T17" fmla="*/ 125 h 261"/>
                    <a:gd name="T18" fmla="*/ 291 w 308"/>
                    <a:gd name="T19" fmla="*/ 120 h 261"/>
                    <a:gd name="T20" fmla="*/ 297 w 308"/>
                    <a:gd name="T21" fmla="*/ 111 h 261"/>
                    <a:gd name="T22" fmla="*/ 304 w 308"/>
                    <a:gd name="T23" fmla="*/ 104 h 261"/>
                    <a:gd name="T24" fmla="*/ 308 w 308"/>
                    <a:gd name="T25" fmla="*/ 98 h 261"/>
                    <a:gd name="T26" fmla="*/ 307 w 308"/>
                    <a:gd name="T27" fmla="*/ 90 h 261"/>
                    <a:gd name="T28" fmla="*/ 300 w 308"/>
                    <a:gd name="T29" fmla="*/ 83 h 261"/>
                    <a:gd name="T30" fmla="*/ 297 w 308"/>
                    <a:gd name="T31" fmla="*/ 74 h 261"/>
                    <a:gd name="T32" fmla="*/ 220 w 308"/>
                    <a:gd name="T33" fmla="*/ 56 h 261"/>
                    <a:gd name="T34" fmla="*/ 211 w 308"/>
                    <a:gd name="T35" fmla="*/ 56 h 261"/>
                    <a:gd name="T36" fmla="*/ 178 w 308"/>
                    <a:gd name="T37" fmla="*/ 58 h 261"/>
                    <a:gd name="T38" fmla="*/ 172 w 308"/>
                    <a:gd name="T39" fmla="*/ 57 h 261"/>
                    <a:gd name="T40" fmla="*/ 167 w 308"/>
                    <a:gd name="T41" fmla="*/ 58 h 261"/>
                    <a:gd name="T42" fmla="*/ 164 w 308"/>
                    <a:gd name="T43" fmla="*/ 56 h 261"/>
                    <a:gd name="T44" fmla="*/ 156 w 308"/>
                    <a:gd name="T45" fmla="*/ 55 h 261"/>
                    <a:gd name="T46" fmla="*/ 155 w 308"/>
                    <a:gd name="T47" fmla="*/ 52 h 261"/>
                    <a:gd name="T48" fmla="*/ 143 w 308"/>
                    <a:gd name="T49" fmla="*/ 49 h 261"/>
                    <a:gd name="T50" fmla="*/ 136 w 308"/>
                    <a:gd name="T51" fmla="*/ 46 h 261"/>
                    <a:gd name="T52" fmla="*/ 121 w 308"/>
                    <a:gd name="T53" fmla="*/ 49 h 261"/>
                    <a:gd name="T54" fmla="*/ 103 w 308"/>
                    <a:gd name="T55" fmla="*/ 40 h 261"/>
                    <a:gd name="T56" fmla="*/ 99 w 308"/>
                    <a:gd name="T57" fmla="*/ 12 h 261"/>
                    <a:gd name="T58" fmla="*/ 90 w 308"/>
                    <a:gd name="T59" fmla="*/ 10 h 261"/>
                    <a:gd name="T60" fmla="*/ 80 w 308"/>
                    <a:gd name="T61" fmla="*/ 4 h 261"/>
                    <a:gd name="T62" fmla="*/ 70 w 308"/>
                    <a:gd name="T63" fmla="*/ 0 h 261"/>
                    <a:gd name="T64" fmla="*/ 68 w 308"/>
                    <a:gd name="T65" fmla="*/ 13 h 261"/>
                    <a:gd name="T66" fmla="*/ 64 w 308"/>
                    <a:gd name="T67" fmla="*/ 28 h 261"/>
                    <a:gd name="T68" fmla="*/ 60 w 308"/>
                    <a:gd name="T69" fmla="*/ 38 h 261"/>
                    <a:gd name="T70" fmla="*/ 55 w 308"/>
                    <a:gd name="T71" fmla="*/ 50 h 261"/>
                    <a:gd name="T72" fmla="*/ 47 w 308"/>
                    <a:gd name="T73" fmla="*/ 67 h 261"/>
                    <a:gd name="T74" fmla="*/ 35 w 308"/>
                    <a:gd name="T75" fmla="*/ 98 h 261"/>
                    <a:gd name="T76" fmla="*/ 24 w 308"/>
                    <a:gd name="T77" fmla="*/ 120 h 261"/>
                    <a:gd name="T78" fmla="*/ 18 w 308"/>
                    <a:gd name="T79" fmla="*/ 130 h 261"/>
                    <a:gd name="T80" fmla="*/ 14 w 308"/>
                    <a:gd name="T81" fmla="*/ 136 h 261"/>
                    <a:gd name="T82" fmla="*/ 5 w 308"/>
                    <a:gd name="T83" fmla="*/ 148 h 261"/>
                    <a:gd name="T84" fmla="*/ 5 w 308"/>
                    <a:gd name="T85" fmla="*/ 160 h 261"/>
                    <a:gd name="T86" fmla="*/ 5 w 308"/>
                    <a:gd name="T87" fmla="*/ 164 h 261"/>
                    <a:gd name="T88" fmla="*/ 3 w 308"/>
                    <a:gd name="T89" fmla="*/ 169 h 261"/>
                    <a:gd name="T90" fmla="*/ 1 w 308"/>
                    <a:gd name="T91" fmla="*/ 174 h 261"/>
                    <a:gd name="T92" fmla="*/ 0 w 308"/>
                    <a:gd name="T93" fmla="*/ 187 h 261"/>
                    <a:gd name="T94" fmla="*/ 3 w 308"/>
                    <a:gd name="T95" fmla="*/ 193 h 261"/>
                    <a:gd name="T96" fmla="*/ 239 w 308"/>
                    <a:gd name="T97" fmla="*/ 258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08" h="261">
                      <a:moveTo>
                        <a:pt x="251" y="261"/>
                      </a:moveTo>
                      <a:cubicBezTo>
                        <a:pt x="269" y="182"/>
                        <a:pt x="269" y="182"/>
                        <a:pt x="269" y="182"/>
                      </a:cubicBezTo>
                      <a:cubicBezTo>
                        <a:pt x="269" y="177"/>
                        <a:pt x="269" y="177"/>
                        <a:pt x="269" y="177"/>
                      </a:cubicBezTo>
                      <a:cubicBezTo>
                        <a:pt x="270" y="175"/>
                        <a:pt x="270" y="175"/>
                        <a:pt x="270" y="175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1"/>
                        <a:pt x="275" y="171"/>
                        <a:pt x="275" y="171"/>
                      </a:cubicBezTo>
                      <a:cubicBezTo>
                        <a:pt x="276" y="167"/>
                        <a:pt x="276" y="167"/>
                        <a:pt x="276" y="167"/>
                      </a:cubicBezTo>
                      <a:cubicBezTo>
                        <a:pt x="276" y="159"/>
                        <a:pt x="276" y="159"/>
                        <a:pt x="276" y="159"/>
                      </a:cubicBezTo>
                      <a:cubicBezTo>
                        <a:pt x="277" y="157"/>
                        <a:pt x="277" y="157"/>
                        <a:pt x="277" y="157"/>
                      </a:cubicBezTo>
                      <a:cubicBezTo>
                        <a:pt x="274" y="154"/>
                        <a:pt x="274" y="154"/>
                        <a:pt x="274" y="154"/>
                      </a:cubicBezTo>
                      <a:cubicBezTo>
                        <a:pt x="273" y="154"/>
                        <a:pt x="273" y="154"/>
                        <a:pt x="273" y="154"/>
                      </a:cubicBezTo>
                      <a:cubicBezTo>
                        <a:pt x="271" y="153"/>
                        <a:pt x="271" y="153"/>
                        <a:pt x="271" y="153"/>
                      </a:cubicBezTo>
                      <a:cubicBezTo>
                        <a:pt x="269" y="150"/>
                        <a:pt x="269" y="150"/>
                        <a:pt x="269" y="150"/>
                      </a:cubicBezTo>
                      <a:cubicBezTo>
                        <a:pt x="270" y="145"/>
                        <a:pt x="270" y="145"/>
                        <a:pt x="270" y="145"/>
                      </a:cubicBezTo>
                      <a:cubicBezTo>
                        <a:pt x="271" y="142"/>
                        <a:pt x="271" y="142"/>
                        <a:pt x="271" y="142"/>
                      </a:cubicBezTo>
                      <a:cubicBezTo>
                        <a:pt x="277" y="137"/>
                        <a:pt x="277" y="137"/>
                        <a:pt x="277" y="137"/>
                      </a:cubicBezTo>
                      <a:cubicBezTo>
                        <a:pt x="285" y="129"/>
                        <a:pt x="285" y="129"/>
                        <a:pt x="285" y="129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89" y="121"/>
                        <a:pt x="289" y="121"/>
                        <a:pt x="289" y="121"/>
                      </a:cubicBezTo>
                      <a:cubicBezTo>
                        <a:pt x="291" y="120"/>
                        <a:pt x="291" y="120"/>
                        <a:pt x="291" y="120"/>
                      </a:cubicBezTo>
                      <a:cubicBezTo>
                        <a:pt x="293" y="115"/>
                        <a:pt x="293" y="115"/>
                        <a:pt x="293" y="115"/>
                      </a:cubicBezTo>
                      <a:cubicBezTo>
                        <a:pt x="297" y="111"/>
                        <a:pt x="297" y="111"/>
                        <a:pt x="297" y="111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cubicBezTo>
                        <a:pt x="304" y="104"/>
                        <a:pt x="304" y="104"/>
                        <a:pt x="304" y="104"/>
                      </a:cubicBezTo>
                      <a:cubicBezTo>
                        <a:pt x="305" y="99"/>
                        <a:pt x="305" y="99"/>
                        <a:pt x="305" y="99"/>
                      </a:cubicBezTo>
                      <a:cubicBezTo>
                        <a:pt x="308" y="98"/>
                        <a:pt x="308" y="98"/>
                        <a:pt x="308" y="98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307" y="90"/>
                        <a:pt x="307" y="90"/>
                        <a:pt x="307" y="90"/>
                      </a:cubicBezTo>
                      <a:cubicBezTo>
                        <a:pt x="305" y="87"/>
                        <a:pt x="305" y="87"/>
                        <a:pt x="305" y="87"/>
                      </a:cubicBezTo>
                      <a:cubicBezTo>
                        <a:pt x="300" y="83"/>
                        <a:pt x="300" y="83"/>
                        <a:pt x="300" y="83"/>
                      </a:cubicBezTo>
                      <a:cubicBezTo>
                        <a:pt x="297" y="78"/>
                        <a:pt x="297" y="78"/>
                        <a:pt x="297" y="78"/>
                      </a:cubicBezTo>
                      <a:cubicBezTo>
                        <a:pt x="297" y="74"/>
                        <a:pt x="297" y="74"/>
                        <a:pt x="297" y="74"/>
                      </a:cubicBezTo>
                      <a:cubicBezTo>
                        <a:pt x="231" y="57"/>
                        <a:pt x="231" y="57"/>
                        <a:pt x="231" y="57"/>
                      </a:cubicBezTo>
                      <a:cubicBezTo>
                        <a:pt x="220" y="56"/>
                        <a:pt x="220" y="56"/>
                        <a:pt x="220" y="56"/>
                      </a:cubicBezTo>
                      <a:cubicBezTo>
                        <a:pt x="216" y="57"/>
                        <a:pt x="216" y="57"/>
                        <a:pt x="216" y="57"/>
                      </a:cubicBezTo>
                      <a:cubicBezTo>
                        <a:pt x="211" y="56"/>
                        <a:pt x="211" y="56"/>
                        <a:pt x="211" y="56"/>
                      </a:cubicBezTo>
                      <a:cubicBezTo>
                        <a:pt x="207" y="57"/>
                        <a:pt x="207" y="57"/>
                        <a:pt x="207" y="57"/>
                      </a:cubicBezTo>
                      <a:cubicBezTo>
                        <a:pt x="178" y="58"/>
                        <a:pt x="178" y="58"/>
                        <a:pt x="178" y="58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7"/>
                        <a:pt x="172" y="57"/>
                        <a:pt x="172" y="57"/>
                      </a:cubicBezTo>
                      <a:cubicBezTo>
                        <a:pt x="169" y="58"/>
                        <a:pt x="169" y="58"/>
                        <a:pt x="169" y="58"/>
                      </a:cubicBezTo>
                      <a:cubicBezTo>
                        <a:pt x="167" y="58"/>
                        <a:pt x="167" y="58"/>
                        <a:pt x="167" y="58"/>
                      </a:cubicBezTo>
                      <a:cubicBezTo>
                        <a:pt x="164" y="57"/>
                        <a:pt x="164" y="57"/>
                        <a:pt x="164" y="57"/>
                      </a:cubicBezTo>
                      <a:cubicBezTo>
                        <a:pt x="164" y="56"/>
                        <a:pt x="164" y="56"/>
                        <a:pt x="164" y="56"/>
                      </a:cubicBezTo>
                      <a:cubicBezTo>
                        <a:pt x="159" y="56"/>
                        <a:pt x="159" y="56"/>
                        <a:pt x="159" y="56"/>
                      </a:cubicBezTo>
                      <a:cubicBezTo>
                        <a:pt x="156" y="55"/>
                        <a:pt x="156" y="55"/>
                        <a:pt x="156" y="55"/>
                      </a:cubicBezTo>
                      <a:cubicBezTo>
                        <a:pt x="155" y="53"/>
                        <a:pt x="155" y="53"/>
                        <a:pt x="155" y="53"/>
                      </a:cubicBezTo>
                      <a:cubicBezTo>
                        <a:pt x="155" y="52"/>
                        <a:pt x="155" y="52"/>
                        <a:pt x="155" y="52"/>
                      </a:cubicBezTo>
                      <a:cubicBezTo>
                        <a:pt x="151" y="51"/>
                        <a:pt x="151" y="51"/>
                        <a:pt x="151" y="51"/>
                      </a:cubicBezTo>
                      <a:cubicBezTo>
                        <a:pt x="143" y="49"/>
                        <a:pt x="143" y="49"/>
                        <a:pt x="143" y="49"/>
                      </a:cubicBezTo>
                      <a:cubicBezTo>
                        <a:pt x="138" y="47"/>
                        <a:pt x="138" y="47"/>
                        <a:pt x="138" y="47"/>
                      </a:cubicBezTo>
                      <a:cubicBezTo>
                        <a:pt x="136" y="46"/>
                        <a:pt x="136" y="46"/>
                        <a:pt x="136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10" y="46"/>
                        <a:pt x="110" y="46"/>
                        <a:pt x="110" y="46"/>
                      </a:cubicBezTo>
                      <a:cubicBezTo>
                        <a:pt x="103" y="40"/>
                        <a:pt x="103" y="40"/>
                        <a:pt x="103" y="40"/>
                      </a:cubicBezTo>
                      <a:cubicBezTo>
                        <a:pt x="103" y="40"/>
                        <a:pt x="106" y="33"/>
                        <a:pt x="105" y="24"/>
                      </a:cubicBezTo>
                      <a:cubicBezTo>
                        <a:pt x="104" y="14"/>
                        <a:pt x="99" y="12"/>
                        <a:pt x="99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0" y="10"/>
                        <a:pt x="90" y="10"/>
                        <a:pt x="90" y="10"/>
                      </a:cubicBezTo>
                      <a:cubicBezTo>
                        <a:pt x="90" y="10"/>
                        <a:pt x="90" y="4"/>
                        <a:pt x="85" y="4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7"/>
                        <a:pt x="70" y="7"/>
                        <a:pt x="70" y="7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0" y="38"/>
                        <a:pt x="60" y="38"/>
                        <a:pt x="60" y="38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47" y="67"/>
                        <a:pt x="47" y="67"/>
                        <a:pt x="47" y="67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18" y="130"/>
                        <a:pt x="18" y="130"/>
                        <a:pt x="18" y="130"/>
                      </a:cubicBezTo>
                      <a:cubicBezTo>
                        <a:pt x="15" y="133"/>
                        <a:pt x="15" y="133"/>
                        <a:pt x="15" y="133"/>
                      </a:cubicBezTo>
                      <a:cubicBezTo>
                        <a:pt x="14" y="136"/>
                        <a:pt x="14" y="136"/>
                        <a:pt x="14" y="136"/>
                      </a:cubicBezTo>
                      <a:cubicBezTo>
                        <a:pt x="11" y="141"/>
                        <a:pt x="11" y="141"/>
                        <a:pt x="11" y="141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3" y="152"/>
                        <a:pt x="3" y="152"/>
                        <a:pt x="3" y="152"/>
                      </a:cubicBezTo>
                      <a:cubicBezTo>
                        <a:pt x="5" y="160"/>
                        <a:pt x="5" y="160"/>
                        <a:pt x="5" y="160"/>
                      </a:cubicBezTo>
                      <a:cubicBezTo>
                        <a:pt x="5" y="162"/>
                        <a:pt x="5" y="162"/>
                        <a:pt x="5" y="162"/>
                      </a:cubicBezTo>
                      <a:cubicBezTo>
                        <a:pt x="5" y="164"/>
                        <a:pt x="5" y="164"/>
                        <a:pt x="5" y="164"/>
                      </a:cubicBezTo>
                      <a:cubicBezTo>
                        <a:pt x="4" y="165"/>
                        <a:pt x="4" y="165"/>
                        <a:pt x="4" y="165"/>
                      </a:cubicBezTo>
                      <a:cubicBezTo>
                        <a:pt x="3" y="169"/>
                        <a:pt x="3" y="169"/>
                        <a:pt x="3" y="169"/>
                      </a:cubicBezTo>
                      <a:cubicBezTo>
                        <a:pt x="1" y="170"/>
                        <a:pt x="1" y="170"/>
                        <a:pt x="1" y="170"/>
                      </a:cubicBezTo>
                      <a:cubicBezTo>
                        <a:pt x="1" y="174"/>
                        <a:pt x="1" y="174"/>
                        <a:pt x="1" y="174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2" y="190"/>
                        <a:pt x="2" y="190"/>
                        <a:pt x="2" y="190"/>
                      </a:cubicBezTo>
                      <a:cubicBezTo>
                        <a:pt x="3" y="193"/>
                        <a:pt x="3" y="193"/>
                        <a:pt x="3" y="193"/>
                      </a:cubicBezTo>
                      <a:cubicBezTo>
                        <a:pt x="147" y="234"/>
                        <a:pt x="147" y="234"/>
                        <a:pt x="147" y="234"/>
                      </a:cubicBezTo>
                      <a:cubicBezTo>
                        <a:pt x="147" y="234"/>
                        <a:pt x="216" y="253"/>
                        <a:pt x="239" y="258"/>
                      </a:cubicBezTo>
                      <a:cubicBezTo>
                        <a:pt x="242" y="259"/>
                        <a:pt x="246" y="260"/>
                        <a:pt x="251" y="26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5" name="Freeform 32">
                  <a:extLst>
                    <a:ext uri="{FF2B5EF4-FFF2-40B4-BE49-F238E27FC236}">
                      <a16:creationId xmlns:a16="http://schemas.microsoft.com/office/drawing/2014/main" id="{B85E777E-54D0-334F-91C8-AC41888AA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9647" y="6922531"/>
                  <a:ext cx="1347478" cy="874653"/>
                </a:xfrm>
                <a:custGeom>
                  <a:avLst/>
                  <a:gdLst>
                    <a:gd name="T0" fmla="*/ 165 w 188"/>
                    <a:gd name="T1" fmla="*/ 90 h 122"/>
                    <a:gd name="T2" fmla="*/ 166 w 188"/>
                    <a:gd name="T3" fmla="*/ 90 h 122"/>
                    <a:gd name="T4" fmla="*/ 169 w 188"/>
                    <a:gd name="T5" fmla="*/ 90 h 122"/>
                    <a:gd name="T6" fmla="*/ 171 w 188"/>
                    <a:gd name="T7" fmla="*/ 91 h 122"/>
                    <a:gd name="T8" fmla="*/ 171 w 188"/>
                    <a:gd name="T9" fmla="*/ 89 h 122"/>
                    <a:gd name="T10" fmla="*/ 178 w 188"/>
                    <a:gd name="T11" fmla="*/ 83 h 122"/>
                    <a:gd name="T12" fmla="*/ 186 w 188"/>
                    <a:gd name="T13" fmla="*/ 78 h 122"/>
                    <a:gd name="T14" fmla="*/ 188 w 188"/>
                    <a:gd name="T15" fmla="*/ 72 h 122"/>
                    <a:gd name="T16" fmla="*/ 188 w 188"/>
                    <a:gd name="T17" fmla="*/ 71 h 122"/>
                    <a:gd name="T18" fmla="*/ 183 w 188"/>
                    <a:gd name="T19" fmla="*/ 67 h 122"/>
                    <a:gd name="T20" fmla="*/ 179 w 188"/>
                    <a:gd name="T21" fmla="*/ 63 h 122"/>
                    <a:gd name="T22" fmla="*/ 177 w 188"/>
                    <a:gd name="T23" fmla="*/ 59 h 122"/>
                    <a:gd name="T24" fmla="*/ 173 w 188"/>
                    <a:gd name="T25" fmla="*/ 57 h 122"/>
                    <a:gd name="T26" fmla="*/ 170 w 188"/>
                    <a:gd name="T27" fmla="*/ 55 h 122"/>
                    <a:gd name="T28" fmla="*/ 171 w 188"/>
                    <a:gd name="T29" fmla="*/ 50 h 122"/>
                    <a:gd name="T30" fmla="*/ 171 w 188"/>
                    <a:gd name="T31" fmla="*/ 45 h 122"/>
                    <a:gd name="T32" fmla="*/ 170 w 188"/>
                    <a:gd name="T33" fmla="*/ 39 h 122"/>
                    <a:gd name="T34" fmla="*/ 171 w 188"/>
                    <a:gd name="T35" fmla="*/ 34 h 122"/>
                    <a:gd name="T36" fmla="*/ 174 w 188"/>
                    <a:gd name="T37" fmla="*/ 32 h 122"/>
                    <a:gd name="T38" fmla="*/ 176 w 188"/>
                    <a:gd name="T39" fmla="*/ 28 h 122"/>
                    <a:gd name="T40" fmla="*/ 177 w 188"/>
                    <a:gd name="T41" fmla="*/ 25 h 122"/>
                    <a:gd name="T42" fmla="*/ 179 w 188"/>
                    <a:gd name="T43" fmla="*/ 20 h 122"/>
                    <a:gd name="T44" fmla="*/ 176 w 188"/>
                    <a:gd name="T45" fmla="*/ 18 h 122"/>
                    <a:gd name="T46" fmla="*/ 173 w 188"/>
                    <a:gd name="T47" fmla="*/ 18 h 122"/>
                    <a:gd name="T48" fmla="*/ 170 w 188"/>
                    <a:gd name="T49" fmla="*/ 17 h 122"/>
                    <a:gd name="T50" fmla="*/ 166 w 188"/>
                    <a:gd name="T51" fmla="*/ 10 h 122"/>
                    <a:gd name="T52" fmla="*/ 162 w 188"/>
                    <a:gd name="T53" fmla="*/ 5 h 122"/>
                    <a:gd name="T54" fmla="*/ 154 w 188"/>
                    <a:gd name="T55" fmla="*/ 0 h 122"/>
                    <a:gd name="T56" fmla="*/ 24 w 188"/>
                    <a:gd name="T57" fmla="*/ 23 h 122"/>
                    <a:gd name="T58" fmla="*/ 22 w 188"/>
                    <a:gd name="T59" fmla="*/ 13 h 122"/>
                    <a:gd name="T60" fmla="*/ 16 w 188"/>
                    <a:gd name="T61" fmla="*/ 17 h 122"/>
                    <a:gd name="T62" fmla="*/ 11 w 188"/>
                    <a:gd name="T63" fmla="*/ 21 h 122"/>
                    <a:gd name="T64" fmla="*/ 6 w 188"/>
                    <a:gd name="T65" fmla="*/ 24 h 122"/>
                    <a:gd name="T66" fmla="*/ 0 w 188"/>
                    <a:gd name="T67" fmla="*/ 28 h 122"/>
                    <a:gd name="T68" fmla="*/ 16 w 188"/>
                    <a:gd name="T69" fmla="*/ 122 h 122"/>
                    <a:gd name="T70" fmla="*/ 160 w 188"/>
                    <a:gd name="T71" fmla="*/ 95 h 122"/>
                    <a:gd name="T72" fmla="*/ 162 w 188"/>
                    <a:gd name="T73" fmla="*/ 92 h 122"/>
                    <a:gd name="T74" fmla="*/ 165 w 188"/>
                    <a:gd name="T75" fmla="*/ 9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8" h="122">
                      <a:moveTo>
                        <a:pt x="165" y="90"/>
                      </a:moveTo>
                      <a:lnTo>
                        <a:pt x="166" y="90"/>
                      </a:lnTo>
                      <a:lnTo>
                        <a:pt x="169" y="90"/>
                      </a:lnTo>
                      <a:lnTo>
                        <a:pt x="171" y="91"/>
                      </a:lnTo>
                      <a:lnTo>
                        <a:pt x="171" y="89"/>
                      </a:lnTo>
                      <a:lnTo>
                        <a:pt x="178" y="83"/>
                      </a:lnTo>
                      <a:lnTo>
                        <a:pt x="186" y="78"/>
                      </a:lnTo>
                      <a:lnTo>
                        <a:pt x="188" y="72"/>
                      </a:lnTo>
                      <a:lnTo>
                        <a:pt x="188" y="71"/>
                      </a:lnTo>
                      <a:lnTo>
                        <a:pt x="183" y="67"/>
                      </a:lnTo>
                      <a:lnTo>
                        <a:pt x="179" y="63"/>
                      </a:lnTo>
                      <a:lnTo>
                        <a:pt x="177" y="59"/>
                      </a:lnTo>
                      <a:lnTo>
                        <a:pt x="173" y="57"/>
                      </a:lnTo>
                      <a:lnTo>
                        <a:pt x="170" y="55"/>
                      </a:lnTo>
                      <a:lnTo>
                        <a:pt x="171" y="50"/>
                      </a:lnTo>
                      <a:lnTo>
                        <a:pt x="171" y="45"/>
                      </a:lnTo>
                      <a:lnTo>
                        <a:pt x="170" y="39"/>
                      </a:lnTo>
                      <a:lnTo>
                        <a:pt x="171" y="34"/>
                      </a:lnTo>
                      <a:lnTo>
                        <a:pt x="174" y="32"/>
                      </a:lnTo>
                      <a:lnTo>
                        <a:pt x="176" y="28"/>
                      </a:lnTo>
                      <a:lnTo>
                        <a:pt x="177" y="25"/>
                      </a:lnTo>
                      <a:lnTo>
                        <a:pt x="179" y="20"/>
                      </a:lnTo>
                      <a:lnTo>
                        <a:pt x="176" y="18"/>
                      </a:lnTo>
                      <a:lnTo>
                        <a:pt x="173" y="18"/>
                      </a:lnTo>
                      <a:lnTo>
                        <a:pt x="170" y="17"/>
                      </a:lnTo>
                      <a:lnTo>
                        <a:pt x="166" y="10"/>
                      </a:lnTo>
                      <a:lnTo>
                        <a:pt x="162" y="5"/>
                      </a:lnTo>
                      <a:lnTo>
                        <a:pt x="154" y="0"/>
                      </a:lnTo>
                      <a:lnTo>
                        <a:pt x="24" y="23"/>
                      </a:lnTo>
                      <a:lnTo>
                        <a:pt x="22" y="13"/>
                      </a:lnTo>
                      <a:lnTo>
                        <a:pt x="16" y="17"/>
                      </a:lnTo>
                      <a:lnTo>
                        <a:pt x="11" y="21"/>
                      </a:lnTo>
                      <a:lnTo>
                        <a:pt x="6" y="24"/>
                      </a:lnTo>
                      <a:lnTo>
                        <a:pt x="0" y="28"/>
                      </a:lnTo>
                      <a:lnTo>
                        <a:pt x="16" y="122"/>
                      </a:lnTo>
                      <a:lnTo>
                        <a:pt x="160" y="95"/>
                      </a:lnTo>
                      <a:lnTo>
                        <a:pt x="162" y="92"/>
                      </a:lnTo>
                      <a:lnTo>
                        <a:pt x="165" y="9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6" name="Freeform 35">
                  <a:extLst>
                    <a:ext uri="{FF2B5EF4-FFF2-40B4-BE49-F238E27FC236}">
                      <a16:creationId xmlns:a16="http://schemas.microsoft.com/office/drawing/2014/main" id="{6F640EFF-94CD-B945-97F2-3796CE010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0649" y="8965784"/>
                  <a:ext cx="1168293" cy="1053890"/>
                </a:xfrm>
                <a:custGeom>
                  <a:avLst/>
                  <a:gdLst>
                    <a:gd name="T0" fmla="*/ 6 w 163"/>
                    <a:gd name="T1" fmla="*/ 123 h 147"/>
                    <a:gd name="T2" fmla="*/ 4 w 163"/>
                    <a:gd name="T3" fmla="*/ 121 h 147"/>
                    <a:gd name="T4" fmla="*/ 7 w 163"/>
                    <a:gd name="T5" fmla="*/ 124 h 147"/>
                    <a:gd name="T6" fmla="*/ 10 w 163"/>
                    <a:gd name="T7" fmla="*/ 125 h 147"/>
                    <a:gd name="T8" fmla="*/ 12 w 163"/>
                    <a:gd name="T9" fmla="*/ 123 h 147"/>
                    <a:gd name="T10" fmla="*/ 22 w 163"/>
                    <a:gd name="T11" fmla="*/ 124 h 147"/>
                    <a:gd name="T12" fmla="*/ 22 w 163"/>
                    <a:gd name="T13" fmla="*/ 147 h 147"/>
                    <a:gd name="T14" fmla="*/ 116 w 163"/>
                    <a:gd name="T15" fmla="*/ 144 h 147"/>
                    <a:gd name="T16" fmla="*/ 117 w 163"/>
                    <a:gd name="T17" fmla="*/ 144 h 147"/>
                    <a:gd name="T18" fmla="*/ 119 w 163"/>
                    <a:gd name="T19" fmla="*/ 139 h 147"/>
                    <a:gd name="T20" fmla="*/ 120 w 163"/>
                    <a:gd name="T21" fmla="*/ 136 h 147"/>
                    <a:gd name="T22" fmla="*/ 119 w 163"/>
                    <a:gd name="T23" fmla="*/ 133 h 147"/>
                    <a:gd name="T24" fmla="*/ 119 w 163"/>
                    <a:gd name="T25" fmla="*/ 127 h 147"/>
                    <a:gd name="T26" fmla="*/ 119 w 163"/>
                    <a:gd name="T27" fmla="*/ 125 h 147"/>
                    <a:gd name="T28" fmla="*/ 117 w 163"/>
                    <a:gd name="T29" fmla="*/ 122 h 147"/>
                    <a:gd name="T30" fmla="*/ 116 w 163"/>
                    <a:gd name="T31" fmla="*/ 121 h 147"/>
                    <a:gd name="T32" fmla="*/ 116 w 163"/>
                    <a:gd name="T33" fmla="*/ 119 h 147"/>
                    <a:gd name="T34" fmla="*/ 117 w 163"/>
                    <a:gd name="T35" fmla="*/ 117 h 147"/>
                    <a:gd name="T36" fmla="*/ 116 w 163"/>
                    <a:gd name="T37" fmla="*/ 116 h 147"/>
                    <a:gd name="T38" fmla="*/ 118 w 163"/>
                    <a:gd name="T39" fmla="*/ 113 h 147"/>
                    <a:gd name="T40" fmla="*/ 121 w 163"/>
                    <a:gd name="T41" fmla="*/ 109 h 147"/>
                    <a:gd name="T42" fmla="*/ 122 w 163"/>
                    <a:gd name="T43" fmla="*/ 109 h 147"/>
                    <a:gd name="T44" fmla="*/ 121 w 163"/>
                    <a:gd name="T45" fmla="*/ 107 h 147"/>
                    <a:gd name="T46" fmla="*/ 123 w 163"/>
                    <a:gd name="T47" fmla="*/ 103 h 147"/>
                    <a:gd name="T48" fmla="*/ 125 w 163"/>
                    <a:gd name="T49" fmla="*/ 100 h 147"/>
                    <a:gd name="T50" fmla="*/ 123 w 163"/>
                    <a:gd name="T51" fmla="*/ 99 h 147"/>
                    <a:gd name="T52" fmla="*/ 124 w 163"/>
                    <a:gd name="T53" fmla="*/ 95 h 147"/>
                    <a:gd name="T54" fmla="*/ 127 w 163"/>
                    <a:gd name="T55" fmla="*/ 92 h 147"/>
                    <a:gd name="T56" fmla="*/ 132 w 163"/>
                    <a:gd name="T57" fmla="*/ 86 h 147"/>
                    <a:gd name="T58" fmla="*/ 135 w 163"/>
                    <a:gd name="T59" fmla="*/ 81 h 147"/>
                    <a:gd name="T60" fmla="*/ 135 w 163"/>
                    <a:gd name="T61" fmla="*/ 77 h 147"/>
                    <a:gd name="T62" fmla="*/ 137 w 163"/>
                    <a:gd name="T63" fmla="*/ 72 h 147"/>
                    <a:gd name="T64" fmla="*/ 138 w 163"/>
                    <a:gd name="T65" fmla="*/ 72 h 147"/>
                    <a:gd name="T66" fmla="*/ 140 w 163"/>
                    <a:gd name="T67" fmla="*/ 70 h 147"/>
                    <a:gd name="T68" fmla="*/ 141 w 163"/>
                    <a:gd name="T69" fmla="*/ 67 h 147"/>
                    <a:gd name="T70" fmla="*/ 143 w 163"/>
                    <a:gd name="T71" fmla="*/ 65 h 147"/>
                    <a:gd name="T72" fmla="*/ 147 w 163"/>
                    <a:gd name="T73" fmla="*/ 63 h 147"/>
                    <a:gd name="T74" fmla="*/ 146 w 163"/>
                    <a:gd name="T75" fmla="*/ 60 h 147"/>
                    <a:gd name="T76" fmla="*/ 148 w 163"/>
                    <a:gd name="T77" fmla="*/ 58 h 147"/>
                    <a:gd name="T78" fmla="*/ 150 w 163"/>
                    <a:gd name="T79" fmla="*/ 54 h 147"/>
                    <a:gd name="T80" fmla="*/ 150 w 163"/>
                    <a:gd name="T81" fmla="*/ 48 h 147"/>
                    <a:gd name="T82" fmla="*/ 150 w 163"/>
                    <a:gd name="T83" fmla="*/ 43 h 147"/>
                    <a:gd name="T84" fmla="*/ 153 w 163"/>
                    <a:gd name="T85" fmla="*/ 39 h 147"/>
                    <a:gd name="T86" fmla="*/ 156 w 163"/>
                    <a:gd name="T87" fmla="*/ 37 h 147"/>
                    <a:gd name="T88" fmla="*/ 156 w 163"/>
                    <a:gd name="T89" fmla="*/ 35 h 147"/>
                    <a:gd name="T90" fmla="*/ 157 w 163"/>
                    <a:gd name="T91" fmla="*/ 33 h 147"/>
                    <a:gd name="T92" fmla="*/ 157 w 163"/>
                    <a:gd name="T93" fmla="*/ 29 h 147"/>
                    <a:gd name="T94" fmla="*/ 160 w 163"/>
                    <a:gd name="T95" fmla="*/ 28 h 147"/>
                    <a:gd name="T96" fmla="*/ 161 w 163"/>
                    <a:gd name="T97" fmla="*/ 26 h 147"/>
                    <a:gd name="T98" fmla="*/ 162 w 163"/>
                    <a:gd name="T99" fmla="*/ 24 h 147"/>
                    <a:gd name="T100" fmla="*/ 163 w 163"/>
                    <a:gd name="T101" fmla="*/ 22 h 147"/>
                    <a:gd name="T102" fmla="*/ 163 w 163"/>
                    <a:gd name="T103" fmla="*/ 19 h 147"/>
                    <a:gd name="T104" fmla="*/ 138 w 163"/>
                    <a:gd name="T105" fmla="*/ 20 h 147"/>
                    <a:gd name="T106" fmla="*/ 148 w 163"/>
                    <a:gd name="T107" fmla="*/ 5 h 147"/>
                    <a:gd name="T108" fmla="*/ 147 w 163"/>
                    <a:gd name="T109" fmla="*/ 0 h 147"/>
                    <a:gd name="T110" fmla="*/ 0 w 163"/>
                    <a:gd name="T111" fmla="*/ 4 h 147"/>
                    <a:gd name="T112" fmla="*/ 7 w 163"/>
                    <a:gd name="T113" fmla="*/ 47 h 147"/>
                    <a:gd name="T114" fmla="*/ 6 w 163"/>
                    <a:gd name="T115" fmla="*/ 1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" h="147">
                      <a:moveTo>
                        <a:pt x="6" y="123"/>
                      </a:moveTo>
                      <a:lnTo>
                        <a:pt x="4" y="121"/>
                      </a:lnTo>
                      <a:lnTo>
                        <a:pt x="7" y="124"/>
                      </a:lnTo>
                      <a:lnTo>
                        <a:pt x="10" y="125"/>
                      </a:lnTo>
                      <a:lnTo>
                        <a:pt x="12" y="123"/>
                      </a:lnTo>
                      <a:lnTo>
                        <a:pt x="22" y="124"/>
                      </a:lnTo>
                      <a:lnTo>
                        <a:pt x="22" y="147"/>
                      </a:lnTo>
                      <a:lnTo>
                        <a:pt x="116" y="144"/>
                      </a:lnTo>
                      <a:lnTo>
                        <a:pt x="117" y="144"/>
                      </a:lnTo>
                      <a:lnTo>
                        <a:pt x="119" y="139"/>
                      </a:lnTo>
                      <a:lnTo>
                        <a:pt x="120" y="136"/>
                      </a:lnTo>
                      <a:lnTo>
                        <a:pt x="119" y="133"/>
                      </a:lnTo>
                      <a:lnTo>
                        <a:pt x="119" y="127"/>
                      </a:lnTo>
                      <a:lnTo>
                        <a:pt x="119" y="125"/>
                      </a:lnTo>
                      <a:lnTo>
                        <a:pt x="117" y="122"/>
                      </a:lnTo>
                      <a:lnTo>
                        <a:pt x="116" y="121"/>
                      </a:lnTo>
                      <a:lnTo>
                        <a:pt x="116" y="119"/>
                      </a:lnTo>
                      <a:lnTo>
                        <a:pt x="117" y="117"/>
                      </a:lnTo>
                      <a:lnTo>
                        <a:pt x="116" y="116"/>
                      </a:lnTo>
                      <a:lnTo>
                        <a:pt x="118" y="113"/>
                      </a:lnTo>
                      <a:lnTo>
                        <a:pt x="121" y="109"/>
                      </a:lnTo>
                      <a:lnTo>
                        <a:pt x="122" y="109"/>
                      </a:lnTo>
                      <a:lnTo>
                        <a:pt x="121" y="107"/>
                      </a:lnTo>
                      <a:lnTo>
                        <a:pt x="123" y="103"/>
                      </a:lnTo>
                      <a:lnTo>
                        <a:pt x="125" y="100"/>
                      </a:lnTo>
                      <a:lnTo>
                        <a:pt x="123" y="99"/>
                      </a:lnTo>
                      <a:lnTo>
                        <a:pt x="124" y="95"/>
                      </a:lnTo>
                      <a:lnTo>
                        <a:pt x="127" y="92"/>
                      </a:lnTo>
                      <a:lnTo>
                        <a:pt x="132" y="86"/>
                      </a:lnTo>
                      <a:lnTo>
                        <a:pt x="135" y="81"/>
                      </a:lnTo>
                      <a:lnTo>
                        <a:pt x="135" y="77"/>
                      </a:lnTo>
                      <a:lnTo>
                        <a:pt x="137" y="72"/>
                      </a:lnTo>
                      <a:lnTo>
                        <a:pt x="138" y="72"/>
                      </a:lnTo>
                      <a:lnTo>
                        <a:pt x="140" y="70"/>
                      </a:lnTo>
                      <a:lnTo>
                        <a:pt x="141" y="67"/>
                      </a:lnTo>
                      <a:lnTo>
                        <a:pt x="143" y="65"/>
                      </a:lnTo>
                      <a:lnTo>
                        <a:pt x="147" y="63"/>
                      </a:lnTo>
                      <a:lnTo>
                        <a:pt x="146" y="60"/>
                      </a:lnTo>
                      <a:lnTo>
                        <a:pt x="148" y="58"/>
                      </a:lnTo>
                      <a:lnTo>
                        <a:pt x="150" y="54"/>
                      </a:lnTo>
                      <a:lnTo>
                        <a:pt x="150" y="48"/>
                      </a:lnTo>
                      <a:lnTo>
                        <a:pt x="150" y="43"/>
                      </a:lnTo>
                      <a:lnTo>
                        <a:pt x="153" y="39"/>
                      </a:lnTo>
                      <a:lnTo>
                        <a:pt x="156" y="37"/>
                      </a:lnTo>
                      <a:lnTo>
                        <a:pt x="156" y="35"/>
                      </a:lnTo>
                      <a:lnTo>
                        <a:pt x="157" y="33"/>
                      </a:lnTo>
                      <a:lnTo>
                        <a:pt x="157" y="29"/>
                      </a:lnTo>
                      <a:lnTo>
                        <a:pt x="160" y="28"/>
                      </a:lnTo>
                      <a:lnTo>
                        <a:pt x="161" y="26"/>
                      </a:lnTo>
                      <a:lnTo>
                        <a:pt x="162" y="24"/>
                      </a:lnTo>
                      <a:lnTo>
                        <a:pt x="163" y="22"/>
                      </a:lnTo>
                      <a:lnTo>
                        <a:pt x="163" y="19"/>
                      </a:lnTo>
                      <a:lnTo>
                        <a:pt x="138" y="20"/>
                      </a:lnTo>
                      <a:lnTo>
                        <a:pt x="148" y="5"/>
                      </a:lnTo>
                      <a:lnTo>
                        <a:pt x="147" y="0"/>
                      </a:lnTo>
                      <a:lnTo>
                        <a:pt x="0" y="4"/>
                      </a:lnTo>
                      <a:lnTo>
                        <a:pt x="7" y="47"/>
                      </a:lnTo>
                      <a:lnTo>
                        <a:pt x="6" y="12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7" name="Freeform 37">
                  <a:extLst>
                    <a:ext uri="{FF2B5EF4-FFF2-40B4-BE49-F238E27FC236}">
                      <a16:creationId xmlns:a16="http://schemas.microsoft.com/office/drawing/2014/main" id="{AA5A2CF0-40E2-CE4E-B1F7-97C9ADF0A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1917" y="8535624"/>
                  <a:ext cx="1978213" cy="874653"/>
                </a:xfrm>
                <a:custGeom>
                  <a:avLst/>
                  <a:gdLst>
                    <a:gd name="T0" fmla="*/ 320 w 326"/>
                    <a:gd name="T1" fmla="*/ 28 h 144"/>
                    <a:gd name="T2" fmla="*/ 315 w 326"/>
                    <a:gd name="T3" fmla="*/ 38 h 144"/>
                    <a:gd name="T4" fmla="*/ 311 w 326"/>
                    <a:gd name="T5" fmla="*/ 32 h 144"/>
                    <a:gd name="T6" fmla="*/ 300 w 326"/>
                    <a:gd name="T7" fmla="*/ 30 h 144"/>
                    <a:gd name="T8" fmla="*/ 289 w 326"/>
                    <a:gd name="T9" fmla="*/ 35 h 144"/>
                    <a:gd name="T10" fmla="*/ 285 w 326"/>
                    <a:gd name="T11" fmla="*/ 32 h 144"/>
                    <a:gd name="T12" fmla="*/ 282 w 326"/>
                    <a:gd name="T13" fmla="*/ 25 h 144"/>
                    <a:gd name="T14" fmla="*/ 281 w 326"/>
                    <a:gd name="T15" fmla="*/ 18 h 144"/>
                    <a:gd name="T16" fmla="*/ 284 w 326"/>
                    <a:gd name="T17" fmla="*/ 20 h 144"/>
                    <a:gd name="T18" fmla="*/ 290 w 326"/>
                    <a:gd name="T19" fmla="*/ 29 h 144"/>
                    <a:gd name="T20" fmla="*/ 295 w 326"/>
                    <a:gd name="T21" fmla="*/ 26 h 144"/>
                    <a:gd name="T22" fmla="*/ 305 w 326"/>
                    <a:gd name="T23" fmla="*/ 22 h 144"/>
                    <a:gd name="T24" fmla="*/ 306 w 326"/>
                    <a:gd name="T25" fmla="*/ 16 h 144"/>
                    <a:gd name="T26" fmla="*/ 303 w 326"/>
                    <a:gd name="T27" fmla="*/ 12 h 144"/>
                    <a:gd name="T28" fmla="*/ 312 w 326"/>
                    <a:gd name="T29" fmla="*/ 14 h 144"/>
                    <a:gd name="T30" fmla="*/ 308 w 326"/>
                    <a:gd name="T31" fmla="*/ 4 h 144"/>
                    <a:gd name="T32" fmla="*/ 155 w 326"/>
                    <a:gd name="T33" fmla="*/ 28 h 144"/>
                    <a:gd name="T34" fmla="*/ 93 w 326"/>
                    <a:gd name="T35" fmla="*/ 47 h 144"/>
                    <a:gd name="T36" fmla="*/ 85 w 326"/>
                    <a:gd name="T37" fmla="*/ 58 h 144"/>
                    <a:gd name="T38" fmla="*/ 65 w 326"/>
                    <a:gd name="T39" fmla="*/ 70 h 144"/>
                    <a:gd name="T40" fmla="*/ 55 w 326"/>
                    <a:gd name="T41" fmla="*/ 72 h 144"/>
                    <a:gd name="T42" fmla="*/ 14 w 326"/>
                    <a:gd name="T43" fmla="*/ 99 h 144"/>
                    <a:gd name="T44" fmla="*/ 8 w 326"/>
                    <a:gd name="T45" fmla="*/ 110 h 144"/>
                    <a:gd name="T46" fmla="*/ 1 w 326"/>
                    <a:gd name="T47" fmla="*/ 117 h 144"/>
                    <a:gd name="T48" fmla="*/ 0 w 326"/>
                    <a:gd name="T49" fmla="*/ 124 h 144"/>
                    <a:gd name="T50" fmla="*/ 83 w 326"/>
                    <a:gd name="T51" fmla="*/ 104 h 144"/>
                    <a:gd name="T52" fmla="*/ 108 w 326"/>
                    <a:gd name="T53" fmla="*/ 105 h 144"/>
                    <a:gd name="T54" fmla="*/ 123 w 326"/>
                    <a:gd name="T55" fmla="*/ 100 h 144"/>
                    <a:gd name="T56" fmla="*/ 142 w 326"/>
                    <a:gd name="T57" fmla="*/ 114 h 144"/>
                    <a:gd name="T58" fmla="*/ 243 w 326"/>
                    <a:gd name="T59" fmla="*/ 140 h 144"/>
                    <a:gd name="T60" fmla="*/ 256 w 326"/>
                    <a:gd name="T61" fmla="*/ 136 h 144"/>
                    <a:gd name="T62" fmla="*/ 263 w 326"/>
                    <a:gd name="T63" fmla="*/ 117 h 144"/>
                    <a:gd name="T64" fmla="*/ 271 w 326"/>
                    <a:gd name="T65" fmla="*/ 106 h 144"/>
                    <a:gd name="T66" fmla="*/ 270 w 326"/>
                    <a:gd name="T67" fmla="*/ 100 h 144"/>
                    <a:gd name="T68" fmla="*/ 272 w 326"/>
                    <a:gd name="T69" fmla="*/ 97 h 144"/>
                    <a:gd name="T70" fmla="*/ 278 w 326"/>
                    <a:gd name="T71" fmla="*/ 100 h 144"/>
                    <a:gd name="T72" fmla="*/ 281 w 326"/>
                    <a:gd name="T73" fmla="*/ 95 h 144"/>
                    <a:gd name="T74" fmla="*/ 285 w 326"/>
                    <a:gd name="T75" fmla="*/ 95 h 144"/>
                    <a:gd name="T76" fmla="*/ 296 w 326"/>
                    <a:gd name="T77" fmla="*/ 91 h 144"/>
                    <a:gd name="T78" fmla="*/ 301 w 326"/>
                    <a:gd name="T79" fmla="*/ 87 h 144"/>
                    <a:gd name="T80" fmla="*/ 308 w 326"/>
                    <a:gd name="T81" fmla="*/ 81 h 144"/>
                    <a:gd name="T82" fmla="*/ 308 w 326"/>
                    <a:gd name="T83" fmla="*/ 75 h 144"/>
                    <a:gd name="T84" fmla="*/ 301 w 326"/>
                    <a:gd name="T85" fmla="*/ 78 h 144"/>
                    <a:gd name="T86" fmla="*/ 291 w 326"/>
                    <a:gd name="T87" fmla="*/ 83 h 144"/>
                    <a:gd name="T88" fmla="*/ 283 w 326"/>
                    <a:gd name="T89" fmla="*/ 77 h 144"/>
                    <a:gd name="T90" fmla="*/ 288 w 326"/>
                    <a:gd name="T91" fmla="*/ 77 h 144"/>
                    <a:gd name="T92" fmla="*/ 296 w 326"/>
                    <a:gd name="T93" fmla="*/ 73 h 144"/>
                    <a:gd name="T94" fmla="*/ 297 w 326"/>
                    <a:gd name="T95" fmla="*/ 68 h 144"/>
                    <a:gd name="T96" fmla="*/ 296 w 326"/>
                    <a:gd name="T97" fmla="*/ 64 h 144"/>
                    <a:gd name="T98" fmla="*/ 280 w 326"/>
                    <a:gd name="T99" fmla="*/ 58 h 144"/>
                    <a:gd name="T100" fmla="*/ 290 w 326"/>
                    <a:gd name="T101" fmla="*/ 57 h 144"/>
                    <a:gd name="T102" fmla="*/ 294 w 326"/>
                    <a:gd name="T103" fmla="*/ 55 h 144"/>
                    <a:gd name="T104" fmla="*/ 294 w 326"/>
                    <a:gd name="T105" fmla="*/ 51 h 144"/>
                    <a:gd name="T106" fmla="*/ 300 w 326"/>
                    <a:gd name="T107" fmla="*/ 58 h 144"/>
                    <a:gd name="T108" fmla="*/ 306 w 326"/>
                    <a:gd name="T109" fmla="*/ 58 h 144"/>
                    <a:gd name="T110" fmla="*/ 317 w 326"/>
                    <a:gd name="T111" fmla="*/ 57 h 144"/>
                    <a:gd name="T112" fmla="*/ 319 w 326"/>
                    <a:gd name="T113" fmla="*/ 48 h 144"/>
                    <a:gd name="T114" fmla="*/ 322 w 326"/>
                    <a:gd name="T115" fmla="*/ 42 h 144"/>
                    <a:gd name="T116" fmla="*/ 325 w 326"/>
                    <a:gd name="T117" fmla="*/ 3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26" h="144">
                      <a:moveTo>
                        <a:pt x="324" y="34"/>
                      </a:moveTo>
                      <a:cubicBezTo>
                        <a:pt x="322" y="31"/>
                        <a:pt x="322" y="31"/>
                        <a:pt x="322" y="31"/>
                      </a:cubicBezTo>
                      <a:cubicBezTo>
                        <a:pt x="320" y="28"/>
                        <a:pt x="320" y="28"/>
                        <a:pt x="320" y="28"/>
                      </a:cubicBezTo>
                      <a:cubicBezTo>
                        <a:pt x="317" y="28"/>
                        <a:pt x="317" y="28"/>
                        <a:pt x="317" y="28"/>
                      </a:cubicBezTo>
                      <a:cubicBezTo>
                        <a:pt x="316" y="29"/>
                        <a:pt x="316" y="29"/>
                        <a:pt x="316" y="29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12" y="38"/>
                        <a:pt x="312" y="38"/>
                        <a:pt x="312" y="38"/>
                      </a:cubicBezTo>
                      <a:cubicBezTo>
                        <a:pt x="311" y="32"/>
                        <a:pt x="311" y="32"/>
                        <a:pt x="311" y="32"/>
                      </a:cubicBezTo>
                      <a:cubicBezTo>
                        <a:pt x="309" y="28"/>
                        <a:pt x="309" y="28"/>
                        <a:pt x="309" y="28"/>
                      </a:cubicBezTo>
                      <a:cubicBezTo>
                        <a:pt x="306" y="27"/>
                        <a:pt x="306" y="27"/>
                        <a:pt x="306" y="27"/>
                      </a:cubicBezTo>
                      <a:cubicBezTo>
                        <a:pt x="300" y="30"/>
                        <a:pt x="300" y="30"/>
                        <a:pt x="300" y="30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2" y="32"/>
                        <a:pt x="292" y="32"/>
                        <a:pt x="292" y="32"/>
                      </a:cubicBezTo>
                      <a:cubicBezTo>
                        <a:pt x="289" y="35"/>
                        <a:pt x="289" y="35"/>
                        <a:pt x="289" y="35"/>
                      </a:cubicBezTo>
                      <a:cubicBezTo>
                        <a:pt x="286" y="39"/>
                        <a:pt x="286" y="39"/>
                        <a:pt x="286" y="39"/>
                      </a:cubicBezTo>
                      <a:cubicBezTo>
                        <a:pt x="285" y="37"/>
                        <a:pt x="285" y="37"/>
                        <a:pt x="285" y="3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cubicBezTo>
                        <a:pt x="285" y="30"/>
                        <a:pt x="285" y="30"/>
                        <a:pt x="285" y="30"/>
                      </a:cubicBezTo>
                      <a:cubicBezTo>
                        <a:pt x="283" y="27"/>
                        <a:pt x="283" y="27"/>
                        <a:pt x="283" y="27"/>
                      </a:cubicBezTo>
                      <a:cubicBezTo>
                        <a:pt x="282" y="25"/>
                        <a:pt x="282" y="25"/>
                        <a:pt x="282" y="25"/>
                      </a:cubicBezTo>
                      <a:cubicBezTo>
                        <a:pt x="281" y="23"/>
                        <a:pt x="281" y="23"/>
                        <a:pt x="281" y="23"/>
                      </a:cubicBezTo>
                      <a:cubicBezTo>
                        <a:pt x="281" y="20"/>
                        <a:pt x="281" y="20"/>
                        <a:pt x="281" y="20"/>
                      </a:cubicBezTo>
                      <a:cubicBezTo>
                        <a:pt x="281" y="18"/>
                        <a:pt x="281" y="18"/>
                        <a:pt x="281" y="18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4" y="20"/>
                        <a:pt x="284" y="20"/>
                        <a:pt x="284" y="20"/>
                      </a:cubicBezTo>
                      <a:cubicBezTo>
                        <a:pt x="285" y="26"/>
                        <a:pt x="285" y="26"/>
                        <a:pt x="285" y="26"/>
                      </a:cubicBezTo>
                      <a:cubicBezTo>
                        <a:pt x="287" y="31"/>
                        <a:pt x="287" y="31"/>
                        <a:pt x="287" y="31"/>
                      </a:cubicBezTo>
                      <a:cubicBezTo>
                        <a:pt x="290" y="29"/>
                        <a:pt x="290" y="29"/>
                        <a:pt x="290" y="29"/>
                      </a:cubicBezTo>
                      <a:cubicBezTo>
                        <a:pt x="291" y="28"/>
                        <a:pt x="291" y="28"/>
                        <a:pt x="291" y="28"/>
                      </a:cubicBezTo>
                      <a:cubicBezTo>
                        <a:pt x="294" y="26"/>
                        <a:pt x="294" y="26"/>
                        <a:pt x="294" y="26"/>
                      </a:cubicBezTo>
                      <a:cubicBezTo>
                        <a:pt x="295" y="26"/>
                        <a:pt x="295" y="26"/>
                        <a:pt x="295" y="26"/>
                      </a:cubicBezTo>
                      <a:cubicBezTo>
                        <a:pt x="299" y="24"/>
                        <a:pt x="299" y="24"/>
                        <a:pt x="299" y="24"/>
                      </a:cubicBezTo>
                      <a:cubicBezTo>
                        <a:pt x="300" y="22"/>
                        <a:pt x="300" y="22"/>
                        <a:pt x="300" y="22"/>
                      </a:cubicBezTo>
                      <a:cubicBezTo>
                        <a:pt x="305" y="22"/>
                        <a:pt x="305" y="22"/>
                        <a:pt x="305" y="22"/>
                      </a:cubicBezTo>
                      <a:cubicBezTo>
                        <a:pt x="306" y="19"/>
                        <a:pt x="306" y="19"/>
                        <a:pt x="306" y="19"/>
                      </a:cubicBezTo>
                      <a:cubicBezTo>
                        <a:pt x="307" y="18"/>
                        <a:pt x="307" y="18"/>
                        <a:pt x="307" y="18"/>
                      </a:cubicBezTo>
                      <a:cubicBezTo>
                        <a:pt x="307" y="18"/>
                        <a:pt x="306" y="17"/>
                        <a:pt x="306" y="16"/>
                      </a:cubicBezTo>
                      <a:cubicBezTo>
                        <a:pt x="305" y="16"/>
                        <a:pt x="305" y="16"/>
                        <a:pt x="305" y="16"/>
                      </a:cubicBezTo>
                      <a:cubicBezTo>
                        <a:pt x="303" y="13"/>
                        <a:pt x="303" y="13"/>
                        <a:pt x="303" y="13"/>
                      </a:cubicBezTo>
                      <a:cubicBezTo>
                        <a:pt x="303" y="12"/>
                        <a:pt x="303" y="12"/>
                        <a:pt x="303" y="12"/>
                      </a:cubicBezTo>
                      <a:cubicBezTo>
                        <a:pt x="304" y="12"/>
                        <a:pt x="304" y="12"/>
                        <a:pt x="304" y="12"/>
                      </a:cubicBezTo>
                      <a:cubicBezTo>
                        <a:pt x="309" y="14"/>
                        <a:pt x="309" y="14"/>
                        <a:pt x="309" y="14"/>
                      </a:cubicBezTo>
                      <a:cubicBezTo>
                        <a:pt x="312" y="14"/>
                        <a:pt x="312" y="14"/>
                        <a:pt x="312" y="14"/>
                      </a:cubicBezTo>
                      <a:cubicBezTo>
                        <a:pt x="312" y="11"/>
                        <a:pt x="312" y="11"/>
                        <a:pt x="312" y="11"/>
                      </a:cubicBezTo>
                      <a:cubicBezTo>
                        <a:pt x="309" y="7"/>
                        <a:pt x="309" y="7"/>
                        <a:pt x="309" y="7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5" y="0"/>
                        <a:pt x="305" y="0"/>
                        <a:pt x="305" y="0"/>
                      </a:cubicBezTo>
                      <a:cubicBezTo>
                        <a:pt x="218" y="18"/>
                        <a:pt x="218" y="18"/>
                        <a:pt x="218" y="18"/>
                      </a:cubicBezTo>
                      <a:cubicBezTo>
                        <a:pt x="155" y="28"/>
                        <a:pt x="155" y="28"/>
                        <a:pt x="155" y="28"/>
                      </a:cubicBezTo>
                      <a:cubicBezTo>
                        <a:pt x="94" y="35"/>
                        <a:pt x="94" y="35"/>
                        <a:pt x="94" y="35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3" y="47"/>
                        <a:pt x="93" y="47"/>
                        <a:pt x="93" y="47"/>
                      </a:cubicBezTo>
                      <a:cubicBezTo>
                        <a:pt x="89" y="49"/>
                        <a:pt x="89" y="49"/>
                        <a:pt x="89" y="49"/>
                      </a:cubicBezTo>
                      <a:cubicBezTo>
                        <a:pt x="86" y="54"/>
                        <a:pt x="86" y="54"/>
                        <a:pt x="86" y="54"/>
                      </a:cubicBezTo>
                      <a:cubicBezTo>
                        <a:pt x="85" y="58"/>
                        <a:pt x="85" y="58"/>
                        <a:pt x="85" y="58"/>
                      </a:cubicBez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ubicBezTo>
                        <a:pt x="55" y="72"/>
                        <a:pt x="55" y="72"/>
                        <a:pt x="55" y="72"/>
                      </a:cubicBezTo>
                      <a:cubicBezTo>
                        <a:pt x="53" y="76"/>
                        <a:pt x="53" y="76"/>
                        <a:pt x="53" y="76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14" y="99"/>
                        <a:pt x="14" y="99"/>
                        <a:pt x="14" y="99"/>
                      </a:cubicBezTo>
                      <a:cubicBezTo>
                        <a:pt x="11" y="103"/>
                        <a:pt x="11" y="103"/>
                        <a:pt x="11" y="103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1" y="114"/>
                        <a:pt x="1" y="114"/>
                        <a:pt x="1" y="114"/>
                      </a:cubicBezTo>
                      <a:cubicBezTo>
                        <a:pt x="1" y="117"/>
                        <a:pt x="1" y="117"/>
                        <a:pt x="1" y="117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73" y="105"/>
                        <a:pt x="73" y="105"/>
                        <a:pt x="73" y="105"/>
                      </a:cubicBezTo>
                      <a:cubicBezTo>
                        <a:pt x="83" y="104"/>
                        <a:pt x="83" y="104"/>
                        <a:pt x="83" y="104"/>
                      </a:cubicBezTo>
                      <a:cubicBezTo>
                        <a:pt x="90" y="104"/>
                        <a:pt x="90" y="104"/>
                        <a:pt x="90" y="104"/>
                      </a:cubicBezTo>
                      <a:cubicBezTo>
                        <a:pt x="102" y="106"/>
                        <a:pt x="102" y="106"/>
                        <a:pt x="102" y="106"/>
                      </a:cubicBezTo>
                      <a:cubicBezTo>
                        <a:pt x="108" y="105"/>
                        <a:pt x="108" y="105"/>
                        <a:pt x="108" y="105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6" y="101"/>
                        <a:pt x="116" y="101"/>
                        <a:pt x="116" y="101"/>
                      </a:cubicBez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32" y="101"/>
                        <a:pt x="132" y="101"/>
                        <a:pt x="132" y="101"/>
                      </a:cubicBezTo>
                      <a:cubicBezTo>
                        <a:pt x="138" y="104"/>
                        <a:pt x="138" y="104"/>
                        <a:pt x="138" y="104"/>
                      </a:cubicBezTo>
                      <a:cubicBezTo>
                        <a:pt x="142" y="114"/>
                        <a:pt x="142" y="114"/>
                        <a:pt x="142" y="114"/>
                      </a:cubicBezTo>
                      <a:cubicBezTo>
                        <a:pt x="182" y="106"/>
                        <a:pt x="182" y="106"/>
                        <a:pt x="182" y="106"/>
                      </a:cubicBezTo>
                      <a:cubicBezTo>
                        <a:pt x="234" y="144"/>
                        <a:pt x="234" y="144"/>
                        <a:pt x="234" y="144"/>
                      </a:cubicBezTo>
                      <a:cubicBezTo>
                        <a:pt x="243" y="140"/>
                        <a:pt x="243" y="140"/>
                        <a:pt x="243" y="140"/>
                      </a:cubicBezTo>
                      <a:cubicBezTo>
                        <a:pt x="245" y="140"/>
                        <a:pt x="245" y="140"/>
                        <a:pt x="245" y="140"/>
                      </a:cubicBezTo>
                      <a:cubicBezTo>
                        <a:pt x="254" y="139"/>
                        <a:pt x="254" y="139"/>
                        <a:pt x="254" y="139"/>
                      </a:cubicBezTo>
                      <a:cubicBezTo>
                        <a:pt x="256" y="136"/>
                        <a:pt x="256" y="136"/>
                        <a:pt x="256" y="136"/>
                      </a:cubicBezTo>
                      <a:cubicBezTo>
                        <a:pt x="259" y="133"/>
                        <a:pt x="259" y="133"/>
                        <a:pt x="259" y="133"/>
                      </a:cubicBezTo>
                      <a:cubicBezTo>
                        <a:pt x="260" y="124"/>
                        <a:pt x="260" y="124"/>
                        <a:pt x="260" y="124"/>
                      </a:cubicBezTo>
                      <a:cubicBezTo>
                        <a:pt x="263" y="117"/>
                        <a:pt x="263" y="117"/>
                        <a:pt x="263" y="117"/>
                      </a:cubicBezTo>
                      <a:cubicBezTo>
                        <a:pt x="267" y="111"/>
                        <a:pt x="267" y="111"/>
                        <a:pt x="267" y="111"/>
                      </a:cubicBezTo>
                      <a:cubicBezTo>
                        <a:pt x="271" y="108"/>
                        <a:pt x="271" y="108"/>
                        <a:pt x="271" y="108"/>
                      </a:cubicBezTo>
                      <a:cubicBezTo>
                        <a:pt x="271" y="106"/>
                        <a:pt x="271" y="106"/>
                        <a:pt x="271" y="106"/>
                      </a:cubicBezTo>
                      <a:cubicBezTo>
                        <a:pt x="270" y="103"/>
                        <a:pt x="270" y="103"/>
                        <a:pt x="270" y="103"/>
                      </a:cubicBezTo>
                      <a:cubicBezTo>
                        <a:pt x="269" y="101"/>
                        <a:pt x="269" y="101"/>
                        <a:pt x="269" y="101"/>
                      </a:cubicBezTo>
                      <a:cubicBezTo>
                        <a:pt x="270" y="100"/>
                        <a:pt x="270" y="100"/>
                        <a:pt x="270" y="100"/>
                      </a:cubicBezTo>
                      <a:cubicBezTo>
                        <a:pt x="270" y="98"/>
                        <a:pt x="270" y="98"/>
                        <a:pt x="270" y="98"/>
                      </a:cubicBezTo>
                      <a:cubicBezTo>
                        <a:pt x="271" y="97"/>
                        <a:pt x="271" y="97"/>
                        <a:pt x="271" y="97"/>
                      </a:cubicBezTo>
                      <a:cubicBezTo>
                        <a:pt x="272" y="97"/>
                        <a:pt x="272" y="97"/>
                        <a:pt x="272" y="97"/>
                      </a:cubicBezTo>
                      <a:cubicBezTo>
                        <a:pt x="273" y="98"/>
                        <a:pt x="273" y="98"/>
                        <a:pt x="273" y="98"/>
                      </a:cubicBezTo>
                      <a:cubicBezTo>
                        <a:pt x="274" y="102"/>
                        <a:pt x="274" y="102"/>
                        <a:pt x="274" y="102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81" y="97"/>
                        <a:pt x="281" y="97"/>
                        <a:pt x="281" y="97"/>
                      </a:cubicBezTo>
                      <a:cubicBezTo>
                        <a:pt x="281" y="95"/>
                        <a:pt x="281" y="95"/>
                        <a:pt x="281" y="95"/>
                      </a:cubicBezTo>
                      <a:cubicBezTo>
                        <a:pt x="283" y="94"/>
                        <a:pt x="283" y="94"/>
                        <a:pt x="283" y="94"/>
                      </a:cubicBezTo>
                      <a:cubicBezTo>
                        <a:pt x="283" y="93"/>
                        <a:pt x="283" y="93"/>
                        <a:pt x="283" y="93"/>
                      </a:cubicBezTo>
                      <a:cubicBezTo>
                        <a:pt x="285" y="95"/>
                        <a:pt x="285" y="95"/>
                        <a:pt x="285" y="95"/>
                      </a:cubicBezTo>
                      <a:cubicBezTo>
                        <a:pt x="290" y="93"/>
                        <a:pt x="290" y="93"/>
                        <a:pt x="290" y="93"/>
                      </a:cubicBezTo>
                      <a:cubicBezTo>
                        <a:pt x="294" y="91"/>
                        <a:pt x="294" y="91"/>
                        <a:pt x="294" y="91"/>
                      </a:cubicBezTo>
                      <a:cubicBezTo>
                        <a:pt x="296" y="91"/>
                        <a:pt x="296" y="91"/>
                        <a:pt x="296" y="91"/>
                      </a:cubicBezTo>
                      <a:cubicBezTo>
                        <a:pt x="299" y="89"/>
                        <a:pt x="299" y="89"/>
                        <a:pt x="299" y="89"/>
                      </a:cubicBezTo>
                      <a:cubicBezTo>
                        <a:pt x="301" y="88"/>
                        <a:pt x="301" y="88"/>
                        <a:pt x="301" y="88"/>
                      </a:cubicBezTo>
                      <a:cubicBezTo>
                        <a:pt x="301" y="87"/>
                        <a:pt x="301" y="87"/>
                        <a:pt x="301" y="87"/>
                      </a:cubicBezTo>
                      <a:cubicBezTo>
                        <a:pt x="305" y="90"/>
                        <a:pt x="305" y="90"/>
                        <a:pt x="305" y="90"/>
                      </a:cubicBezTo>
                      <a:cubicBezTo>
                        <a:pt x="307" y="86"/>
                        <a:pt x="307" y="86"/>
                        <a:pt x="307" y="86"/>
                      </a:cubicBezTo>
                      <a:cubicBezTo>
                        <a:pt x="308" y="81"/>
                        <a:pt x="308" y="81"/>
                        <a:pt x="308" y="81"/>
                      </a:cubicBezTo>
                      <a:cubicBezTo>
                        <a:pt x="309" y="79"/>
                        <a:pt x="309" y="79"/>
                        <a:pt x="309" y="79"/>
                      </a:cubicBezTo>
                      <a:cubicBezTo>
                        <a:pt x="310" y="77"/>
                        <a:pt x="310" y="77"/>
                        <a:pt x="310" y="77"/>
                      </a:cubicBezTo>
                      <a:cubicBezTo>
                        <a:pt x="310" y="77"/>
                        <a:pt x="309" y="74"/>
                        <a:pt x="308" y="75"/>
                      </a:cubicBezTo>
                      <a:cubicBezTo>
                        <a:pt x="307" y="75"/>
                        <a:pt x="304" y="76"/>
                        <a:pt x="304" y="76"/>
                      </a:cubicBezTo>
                      <a:cubicBezTo>
                        <a:pt x="303" y="78"/>
                        <a:pt x="303" y="78"/>
                        <a:pt x="303" y="78"/>
                      </a:cubicBezTo>
                      <a:cubicBezTo>
                        <a:pt x="301" y="78"/>
                        <a:pt x="301" y="78"/>
                        <a:pt x="301" y="78"/>
                      </a:cubicBezTo>
                      <a:cubicBezTo>
                        <a:pt x="299" y="80"/>
                        <a:pt x="299" y="80"/>
                        <a:pt x="299" y="80"/>
                      </a:cubicBezTo>
                      <a:cubicBezTo>
                        <a:pt x="294" y="83"/>
                        <a:pt x="294" y="83"/>
                        <a:pt x="294" y="83"/>
                      </a:cubicBezTo>
                      <a:cubicBezTo>
                        <a:pt x="291" y="83"/>
                        <a:pt x="291" y="83"/>
                        <a:pt x="291" y="83"/>
                      </a:cubicBezTo>
                      <a:cubicBezTo>
                        <a:pt x="283" y="81"/>
                        <a:pt x="283" y="81"/>
                        <a:pt x="283" y="81"/>
                      </a:cubicBezTo>
                      <a:cubicBezTo>
                        <a:pt x="283" y="79"/>
                        <a:pt x="283" y="79"/>
                        <a:pt x="283" y="79"/>
                      </a:cubicBezTo>
                      <a:cubicBezTo>
                        <a:pt x="283" y="77"/>
                        <a:pt x="283" y="77"/>
                        <a:pt x="283" y="77"/>
                      </a:cubicBezTo>
                      <a:cubicBezTo>
                        <a:pt x="284" y="76"/>
                        <a:pt x="284" y="76"/>
                        <a:pt x="284" y="76"/>
                      </a:cubicBezTo>
                      <a:cubicBezTo>
                        <a:pt x="286" y="76"/>
                        <a:pt x="286" y="76"/>
                        <a:pt x="286" y="76"/>
                      </a:cubicBezTo>
                      <a:cubicBezTo>
                        <a:pt x="288" y="77"/>
                        <a:pt x="288" y="77"/>
                        <a:pt x="288" y="77"/>
                      </a:cubicBezTo>
                      <a:cubicBezTo>
                        <a:pt x="293" y="77"/>
                        <a:pt x="293" y="77"/>
                        <a:pt x="293" y="77"/>
                      </a:cubicBezTo>
                      <a:cubicBezTo>
                        <a:pt x="296" y="75"/>
                        <a:pt x="296" y="75"/>
                        <a:pt x="296" y="75"/>
                      </a:cubicBezTo>
                      <a:cubicBezTo>
                        <a:pt x="296" y="73"/>
                        <a:pt x="296" y="73"/>
                        <a:pt x="296" y="73"/>
                      </a:cubicBezTo>
                      <a:cubicBezTo>
                        <a:pt x="295" y="71"/>
                        <a:pt x="295" y="71"/>
                        <a:pt x="295" y="71"/>
                      </a:cubicBezTo>
                      <a:cubicBezTo>
                        <a:pt x="296" y="68"/>
                        <a:pt x="296" y="68"/>
                        <a:pt x="296" y="68"/>
                      </a:cubicBezTo>
                      <a:cubicBezTo>
                        <a:pt x="297" y="68"/>
                        <a:pt x="297" y="68"/>
                        <a:pt x="297" y="68"/>
                      </a:cubicBezTo>
                      <a:cubicBezTo>
                        <a:pt x="299" y="66"/>
                        <a:pt x="299" y="66"/>
                        <a:pt x="299" y="66"/>
                      </a:cubicBezTo>
                      <a:cubicBezTo>
                        <a:pt x="299" y="64"/>
                        <a:pt x="299" y="64"/>
                        <a:pt x="299" y="64"/>
                      </a:cubicBezTo>
                      <a:cubicBezTo>
                        <a:pt x="296" y="64"/>
                        <a:pt x="296" y="64"/>
                        <a:pt x="296" y="64"/>
                      </a:cubicBezTo>
                      <a:cubicBezTo>
                        <a:pt x="290" y="61"/>
                        <a:pt x="290" y="61"/>
                        <a:pt x="290" y="61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0" y="58"/>
                        <a:pt x="280" y="58"/>
                        <a:pt x="280" y="58"/>
                      </a:cubicBezTo>
                      <a:cubicBezTo>
                        <a:pt x="280" y="57"/>
                        <a:pt x="280" y="57"/>
                        <a:pt x="280" y="57"/>
                      </a:cubicBezTo>
                      <a:cubicBezTo>
                        <a:pt x="284" y="57"/>
                        <a:pt x="284" y="57"/>
                        <a:pt x="284" y="57"/>
                      </a:cubicBezTo>
                      <a:cubicBezTo>
                        <a:pt x="290" y="57"/>
                        <a:pt x="290" y="57"/>
                        <a:pt x="290" y="57"/>
                      </a:cubicBezTo>
                      <a:cubicBezTo>
                        <a:pt x="294" y="59"/>
                        <a:pt x="294" y="59"/>
                        <a:pt x="294" y="59"/>
                      </a:cubicBezTo>
                      <a:cubicBezTo>
                        <a:pt x="295" y="57"/>
                        <a:pt x="295" y="57"/>
                        <a:pt x="295" y="57"/>
                      </a:cubicBezTo>
                      <a:cubicBezTo>
                        <a:pt x="294" y="55"/>
                        <a:pt x="294" y="55"/>
                        <a:pt x="294" y="55"/>
                      </a:cubicBezTo>
                      <a:cubicBezTo>
                        <a:pt x="293" y="54"/>
                        <a:pt x="293" y="54"/>
                        <a:pt x="293" y="54"/>
                      </a:cubicBezTo>
                      <a:cubicBezTo>
                        <a:pt x="292" y="52"/>
                        <a:pt x="292" y="52"/>
                        <a:pt x="292" y="52"/>
                      </a:cubicBezTo>
                      <a:cubicBezTo>
                        <a:pt x="294" y="51"/>
                        <a:pt x="294" y="51"/>
                        <a:pt x="294" y="51"/>
                      </a:cubicBezTo>
                      <a:cubicBezTo>
                        <a:pt x="297" y="51"/>
                        <a:pt x="297" y="51"/>
                        <a:pt x="297" y="51"/>
                      </a:cubicBezTo>
                      <a:cubicBezTo>
                        <a:pt x="298" y="56"/>
                        <a:pt x="298" y="56"/>
                        <a:pt x="298" y="56"/>
                      </a:cubicBezTo>
                      <a:cubicBezTo>
                        <a:pt x="300" y="58"/>
                        <a:pt x="300" y="58"/>
                        <a:pt x="300" y="58"/>
                      </a:cubicBezTo>
                      <a:cubicBezTo>
                        <a:pt x="303" y="58"/>
                        <a:pt x="303" y="58"/>
                        <a:pt x="303" y="58"/>
                      </a:cubicBezTo>
                      <a:cubicBezTo>
                        <a:pt x="304" y="57"/>
                        <a:pt x="304" y="57"/>
                        <a:pt x="304" y="57"/>
                      </a:cubicBezTo>
                      <a:cubicBezTo>
                        <a:pt x="306" y="58"/>
                        <a:pt x="306" y="58"/>
                        <a:pt x="306" y="58"/>
                      </a:cubicBezTo>
                      <a:cubicBezTo>
                        <a:pt x="310" y="58"/>
                        <a:pt x="310" y="58"/>
                        <a:pt x="310" y="58"/>
                      </a:cubicBezTo>
                      <a:cubicBezTo>
                        <a:pt x="316" y="58"/>
                        <a:pt x="316" y="58"/>
                        <a:pt x="316" y="58"/>
                      </a:cubicBezTo>
                      <a:cubicBezTo>
                        <a:pt x="317" y="57"/>
                        <a:pt x="317" y="57"/>
                        <a:pt x="317" y="57"/>
                      </a:cubicBezTo>
                      <a:cubicBezTo>
                        <a:pt x="317" y="53"/>
                        <a:pt x="317" y="53"/>
                        <a:pt x="317" y="53"/>
                      </a:cubicBezTo>
                      <a:cubicBezTo>
                        <a:pt x="318" y="51"/>
                        <a:pt x="318" y="51"/>
                        <a:pt x="318" y="51"/>
                      </a:cubicBezTo>
                      <a:cubicBezTo>
                        <a:pt x="319" y="48"/>
                        <a:pt x="319" y="48"/>
                        <a:pt x="319" y="48"/>
                      </a:cubicBezTo>
                      <a:cubicBezTo>
                        <a:pt x="319" y="46"/>
                        <a:pt x="319" y="46"/>
                        <a:pt x="319" y="46"/>
                      </a:cubicBezTo>
                      <a:cubicBezTo>
                        <a:pt x="320" y="42"/>
                        <a:pt x="320" y="42"/>
                        <a:pt x="320" y="42"/>
                      </a:cubicBezTo>
                      <a:cubicBezTo>
                        <a:pt x="322" y="42"/>
                        <a:pt x="322" y="42"/>
                        <a:pt x="322" y="42"/>
                      </a:cubicBezTo>
                      <a:cubicBezTo>
                        <a:pt x="323" y="44"/>
                        <a:pt x="323" y="44"/>
                        <a:pt x="323" y="44"/>
                      </a:cubicBezTo>
                      <a:cubicBezTo>
                        <a:pt x="325" y="42"/>
                        <a:pt x="325" y="42"/>
                        <a:pt x="325" y="42"/>
                      </a:cubicBezTo>
                      <a:cubicBezTo>
                        <a:pt x="325" y="39"/>
                        <a:pt x="325" y="39"/>
                        <a:pt x="325" y="39"/>
                      </a:cubicBezTo>
                      <a:cubicBezTo>
                        <a:pt x="326" y="37"/>
                        <a:pt x="326" y="37"/>
                        <a:pt x="326" y="37"/>
                      </a:cubicBezTo>
                      <a:lnTo>
                        <a:pt x="324" y="34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8" name="Freeform 39">
                  <a:extLst>
                    <a:ext uri="{FF2B5EF4-FFF2-40B4-BE49-F238E27FC236}">
                      <a16:creationId xmlns:a16="http://schemas.microsoft.com/office/drawing/2014/main" id="{F8B20677-E464-3646-B994-DD84527E3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6596" y="7797189"/>
                  <a:ext cx="1777527" cy="996534"/>
                </a:xfrm>
                <a:custGeom>
                  <a:avLst/>
                  <a:gdLst>
                    <a:gd name="T0" fmla="*/ 169 w 248"/>
                    <a:gd name="T1" fmla="*/ 118 h 139"/>
                    <a:gd name="T2" fmla="*/ 248 w 248"/>
                    <a:gd name="T3" fmla="*/ 101 h 139"/>
                    <a:gd name="T4" fmla="*/ 246 w 248"/>
                    <a:gd name="T5" fmla="*/ 93 h 139"/>
                    <a:gd name="T6" fmla="*/ 239 w 248"/>
                    <a:gd name="T7" fmla="*/ 86 h 139"/>
                    <a:gd name="T8" fmla="*/ 232 w 248"/>
                    <a:gd name="T9" fmla="*/ 83 h 139"/>
                    <a:gd name="T10" fmla="*/ 228 w 248"/>
                    <a:gd name="T11" fmla="*/ 78 h 139"/>
                    <a:gd name="T12" fmla="*/ 224 w 248"/>
                    <a:gd name="T13" fmla="*/ 72 h 139"/>
                    <a:gd name="T14" fmla="*/ 226 w 248"/>
                    <a:gd name="T15" fmla="*/ 68 h 139"/>
                    <a:gd name="T16" fmla="*/ 228 w 248"/>
                    <a:gd name="T17" fmla="*/ 67 h 139"/>
                    <a:gd name="T18" fmla="*/ 224 w 248"/>
                    <a:gd name="T19" fmla="*/ 63 h 139"/>
                    <a:gd name="T20" fmla="*/ 211 w 248"/>
                    <a:gd name="T21" fmla="*/ 54 h 139"/>
                    <a:gd name="T22" fmla="*/ 215 w 248"/>
                    <a:gd name="T23" fmla="*/ 55 h 139"/>
                    <a:gd name="T24" fmla="*/ 221 w 248"/>
                    <a:gd name="T25" fmla="*/ 59 h 139"/>
                    <a:gd name="T26" fmla="*/ 225 w 248"/>
                    <a:gd name="T27" fmla="*/ 56 h 139"/>
                    <a:gd name="T28" fmla="*/ 225 w 248"/>
                    <a:gd name="T29" fmla="*/ 48 h 139"/>
                    <a:gd name="T30" fmla="*/ 215 w 248"/>
                    <a:gd name="T31" fmla="*/ 45 h 139"/>
                    <a:gd name="T32" fmla="*/ 211 w 248"/>
                    <a:gd name="T33" fmla="*/ 41 h 139"/>
                    <a:gd name="T34" fmla="*/ 207 w 248"/>
                    <a:gd name="T35" fmla="*/ 43 h 139"/>
                    <a:gd name="T36" fmla="*/ 199 w 248"/>
                    <a:gd name="T37" fmla="*/ 37 h 139"/>
                    <a:gd name="T38" fmla="*/ 193 w 248"/>
                    <a:gd name="T39" fmla="*/ 37 h 139"/>
                    <a:gd name="T40" fmla="*/ 188 w 248"/>
                    <a:gd name="T41" fmla="*/ 36 h 139"/>
                    <a:gd name="T42" fmla="*/ 191 w 248"/>
                    <a:gd name="T43" fmla="*/ 24 h 139"/>
                    <a:gd name="T44" fmla="*/ 192 w 248"/>
                    <a:gd name="T45" fmla="*/ 17 h 139"/>
                    <a:gd name="T46" fmla="*/ 183 w 248"/>
                    <a:gd name="T47" fmla="*/ 10 h 139"/>
                    <a:gd name="T48" fmla="*/ 171 w 248"/>
                    <a:gd name="T49" fmla="*/ 5 h 139"/>
                    <a:gd name="T50" fmla="*/ 166 w 248"/>
                    <a:gd name="T51" fmla="*/ 8 h 139"/>
                    <a:gd name="T52" fmla="*/ 151 w 248"/>
                    <a:gd name="T53" fmla="*/ 0 h 139"/>
                    <a:gd name="T54" fmla="*/ 149 w 248"/>
                    <a:gd name="T55" fmla="*/ 15 h 139"/>
                    <a:gd name="T56" fmla="*/ 144 w 248"/>
                    <a:gd name="T57" fmla="*/ 21 h 139"/>
                    <a:gd name="T58" fmla="*/ 138 w 248"/>
                    <a:gd name="T59" fmla="*/ 28 h 139"/>
                    <a:gd name="T60" fmla="*/ 134 w 248"/>
                    <a:gd name="T61" fmla="*/ 28 h 139"/>
                    <a:gd name="T62" fmla="*/ 131 w 248"/>
                    <a:gd name="T63" fmla="*/ 36 h 139"/>
                    <a:gd name="T64" fmla="*/ 127 w 248"/>
                    <a:gd name="T65" fmla="*/ 46 h 139"/>
                    <a:gd name="T66" fmla="*/ 120 w 248"/>
                    <a:gd name="T67" fmla="*/ 43 h 139"/>
                    <a:gd name="T68" fmla="*/ 115 w 248"/>
                    <a:gd name="T69" fmla="*/ 48 h 139"/>
                    <a:gd name="T70" fmla="*/ 109 w 248"/>
                    <a:gd name="T71" fmla="*/ 68 h 139"/>
                    <a:gd name="T72" fmla="*/ 103 w 248"/>
                    <a:gd name="T73" fmla="*/ 78 h 139"/>
                    <a:gd name="T74" fmla="*/ 100 w 248"/>
                    <a:gd name="T75" fmla="*/ 89 h 139"/>
                    <a:gd name="T76" fmla="*/ 82 w 248"/>
                    <a:gd name="T77" fmla="*/ 101 h 139"/>
                    <a:gd name="T78" fmla="*/ 69 w 248"/>
                    <a:gd name="T79" fmla="*/ 100 h 139"/>
                    <a:gd name="T80" fmla="*/ 61 w 248"/>
                    <a:gd name="T81" fmla="*/ 107 h 139"/>
                    <a:gd name="T82" fmla="*/ 50 w 248"/>
                    <a:gd name="T83" fmla="*/ 100 h 139"/>
                    <a:gd name="T84" fmla="*/ 46 w 248"/>
                    <a:gd name="T85" fmla="*/ 97 h 139"/>
                    <a:gd name="T86" fmla="*/ 43 w 248"/>
                    <a:gd name="T87" fmla="*/ 103 h 139"/>
                    <a:gd name="T88" fmla="*/ 28 w 248"/>
                    <a:gd name="T89" fmla="*/ 113 h 139"/>
                    <a:gd name="T90" fmla="*/ 22 w 248"/>
                    <a:gd name="T91" fmla="*/ 127 h 139"/>
                    <a:gd name="T92" fmla="*/ 15 w 248"/>
                    <a:gd name="T93" fmla="*/ 130 h 139"/>
                    <a:gd name="T94" fmla="*/ 6 w 248"/>
                    <a:gd name="T95" fmla="*/ 136 h 139"/>
                    <a:gd name="T96" fmla="*/ 64 w 248"/>
                    <a:gd name="T97" fmla="*/ 13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8" h="139">
                      <a:moveTo>
                        <a:pt x="116" y="127"/>
                      </a:moveTo>
                      <a:lnTo>
                        <a:pt x="169" y="118"/>
                      </a:lnTo>
                      <a:lnTo>
                        <a:pt x="243" y="103"/>
                      </a:lnTo>
                      <a:lnTo>
                        <a:pt x="248" y="101"/>
                      </a:lnTo>
                      <a:lnTo>
                        <a:pt x="248" y="98"/>
                      </a:lnTo>
                      <a:lnTo>
                        <a:pt x="246" y="93"/>
                      </a:lnTo>
                      <a:lnTo>
                        <a:pt x="243" y="89"/>
                      </a:lnTo>
                      <a:lnTo>
                        <a:pt x="239" y="86"/>
                      </a:lnTo>
                      <a:lnTo>
                        <a:pt x="237" y="86"/>
                      </a:lnTo>
                      <a:lnTo>
                        <a:pt x="232" y="83"/>
                      </a:lnTo>
                      <a:lnTo>
                        <a:pt x="231" y="80"/>
                      </a:lnTo>
                      <a:lnTo>
                        <a:pt x="228" y="78"/>
                      </a:lnTo>
                      <a:lnTo>
                        <a:pt x="226" y="74"/>
                      </a:lnTo>
                      <a:lnTo>
                        <a:pt x="224" y="72"/>
                      </a:lnTo>
                      <a:lnTo>
                        <a:pt x="224" y="70"/>
                      </a:lnTo>
                      <a:lnTo>
                        <a:pt x="226" y="68"/>
                      </a:lnTo>
                      <a:lnTo>
                        <a:pt x="230" y="70"/>
                      </a:lnTo>
                      <a:lnTo>
                        <a:pt x="228" y="67"/>
                      </a:lnTo>
                      <a:lnTo>
                        <a:pt x="226" y="64"/>
                      </a:lnTo>
                      <a:lnTo>
                        <a:pt x="224" y="63"/>
                      </a:lnTo>
                      <a:lnTo>
                        <a:pt x="215" y="60"/>
                      </a:lnTo>
                      <a:lnTo>
                        <a:pt x="211" y="54"/>
                      </a:lnTo>
                      <a:lnTo>
                        <a:pt x="211" y="53"/>
                      </a:lnTo>
                      <a:lnTo>
                        <a:pt x="215" y="55"/>
                      </a:lnTo>
                      <a:lnTo>
                        <a:pt x="220" y="56"/>
                      </a:lnTo>
                      <a:lnTo>
                        <a:pt x="221" y="59"/>
                      </a:lnTo>
                      <a:lnTo>
                        <a:pt x="227" y="60"/>
                      </a:lnTo>
                      <a:lnTo>
                        <a:pt x="225" y="56"/>
                      </a:lnTo>
                      <a:lnTo>
                        <a:pt x="225" y="51"/>
                      </a:lnTo>
                      <a:lnTo>
                        <a:pt x="225" y="48"/>
                      </a:lnTo>
                      <a:lnTo>
                        <a:pt x="221" y="49"/>
                      </a:lnTo>
                      <a:lnTo>
                        <a:pt x="215" y="45"/>
                      </a:lnTo>
                      <a:lnTo>
                        <a:pt x="212" y="41"/>
                      </a:lnTo>
                      <a:lnTo>
                        <a:pt x="211" y="41"/>
                      </a:lnTo>
                      <a:lnTo>
                        <a:pt x="210" y="43"/>
                      </a:lnTo>
                      <a:lnTo>
                        <a:pt x="207" y="43"/>
                      </a:lnTo>
                      <a:lnTo>
                        <a:pt x="203" y="39"/>
                      </a:lnTo>
                      <a:lnTo>
                        <a:pt x="199" y="37"/>
                      </a:lnTo>
                      <a:lnTo>
                        <a:pt x="195" y="36"/>
                      </a:lnTo>
                      <a:lnTo>
                        <a:pt x="193" y="37"/>
                      </a:lnTo>
                      <a:lnTo>
                        <a:pt x="190" y="38"/>
                      </a:lnTo>
                      <a:lnTo>
                        <a:pt x="188" y="36"/>
                      </a:lnTo>
                      <a:lnTo>
                        <a:pt x="188" y="25"/>
                      </a:lnTo>
                      <a:lnTo>
                        <a:pt x="191" y="24"/>
                      </a:lnTo>
                      <a:lnTo>
                        <a:pt x="193" y="21"/>
                      </a:lnTo>
                      <a:lnTo>
                        <a:pt x="192" y="17"/>
                      </a:lnTo>
                      <a:lnTo>
                        <a:pt x="188" y="14"/>
                      </a:lnTo>
                      <a:lnTo>
                        <a:pt x="183" y="10"/>
                      </a:lnTo>
                      <a:lnTo>
                        <a:pt x="173" y="4"/>
                      </a:lnTo>
                      <a:lnTo>
                        <a:pt x="171" y="5"/>
                      </a:lnTo>
                      <a:lnTo>
                        <a:pt x="168" y="8"/>
                      </a:lnTo>
                      <a:lnTo>
                        <a:pt x="166" y="8"/>
                      </a:lnTo>
                      <a:lnTo>
                        <a:pt x="160" y="5"/>
                      </a:lnTo>
                      <a:lnTo>
                        <a:pt x="151" y="0"/>
                      </a:lnTo>
                      <a:lnTo>
                        <a:pt x="151" y="8"/>
                      </a:lnTo>
                      <a:lnTo>
                        <a:pt x="149" y="15"/>
                      </a:lnTo>
                      <a:lnTo>
                        <a:pt x="147" y="18"/>
                      </a:lnTo>
                      <a:lnTo>
                        <a:pt x="144" y="21"/>
                      </a:lnTo>
                      <a:lnTo>
                        <a:pt x="139" y="30"/>
                      </a:lnTo>
                      <a:lnTo>
                        <a:pt x="138" y="28"/>
                      </a:lnTo>
                      <a:lnTo>
                        <a:pt x="135" y="28"/>
                      </a:lnTo>
                      <a:lnTo>
                        <a:pt x="134" y="28"/>
                      </a:lnTo>
                      <a:lnTo>
                        <a:pt x="133" y="32"/>
                      </a:lnTo>
                      <a:lnTo>
                        <a:pt x="131" y="36"/>
                      </a:lnTo>
                      <a:lnTo>
                        <a:pt x="128" y="44"/>
                      </a:lnTo>
                      <a:lnTo>
                        <a:pt x="127" y="46"/>
                      </a:lnTo>
                      <a:lnTo>
                        <a:pt x="125" y="45"/>
                      </a:lnTo>
                      <a:lnTo>
                        <a:pt x="120" y="43"/>
                      </a:lnTo>
                      <a:lnTo>
                        <a:pt x="116" y="41"/>
                      </a:lnTo>
                      <a:lnTo>
                        <a:pt x="115" y="48"/>
                      </a:lnTo>
                      <a:lnTo>
                        <a:pt x="112" y="60"/>
                      </a:lnTo>
                      <a:lnTo>
                        <a:pt x="109" y="68"/>
                      </a:lnTo>
                      <a:lnTo>
                        <a:pt x="104" y="73"/>
                      </a:lnTo>
                      <a:lnTo>
                        <a:pt x="103" y="78"/>
                      </a:lnTo>
                      <a:lnTo>
                        <a:pt x="104" y="86"/>
                      </a:lnTo>
                      <a:lnTo>
                        <a:pt x="100" y="89"/>
                      </a:lnTo>
                      <a:lnTo>
                        <a:pt x="89" y="95"/>
                      </a:lnTo>
                      <a:lnTo>
                        <a:pt x="82" y="101"/>
                      </a:lnTo>
                      <a:lnTo>
                        <a:pt x="73" y="103"/>
                      </a:lnTo>
                      <a:lnTo>
                        <a:pt x="69" y="100"/>
                      </a:lnTo>
                      <a:lnTo>
                        <a:pt x="63" y="107"/>
                      </a:lnTo>
                      <a:lnTo>
                        <a:pt x="61" y="107"/>
                      </a:lnTo>
                      <a:lnTo>
                        <a:pt x="56" y="105"/>
                      </a:lnTo>
                      <a:lnTo>
                        <a:pt x="50" y="100"/>
                      </a:lnTo>
                      <a:lnTo>
                        <a:pt x="49" y="97"/>
                      </a:lnTo>
                      <a:lnTo>
                        <a:pt x="46" y="97"/>
                      </a:lnTo>
                      <a:lnTo>
                        <a:pt x="45" y="99"/>
                      </a:lnTo>
                      <a:lnTo>
                        <a:pt x="43" y="103"/>
                      </a:lnTo>
                      <a:lnTo>
                        <a:pt x="39" y="109"/>
                      </a:lnTo>
                      <a:lnTo>
                        <a:pt x="28" y="113"/>
                      </a:lnTo>
                      <a:lnTo>
                        <a:pt x="25" y="118"/>
                      </a:lnTo>
                      <a:lnTo>
                        <a:pt x="22" y="127"/>
                      </a:lnTo>
                      <a:lnTo>
                        <a:pt x="18" y="128"/>
                      </a:lnTo>
                      <a:lnTo>
                        <a:pt x="15" y="130"/>
                      </a:lnTo>
                      <a:lnTo>
                        <a:pt x="10" y="133"/>
                      </a:lnTo>
                      <a:lnTo>
                        <a:pt x="6" y="136"/>
                      </a:lnTo>
                      <a:lnTo>
                        <a:pt x="0" y="139"/>
                      </a:lnTo>
                      <a:lnTo>
                        <a:pt x="64" y="133"/>
                      </a:lnTo>
                      <a:lnTo>
                        <a:pt x="116" y="12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9" name="Freeform 41">
                  <a:extLst>
                    <a:ext uri="{FF2B5EF4-FFF2-40B4-BE49-F238E27FC236}">
                      <a16:creationId xmlns:a16="http://schemas.microsoft.com/office/drawing/2014/main" id="{3681A49C-BDC5-1D4C-B2CE-5F841BBB0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91649" y="9309908"/>
                  <a:ext cx="903099" cy="1448195"/>
                </a:xfrm>
                <a:custGeom>
                  <a:avLst/>
                  <a:gdLst>
                    <a:gd name="T0" fmla="*/ 39 w 126"/>
                    <a:gd name="T1" fmla="*/ 183 h 202"/>
                    <a:gd name="T2" fmla="*/ 33 w 126"/>
                    <a:gd name="T3" fmla="*/ 176 h 202"/>
                    <a:gd name="T4" fmla="*/ 36 w 126"/>
                    <a:gd name="T5" fmla="*/ 172 h 202"/>
                    <a:gd name="T6" fmla="*/ 51 w 126"/>
                    <a:gd name="T7" fmla="*/ 168 h 202"/>
                    <a:gd name="T8" fmla="*/ 125 w 126"/>
                    <a:gd name="T9" fmla="*/ 161 h 202"/>
                    <a:gd name="T10" fmla="*/ 120 w 126"/>
                    <a:gd name="T11" fmla="*/ 153 h 202"/>
                    <a:gd name="T12" fmla="*/ 119 w 126"/>
                    <a:gd name="T13" fmla="*/ 148 h 202"/>
                    <a:gd name="T14" fmla="*/ 120 w 126"/>
                    <a:gd name="T15" fmla="*/ 141 h 202"/>
                    <a:gd name="T16" fmla="*/ 116 w 126"/>
                    <a:gd name="T17" fmla="*/ 130 h 202"/>
                    <a:gd name="T18" fmla="*/ 119 w 126"/>
                    <a:gd name="T19" fmla="*/ 123 h 202"/>
                    <a:gd name="T20" fmla="*/ 116 w 126"/>
                    <a:gd name="T21" fmla="*/ 117 h 202"/>
                    <a:gd name="T22" fmla="*/ 122 w 126"/>
                    <a:gd name="T23" fmla="*/ 110 h 202"/>
                    <a:gd name="T24" fmla="*/ 119 w 126"/>
                    <a:gd name="T25" fmla="*/ 104 h 202"/>
                    <a:gd name="T26" fmla="*/ 115 w 126"/>
                    <a:gd name="T27" fmla="*/ 95 h 202"/>
                    <a:gd name="T28" fmla="*/ 106 w 126"/>
                    <a:gd name="T29" fmla="*/ 75 h 202"/>
                    <a:gd name="T30" fmla="*/ 89 w 126"/>
                    <a:gd name="T31" fmla="*/ 12 h 202"/>
                    <a:gd name="T32" fmla="*/ 94 w 126"/>
                    <a:gd name="T33" fmla="*/ 0 h 202"/>
                    <a:gd name="T34" fmla="*/ 1 w 126"/>
                    <a:gd name="T35" fmla="*/ 7 h 202"/>
                    <a:gd name="T36" fmla="*/ 0 w 126"/>
                    <a:gd name="T37" fmla="*/ 106 h 202"/>
                    <a:gd name="T38" fmla="*/ 6 w 126"/>
                    <a:gd name="T39" fmla="*/ 196 h 202"/>
                    <a:gd name="T40" fmla="*/ 11 w 126"/>
                    <a:gd name="T41" fmla="*/ 197 h 202"/>
                    <a:gd name="T42" fmla="*/ 16 w 126"/>
                    <a:gd name="T43" fmla="*/ 195 h 202"/>
                    <a:gd name="T44" fmla="*/ 16 w 126"/>
                    <a:gd name="T45" fmla="*/ 187 h 202"/>
                    <a:gd name="T46" fmla="*/ 21 w 126"/>
                    <a:gd name="T47" fmla="*/ 184 h 202"/>
                    <a:gd name="T48" fmla="*/ 22 w 126"/>
                    <a:gd name="T49" fmla="*/ 189 h 202"/>
                    <a:gd name="T50" fmla="*/ 22 w 126"/>
                    <a:gd name="T51" fmla="*/ 193 h 202"/>
                    <a:gd name="T52" fmla="*/ 25 w 126"/>
                    <a:gd name="T53" fmla="*/ 195 h 202"/>
                    <a:gd name="T54" fmla="*/ 27 w 126"/>
                    <a:gd name="T55" fmla="*/ 199 h 202"/>
                    <a:gd name="T56" fmla="*/ 25 w 126"/>
                    <a:gd name="T57" fmla="*/ 202 h 202"/>
                    <a:gd name="T58" fmla="*/ 31 w 126"/>
                    <a:gd name="T59" fmla="*/ 200 h 202"/>
                    <a:gd name="T60" fmla="*/ 38 w 126"/>
                    <a:gd name="T61" fmla="*/ 197 h 202"/>
                    <a:gd name="T62" fmla="*/ 43 w 126"/>
                    <a:gd name="T63" fmla="*/ 196 h 202"/>
                    <a:gd name="T64" fmla="*/ 44 w 126"/>
                    <a:gd name="T65" fmla="*/ 195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" h="202">
                      <a:moveTo>
                        <a:pt x="40" y="188"/>
                      </a:moveTo>
                      <a:lnTo>
                        <a:pt x="39" y="183"/>
                      </a:lnTo>
                      <a:lnTo>
                        <a:pt x="35" y="178"/>
                      </a:lnTo>
                      <a:lnTo>
                        <a:pt x="33" y="176"/>
                      </a:lnTo>
                      <a:lnTo>
                        <a:pt x="33" y="173"/>
                      </a:lnTo>
                      <a:lnTo>
                        <a:pt x="36" y="172"/>
                      </a:lnTo>
                      <a:lnTo>
                        <a:pt x="43" y="170"/>
                      </a:lnTo>
                      <a:lnTo>
                        <a:pt x="51" y="168"/>
                      </a:lnTo>
                      <a:lnTo>
                        <a:pt x="126" y="162"/>
                      </a:lnTo>
                      <a:lnTo>
                        <a:pt x="125" y="161"/>
                      </a:lnTo>
                      <a:lnTo>
                        <a:pt x="121" y="156"/>
                      </a:lnTo>
                      <a:lnTo>
                        <a:pt x="120" y="153"/>
                      </a:lnTo>
                      <a:lnTo>
                        <a:pt x="118" y="150"/>
                      </a:lnTo>
                      <a:lnTo>
                        <a:pt x="119" y="148"/>
                      </a:lnTo>
                      <a:lnTo>
                        <a:pt x="121" y="146"/>
                      </a:lnTo>
                      <a:lnTo>
                        <a:pt x="120" y="141"/>
                      </a:lnTo>
                      <a:lnTo>
                        <a:pt x="118" y="138"/>
                      </a:lnTo>
                      <a:lnTo>
                        <a:pt x="116" y="130"/>
                      </a:lnTo>
                      <a:lnTo>
                        <a:pt x="116" y="125"/>
                      </a:lnTo>
                      <a:lnTo>
                        <a:pt x="119" y="123"/>
                      </a:lnTo>
                      <a:lnTo>
                        <a:pt x="120" y="119"/>
                      </a:lnTo>
                      <a:lnTo>
                        <a:pt x="116" y="117"/>
                      </a:lnTo>
                      <a:lnTo>
                        <a:pt x="121" y="114"/>
                      </a:lnTo>
                      <a:lnTo>
                        <a:pt x="122" y="110"/>
                      </a:lnTo>
                      <a:lnTo>
                        <a:pt x="120" y="108"/>
                      </a:lnTo>
                      <a:lnTo>
                        <a:pt x="119" y="104"/>
                      </a:lnTo>
                      <a:lnTo>
                        <a:pt x="119" y="100"/>
                      </a:lnTo>
                      <a:lnTo>
                        <a:pt x="115" y="95"/>
                      </a:lnTo>
                      <a:lnTo>
                        <a:pt x="108" y="83"/>
                      </a:lnTo>
                      <a:lnTo>
                        <a:pt x="106" y="75"/>
                      </a:lnTo>
                      <a:lnTo>
                        <a:pt x="96" y="41"/>
                      </a:lnTo>
                      <a:lnTo>
                        <a:pt x="89" y="12"/>
                      </a:lnTo>
                      <a:lnTo>
                        <a:pt x="87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" y="7"/>
                      </a:lnTo>
                      <a:lnTo>
                        <a:pt x="1" y="14"/>
                      </a:lnTo>
                      <a:lnTo>
                        <a:pt x="0" y="106"/>
                      </a:lnTo>
                      <a:lnTo>
                        <a:pt x="0" y="155"/>
                      </a:lnTo>
                      <a:lnTo>
                        <a:pt x="6" y="196"/>
                      </a:lnTo>
                      <a:lnTo>
                        <a:pt x="8" y="196"/>
                      </a:lnTo>
                      <a:lnTo>
                        <a:pt x="11" y="197"/>
                      </a:lnTo>
                      <a:lnTo>
                        <a:pt x="15" y="198"/>
                      </a:lnTo>
                      <a:lnTo>
                        <a:pt x="16" y="195"/>
                      </a:lnTo>
                      <a:lnTo>
                        <a:pt x="15" y="191"/>
                      </a:lnTo>
                      <a:lnTo>
                        <a:pt x="16" y="187"/>
                      </a:lnTo>
                      <a:lnTo>
                        <a:pt x="18" y="185"/>
                      </a:lnTo>
                      <a:lnTo>
                        <a:pt x="21" y="184"/>
                      </a:lnTo>
                      <a:lnTo>
                        <a:pt x="22" y="186"/>
                      </a:lnTo>
                      <a:lnTo>
                        <a:pt x="22" y="189"/>
                      </a:lnTo>
                      <a:lnTo>
                        <a:pt x="21" y="191"/>
                      </a:lnTo>
                      <a:lnTo>
                        <a:pt x="22" y="193"/>
                      </a:lnTo>
                      <a:lnTo>
                        <a:pt x="23" y="194"/>
                      </a:lnTo>
                      <a:lnTo>
                        <a:pt x="25" y="195"/>
                      </a:lnTo>
                      <a:lnTo>
                        <a:pt x="27" y="197"/>
                      </a:lnTo>
                      <a:lnTo>
                        <a:pt x="27" y="199"/>
                      </a:lnTo>
                      <a:lnTo>
                        <a:pt x="27" y="200"/>
                      </a:lnTo>
                      <a:lnTo>
                        <a:pt x="25" y="202"/>
                      </a:lnTo>
                      <a:lnTo>
                        <a:pt x="27" y="201"/>
                      </a:lnTo>
                      <a:lnTo>
                        <a:pt x="31" y="200"/>
                      </a:lnTo>
                      <a:lnTo>
                        <a:pt x="36" y="199"/>
                      </a:lnTo>
                      <a:lnTo>
                        <a:pt x="38" y="197"/>
                      </a:lnTo>
                      <a:lnTo>
                        <a:pt x="39" y="197"/>
                      </a:lnTo>
                      <a:lnTo>
                        <a:pt x="43" y="196"/>
                      </a:lnTo>
                      <a:lnTo>
                        <a:pt x="44" y="195"/>
                      </a:lnTo>
                      <a:lnTo>
                        <a:pt x="44" y="195"/>
                      </a:lnTo>
                      <a:lnTo>
                        <a:pt x="40" y="18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0" name="Freeform 42">
                  <a:extLst>
                    <a:ext uri="{FF2B5EF4-FFF2-40B4-BE49-F238E27FC236}">
                      <a16:creationId xmlns:a16="http://schemas.microsoft.com/office/drawing/2014/main" id="{8CA8EFFE-AB3F-CE49-8B97-F43A875D5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03229" y="9360093"/>
                  <a:ext cx="831426" cy="1455367"/>
                </a:xfrm>
                <a:custGeom>
                  <a:avLst/>
                  <a:gdLst>
                    <a:gd name="T0" fmla="*/ 110 w 116"/>
                    <a:gd name="T1" fmla="*/ 99 h 203"/>
                    <a:gd name="T2" fmla="*/ 111 w 116"/>
                    <a:gd name="T3" fmla="*/ 0 h 203"/>
                    <a:gd name="T4" fmla="*/ 41 w 116"/>
                    <a:gd name="T5" fmla="*/ 5 h 203"/>
                    <a:gd name="T6" fmla="*/ 38 w 116"/>
                    <a:gd name="T7" fmla="*/ 10 h 203"/>
                    <a:gd name="T8" fmla="*/ 35 w 116"/>
                    <a:gd name="T9" fmla="*/ 15 h 203"/>
                    <a:gd name="T10" fmla="*/ 32 w 116"/>
                    <a:gd name="T11" fmla="*/ 17 h 203"/>
                    <a:gd name="T12" fmla="*/ 30 w 116"/>
                    <a:gd name="T13" fmla="*/ 26 h 203"/>
                    <a:gd name="T14" fmla="*/ 22 w 116"/>
                    <a:gd name="T15" fmla="*/ 37 h 203"/>
                    <a:gd name="T16" fmla="*/ 18 w 116"/>
                    <a:gd name="T17" fmla="*/ 44 h 203"/>
                    <a:gd name="T18" fmla="*/ 18 w 116"/>
                    <a:gd name="T19" fmla="*/ 48 h 203"/>
                    <a:gd name="T20" fmla="*/ 17 w 116"/>
                    <a:gd name="T21" fmla="*/ 54 h 203"/>
                    <a:gd name="T22" fmla="*/ 13 w 116"/>
                    <a:gd name="T23" fmla="*/ 58 h 203"/>
                    <a:gd name="T24" fmla="*/ 12 w 116"/>
                    <a:gd name="T25" fmla="*/ 62 h 203"/>
                    <a:gd name="T26" fmla="*/ 11 w 116"/>
                    <a:gd name="T27" fmla="*/ 66 h 203"/>
                    <a:gd name="T28" fmla="*/ 14 w 116"/>
                    <a:gd name="T29" fmla="*/ 70 h 203"/>
                    <a:gd name="T30" fmla="*/ 14 w 116"/>
                    <a:gd name="T31" fmla="*/ 78 h 203"/>
                    <a:gd name="T32" fmla="*/ 14 w 116"/>
                    <a:gd name="T33" fmla="*/ 84 h 203"/>
                    <a:gd name="T34" fmla="*/ 11 w 116"/>
                    <a:gd name="T35" fmla="*/ 89 h 203"/>
                    <a:gd name="T36" fmla="*/ 15 w 116"/>
                    <a:gd name="T37" fmla="*/ 94 h 203"/>
                    <a:gd name="T38" fmla="*/ 11 w 116"/>
                    <a:gd name="T39" fmla="*/ 98 h 203"/>
                    <a:gd name="T40" fmla="*/ 15 w 116"/>
                    <a:gd name="T41" fmla="*/ 102 h 203"/>
                    <a:gd name="T42" fmla="*/ 16 w 116"/>
                    <a:gd name="T43" fmla="*/ 108 h 203"/>
                    <a:gd name="T44" fmla="*/ 19 w 116"/>
                    <a:gd name="T45" fmla="*/ 112 h 203"/>
                    <a:gd name="T46" fmla="*/ 19 w 116"/>
                    <a:gd name="T47" fmla="*/ 123 h 203"/>
                    <a:gd name="T48" fmla="*/ 15 w 116"/>
                    <a:gd name="T49" fmla="*/ 126 h 203"/>
                    <a:gd name="T50" fmla="*/ 14 w 116"/>
                    <a:gd name="T51" fmla="*/ 132 h 203"/>
                    <a:gd name="T52" fmla="*/ 8 w 116"/>
                    <a:gd name="T53" fmla="*/ 140 h 203"/>
                    <a:gd name="T54" fmla="*/ 6 w 116"/>
                    <a:gd name="T55" fmla="*/ 149 h 203"/>
                    <a:gd name="T56" fmla="*/ 4 w 116"/>
                    <a:gd name="T57" fmla="*/ 153 h 203"/>
                    <a:gd name="T58" fmla="*/ 4 w 116"/>
                    <a:gd name="T59" fmla="*/ 160 h 203"/>
                    <a:gd name="T60" fmla="*/ 0 w 116"/>
                    <a:gd name="T61" fmla="*/ 164 h 203"/>
                    <a:gd name="T62" fmla="*/ 1 w 116"/>
                    <a:gd name="T63" fmla="*/ 171 h 203"/>
                    <a:gd name="T64" fmla="*/ 65 w 116"/>
                    <a:gd name="T65" fmla="*/ 184 h 203"/>
                    <a:gd name="T66" fmla="*/ 70 w 116"/>
                    <a:gd name="T67" fmla="*/ 192 h 203"/>
                    <a:gd name="T68" fmla="*/ 71 w 116"/>
                    <a:gd name="T69" fmla="*/ 203 h 203"/>
                    <a:gd name="T70" fmla="*/ 72 w 116"/>
                    <a:gd name="T71" fmla="*/ 203 h 203"/>
                    <a:gd name="T72" fmla="*/ 79 w 116"/>
                    <a:gd name="T73" fmla="*/ 199 h 203"/>
                    <a:gd name="T74" fmla="*/ 82 w 116"/>
                    <a:gd name="T75" fmla="*/ 193 h 203"/>
                    <a:gd name="T76" fmla="*/ 89 w 116"/>
                    <a:gd name="T77" fmla="*/ 193 h 203"/>
                    <a:gd name="T78" fmla="*/ 98 w 116"/>
                    <a:gd name="T79" fmla="*/ 190 h 203"/>
                    <a:gd name="T80" fmla="*/ 104 w 116"/>
                    <a:gd name="T81" fmla="*/ 190 h 203"/>
                    <a:gd name="T82" fmla="*/ 109 w 116"/>
                    <a:gd name="T83" fmla="*/ 190 h 203"/>
                    <a:gd name="T84" fmla="*/ 115 w 116"/>
                    <a:gd name="T85" fmla="*/ 190 h 203"/>
                    <a:gd name="T86" fmla="*/ 116 w 116"/>
                    <a:gd name="T87" fmla="*/ 189 h 203"/>
                    <a:gd name="T88" fmla="*/ 110 w 116"/>
                    <a:gd name="T89" fmla="*/ 148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6" h="203">
                      <a:moveTo>
                        <a:pt x="110" y="148"/>
                      </a:moveTo>
                      <a:lnTo>
                        <a:pt x="110" y="99"/>
                      </a:lnTo>
                      <a:lnTo>
                        <a:pt x="111" y="7"/>
                      </a:lnTo>
                      <a:lnTo>
                        <a:pt x="111" y="0"/>
                      </a:lnTo>
                      <a:lnTo>
                        <a:pt x="41" y="5"/>
                      </a:lnTo>
                      <a:lnTo>
                        <a:pt x="41" y="5"/>
                      </a:lnTo>
                      <a:lnTo>
                        <a:pt x="42" y="8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2" y="17"/>
                      </a:lnTo>
                      <a:lnTo>
                        <a:pt x="30" y="22"/>
                      </a:lnTo>
                      <a:lnTo>
                        <a:pt x="30" y="26"/>
                      </a:lnTo>
                      <a:lnTo>
                        <a:pt x="27" y="31"/>
                      </a:lnTo>
                      <a:lnTo>
                        <a:pt x="22" y="37"/>
                      </a:lnTo>
                      <a:lnTo>
                        <a:pt x="19" y="40"/>
                      </a:lnTo>
                      <a:lnTo>
                        <a:pt x="18" y="44"/>
                      </a:lnTo>
                      <a:lnTo>
                        <a:pt x="20" y="45"/>
                      </a:lnTo>
                      <a:lnTo>
                        <a:pt x="18" y="48"/>
                      </a:lnTo>
                      <a:lnTo>
                        <a:pt x="16" y="52"/>
                      </a:lnTo>
                      <a:lnTo>
                        <a:pt x="17" y="54"/>
                      </a:lnTo>
                      <a:lnTo>
                        <a:pt x="16" y="54"/>
                      </a:lnTo>
                      <a:lnTo>
                        <a:pt x="13" y="58"/>
                      </a:lnTo>
                      <a:lnTo>
                        <a:pt x="11" y="61"/>
                      </a:lnTo>
                      <a:lnTo>
                        <a:pt x="12" y="62"/>
                      </a:lnTo>
                      <a:lnTo>
                        <a:pt x="11" y="64"/>
                      </a:lnTo>
                      <a:lnTo>
                        <a:pt x="11" y="66"/>
                      </a:lnTo>
                      <a:lnTo>
                        <a:pt x="12" y="67"/>
                      </a:lnTo>
                      <a:lnTo>
                        <a:pt x="14" y="70"/>
                      </a:lnTo>
                      <a:lnTo>
                        <a:pt x="14" y="72"/>
                      </a:lnTo>
                      <a:lnTo>
                        <a:pt x="14" y="78"/>
                      </a:lnTo>
                      <a:lnTo>
                        <a:pt x="15" y="81"/>
                      </a:lnTo>
                      <a:lnTo>
                        <a:pt x="14" y="84"/>
                      </a:lnTo>
                      <a:lnTo>
                        <a:pt x="12" y="89"/>
                      </a:lnTo>
                      <a:lnTo>
                        <a:pt x="11" y="89"/>
                      </a:lnTo>
                      <a:lnTo>
                        <a:pt x="14" y="91"/>
                      </a:lnTo>
                      <a:lnTo>
                        <a:pt x="15" y="94"/>
                      </a:lnTo>
                      <a:lnTo>
                        <a:pt x="15" y="96"/>
                      </a:lnTo>
                      <a:lnTo>
                        <a:pt x="11" y="98"/>
                      </a:lnTo>
                      <a:lnTo>
                        <a:pt x="14" y="100"/>
                      </a:lnTo>
                      <a:lnTo>
                        <a:pt x="15" y="102"/>
                      </a:lnTo>
                      <a:lnTo>
                        <a:pt x="15" y="103"/>
                      </a:lnTo>
                      <a:lnTo>
                        <a:pt x="16" y="108"/>
                      </a:lnTo>
                      <a:lnTo>
                        <a:pt x="16" y="110"/>
                      </a:lnTo>
                      <a:lnTo>
                        <a:pt x="19" y="112"/>
                      </a:lnTo>
                      <a:lnTo>
                        <a:pt x="20" y="115"/>
                      </a:lnTo>
                      <a:lnTo>
                        <a:pt x="19" y="123"/>
                      </a:lnTo>
                      <a:lnTo>
                        <a:pt x="16" y="126"/>
                      </a:lnTo>
                      <a:lnTo>
                        <a:pt x="15" y="126"/>
                      </a:lnTo>
                      <a:lnTo>
                        <a:pt x="15" y="130"/>
                      </a:lnTo>
                      <a:lnTo>
                        <a:pt x="14" y="132"/>
                      </a:lnTo>
                      <a:lnTo>
                        <a:pt x="10" y="138"/>
                      </a:lnTo>
                      <a:lnTo>
                        <a:pt x="8" y="140"/>
                      </a:lnTo>
                      <a:lnTo>
                        <a:pt x="7" y="147"/>
                      </a:lnTo>
                      <a:lnTo>
                        <a:pt x="6" y="149"/>
                      </a:lnTo>
                      <a:lnTo>
                        <a:pt x="5" y="150"/>
                      </a:lnTo>
                      <a:lnTo>
                        <a:pt x="4" y="153"/>
                      </a:lnTo>
                      <a:lnTo>
                        <a:pt x="4" y="155"/>
                      </a:lnTo>
                      <a:lnTo>
                        <a:pt x="4" y="160"/>
                      </a:lnTo>
                      <a:lnTo>
                        <a:pt x="1" y="162"/>
                      </a:lnTo>
                      <a:lnTo>
                        <a:pt x="0" y="164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66" y="168"/>
                      </a:lnTo>
                      <a:lnTo>
                        <a:pt x="65" y="184"/>
                      </a:lnTo>
                      <a:lnTo>
                        <a:pt x="67" y="188"/>
                      </a:lnTo>
                      <a:lnTo>
                        <a:pt x="70" y="192"/>
                      </a:lnTo>
                      <a:lnTo>
                        <a:pt x="71" y="199"/>
                      </a:lnTo>
                      <a:lnTo>
                        <a:pt x="71" y="203"/>
                      </a:lnTo>
                      <a:lnTo>
                        <a:pt x="71" y="203"/>
                      </a:lnTo>
                      <a:lnTo>
                        <a:pt x="72" y="203"/>
                      </a:lnTo>
                      <a:lnTo>
                        <a:pt x="77" y="200"/>
                      </a:lnTo>
                      <a:lnTo>
                        <a:pt x="79" y="199"/>
                      </a:lnTo>
                      <a:lnTo>
                        <a:pt x="82" y="197"/>
                      </a:lnTo>
                      <a:lnTo>
                        <a:pt x="82" y="193"/>
                      </a:lnTo>
                      <a:lnTo>
                        <a:pt x="86" y="193"/>
                      </a:lnTo>
                      <a:lnTo>
                        <a:pt x="89" y="193"/>
                      </a:lnTo>
                      <a:lnTo>
                        <a:pt x="93" y="192"/>
                      </a:lnTo>
                      <a:lnTo>
                        <a:pt x="98" y="190"/>
                      </a:lnTo>
                      <a:lnTo>
                        <a:pt x="102" y="190"/>
                      </a:lnTo>
                      <a:lnTo>
                        <a:pt x="104" y="190"/>
                      </a:lnTo>
                      <a:lnTo>
                        <a:pt x="107" y="190"/>
                      </a:lnTo>
                      <a:lnTo>
                        <a:pt x="109" y="190"/>
                      </a:lnTo>
                      <a:lnTo>
                        <a:pt x="113" y="192"/>
                      </a:lnTo>
                      <a:lnTo>
                        <a:pt x="115" y="190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0" y="14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1" name="Freeform 43">
                  <a:extLst>
                    <a:ext uri="{FF2B5EF4-FFF2-40B4-BE49-F238E27FC236}">
                      <a16:creationId xmlns:a16="http://schemas.microsoft.com/office/drawing/2014/main" id="{54D66A06-5C3E-8C43-B217-6DBEDC7F4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26521" y="7603618"/>
                  <a:ext cx="1032113" cy="752778"/>
                </a:xfrm>
                <a:custGeom>
                  <a:avLst/>
                  <a:gdLst>
                    <a:gd name="T0" fmla="*/ 0 w 170"/>
                    <a:gd name="T1" fmla="*/ 24 h 123"/>
                    <a:gd name="T2" fmla="*/ 3 w 170"/>
                    <a:gd name="T3" fmla="*/ 44 h 123"/>
                    <a:gd name="T4" fmla="*/ 16 w 170"/>
                    <a:gd name="T5" fmla="*/ 33 h 123"/>
                    <a:gd name="T6" fmla="*/ 28 w 170"/>
                    <a:gd name="T7" fmla="*/ 25 h 123"/>
                    <a:gd name="T8" fmla="*/ 31 w 170"/>
                    <a:gd name="T9" fmla="*/ 27 h 123"/>
                    <a:gd name="T10" fmla="*/ 41 w 170"/>
                    <a:gd name="T11" fmla="*/ 22 h 123"/>
                    <a:gd name="T12" fmla="*/ 63 w 170"/>
                    <a:gd name="T13" fmla="*/ 22 h 123"/>
                    <a:gd name="T14" fmla="*/ 70 w 170"/>
                    <a:gd name="T15" fmla="*/ 36 h 123"/>
                    <a:gd name="T16" fmla="*/ 83 w 170"/>
                    <a:gd name="T17" fmla="*/ 43 h 123"/>
                    <a:gd name="T18" fmla="*/ 93 w 170"/>
                    <a:gd name="T19" fmla="*/ 51 h 123"/>
                    <a:gd name="T20" fmla="*/ 92 w 170"/>
                    <a:gd name="T21" fmla="*/ 60 h 123"/>
                    <a:gd name="T22" fmla="*/ 89 w 170"/>
                    <a:gd name="T23" fmla="*/ 74 h 123"/>
                    <a:gd name="T24" fmla="*/ 94 w 170"/>
                    <a:gd name="T25" fmla="*/ 75 h 123"/>
                    <a:gd name="T26" fmla="*/ 101 w 170"/>
                    <a:gd name="T27" fmla="*/ 75 h 123"/>
                    <a:gd name="T28" fmla="*/ 106 w 170"/>
                    <a:gd name="T29" fmla="*/ 75 h 123"/>
                    <a:gd name="T30" fmla="*/ 122 w 170"/>
                    <a:gd name="T31" fmla="*/ 78 h 123"/>
                    <a:gd name="T32" fmla="*/ 129 w 170"/>
                    <a:gd name="T33" fmla="*/ 79 h 123"/>
                    <a:gd name="T34" fmla="*/ 124 w 170"/>
                    <a:gd name="T35" fmla="*/ 72 h 123"/>
                    <a:gd name="T36" fmla="*/ 124 w 170"/>
                    <a:gd name="T37" fmla="*/ 68 h 123"/>
                    <a:gd name="T38" fmla="*/ 116 w 170"/>
                    <a:gd name="T39" fmla="*/ 57 h 123"/>
                    <a:gd name="T40" fmla="*/ 115 w 170"/>
                    <a:gd name="T41" fmla="*/ 43 h 123"/>
                    <a:gd name="T42" fmla="*/ 113 w 170"/>
                    <a:gd name="T43" fmla="*/ 31 h 123"/>
                    <a:gd name="T44" fmla="*/ 115 w 170"/>
                    <a:gd name="T45" fmla="*/ 28 h 123"/>
                    <a:gd name="T46" fmla="*/ 124 w 170"/>
                    <a:gd name="T47" fmla="*/ 18 h 123"/>
                    <a:gd name="T48" fmla="*/ 129 w 170"/>
                    <a:gd name="T49" fmla="*/ 13 h 123"/>
                    <a:gd name="T50" fmla="*/ 125 w 170"/>
                    <a:gd name="T51" fmla="*/ 21 h 123"/>
                    <a:gd name="T52" fmla="*/ 123 w 170"/>
                    <a:gd name="T53" fmla="*/ 31 h 123"/>
                    <a:gd name="T54" fmla="*/ 122 w 170"/>
                    <a:gd name="T55" fmla="*/ 36 h 123"/>
                    <a:gd name="T56" fmla="*/ 126 w 170"/>
                    <a:gd name="T57" fmla="*/ 41 h 123"/>
                    <a:gd name="T58" fmla="*/ 131 w 170"/>
                    <a:gd name="T59" fmla="*/ 46 h 123"/>
                    <a:gd name="T60" fmla="*/ 134 w 170"/>
                    <a:gd name="T61" fmla="*/ 51 h 123"/>
                    <a:gd name="T62" fmla="*/ 130 w 170"/>
                    <a:gd name="T63" fmla="*/ 57 h 123"/>
                    <a:gd name="T64" fmla="*/ 128 w 170"/>
                    <a:gd name="T65" fmla="*/ 61 h 123"/>
                    <a:gd name="T66" fmla="*/ 129 w 170"/>
                    <a:gd name="T67" fmla="*/ 65 h 123"/>
                    <a:gd name="T68" fmla="*/ 139 w 170"/>
                    <a:gd name="T69" fmla="*/ 66 h 123"/>
                    <a:gd name="T70" fmla="*/ 146 w 170"/>
                    <a:gd name="T71" fmla="*/ 75 h 123"/>
                    <a:gd name="T72" fmla="*/ 147 w 170"/>
                    <a:gd name="T73" fmla="*/ 81 h 123"/>
                    <a:gd name="T74" fmla="*/ 152 w 170"/>
                    <a:gd name="T75" fmla="*/ 89 h 123"/>
                    <a:gd name="T76" fmla="*/ 148 w 170"/>
                    <a:gd name="T77" fmla="*/ 104 h 123"/>
                    <a:gd name="T78" fmla="*/ 149 w 170"/>
                    <a:gd name="T79" fmla="*/ 120 h 123"/>
                    <a:gd name="T80" fmla="*/ 153 w 170"/>
                    <a:gd name="T81" fmla="*/ 116 h 123"/>
                    <a:gd name="T82" fmla="*/ 157 w 170"/>
                    <a:gd name="T83" fmla="*/ 102 h 123"/>
                    <a:gd name="T84" fmla="*/ 157 w 170"/>
                    <a:gd name="T85" fmla="*/ 97 h 123"/>
                    <a:gd name="T86" fmla="*/ 163 w 170"/>
                    <a:gd name="T87" fmla="*/ 91 h 123"/>
                    <a:gd name="T88" fmla="*/ 163 w 170"/>
                    <a:gd name="T89" fmla="*/ 79 h 123"/>
                    <a:gd name="T90" fmla="*/ 167 w 170"/>
                    <a:gd name="T91" fmla="*/ 71 h 123"/>
                    <a:gd name="T92" fmla="*/ 167 w 170"/>
                    <a:gd name="T93" fmla="*/ 77 h 123"/>
                    <a:gd name="T94" fmla="*/ 168 w 170"/>
                    <a:gd name="T95" fmla="*/ 82 h 123"/>
                    <a:gd name="T96" fmla="*/ 170 w 170"/>
                    <a:gd name="T97" fmla="*/ 68 h 123"/>
                    <a:gd name="T98" fmla="*/ 169 w 170"/>
                    <a:gd name="T99" fmla="*/ 54 h 123"/>
                    <a:gd name="T100" fmla="*/ 134 w 170"/>
                    <a:gd name="T101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0" h="123">
                      <a:moveTo>
                        <a:pt x="134" y="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41" y="22"/>
                        <a:pt x="41" y="22"/>
                        <a:pt x="41" y="22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1" y="36"/>
                        <a:pt x="71" y="36"/>
                        <a:pt x="71" y="36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88" y="48"/>
                        <a:pt x="88" y="48"/>
                        <a:pt x="88" y="48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94" y="56"/>
                        <a:pt x="94" y="56"/>
                        <a:pt x="94" y="56"/>
                      </a:cubicBezTo>
                      <a:cubicBezTo>
                        <a:pt x="92" y="60"/>
                        <a:pt x="92" y="60"/>
                        <a:pt x="92" y="60"/>
                      </a:cubicBezTo>
                      <a:cubicBezTo>
                        <a:pt x="88" y="61"/>
                        <a:pt x="88" y="61"/>
                        <a:pt x="88" y="61"/>
                      </a:cubicBezTo>
                      <a:cubicBezTo>
                        <a:pt x="89" y="74"/>
                        <a:pt x="89" y="74"/>
                        <a:pt x="89" y="74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5"/>
                        <a:pt x="94" y="75"/>
                        <a:pt x="94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101" y="75"/>
                        <a:pt x="101" y="75"/>
                        <a:pt x="101" y="7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106" y="75"/>
                        <a:pt x="106" y="75"/>
                        <a:pt x="106" y="75"/>
                      </a:cubicBezTo>
                      <a:cubicBezTo>
                        <a:pt x="119" y="76"/>
                        <a:pt x="119" y="76"/>
                        <a:pt x="119" y="76"/>
                      </a:cubicBezTo>
                      <a:cubicBezTo>
                        <a:pt x="122" y="78"/>
                        <a:pt x="122" y="78"/>
                        <a:pt x="122" y="78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29" y="79"/>
                        <a:pt x="129" y="79"/>
                        <a:pt x="129" y="79"/>
                      </a:cubicBezTo>
                      <a:cubicBezTo>
                        <a:pt x="127" y="75"/>
                        <a:pt x="127" y="75"/>
                        <a:pt x="127" y="75"/>
                      </a:cubicBezTo>
                      <a:cubicBezTo>
                        <a:pt x="124" y="72"/>
                        <a:pt x="124" y="72"/>
                        <a:pt x="124" y="72"/>
                      </a:cubicBezTo>
                      <a:cubicBezTo>
                        <a:pt x="124" y="69"/>
                        <a:pt x="124" y="69"/>
                        <a:pt x="124" y="69"/>
                      </a:cubicBezTo>
                      <a:cubicBezTo>
                        <a:pt x="124" y="68"/>
                        <a:pt x="124" y="68"/>
                        <a:pt x="124" y="68"/>
                      </a:cubicBezTo>
                      <a:cubicBezTo>
                        <a:pt x="118" y="60"/>
                        <a:pt x="118" y="60"/>
                        <a:pt x="118" y="60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5" y="43"/>
                        <a:pt x="115" y="43"/>
                        <a:pt x="115" y="43"/>
                      </a:cubicBezTo>
                      <a:cubicBezTo>
                        <a:pt x="116" y="36"/>
                        <a:pt x="116" y="36"/>
                        <a:pt x="116" y="3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24" y="18"/>
                        <a:pt x="124" y="18"/>
                        <a:pt x="124" y="18"/>
                      </a:cubicBezTo>
                      <a:cubicBezTo>
                        <a:pt x="127" y="12"/>
                        <a:pt x="127" y="12"/>
                        <a:pt x="127" y="12"/>
                      </a:cubicBezTo>
                      <a:cubicBezTo>
                        <a:pt x="129" y="13"/>
                        <a:pt x="129" y="13"/>
                        <a:pt x="129" y="13"/>
                      </a:cubicBezTo>
                      <a:cubicBezTo>
                        <a:pt x="128" y="20"/>
                        <a:pt x="128" y="20"/>
                        <a:pt x="128" y="20"/>
                      </a:cubicBezTo>
                      <a:cubicBezTo>
                        <a:pt x="125" y="21"/>
                        <a:pt x="125" y="21"/>
                        <a:pt x="125" y="21"/>
                      </a:cubicBezTo>
                      <a:cubicBezTo>
                        <a:pt x="123" y="27"/>
                        <a:pt x="123" y="27"/>
                        <a:pt x="123" y="27"/>
                      </a:cubicBezTo>
                      <a:cubicBezTo>
                        <a:pt x="123" y="31"/>
                        <a:pt x="123" y="31"/>
                        <a:pt x="123" y="31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22" y="36"/>
                        <a:pt x="122" y="36"/>
                        <a:pt x="122" y="36"/>
                      </a:cubicBezTo>
                      <a:cubicBezTo>
                        <a:pt x="120" y="39"/>
                        <a:pt x="120" y="39"/>
                        <a:pt x="120" y="39"/>
                      </a:cubicBezTo>
                      <a:cubicBezTo>
                        <a:pt x="126" y="41"/>
                        <a:pt x="126" y="41"/>
                        <a:pt x="126" y="41"/>
                      </a:cubicBezTo>
                      <a:cubicBezTo>
                        <a:pt x="128" y="42"/>
                        <a:pt x="128" y="42"/>
                        <a:pt x="128" y="42"/>
                      </a:cubicBezTo>
                      <a:cubicBezTo>
                        <a:pt x="131" y="46"/>
                        <a:pt x="131" y="46"/>
                        <a:pt x="131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34" y="51"/>
                        <a:pt x="134" y="51"/>
                        <a:pt x="134" y="51"/>
                      </a:cubicBez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0" y="57"/>
                        <a:pt x="130" y="57"/>
                        <a:pt x="130" y="57"/>
                      </a:cubicBezTo>
                      <a:cubicBezTo>
                        <a:pt x="127" y="57"/>
                        <a:pt x="127" y="57"/>
                        <a:pt x="127" y="57"/>
                      </a:cubicBezTo>
                      <a:cubicBezTo>
                        <a:pt x="128" y="61"/>
                        <a:pt x="128" y="61"/>
                        <a:pt x="128" y="61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29" y="65"/>
                        <a:pt x="129" y="65"/>
                        <a:pt x="129" y="65"/>
                      </a:cubicBezTo>
                      <a:cubicBezTo>
                        <a:pt x="133" y="66"/>
                        <a:pt x="133" y="66"/>
                        <a:pt x="133" y="66"/>
                      </a:cubicBezTo>
                      <a:cubicBezTo>
                        <a:pt x="139" y="66"/>
                        <a:pt x="139" y="66"/>
                        <a:pt x="139" y="66"/>
                      </a:cubicBezTo>
                      <a:cubicBezTo>
                        <a:pt x="143" y="69"/>
                        <a:pt x="143" y="69"/>
                        <a:pt x="143" y="69"/>
                      </a:cubicBezTo>
                      <a:cubicBezTo>
                        <a:pt x="146" y="75"/>
                        <a:pt x="146" y="75"/>
                        <a:pt x="146" y="75"/>
                      </a:cubicBezTo>
                      <a:cubicBezTo>
                        <a:pt x="148" y="80"/>
                        <a:pt x="148" y="80"/>
                        <a:pt x="148" y="80"/>
                      </a:cubicBezTo>
                      <a:cubicBezTo>
                        <a:pt x="147" y="81"/>
                        <a:pt x="147" y="81"/>
                        <a:pt x="147" y="81"/>
                      </a:cubicBezTo>
                      <a:cubicBezTo>
                        <a:pt x="150" y="84"/>
                        <a:pt x="150" y="84"/>
                        <a:pt x="150" y="84"/>
                      </a:cubicBezTo>
                      <a:cubicBezTo>
                        <a:pt x="152" y="89"/>
                        <a:pt x="152" y="89"/>
                        <a:pt x="152" y="89"/>
                      </a:cubicBezTo>
                      <a:cubicBezTo>
                        <a:pt x="149" y="98"/>
                        <a:pt x="149" y="98"/>
                        <a:pt x="149" y="98"/>
                      </a:cubicBezTo>
                      <a:cubicBezTo>
                        <a:pt x="148" y="104"/>
                        <a:pt x="148" y="104"/>
                        <a:pt x="148" y="104"/>
                      </a:cubicBezTo>
                      <a:cubicBezTo>
                        <a:pt x="148" y="114"/>
                        <a:pt x="148" y="114"/>
                        <a:pt x="148" y="114"/>
                      </a:cubicBezTo>
                      <a:cubicBezTo>
                        <a:pt x="149" y="120"/>
                        <a:pt x="149" y="120"/>
                        <a:pt x="149" y="120"/>
                      </a:cubicBezTo>
                      <a:cubicBezTo>
                        <a:pt x="151" y="123"/>
                        <a:pt x="151" y="123"/>
                        <a:pt x="151" y="123"/>
                      </a:cubicBezTo>
                      <a:cubicBezTo>
                        <a:pt x="153" y="116"/>
                        <a:pt x="153" y="116"/>
                        <a:pt x="153" y="116"/>
                      </a:cubicBezTo>
                      <a:cubicBezTo>
                        <a:pt x="154" y="105"/>
                        <a:pt x="154" y="105"/>
                        <a:pt x="154" y="105"/>
                      </a:cubicBezTo>
                      <a:cubicBezTo>
                        <a:pt x="157" y="102"/>
                        <a:pt x="157" y="102"/>
                        <a:pt x="157" y="102"/>
                      </a:cubicBezTo>
                      <a:cubicBezTo>
                        <a:pt x="157" y="99"/>
                        <a:pt x="157" y="99"/>
                        <a:pt x="157" y="99"/>
                      </a:cubicBezTo>
                      <a:cubicBezTo>
                        <a:pt x="157" y="97"/>
                        <a:pt x="157" y="97"/>
                        <a:pt x="157" y="97"/>
                      </a:cubicBezTo>
                      <a:cubicBezTo>
                        <a:pt x="160" y="95"/>
                        <a:pt x="160" y="95"/>
                        <a:pt x="160" y="95"/>
                      </a:cubicBezTo>
                      <a:cubicBezTo>
                        <a:pt x="163" y="91"/>
                        <a:pt x="163" y="91"/>
                        <a:pt x="163" y="91"/>
                      </a:cubicBezTo>
                      <a:cubicBezTo>
                        <a:pt x="163" y="82"/>
                        <a:pt x="163" y="82"/>
                        <a:pt x="163" y="82"/>
                      </a:cubicBezTo>
                      <a:cubicBezTo>
                        <a:pt x="163" y="79"/>
                        <a:pt x="163" y="79"/>
                        <a:pt x="163" y="79"/>
                      </a:cubicBezTo>
                      <a:cubicBezTo>
                        <a:pt x="163" y="75"/>
                        <a:pt x="163" y="75"/>
                        <a:pt x="163" y="75"/>
                      </a:cubicBezTo>
                      <a:cubicBezTo>
                        <a:pt x="167" y="71"/>
                        <a:pt x="167" y="71"/>
                        <a:pt x="167" y="71"/>
                      </a:cubicBezTo>
                      <a:cubicBezTo>
                        <a:pt x="168" y="74"/>
                        <a:pt x="168" y="74"/>
                        <a:pt x="168" y="74"/>
                      </a:cubicBezTo>
                      <a:cubicBezTo>
                        <a:pt x="167" y="77"/>
                        <a:pt x="167" y="77"/>
                        <a:pt x="167" y="77"/>
                      </a:cubicBezTo>
                      <a:cubicBezTo>
                        <a:pt x="167" y="77"/>
                        <a:pt x="165" y="80"/>
                        <a:pt x="165" y="80"/>
                      </a:cubicBezTo>
                      <a:cubicBezTo>
                        <a:pt x="166" y="81"/>
                        <a:pt x="168" y="82"/>
                        <a:pt x="168" y="82"/>
                      </a:cubicBezTo>
                      <a:cubicBezTo>
                        <a:pt x="170" y="77"/>
                        <a:pt x="170" y="77"/>
                        <a:pt x="170" y="77"/>
                      </a:cubicBezTo>
                      <a:cubicBezTo>
                        <a:pt x="170" y="68"/>
                        <a:pt x="170" y="68"/>
                        <a:pt x="170" y="68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48" y="57"/>
                        <a:pt x="148" y="57"/>
                        <a:pt x="148" y="57"/>
                      </a:cubicBezTo>
                      <a:lnTo>
                        <a:pt x="134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2" name="Freeform 45">
                  <a:extLst>
                    <a:ext uri="{FF2B5EF4-FFF2-40B4-BE49-F238E27FC236}">
                      <a16:creationId xmlns:a16="http://schemas.microsoft.com/office/drawing/2014/main" id="{879110CB-1FE3-5C49-84D8-FB9DE6F82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0451" y="8076790"/>
                  <a:ext cx="1691515" cy="874653"/>
                </a:xfrm>
                <a:custGeom>
                  <a:avLst/>
                  <a:gdLst>
                    <a:gd name="T0" fmla="*/ 207 w 236"/>
                    <a:gd name="T1" fmla="*/ 91 h 122"/>
                    <a:gd name="T2" fmla="*/ 214 w 236"/>
                    <a:gd name="T3" fmla="*/ 88 h 122"/>
                    <a:gd name="T4" fmla="*/ 220 w 236"/>
                    <a:gd name="T5" fmla="*/ 74 h 122"/>
                    <a:gd name="T6" fmla="*/ 235 w 236"/>
                    <a:gd name="T7" fmla="*/ 64 h 122"/>
                    <a:gd name="T8" fmla="*/ 232 w 236"/>
                    <a:gd name="T9" fmla="*/ 54 h 122"/>
                    <a:gd name="T10" fmla="*/ 222 w 236"/>
                    <a:gd name="T11" fmla="*/ 42 h 122"/>
                    <a:gd name="T12" fmla="*/ 217 w 236"/>
                    <a:gd name="T13" fmla="*/ 23 h 122"/>
                    <a:gd name="T14" fmla="*/ 215 w 236"/>
                    <a:gd name="T15" fmla="*/ 22 h 122"/>
                    <a:gd name="T16" fmla="*/ 207 w 236"/>
                    <a:gd name="T17" fmla="*/ 13 h 122"/>
                    <a:gd name="T18" fmla="*/ 203 w 236"/>
                    <a:gd name="T19" fmla="*/ 11 h 122"/>
                    <a:gd name="T20" fmla="*/ 199 w 236"/>
                    <a:gd name="T21" fmla="*/ 15 h 122"/>
                    <a:gd name="T22" fmla="*/ 192 w 236"/>
                    <a:gd name="T23" fmla="*/ 17 h 122"/>
                    <a:gd name="T24" fmla="*/ 184 w 236"/>
                    <a:gd name="T25" fmla="*/ 13 h 122"/>
                    <a:gd name="T26" fmla="*/ 181 w 236"/>
                    <a:gd name="T27" fmla="*/ 16 h 122"/>
                    <a:gd name="T28" fmla="*/ 178 w 236"/>
                    <a:gd name="T29" fmla="*/ 18 h 122"/>
                    <a:gd name="T30" fmla="*/ 174 w 236"/>
                    <a:gd name="T31" fmla="*/ 15 h 122"/>
                    <a:gd name="T32" fmla="*/ 166 w 236"/>
                    <a:gd name="T33" fmla="*/ 13 h 122"/>
                    <a:gd name="T34" fmla="*/ 163 w 236"/>
                    <a:gd name="T35" fmla="*/ 7 h 122"/>
                    <a:gd name="T36" fmla="*/ 154 w 236"/>
                    <a:gd name="T37" fmla="*/ 0 h 122"/>
                    <a:gd name="T38" fmla="*/ 148 w 236"/>
                    <a:gd name="T39" fmla="*/ 3 h 122"/>
                    <a:gd name="T40" fmla="*/ 141 w 236"/>
                    <a:gd name="T41" fmla="*/ 2 h 122"/>
                    <a:gd name="T42" fmla="*/ 144 w 236"/>
                    <a:gd name="T43" fmla="*/ 7 h 122"/>
                    <a:gd name="T44" fmla="*/ 144 w 236"/>
                    <a:gd name="T45" fmla="*/ 15 h 122"/>
                    <a:gd name="T46" fmla="*/ 138 w 236"/>
                    <a:gd name="T47" fmla="*/ 17 h 122"/>
                    <a:gd name="T48" fmla="*/ 126 w 236"/>
                    <a:gd name="T49" fmla="*/ 20 h 122"/>
                    <a:gd name="T50" fmla="*/ 125 w 236"/>
                    <a:gd name="T51" fmla="*/ 23 h 122"/>
                    <a:gd name="T52" fmla="*/ 124 w 236"/>
                    <a:gd name="T53" fmla="*/ 29 h 122"/>
                    <a:gd name="T54" fmla="*/ 120 w 236"/>
                    <a:gd name="T55" fmla="*/ 37 h 122"/>
                    <a:gd name="T56" fmla="*/ 115 w 236"/>
                    <a:gd name="T57" fmla="*/ 39 h 122"/>
                    <a:gd name="T58" fmla="*/ 112 w 236"/>
                    <a:gd name="T59" fmla="*/ 47 h 122"/>
                    <a:gd name="T60" fmla="*/ 104 w 236"/>
                    <a:gd name="T61" fmla="*/ 52 h 122"/>
                    <a:gd name="T62" fmla="*/ 100 w 236"/>
                    <a:gd name="T63" fmla="*/ 48 h 122"/>
                    <a:gd name="T64" fmla="*/ 97 w 236"/>
                    <a:gd name="T65" fmla="*/ 44 h 122"/>
                    <a:gd name="T66" fmla="*/ 93 w 236"/>
                    <a:gd name="T67" fmla="*/ 51 h 122"/>
                    <a:gd name="T68" fmla="*/ 92 w 236"/>
                    <a:gd name="T69" fmla="*/ 58 h 122"/>
                    <a:gd name="T70" fmla="*/ 86 w 236"/>
                    <a:gd name="T71" fmla="*/ 55 h 122"/>
                    <a:gd name="T72" fmla="*/ 80 w 236"/>
                    <a:gd name="T73" fmla="*/ 56 h 122"/>
                    <a:gd name="T74" fmla="*/ 76 w 236"/>
                    <a:gd name="T75" fmla="*/ 61 h 122"/>
                    <a:gd name="T76" fmla="*/ 71 w 236"/>
                    <a:gd name="T77" fmla="*/ 60 h 122"/>
                    <a:gd name="T78" fmla="*/ 63 w 236"/>
                    <a:gd name="T79" fmla="*/ 57 h 122"/>
                    <a:gd name="T80" fmla="*/ 57 w 236"/>
                    <a:gd name="T81" fmla="*/ 61 h 122"/>
                    <a:gd name="T82" fmla="*/ 49 w 236"/>
                    <a:gd name="T83" fmla="*/ 66 h 122"/>
                    <a:gd name="T84" fmla="*/ 43 w 236"/>
                    <a:gd name="T85" fmla="*/ 67 h 122"/>
                    <a:gd name="T86" fmla="*/ 43 w 236"/>
                    <a:gd name="T87" fmla="*/ 72 h 122"/>
                    <a:gd name="T88" fmla="*/ 44 w 236"/>
                    <a:gd name="T89" fmla="*/ 78 h 122"/>
                    <a:gd name="T90" fmla="*/ 36 w 236"/>
                    <a:gd name="T91" fmla="*/ 81 h 122"/>
                    <a:gd name="T92" fmla="*/ 33 w 236"/>
                    <a:gd name="T93" fmla="*/ 88 h 122"/>
                    <a:gd name="T94" fmla="*/ 33 w 236"/>
                    <a:gd name="T95" fmla="*/ 94 h 122"/>
                    <a:gd name="T96" fmla="*/ 27 w 236"/>
                    <a:gd name="T97" fmla="*/ 94 h 122"/>
                    <a:gd name="T98" fmla="*/ 19 w 236"/>
                    <a:gd name="T99" fmla="*/ 89 h 122"/>
                    <a:gd name="T100" fmla="*/ 14 w 236"/>
                    <a:gd name="T101" fmla="*/ 93 h 122"/>
                    <a:gd name="T102" fmla="*/ 10 w 236"/>
                    <a:gd name="T103" fmla="*/ 97 h 122"/>
                    <a:gd name="T104" fmla="*/ 14 w 236"/>
                    <a:gd name="T105" fmla="*/ 102 h 122"/>
                    <a:gd name="T106" fmla="*/ 14 w 236"/>
                    <a:gd name="T107" fmla="*/ 107 h 122"/>
                    <a:gd name="T108" fmla="*/ 12 w 236"/>
                    <a:gd name="T109" fmla="*/ 115 h 122"/>
                    <a:gd name="T110" fmla="*/ 7 w 236"/>
                    <a:gd name="T111" fmla="*/ 116 h 122"/>
                    <a:gd name="T112" fmla="*/ 5 w 236"/>
                    <a:gd name="T113" fmla="*/ 117 h 122"/>
                    <a:gd name="T114" fmla="*/ 0 w 236"/>
                    <a:gd name="T115" fmla="*/ 117 h 122"/>
                    <a:gd name="T116" fmla="*/ 0 w 236"/>
                    <a:gd name="T117" fmla="*/ 121 h 122"/>
                    <a:gd name="T118" fmla="*/ 2 w 236"/>
                    <a:gd name="T119" fmla="*/ 121 h 122"/>
                    <a:gd name="T120" fmla="*/ 50 w 236"/>
                    <a:gd name="T121" fmla="*/ 111 h 122"/>
                    <a:gd name="T122" fmla="*/ 192 w 236"/>
                    <a:gd name="T123" fmla="*/ 100 h 122"/>
                    <a:gd name="T124" fmla="*/ 202 w 236"/>
                    <a:gd name="T125" fmla="*/ 9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36" h="122">
                      <a:moveTo>
                        <a:pt x="202" y="94"/>
                      </a:moveTo>
                      <a:lnTo>
                        <a:pt x="207" y="91"/>
                      </a:lnTo>
                      <a:lnTo>
                        <a:pt x="210" y="89"/>
                      </a:lnTo>
                      <a:lnTo>
                        <a:pt x="214" y="88"/>
                      </a:lnTo>
                      <a:lnTo>
                        <a:pt x="217" y="79"/>
                      </a:lnTo>
                      <a:lnTo>
                        <a:pt x="220" y="74"/>
                      </a:lnTo>
                      <a:lnTo>
                        <a:pt x="231" y="70"/>
                      </a:lnTo>
                      <a:lnTo>
                        <a:pt x="235" y="64"/>
                      </a:lnTo>
                      <a:lnTo>
                        <a:pt x="236" y="60"/>
                      </a:lnTo>
                      <a:lnTo>
                        <a:pt x="232" y="54"/>
                      </a:lnTo>
                      <a:lnTo>
                        <a:pt x="227" y="49"/>
                      </a:lnTo>
                      <a:lnTo>
                        <a:pt x="222" y="42"/>
                      </a:lnTo>
                      <a:lnTo>
                        <a:pt x="220" y="36"/>
                      </a:lnTo>
                      <a:lnTo>
                        <a:pt x="217" y="23"/>
                      </a:lnTo>
                      <a:lnTo>
                        <a:pt x="218" y="22"/>
                      </a:lnTo>
                      <a:lnTo>
                        <a:pt x="215" y="22"/>
                      </a:lnTo>
                      <a:lnTo>
                        <a:pt x="211" y="18"/>
                      </a:lnTo>
                      <a:lnTo>
                        <a:pt x="207" y="13"/>
                      </a:lnTo>
                      <a:lnTo>
                        <a:pt x="204" y="10"/>
                      </a:lnTo>
                      <a:lnTo>
                        <a:pt x="203" y="11"/>
                      </a:lnTo>
                      <a:lnTo>
                        <a:pt x="201" y="12"/>
                      </a:lnTo>
                      <a:lnTo>
                        <a:pt x="199" y="15"/>
                      </a:lnTo>
                      <a:lnTo>
                        <a:pt x="198" y="16"/>
                      </a:lnTo>
                      <a:lnTo>
                        <a:pt x="192" y="17"/>
                      </a:lnTo>
                      <a:lnTo>
                        <a:pt x="187" y="15"/>
                      </a:lnTo>
                      <a:lnTo>
                        <a:pt x="184" y="13"/>
                      </a:lnTo>
                      <a:lnTo>
                        <a:pt x="183" y="14"/>
                      </a:lnTo>
                      <a:lnTo>
                        <a:pt x="181" y="16"/>
                      </a:lnTo>
                      <a:lnTo>
                        <a:pt x="181" y="17"/>
                      </a:lnTo>
                      <a:lnTo>
                        <a:pt x="178" y="18"/>
                      </a:lnTo>
                      <a:lnTo>
                        <a:pt x="176" y="16"/>
                      </a:lnTo>
                      <a:lnTo>
                        <a:pt x="174" y="15"/>
                      </a:lnTo>
                      <a:lnTo>
                        <a:pt x="171" y="14"/>
                      </a:lnTo>
                      <a:lnTo>
                        <a:pt x="166" y="13"/>
                      </a:lnTo>
                      <a:lnTo>
                        <a:pt x="165" y="11"/>
                      </a:lnTo>
                      <a:lnTo>
                        <a:pt x="163" y="7"/>
                      </a:lnTo>
                      <a:lnTo>
                        <a:pt x="159" y="4"/>
                      </a:lnTo>
                      <a:lnTo>
                        <a:pt x="154" y="0"/>
                      </a:lnTo>
                      <a:lnTo>
                        <a:pt x="153" y="1"/>
                      </a:lnTo>
                      <a:lnTo>
                        <a:pt x="148" y="3"/>
                      </a:lnTo>
                      <a:lnTo>
                        <a:pt x="143" y="1"/>
                      </a:lnTo>
                      <a:lnTo>
                        <a:pt x="141" y="2"/>
                      </a:lnTo>
                      <a:lnTo>
                        <a:pt x="142" y="6"/>
                      </a:lnTo>
                      <a:lnTo>
                        <a:pt x="144" y="7"/>
                      </a:lnTo>
                      <a:lnTo>
                        <a:pt x="143" y="9"/>
                      </a:lnTo>
                      <a:lnTo>
                        <a:pt x="144" y="15"/>
                      </a:lnTo>
                      <a:lnTo>
                        <a:pt x="142" y="17"/>
                      </a:lnTo>
                      <a:lnTo>
                        <a:pt x="138" y="17"/>
                      </a:lnTo>
                      <a:lnTo>
                        <a:pt x="134" y="19"/>
                      </a:lnTo>
                      <a:lnTo>
                        <a:pt x="126" y="20"/>
                      </a:lnTo>
                      <a:lnTo>
                        <a:pt x="125" y="21"/>
                      </a:lnTo>
                      <a:lnTo>
                        <a:pt x="125" y="23"/>
                      </a:lnTo>
                      <a:lnTo>
                        <a:pt x="124" y="25"/>
                      </a:lnTo>
                      <a:lnTo>
                        <a:pt x="124" y="29"/>
                      </a:lnTo>
                      <a:lnTo>
                        <a:pt x="122" y="33"/>
                      </a:lnTo>
                      <a:lnTo>
                        <a:pt x="120" y="37"/>
                      </a:lnTo>
                      <a:lnTo>
                        <a:pt x="118" y="39"/>
                      </a:lnTo>
                      <a:lnTo>
                        <a:pt x="115" y="39"/>
                      </a:lnTo>
                      <a:lnTo>
                        <a:pt x="112" y="44"/>
                      </a:lnTo>
                      <a:lnTo>
                        <a:pt x="112" y="47"/>
                      </a:lnTo>
                      <a:lnTo>
                        <a:pt x="110" y="51"/>
                      </a:lnTo>
                      <a:lnTo>
                        <a:pt x="104" y="52"/>
                      </a:lnTo>
                      <a:lnTo>
                        <a:pt x="103" y="51"/>
                      </a:lnTo>
                      <a:lnTo>
                        <a:pt x="100" y="48"/>
                      </a:lnTo>
                      <a:lnTo>
                        <a:pt x="99" y="44"/>
                      </a:lnTo>
                      <a:lnTo>
                        <a:pt x="97" y="44"/>
                      </a:lnTo>
                      <a:lnTo>
                        <a:pt x="96" y="48"/>
                      </a:lnTo>
                      <a:lnTo>
                        <a:pt x="93" y="51"/>
                      </a:lnTo>
                      <a:lnTo>
                        <a:pt x="93" y="55"/>
                      </a:lnTo>
                      <a:lnTo>
                        <a:pt x="92" y="58"/>
                      </a:lnTo>
                      <a:lnTo>
                        <a:pt x="88" y="57"/>
                      </a:lnTo>
                      <a:lnTo>
                        <a:pt x="86" y="55"/>
                      </a:lnTo>
                      <a:lnTo>
                        <a:pt x="82" y="55"/>
                      </a:lnTo>
                      <a:lnTo>
                        <a:pt x="80" y="56"/>
                      </a:lnTo>
                      <a:lnTo>
                        <a:pt x="76" y="57"/>
                      </a:lnTo>
                      <a:lnTo>
                        <a:pt x="76" y="61"/>
                      </a:lnTo>
                      <a:lnTo>
                        <a:pt x="75" y="62"/>
                      </a:lnTo>
                      <a:lnTo>
                        <a:pt x="71" y="60"/>
                      </a:lnTo>
                      <a:lnTo>
                        <a:pt x="68" y="57"/>
                      </a:lnTo>
                      <a:lnTo>
                        <a:pt x="63" y="57"/>
                      </a:lnTo>
                      <a:lnTo>
                        <a:pt x="60" y="57"/>
                      </a:lnTo>
                      <a:lnTo>
                        <a:pt x="57" y="61"/>
                      </a:lnTo>
                      <a:lnTo>
                        <a:pt x="49" y="61"/>
                      </a:lnTo>
                      <a:lnTo>
                        <a:pt x="49" y="66"/>
                      </a:lnTo>
                      <a:lnTo>
                        <a:pt x="46" y="66"/>
                      </a:lnTo>
                      <a:lnTo>
                        <a:pt x="43" y="67"/>
                      </a:lnTo>
                      <a:lnTo>
                        <a:pt x="43" y="71"/>
                      </a:lnTo>
                      <a:lnTo>
                        <a:pt x="43" y="72"/>
                      </a:lnTo>
                      <a:lnTo>
                        <a:pt x="43" y="75"/>
                      </a:lnTo>
                      <a:lnTo>
                        <a:pt x="44" y="78"/>
                      </a:lnTo>
                      <a:lnTo>
                        <a:pt x="42" y="79"/>
                      </a:lnTo>
                      <a:lnTo>
                        <a:pt x="36" y="81"/>
                      </a:lnTo>
                      <a:lnTo>
                        <a:pt x="33" y="83"/>
                      </a:lnTo>
                      <a:lnTo>
                        <a:pt x="33" y="88"/>
                      </a:lnTo>
                      <a:lnTo>
                        <a:pt x="35" y="93"/>
                      </a:lnTo>
                      <a:lnTo>
                        <a:pt x="33" y="94"/>
                      </a:lnTo>
                      <a:lnTo>
                        <a:pt x="30" y="94"/>
                      </a:lnTo>
                      <a:lnTo>
                        <a:pt x="27" y="94"/>
                      </a:lnTo>
                      <a:lnTo>
                        <a:pt x="23" y="91"/>
                      </a:lnTo>
                      <a:lnTo>
                        <a:pt x="19" y="89"/>
                      </a:lnTo>
                      <a:lnTo>
                        <a:pt x="17" y="90"/>
                      </a:lnTo>
                      <a:lnTo>
                        <a:pt x="14" y="93"/>
                      </a:lnTo>
                      <a:lnTo>
                        <a:pt x="11" y="94"/>
                      </a:lnTo>
                      <a:lnTo>
                        <a:pt x="10" y="97"/>
                      </a:lnTo>
                      <a:lnTo>
                        <a:pt x="10" y="100"/>
                      </a:lnTo>
                      <a:lnTo>
                        <a:pt x="14" y="102"/>
                      </a:lnTo>
                      <a:lnTo>
                        <a:pt x="14" y="104"/>
                      </a:lnTo>
                      <a:lnTo>
                        <a:pt x="14" y="107"/>
                      </a:lnTo>
                      <a:lnTo>
                        <a:pt x="14" y="112"/>
                      </a:lnTo>
                      <a:lnTo>
                        <a:pt x="12" y="115"/>
                      </a:lnTo>
                      <a:lnTo>
                        <a:pt x="10" y="116"/>
                      </a:lnTo>
                      <a:lnTo>
                        <a:pt x="7" y="116"/>
                      </a:lnTo>
                      <a:lnTo>
                        <a:pt x="5" y="117"/>
                      </a:lnTo>
                      <a:lnTo>
                        <a:pt x="5" y="117"/>
                      </a:lnTo>
                      <a:lnTo>
                        <a:pt x="4" y="117"/>
                      </a:lnTo>
                      <a:lnTo>
                        <a:pt x="0" y="117"/>
                      </a:lnTo>
                      <a:lnTo>
                        <a:pt x="0" y="118"/>
                      </a:lnTo>
                      <a:lnTo>
                        <a:pt x="0" y="121"/>
                      </a:lnTo>
                      <a:lnTo>
                        <a:pt x="0" y="122"/>
                      </a:lnTo>
                      <a:lnTo>
                        <a:pt x="2" y="121"/>
                      </a:lnTo>
                      <a:lnTo>
                        <a:pt x="52" y="120"/>
                      </a:lnTo>
                      <a:lnTo>
                        <a:pt x="50" y="111"/>
                      </a:lnTo>
                      <a:lnTo>
                        <a:pt x="143" y="105"/>
                      </a:lnTo>
                      <a:lnTo>
                        <a:pt x="192" y="100"/>
                      </a:lnTo>
                      <a:lnTo>
                        <a:pt x="198" y="97"/>
                      </a:lnTo>
                      <a:lnTo>
                        <a:pt x="202" y="94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3" name="Freeform 46">
                  <a:extLst>
                    <a:ext uri="{FF2B5EF4-FFF2-40B4-BE49-F238E27FC236}">
                      <a16:creationId xmlns:a16="http://schemas.microsoft.com/office/drawing/2014/main" id="{A91A6559-D758-C648-B7CC-B99989543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99790" y="7768512"/>
                  <a:ext cx="1540999" cy="1340658"/>
                </a:xfrm>
                <a:custGeom>
                  <a:avLst/>
                  <a:gdLst>
                    <a:gd name="T0" fmla="*/ 238 w 254"/>
                    <a:gd name="T1" fmla="*/ 190 h 221"/>
                    <a:gd name="T2" fmla="*/ 242 w 254"/>
                    <a:gd name="T3" fmla="*/ 189 h 221"/>
                    <a:gd name="T4" fmla="*/ 244 w 254"/>
                    <a:gd name="T5" fmla="*/ 188 h 221"/>
                    <a:gd name="T6" fmla="*/ 249 w 254"/>
                    <a:gd name="T7" fmla="*/ 187 h 221"/>
                    <a:gd name="T8" fmla="*/ 254 w 254"/>
                    <a:gd name="T9" fmla="*/ 183 h 221"/>
                    <a:gd name="T10" fmla="*/ 254 w 254"/>
                    <a:gd name="T11" fmla="*/ 173 h 221"/>
                    <a:gd name="T12" fmla="*/ 250 w 254"/>
                    <a:gd name="T13" fmla="*/ 168 h 221"/>
                    <a:gd name="T14" fmla="*/ 251 w 254"/>
                    <a:gd name="T15" fmla="*/ 161 h 221"/>
                    <a:gd name="T16" fmla="*/ 243 w 254"/>
                    <a:gd name="T17" fmla="*/ 166 h 221"/>
                    <a:gd name="T18" fmla="*/ 238 w 254"/>
                    <a:gd name="T19" fmla="*/ 156 h 221"/>
                    <a:gd name="T20" fmla="*/ 240 w 254"/>
                    <a:gd name="T21" fmla="*/ 146 h 221"/>
                    <a:gd name="T22" fmla="*/ 232 w 254"/>
                    <a:gd name="T23" fmla="*/ 131 h 221"/>
                    <a:gd name="T24" fmla="*/ 216 w 254"/>
                    <a:gd name="T25" fmla="*/ 124 h 221"/>
                    <a:gd name="T26" fmla="*/ 202 w 254"/>
                    <a:gd name="T27" fmla="*/ 112 h 221"/>
                    <a:gd name="T28" fmla="*/ 204 w 254"/>
                    <a:gd name="T29" fmla="*/ 100 h 221"/>
                    <a:gd name="T30" fmla="*/ 206 w 254"/>
                    <a:gd name="T31" fmla="*/ 91 h 221"/>
                    <a:gd name="T32" fmla="*/ 206 w 254"/>
                    <a:gd name="T33" fmla="*/ 80 h 221"/>
                    <a:gd name="T34" fmla="*/ 196 w 254"/>
                    <a:gd name="T35" fmla="*/ 76 h 221"/>
                    <a:gd name="T36" fmla="*/ 191 w 254"/>
                    <a:gd name="T37" fmla="*/ 81 h 221"/>
                    <a:gd name="T38" fmla="*/ 186 w 254"/>
                    <a:gd name="T39" fmla="*/ 67 h 221"/>
                    <a:gd name="T40" fmla="*/ 163 w 254"/>
                    <a:gd name="T41" fmla="*/ 45 h 221"/>
                    <a:gd name="T42" fmla="*/ 156 w 254"/>
                    <a:gd name="T43" fmla="*/ 22 h 221"/>
                    <a:gd name="T44" fmla="*/ 158 w 254"/>
                    <a:gd name="T45" fmla="*/ 10 h 221"/>
                    <a:gd name="T46" fmla="*/ 0 w 254"/>
                    <a:gd name="T47" fmla="*/ 2 h 221"/>
                    <a:gd name="T48" fmla="*/ 4 w 254"/>
                    <a:gd name="T49" fmla="*/ 6 h 221"/>
                    <a:gd name="T50" fmla="*/ 3 w 254"/>
                    <a:gd name="T51" fmla="*/ 13 h 221"/>
                    <a:gd name="T52" fmla="*/ 5 w 254"/>
                    <a:gd name="T53" fmla="*/ 17 h 221"/>
                    <a:gd name="T54" fmla="*/ 12 w 254"/>
                    <a:gd name="T55" fmla="*/ 25 h 221"/>
                    <a:gd name="T56" fmla="*/ 14 w 254"/>
                    <a:gd name="T57" fmla="*/ 29 h 221"/>
                    <a:gd name="T58" fmla="*/ 20 w 254"/>
                    <a:gd name="T59" fmla="*/ 39 h 221"/>
                    <a:gd name="T60" fmla="*/ 31 w 254"/>
                    <a:gd name="T61" fmla="*/ 39 h 221"/>
                    <a:gd name="T62" fmla="*/ 28 w 254"/>
                    <a:gd name="T63" fmla="*/ 50 h 221"/>
                    <a:gd name="T64" fmla="*/ 31 w 254"/>
                    <a:gd name="T65" fmla="*/ 61 h 221"/>
                    <a:gd name="T66" fmla="*/ 36 w 254"/>
                    <a:gd name="T67" fmla="*/ 69 h 221"/>
                    <a:gd name="T68" fmla="*/ 42 w 254"/>
                    <a:gd name="T69" fmla="*/ 176 h 221"/>
                    <a:gd name="T70" fmla="*/ 215 w 254"/>
                    <a:gd name="T71" fmla="*/ 197 h 221"/>
                    <a:gd name="T72" fmla="*/ 205 w 254"/>
                    <a:gd name="T73" fmla="*/ 221 h 221"/>
                    <a:gd name="T74" fmla="*/ 234 w 254"/>
                    <a:gd name="T75" fmla="*/ 216 h 221"/>
                    <a:gd name="T76" fmla="*/ 237 w 254"/>
                    <a:gd name="T77" fmla="*/ 211 h 221"/>
                    <a:gd name="T78" fmla="*/ 234 w 254"/>
                    <a:gd name="T79" fmla="*/ 206 h 221"/>
                    <a:gd name="T80" fmla="*/ 237 w 254"/>
                    <a:gd name="T81" fmla="*/ 203 h 221"/>
                    <a:gd name="T82" fmla="*/ 238 w 254"/>
                    <a:gd name="T83" fmla="*/ 197 h 221"/>
                    <a:gd name="T84" fmla="*/ 238 w 254"/>
                    <a:gd name="T85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4" h="221">
                      <a:moveTo>
                        <a:pt x="238" y="193"/>
                      </a:moveTo>
                      <a:cubicBezTo>
                        <a:pt x="238" y="190"/>
                        <a:pt x="238" y="190"/>
                        <a:pt x="238" y="190"/>
                      </a:cubicBezTo>
                      <a:cubicBezTo>
                        <a:pt x="238" y="189"/>
                        <a:pt x="238" y="189"/>
                        <a:pt x="238" y="189"/>
                      </a:cubicBezTo>
                      <a:cubicBezTo>
                        <a:pt x="242" y="189"/>
                        <a:pt x="242" y="189"/>
                        <a:pt x="242" y="189"/>
                      </a:cubicBezTo>
                      <a:cubicBezTo>
                        <a:pt x="243" y="189"/>
                        <a:pt x="243" y="189"/>
                        <a:pt x="243" y="189"/>
                      </a:cubicBezTo>
                      <a:cubicBezTo>
                        <a:pt x="244" y="188"/>
                        <a:pt x="244" y="188"/>
                        <a:pt x="244" y="188"/>
                      </a:cubicBezTo>
                      <a:cubicBezTo>
                        <a:pt x="246" y="187"/>
                        <a:pt x="246" y="187"/>
                        <a:pt x="246" y="187"/>
                      </a:cubicBezTo>
                      <a:cubicBezTo>
                        <a:pt x="249" y="187"/>
                        <a:pt x="249" y="187"/>
                        <a:pt x="249" y="187"/>
                      </a:cubicBezTo>
                      <a:cubicBezTo>
                        <a:pt x="252" y="186"/>
                        <a:pt x="252" y="186"/>
                        <a:pt x="252" y="186"/>
                      </a:cubicBezTo>
                      <a:cubicBezTo>
                        <a:pt x="254" y="183"/>
                        <a:pt x="254" y="183"/>
                        <a:pt x="254" y="183"/>
                      </a:cubicBezTo>
                      <a:cubicBezTo>
                        <a:pt x="254" y="177"/>
                        <a:pt x="254" y="177"/>
                        <a:pt x="254" y="177"/>
                      </a:cubicBezTo>
                      <a:cubicBezTo>
                        <a:pt x="254" y="173"/>
                        <a:pt x="254" y="173"/>
                        <a:pt x="254" y="173"/>
                      </a:cubicBezTo>
                      <a:cubicBezTo>
                        <a:pt x="254" y="171"/>
                        <a:pt x="254" y="171"/>
                        <a:pt x="254" y="171"/>
                      </a:cubicBezTo>
                      <a:cubicBezTo>
                        <a:pt x="250" y="168"/>
                        <a:pt x="250" y="168"/>
                        <a:pt x="250" y="168"/>
                      </a:cubicBezTo>
                      <a:cubicBezTo>
                        <a:pt x="250" y="165"/>
                        <a:pt x="250" y="165"/>
                        <a:pt x="250" y="165"/>
                      </a:cubicBezTo>
                      <a:cubicBezTo>
                        <a:pt x="251" y="161"/>
                        <a:pt x="251" y="161"/>
                        <a:pt x="251" y="161"/>
                      </a:cubicBezTo>
                      <a:cubicBezTo>
                        <a:pt x="246" y="161"/>
                        <a:pt x="246" y="161"/>
                        <a:pt x="246" y="161"/>
                      </a:cubicBezTo>
                      <a:cubicBezTo>
                        <a:pt x="243" y="166"/>
                        <a:pt x="243" y="166"/>
                        <a:pt x="243" y="166"/>
                      </a:cubicBezTo>
                      <a:cubicBezTo>
                        <a:pt x="243" y="161"/>
                        <a:pt x="243" y="161"/>
                        <a:pt x="243" y="161"/>
                      </a:cubicBezTo>
                      <a:cubicBezTo>
                        <a:pt x="238" y="156"/>
                        <a:pt x="238" y="156"/>
                        <a:pt x="238" y="156"/>
                      </a:cubicBezTo>
                      <a:cubicBezTo>
                        <a:pt x="239" y="152"/>
                        <a:pt x="239" y="152"/>
                        <a:pt x="239" y="152"/>
                      </a:cubicBezTo>
                      <a:cubicBezTo>
                        <a:pt x="240" y="146"/>
                        <a:pt x="240" y="146"/>
                        <a:pt x="240" y="146"/>
                      </a:cubicBezTo>
                      <a:cubicBezTo>
                        <a:pt x="236" y="135"/>
                        <a:pt x="236" y="135"/>
                        <a:pt x="236" y="135"/>
                      </a:cubicBezTo>
                      <a:cubicBezTo>
                        <a:pt x="232" y="131"/>
                        <a:pt x="232" y="131"/>
                        <a:pt x="232" y="131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6" y="124"/>
                        <a:pt x="216" y="124"/>
                        <a:pt x="216" y="124"/>
                      </a:cubicBezTo>
                      <a:cubicBezTo>
                        <a:pt x="208" y="118"/>
                        <a:pt x="208" y="118"/>
                        <a:pt x="208" y="118"/>
                      </a:cubicBezTo>
                      <a:cubicBezTo>
                        <a:pt x="202" y="112"/>
                        <a:pt x="202" y="112"/>
                        <a:pt x="202" y="112"/>
                      </a:cubicBezTo>
                      <a:cubicBezTo>
                        <a:pt x="202" y="106"/>
                        <a:pt x="202" y="106"/>
                        <a:pt x="202" y="106"/>
                      </a:cubicBezTo>
                      <a:cubicBezTo>
                        <a:pt x="204" y="100"/>
                        <a:pt x="204" y="100"/>
                        <a:pt x="204" y="100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6" y="91"/>
                        <a:pt x="206" y="91"/>
                        <a:pt x="206" y="91"/>
                      </a:cubicBezTo>
                      <a:cubicBezTo>
                        <a:pt x="209" y="84"/>
                        <a:pt x="209" y="84"/>
                        <a:pt x="209" y="84"/>
                      </a:cubicBezTo>
                      <a:cubicBezTo>
                        <a:pt x="206" y="80"/>
                        <a:pt x="206" y="80"/>
                        <a:pt x="206" y="80"/>
                      </a:cubicBezTo>
                      <a:cubicBezTo>
                        <a:pt x="202" y="76"/>
                        <a:pt x="202" y="76"/>
                        <a:pt x="202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3" y="78"/>
                        <a:pt x="193" y="78"/>
                        <a:pt x="193" y="78"/>
                      </a:cubicBezTo>
                      <a:cubicBezTo>
                        <a:pt x="191" y="81"/>
                        <a:pt x="191" y="81"/>
                        <a:pt x="191" y="81"/>
                      </a:cubicBezTo>
                      <a:cubicBezTo>
                        <a:pt x="186" y="76"/>
                        <a:pt x="186" y="76"/>
                        <a:pt x="186" y="76"/>
                      </a:cubicBezTo>
                      <a:cubicBezTo>
                        <a:pt x="186" y="67"/>
                        <a:pt x="186" y="67"/>
                        <a:pt x="186" y="67"/>
                      </a:cubicBezTo>
                      <a:cubicBezTo>
                        <a:pt x="181" y="60"/>
                        <a:pt x="181" y="60"/>
                        <a:pt x="181" y="60"/>
                      </a:cubicBezTo>
                      <a:cubicBezTo>
                        <a:pt x="163" y="45"/>
                        <a:pt x="163" y="45"/>
                        <a:pt x="163" y="45"/>
                      </a:cubicBezTo>
                      <a:cubicBezTo>
                        <a:pt x="156" y="33"/>
                        <a:pt x="156" y="33"/>
                        <a:pt x="156" y="33"/>
                      </a:cubicBez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11"/>
                        <a:pt x="156" y="11"/>
                        <a:pt x="156" y="11"/>
                      </a:cubicBezTo>
                      <a:cubicBezTo>
                        <a:pt x="158" y="10"/>
                        <a:pt x="158" y="10"/>
                        <a:pt x="158" y="10"/>
                      </a:cubicBez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4" y="16"/>
                        <a:pt x="5" y="17"/>
                      </a:cubicBezTo>
                      <a:cubicBezTo>
                        <a:pt x="6" y="18"/>
                        <a:pt x="11" y="19"/>
                        <a:pt x="11" y="1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28" y="50"/>
                        <a:pt x="28" y="50"/>
                        <a:pt x="28" y="50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6" y="69"/>
                        <a:pt x="36" y="69"/>
                        <a:pt x="36" y="69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42" y="176"/>
                        <a:pt x="42" y="176"/>
                        <a:pt x="42" y="176"/>
                      </a:cubicBezTo>
                      <a:cubicBezTo>
                        <a:pt x="42" y="201"/>
                        <a:pt x="42" y="201"/>
                        <a:pt x="42" y="201"/>
                      </a:cubicBezTo>
                      <a:cubicBezTo>
                        <a:pt x="215" y="197"/>
                        <a:pt x="215" y="197"/>
                        <a:pt x="215" y="197"/>
                      </a:cubicBezTo>
                      <a:cubicBezTo>
                        <a:pt x="216" y="203"/>
                        <a:pt x="216" y="203"/>
                        <a:pt x="216" y="203"/>
                      </a:cubicBezTo>
                      <a:cubicBezTo>
                        <a:pt x="205" y="221"/>
                        <a:pt x="205" y="221"/>
                        <a:pt x="205" y="221"/>
                      </a:cubicBezTo>
                      <a:cubicBezTo>
                        <a:pt x="233" y="219"/>
                        <a:pt x="233" y="219"/>
                        <a:pt x="233" y="219"/>
                      </a:cubicBezTo>
                      <a:cubicBezTo>
                        <a:pt x="234" y="216"/>
                        <a:pt x="234" y="216"/>
                        <a:pt x="234" y="216"/>
                      </a:cubicBezTo>
                      <a:cubicBezTo>
                        <a:pt x="236" y="213"/>
                        <a:pt x="236" y="213"/>
                        <a:pt x="236" y="213"/>
                      </a:cubicBezTo>
                      <a:cubicBezTo>
                        <a:pt x="236" y="213"/>
                        <a:pt x="238" y="212"/>
                        <a:pt x="237" y="211"/>
                      </a:cubicBezTo>
                      <a:cubicBezTo>
                        <a:pt x="237" y="210"/>
                        <a:pt x="235" y="207"/>
                        <a:pt x="235" y="207"/>
                      </a:cubicBezTo>
                      <a:cubicBezTo>
                        <a:pt x="234" y="206"/>
                        <a:pt x="234" y="206"/>
                        <a:pt x="234" y="206"/>
                      </a:cubicBezTo>
                      <a:cubicBezTo>
                        <a:pt x="235" y="204"/>
                        <a:pt x="235" y="204"/>
                        <a:pt x="235" y="204"/>
                      </a:cubicBezTo>
                      <a:cubicBezTo>
                        <a:pt x="237" y="203"/>
                        <a:pt x="237" y="203"/>
                        <a:pt x="237" y="203"/>
                      </a:cubicBezTo>
                      <a:cubicBezTo>
                        <a:pt x="238" y="200"/>
                        <a:pt x="238" y="200"/>
                        <a:pt x="238" y="200"/>
                      </a:cubicBezTo>
                      <a:cubicBezTo>
                        <a:pt x="238" y="197"/>
                        <a:pt x="238" y="197"/>
                        <a:pt x="238" y="197"/>
                      </a:cubicBezTo>
                      <a:cubicBezTo>
                        <a:pt x="238" y="194"/>
                        <a:pt x="238" y="194"/>
                        <a:pt x="238" y="194"/>
                      </a:cubicBezTo>
                      <a:lnTo>
                        <a:pt x="238" y="19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4" name="Freeform 47">
                  <a:extLst>
                    <a:ext uri="{FF2B5EF4-FFF2-40B4-BE49-F238E27FC236}">
                      <a16:creationId xmlns:a16="http://schemas.microsoft.com/office/drawing/2014/main" id="{427E87EC-AD5F-374D-8B1F-ED5ABB050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7423" y="5194731"/>
                  <a:ext cx="1490828" cy="1734968"/>
                </a:xfrm>
                <a:custGeom>
                  <a:avLst/>
                  <a:gdLst>
                    <a:gd name="T0" fmla="*/ 139 w 208"/>
                    <a:gd name="T1" fmla="*/ 135 h 242"/>
                    <a:gd name="T2" fmla="*/ 144 w 208"/>
                    <a:gd name="T3" fmla="*/ 107 h 242"/>
                    <a:gd name="T4" fmla="*/ 169 w 208"/>
                    <a:gd name="T5" fmla="*/ 80 h 242"/>
                    <a:gd name="T6" fmla="*/ 208 w 208"/>
                    <a:gd name="T7" fmla="*/ 55 h 242"/>
                    <a:gd name="T8" fmla="*/ 183 w 208"/>
                    <a:gd name="T9" fmla="*/ 52 h 242"/>
                    <a:gd name="T10" fmla="*/ 166 w 208"/>
                    <a:gd name="T11" fmla="*/ 52 h 242"/>
                    <a:gd name="T12" fmla="*/ 154 w 208"/>
                    <a:gd name="T13" fmla="*/ 55 h 242"/>
                    <a:gd name="T14" fmla="*/ 147 w 208"/>
                    <a:gd name="T15" fmla="*/ 48 h 242"/>
                    <a:gd name="T16" fmla="*/ 133 w 208"/>
                    <a:gd name="T17" fmla="*/ 45 h 242"/>
                    <a:gd name="T18" fmla="*/ 128 w 208"/>
                    <a:gd name="T19" fmla="*/ 42 h 242"/>
                    <a:gd name="T20" fmla="*/ 114 w 208"/>
                    <a:gd name="T21" fmla="*/ 36 h 242"/>
                    <a:gd name="T22" fmla="*/ 123 w 208"/>
                    <a:gd name="T23" fmla="*/ 36 h 242"/>
                    <a:gd name="T24" fmla="*/ 114 w 208"/>
                    <a:gd name="T25" fmla="*/ 35 h 242"/>
                    <a:gd name="T26" fmla="*/ 105 w 208"/>
                    <a:gd name="T27" fmla="*/ 35 h 242"/>
                    <a:gd name="T28" fmla="*/ 97 w 208"/>
                    <a:gd name="T29" fmla="*/ 39 h 242"/>
                    <a:gd name="T30" fmla="*/ 87 w 208"/>
                    <a:gd name="T31" fmla="*/ 34 h 242"/>
                    <a:gd name="T32" fmla="*/ 80 w 208"/>
                    <a:gd name="T33" fmla="*/ 34 h 242"/>
                    <a:gd name="T34" fmla="*/ 68 w 208"/>
                    <a:gd name="T35" fmla="*/ 24 h 242"/>
                    <a:gd name="T36" fmla="*/ 66 w 208"/>
                    <a:gd name="T37" fmla="*/ 20 h 242"/>
                    <a:gd name="T38" fmla="*/ 58 w 208"/>
                    <a:gd name="T39" fmla="*/ 20 h 242"/>
                    <a:gd name="T40" fmla="*/ 54 w 208"/>
                    <a:gd name="T41" fmla="*/ 16 h 242"/>
                    <a:gd name="T42" fmla="*/ 58 w 208"/>
                    <a:gd name="T43" fmla="*/ 8 h 242"/>
                    <a:gd name="T44" fmla="*/ 60 w 208"/>
                    <a:gd name="T45" fmla="*/ 2 h 242"/>
                    <a:gd name="T46" fmla="*/ 56 w 208"/>
                    <a:gd name="T47" fmla="*/ 0 h 242"/>
                    <a:gd name="T48" fmla="*/ 54 w 208"/>
                    <a:gd name="T49" fmla="*/ 12 h 242"/>
                    <a:gd name="T50" fmla="*/ 0 w 208"/>
                    <a:gd name="T51" fmla="*/ 16 h 242"/>
                    <a:gd name="T52" fmla="*/ 1 w 208"/>
                    <a:gd name="T53" fmla="*/ 23 h 242"/>
                    <a:gd name="T54" fmla="*/ 4 w 208"/>
                    <a:gd name="T55" fmla="*/ 26 h 242"/>
                    <a:gd name="T56" fmla="*/ 3 w 208"/>
                    <a:gd name="T57" fmla="*/ 31 h 242"/>
                    <a:gd name="T58" fmla="*/ 1 w 208"/>
                    <a:gd name="T59" fmla="*/ 34 h 242"/>
                    <a:gd name="T60" fmla="*/ 2 w 208"/>
                    <a:gd name="T61" fmla="*/ 40 h 242"/>
                    <a:gd name="T62" fmla="*/ 1 w 208"/>
                    <a:gd name="T63" fmla="*/ 51 h 242"/>
                    <a:gd name="T64" fmla="*/ 6 w 208"/>
                    <a:gd name="T65" fmla="*/ 64 h 242"/>
                    <a:gd name="T66" fmla="*/ 9 w 208"/>
                    <a:gd name="T67" fmla="*/ 78 h 242"/>
                    <a:gd name="T68" fmla="*/ 10 w 208"/>
                    <a:gd name="T69" fmla="*/ 104 h 242"/>
                    <a:gd name="T70" fmla="*/ 12 w 208"/>
                    <a:gd name="T71" fmla="*/ 114 h 242"/>
                    <a:gd name="T72" fmla="*/ 12 w 208"/>
                    <a:gd name="T73" fmla="*/ 122 h 242"/>
                    <a:gd name="T74" fmla="*/ 17 w 208"/>
                    <a:gd name="T75" fmla="*/ 127 h 242"/>
                    <a:gd name="T76" fmla="*/ 18 w 208"/>
                    <a:gd name="T77" fmla="*/ 136 h 242"/>
                    <a:gd name="T78" fmla="*/ 16 w 208"/>
                    <a:gd name="T79" fmla="*/ 142 h 242"/>
                    <a:gd name="T80" fmla="*/ 17 w 208"/>
                    <a:gd name="T81" fmla="*/ 144 h 242"/>
                    <a:gd name="T82" fmla="*/ 11 w 208"/>
                    <a:gd name="T83" fmla="*/ 150 h 242"/>
                    <a:gd name="T84" fmla="*/ 8 w 208"/>
                    <a:gd name="T85" fmla="*/ 154 h 242"/>
                    <a:gd name="T86" fmla="*/ 9 w 208"/>
                    <a:gd name="T87" fmla="*/ 158 h 242"/>
                    <a:gd name="T88" fmla="*/ 12 w 208"/>
                    <a:gd name="T89" fmla="*/ 163 h 242"/>
                    <a:gd name="T90" fmla="*/ 18 w 208"/>
                    <a:gd name="T91" fmla="*/ 167 h 242"/>
                    <a:gd name="T92" fmla="*/ 18 w 208"/>
                    <a:gd name="T93" fmla="*/ 242 h 242"/>
                    <a:gd name="T94" fmla="*/ 173 w 208"/>
                    <a:gd name="T95" fmla="*/ 233 h 242"/>
                    <a:gd name="T96" fmla="*/ 166 w 208"/>
                    <a:gd name="T97" fmla="*/ 220 h 242"/>
                    <a:gd name="T98" fmla="*/ 157 w 208"/>
                    <a:gd name="T99" fmla="*/ 213 h 242"/>
                    <a:gd name="T100" fmla="*/ 138 w 208"/>
                    <a:gd name="T101" fmla="*/ 197 h 242"/>
                    <a:gd name="T102" fmla="*/ 125 w 208"/>
                    <a:gd name="T103" fmla="*/ 189 h 242"/>
                    <a:gd name="T104" fmla="*/ 128 w 208"/>
                    <a:gd name="T105" fmla="*/ 159 h 242"/>
                    <a:gd name="T106" fmla="*/ 122 w 208"/>
                    <a:gd name="T107" fmla="*/ 154 h 242"/>
                    <a:gd name="T108" fmla="*/ 128 w 208"/>
                    <a:gd name="T109" fmla="*/ 141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08" h="242">
                      <a:moveTo>
                        <a:pt x="128" y="141"/>
                      </a:moveTo>
                      <a:lnTo>
                        <a:pt x="139" y="135"/>
                      </a:lnTo>
                      <a:lnTo>
                        <a:pt x="139" y="111"/>
                      </a:lnTo>
                      <a:lnTo>
                        <a:pt x="144" y="107"/>
                      </a:lnTo>
                      <a:lnTo>
                        <a:pt x="161" y="91"/>
                      </a:lnTo>
                      <a:lnTo>
                        <a:pt x="169" y="80"/>
                      </a:lnTo>
                      <a:lnTo>
                        <a:pt x="185" y="69"/>
                      </a:lnTo>
                      <a:lnTo>
                        <a:pt x="208" y="55"/>
                      </a:lnTo>
                      <a:lnTo>
                        <a:pt x="200" y="53"/>
                      </a:lnTo>
                      <a:lnTo>
                        <a:pt x="183" y="52"/>
                      </a:lnTo>
                      <a:lnTo>
                        <a:pt x="169" y="49"/>
                      </a:lnTo>
                      <a:lnTo>
                        <a:pt x="166" y="52"/>
                      </a:lnTo>
                      <a:lnTo>
                        <a:pt x="162" y="55"/>
                      </a:lnTo>
                      <a:lnTo>
                        <a:pt x="154" y="55"/>
                      </a:lnTo>
                      <a:lnTo>
                        <a:pt x="151" y="51"/>
                      </a:lnTo>
                      <a:lnTo>
                        <a:pt x="147" y="48"/>
                      </a:lnTo>
                      <a:lnTo>
                        <a:pt x="136" y="45"/>
                      </a:lnTo>
                      <a:lnTo>
                        <a:pt x="133" y="45"/>
                      </a:lnTo>
                      <a:lnTo>
                        <a:pt x="129" y="43"/>
                      </a:lnTo>
                      <a:lnTo>
                        <a:pt x="128" y="42"/>
                      </a:lnTo>
                      <a:lnTo>
                        <a:pt x="119" y="41"/>
                      </a:lnTo>
                      <a:lnTo>
                        <a:pt x="114" y="36"/>
                      </a:lnTo>
                      <a:lnTo>
                        <a:pt x="120" y="39"/>
                      </a:lnTo>
                      <a:lnTo>
                        <a:pt x="123" y="36"/>
                      </a:lnTo>
                      <a:lnTo>
                        <a:pt x="119" y="35"/>
                      </a:lnTo>
                      <a:lnTo>
                        <a:pt x="114" y="35"/>
                      </a:lnTo>
                      <a:lnTo>
                        <a:pt x="109" y="35"/>
                      </a:lnTo>
                      <a:lnTo>
                        <a:pt x="105" y="35"/>
                      </a:lnTo>
                      <a:lnTo>
                        <a:pt x="100" y="35"/>
                      </a:lnTo>
                      <a:lnTo>
                        <a:pt x="97" y="39"/>
                      </a:lnTo>
                      <a:lnTo>
                        <a:pt x="93" y="39"/>
                      </a:lnTo>
                      <a:lnTo>
                        <a:pt x="87" y="34"/>
                      </a:lnTo>
                      <a:lnTo>
                        <a:pt x="84" y="34"/>
                      </a:lnTo>
                      <a:lnTo>
                        <a:pt x="80" y="34"/>
                      </a:lnTo>
                      <a:lnTo>
                        <a:pt x="73" y="32"/>
                      </a:lnTo>
                      <a:lnTo>
                        <a:pt x="68" y="24"/>
                      </a:lnTo>
                      <a:lnTo>
                        <a:pt x="68" y="24"/>
                      </a:lnTo>
                      <a:lnTo>
                        <a:pt x="66" y="20"/>
                      </a:lnTo>
                      <a:lnTo>
                        <a:pt x="62" y="20"/>
                      </a:lnTo>
                      <a:lnTo>
                        <a:pt x="58" y="20"/>
                      </a:lnTo>
                      <a:lnTo>
                        <a:pt x="55" y="20"/>
                      </a:lnTo>
                      <a:lnTo>
                        <a:pt x="54" y="16"/>
                      </a:lnTo>
                      <a:lnTo>
                        <a:pt x="57" y="12"/>
                      </a:lnTo>
                      <a:lnTo>
                        <a:pt x="58" y="8"/>
                      </a:lnTo>
                      <a:lnTo>
                        <a:pt x="62" y="5"/>
                      </a:lnTo>
                      <a:lnTo>
                        <a:pt x="60" y="2"/>
                      </a:lnTo>
                      <a:lnTo>
                        <a:pt x="60" y="2"/>
                      </a:lnTo>
                      <a:lnTo>
                        <a:pt x="56" y="0"/>
                      </a:lnTo>
                      <a:lnTo>
                        <a:pt x="56" y="10"/>
                      </a:lnTo>
                      <a:lnTo>
                        <a:pt x="54" y="12"/>
                      </a:lnTo>
                      <a:lnTo>
                        <a:pt x="52" y="16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1" y="23"/>
                      </a:lnTo>
                      <a:lnTo>
                        <a:pt x="1" y="24"/>
                      </a:lnTo>
                      <a:lnTo>
                        <a:pt x="4" y="26"/>
                      </a:lnTo>
                      <a:lnTo>
                        <a:pt x="4" y="30"/>
                      </a:lnTo>
                      <a:lnTo>
                        <a:pt x="3" y="31"/>
                      </a:lnTo>
                      <a:lnTo>
                        <a:pt x="1" y="33"/>
                      </a:lnTo>
                      <a:lnTo>
                        <a:pt x="1" y="34"/>
                      </a:lnTo>
                      <a:lnTo>
                        <a:pt x="1" y="38"/>
                      </a:lnTo>
                      <a:lnTo>
                        <a:pt x="2" y="40"/>
                      </a:lnTo>
                      <a:lnTo>
                        <a:pt x="3" y="45"/>
                      </a:lnTo>
                      <a:lnTo>
                        <a:pt x="1" y="51"/>
                      </a:lnTo>
                      <a:lnTo>
                        <a:pt x="3" y="56"/>
                      </a:lnTo>
                      <a:lnTo>
                        <a:pt x="6" y="64"/>
                      </a:lnTo>
                      <a:lnTo>
                        <a:pt x="9" y="70"/>
                      </a:lnTo>
                      <a:lnTo>
                        <a:pt x="9" y="78"/>
                      </a:lnTo>
                      <a:lnTo>
                        <a:pt x="10" y="92"/>
                      </a:lnTo>
                      <a:lnTo>
                        <a:pt x="10" y="104"/>
                      </a:lnTo>
                      <a:lnTo>
                        <a:pt x="10" y="112"/>
                      </a:lnTo>
                      <a:lnTo>
                        <a:pt x="12" y="114"/>
                      </a:lnTo>
                      <a:lnTo>
                        <a:pt x="12" y="116"/>
                      </a:lnTo>
                      <a:lnTo>
                        <a:pt x="12" y="122"/>
                      </a:lnTo>
                      <a:lnTo>
                        <a:pt x="15" y="124"/>
                      </a:lnTo>
                      <a:lnTo>
                        <a:pt x="17" y="127"/>
                      </a:lnTo>
                      <a:lnTo>
                        <a:pt x="18" y="132"/>
                      </a:lnTo>
                      <a:lnTo>
                        <a:pt x="18" y="136"/>
                      </a:lnTo>
                      <a:lnTo>
                        <a:pt x="18" y="141"/>
                      </a:lnTo>
                      <a:lnTo>
                        <a:pt x="16" y="142"/>
                      </a:lnTo>
                      <a:lnTo>
                        <a:pt x="16" y="142"/>
                      </a:lnTo>
                      <a:lnTo>
                        <a:pt x="17" y="144"/>
                      </a:lnTo>
                      <a:lnTo>
                        <a:pt x="13" y="147"/>
                      </a:lnTo>
                      <a:lnTo>
                        <a:pt x="11" y="150"/>
                      </a:lnTo>
                      <a:lnTo>
                        <a:pt x="8" y="152"/>
                      </a:lnTo>
                      <a:lnTo>
                        <a:pt x="8" y="154"/>
                      </a:lnTo>
                      <a:lnTo>
                        <a:pt x="8" y="156"/>
                      </a:lnTo>
                      <a:lnTo>
                        <a:pt x="9" y="158"/>
                      </a:lnTo>
                      <a:lnTo>
                        <a:pt x="12" y="160"/>
                      </a:lnTo>
                      <a:lnTo>
                        <a:pt x="12" y="163"/>
                      </a:lnTo>
                      <a:lnTo>
                        <a:pt x="17" y="164"/>
                      </a:lnTo>
                      <a:lnTo>
                        <a:pt x="18" y="167"/>
                      </a:lnTo>
                      <a:lnTo>
                        <a:pt x="21" y="169"/>
                      </a:lnTo>
                      <a:lnTo>
                        <a:pt x="18" y="242"/>
                      </a:lnTo>
                      <a:lnTo>
                        <a:pt x="172" y="239"/>
                      </a:lnTo>
                      <a:lnTo>
                        <a:pt x="173" y="233"/>
                      </a:lnTo>
                      <a:lnTo>
                        <a:pt x="172" y="227"/>
                      </a:lnTo>
                      <a:lnTo>
                        <a:pt x="166" y="220"/>
                      </a:lnTo>
                      <a:lnTo>
                        <a:pt x="160" y="216"/>
                      </a:lnTo>
                      <a:lnTo>
                        <a:pt x="157" y="213"/>
                      </a:lnTo>
                      <a:lnTo>
                        <a:pt x="150" y="204"/>
                      </a:lnTo>
                      <a:lnTo>
                        <a:pt x="138" y="197"/>
                      </a:lnTo>
                      <a:lnTo>
                        <a:pt x="130" y="193"/>
                      </a:lnTo>
                      <a:lnTo>
                        <a:pt x="125" y="189"/>
                      </a:lnTo>
                      <a:lnTo>
                        <a:pt x="126" y="174"/>
                      </a:lnTo>
                      <a:lnTo>
                        <a:pt x="128" y="159"/>
                      </a:lnTo>
                      <a:lnTo>
                        <a:pt x="126" y="159"/>
                      </a:lnTo>
                      <a:lnTo>
                        <a:pt x="122" y="154"/>
                      </a:lnTo>
                      <a:lnTo>
                        <a:pt x="126" y="145"/>
                      </a:lnTo>
                      <a:lnTo>
                        <a:pt x="128" y="14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5" name="Freeform 51">
                  <a:extLst>
                    <a:ext uri="{FF2B5EF4-FFF2-40B4-BE49-F238E27FC236}">
                      <a16:creationId xmlns:a16="http://schemas.microsoft.com/office/drawing/2014/main" id="{BE4DF28F-B3E5-4547-81EA-5593467C8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1859" y="5897325"/>
                  <a:ext cx="1218465" cy="1297645"/>
                </a:xfrm>
                <a:custGeom>
                  <a:avLst/>
                  <a:gdLst>
                    <a:gd name="T0" fmla="*/ 175 w 201"/>
                    <a:gd name="T1" fmla="*/ 65 h 213"/>
                    <a:gd name="T2" fmla="*/ 172 w 201"/>
                    <a:gd name="T3" fmla="*/ 53 h 213"/>
                    <a:gd name="T4" fmla="*/ 157 w 201"/>
                    <a:gd name="T5" fmla="*/ 44 h 213"/>
                    <a:gd name="T6" fmla="*/ 140 w 201"/>
                    <a:gd name="T7" fmla="*/ 42 h 213"/>
                    <a:gd name="T8" fmla="*/ 125 w 201"/>
                    <a:gd name="T9" fmla="*/ 36 h 213"/>
                    <a:gd name="T10" fmla="*/ 103 w 201"/>
                    <a:gd name="T11" fmla="*/ 30 h 213"/>
                    <a:gd name="T12" fmla="*/ 93 w 201"/>
                    <a:gd name="T13" fmla="*/ 27 h 213"/>
                    <a:gd name="T14" fmla="*/ 82 w 201"/>
                    <a:gd name="T15" fmla="*/ 20 h 213"/>
                    <a:gd name="T16" fmla="*/ 78 w 201"/>
                    <a:gd name="T17" fmla="*/ 18 h 213"/>
                    <a:gd name="T18" fmla="*/ 70 w 201"/>
                    <a:gd name="T19" fmla="*/ 17 h 213"/>
                    <a:gd name="T20" fmla="*/ 67 w 201"/>
                    <a:gd name="T21" fmla="*/ 15 h 213"/>
                    <a:gd name="T22" fmla="*/ 70 w 201"/>
                    <a:gd name="T23" fmla="*/ 2 h 213"/>
                    <a:gd name="T24" fmla="*/ 61 w 201"/>
                    <a:gd name="T25" fmla="*/ 3 h 213"/>
                    <a:gd name="T26" fmla="*/ 47 w 201"/>
                    <a:gd name="T27" fmla="*/ 9 h 213"/>
                    <a:gd name="T28" fmla="*/ 33 w 201"/>
                    <a:gd name="T29" fmla="*/ 16 h 213"/>
                    <a:gd name="T30" fmla="*/ 21 w 201"/>
                    <a:gd name="T31" fmla="*/ 15 h 213"/>
                    <a:gd name="T32" fmla="*/ 5 w 201"/>
                    <a:gd name="T33" fmla="*/ 55 h 213"/>
                    <a:gd name="T34" fmla="*/ 7 w 201"/>
                    <a:gd name="T35" fmla="*/ 72 h 213"/>
                    <a:gd name="T36" fmla="*/ 10 w 201"/>
                    <a:gd name="T37" fmla="*/ 112 h 213"/>
                    <a:gd name="T38" fmla="*/ 42 w 201"/>
                    <a:gd name="T39" fmla="*/ 135 h 213"/>
                    <a:gd name="T40" fmla="*/ 60 w 201"/>
                    <a:gd name="T41" fmla="*/ 152 h 213"/>
                    <a:gd name="T42" fmla="*/ 63 w 201"/>
                    <a:gd name="T43" fmla="*/ 173 h 213"/>
                    <a:gd name="T44" fmla="*/ 65 w 201"/>
                    <a:gd name="T45" fmla="*/ 187 h 213"/>
                    <a:gd name="T46" fmla="*/ 67 w 201"/>
                    <a:gd name="T47" fmla="*/ 203 h 213"/>
                    <a:gd name="T48" fmla="*/ 82 w 201"/>
                    <a:gd name="T49" fmla="*/ 209 h 213"/>
                    <a:gd name="T50" fmla="*/ 184 w 201"/>
                    <a:gd name="T51" fmla="*/ 195 h 213"/>
                    <a:gd name="T52" fmla="*/ 178 w 201"/>
                    <a:gd name="T53" fmla="*/ 172 h 213"/>
                    <a:gd name="T54" fmla="*/ 182 w 201"/>
                    <a:gd name="T55" fmla="*/ 155 h 213"/>
                    <a:gd name="T56" fmla="*/ 182 w 201"/>
                    <a:gd name="T57" fmla="*/ 140 h 213"/>
                    <a:gd name="T58" fmla="*/ 184 w 201"/>
                    <a:gd name="T59" fmla="*/ 131 h 213"/>
                    <a:gd name="T60" fmla="*/ 186 w 201"/>
                    <a:gd name="T61" fmla="*/ 121 h 213"/>
                    <a:gd name="T62" fmla="*/ 188 w 201"/>
                    <a:gd name="T63" fmla="*/ 105 h 213"/>
                    <a:gd name="T64" fmla="*/ 197 w 201"/>
                    <a:gd name="T65" fmla="*/ 85 h 213"/>
                    <a:gd name="T66" fmla="*/ 201 w 201"/>
                    <a:gd name="T67" fmla="*/ 79 h 213"/>
                    <a:gd name="T68" fmla="*/ 201 w 201"/>
                    <a:gd name="T69" fmla="*/ 73 h 213"/>
                    <a:gd name="T70" fmla="*/ 194 w 201"/>
                    <a:gd name="T71" fmla="*/ 79 h 213"/>
                    <a:gd name="T72" fmla="*/ 187 w 201"/>
                    <a:gd name="T73" fmla="*/ 92 h 213"/>
                    <a:gd name="T74" fmla="*/ 177 w 201"/>
                    <a:gd name="T75" fmla="*/ 101 h 213"/>
                    <a:gd name="T76" fmla="*/ 168 w 201"/>
                    <a:gd name="T77" fmla="*/ 107 h 213"/>
                    <a:gd name="T78" fmla="*/ 174 w 201"/>
                    <a:gd name="T79" fmla="*/ 93 h 213"/>
                    <a:gd name="T80" fmla="*/ 179 w 201"/>
                    <a:gd name="T81" fmla="*/ 87 h 213"/>
                    <a:gd name="T82" fmla="*/ 180 w 201"/>
                    <a:gd name="T83" fmla="*/ 78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1" h="213">
                      <a:moveTo>
                        <a:pt x="178" y="69"/>
                      </a:moveTo>
                      <a:cubicBezTo>
                        <a:pt x="177" y="68"/>
                        <a:pt x="177" y="68"/>
                        <a:pt x="177" y="68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6" y="62"/>
                        <a:pt x="176" y="62"/>
                        <a:pt x="176" y="62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3"/>
                        <a:pt x="172" y="53"/>
                        <a:pt x="172" y="53"/>
                      </a:cubicBezTo>
                      <a:cubicBezTo>
                        <a:pt x="166" y="49"/>
                        <a:pt x="166" y="49"/>
                        <a:pt x="166" y="49"/>
                      </a:cubicBezTo>
                      <a:cubicBezTo>
                        <a:pt x="164" y="45"/>
                        <a:pt x="164" y="45"/>
                        <a:pt x="164" y="45"/>
                      </a:cubicBezTo>
                      <a:cubicBezTo>
                        <a:pt x="157" y="44"/>
                        <a:pt x="157" y="44"/>
                        <a:pt x="157" y="44"/>
                      </a:cubicBezTo>
                      <a:cubicBezTo>
                        <a:pt x="148" y="44"/>
                        <a:pt x="148" y="44"/>
                        <a:pt x="148" y="44"/>
                      </a:cubicBezTo>
                      <a:cubicBezTo>
                        <a:pt x="146" y="42"/>
                        <a:pt x="146" y="42"/>
                        <a:pt x="146" y="42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32" y="41"/>
                        <a:pt x="132" y="41"/>
                        <a:pt x="132" y="41"/>
                      </a:cubicBezTo>
                      <a:cubicBezTo>
                        <a:pt x="131" y="39"/>
                        <a:pt x="131" y="39"/>
                        <a:pt x="131" y="39"/>
                      </a:cubicBezTo>
                      <a:cubicBezTo>
                        <a:pt x="125" y="36"/>
                        <a:pt x="125" y="36"/>
                        <a:pt x="125" y="36"/>
                      </a:cubicBezTo>
                      <a:cubicBezTo>
                        <a:pt x="118" y="35"/>
                        <a:pt x="118" y="35"/>
                        <a:pt x="118" y="35"/>
                      </a:cubicBezTo>
                      <a:cubicBezTo>
                        <a:pt x="111" y="33"/>
                        <a:pt x="111" y="33"/>
                        <a:pt x="111" y="33"/>
                      </a:cubicBezTo>
                      <a:cubicBezTo>
                        <a:pt x="103" y="30"/>
                        <a:pt x="103" y="30"/>
                        <a:pt x="103" y="30"/>
                      </a:cubicBez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1" y="25"/>
                        <a:pt x="91" y="25"/>
                        <a:pt x="91" y="25"/>
                      </a:cubicBezTo>
                      <a:cubicBezTo>
                        <a:pt x="89" y="22"/>
                        <a:pt x="89" y="22"/>
                        <a:pt x="89" y="22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5" y="16"/>
                        <a:pt x="75" y="16"/>
                        <a:pt x="75" y="16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70" y="2"/>
                        <a:pt x="70" y="2"/>
                        <a:pt x="70" y="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2" y="6"/>
                        <a:pt x="52" y="6"/>
                        <a:pt x="52" y="6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7" y="72"/>
                        <a:pt x="7" y="72"/>
                        <a:pt x="7" y="72"/>
                      </a:cubicBezTo>
                      <a:cubicBezTo>
                        <a:pt x="5" y="89"/>
                        <a:pt x="5" y="89"/>
                        <a:pt x="5" y="89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10" y="112"/>
                        <a:pt x="10" y="112"/>
                        <a:pt x="10" y="112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42" y="135"/>
                        <a:pt x="42" y="135"/>
                        <a:pt x="42" y="135"/>
                      </a:cubicBez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52" y="144"/>
                        <a:pt x="52" y="144"/>
                        <a:pt x="52" y="144"/>
                      </a:cubicBezTo>
                      <a:cubicBezTo>
                        <a:pt x="60" y="152"/>
                        <a:pt x="60" y="152"/>
                        <a:pt x="60" y="152"/>
                      </a:cubicBezTo>
                      <a:cubicBezTo>
                        <a:pt x="61" y="159"/>
                        <a:pt x="61" y="159"/>
                        <a:pt x="61" y="159"/>
                      </a:cubicBezTo>
                      <a:cubicBezTo>
                        <a:pt x="60" y="166"/>
                        <a:pt x="60" y="166"/>
                        <a:pt x="60" y="166"/>
                      </a:cubicBezTo>
                      <a:cubicBezTo>
                        <a:pt x="63" y="173"/>
                        <a:pt x="63" y="173"/>
                        <a:pt x="63" y="173"/>
                      </a:cubicBezTo>
                      <a:cubicBezTo>
                        <a:pt x="65" y="176"/>
                        <a:pt x="65" y="176"/>
                        <a:pt x="65" y="176"/>
                      </a:cubicBezTo>
                      <a:cubicBezTo>
                        <a:pt x="65" y="183"/>
                        <a:pt x="65" y="183"/>
                        <a:pt x="65" y="183"/>
                      </a:cubicBezTo>
                      <a:cubicBezTo>
                        <a:pt x="65" y="187"/>
                        <a:pt x="65" y="187"/>
                        <a:pt x="65" y="187"/>
                      </a:cubicBezTo>
                      <a:cubicBezTo>
                        <a:pt x="65" y="193"/>
                        <a:pt x="65" y="193"/>
                        <a:pt x="65" y="193"/>
                      </a:cubicBezTo>
                      <a:cubicBezTo>
                        <a:pt x="67" y="198"/>
                        <a:pt x="67" y="198"/>
                        <a:pt x="67" y="198"/>
                      </a:cubicBezTo>
                      <a:cubicBezTo>
                        <a:pt x="67" y="203"/>
                        <a:pt x="67" y="203"/>
                        <a:pt x="67" y="203"/>
                      </a:cubicBezTo>
                      <a:cubicBezTo>
                        <a:pt x="72" y="203"/>
                        <a:pt x="72" y="203"/>
                        <a:pt x="72" y="203"/>
                      </a:cubicBezTo>
                      <a:cubicBezTo>
                        <a:pt x="72" y="203"/>
                        <a:pt x="76" y="207"/>
                        <a:pt x="77" y="207"/>
                      </a:cubicBezTo>
                      <a:cubicBezTo>
                        <a:pt x="78" y="207"/>
                        <a:pt x="82" y="209"/>
                        <a:pt x="82" y="209"/>
                      </a:cubicBezTo>
                      <a:cubicBezTo>
                        <a:pt x="85" y="213"/>
                        <a:pt x="85" y="213"/>
                        <a:pt x="85" y="213"/>
                      </a:cubicBezTo>
                      <a:cubicBezTo>
                        <a:pt x="184" y="207"/>
                        <a:pt x="184" y="207"/>
                        <a:pt x="184" y="207"/>
                      </a:cubicBezTo>
                      <a:cubicBezTo>
                        <a:pt x="184" y="195"/>
                        <a:pt x="184" y="195"/>
                        <a:pt x="184" y="195"/>
                      </a:cubicBezTo>
                      <a:cubicBezTo>
                        <a:pt x="184" y="191"/>
                        <a:pt x="184" y="191"/>
                        <a:pt x="184" y="191"/>
                      </a:cubicBezTo>
                      <a:cubicBezTo>
                        <a:pt x="179" y="179"/>
                        <a:pt x="179" y="179"/>
                        <a:pt x="179" y="179"/>
                      </a:cubicBezTo>
                      <a:cubicBezTo>
                        <a:pt x="178" y="172"/>
                        <a:pt x="178" y="172"/>
                        <a:pt x="178" y="172"/>
                      </a:cubicBezTo>
                      <a:cubicBezTo>
                        <a:pt x="179" y="164"/>
                        <a:pt x="179" y="164"/>
                        <a:pt x="179" y="164"/>
                      </a:cubicBezTo>
                      <a:cubicBezTo>
                        <a:pt x="181" y="158"/>
                        <a:pt x="181" y="158"/>
                        <a:pt x="181" y="158"/>
                      </a:cubicBezTo>
                      <a:cubicBezTo>
                        <a:pt x="182" y="155"/>
                        <a:pt x="182" y="155"/>
                        <a:pt x="182" y="155"/>
                      </a:cubicBezTo>
                      <a:cubicBezTo>
                        <a:pt x="184" y="152"/>
                        <a:pt x="184" y="152"/>
                        <a:pt x="184" y="152"/>
                      </a:cubicBezTo>
                      <a:cubicBezTo>
                        <a:pt x="182" y="147"/>
                        <a:pt x="182" y="147"/>
                        <a:pt x="182" y="147"/>
                      </a:cubicBezTo>
                      <a:cubicBezTo>
                        <a:pt x="182" y="140"/>
                        <a:pt x="182" y="140"/>
                        <a:pt x="182" y="140"/>
                      </a:cubicBezTo>
                      <a:cubicBezTo>
                        <a:pt x="182" y="136"/>
                        <a:pt x="182" y="136"/>
                        <a:pt x="182" y="136"/>
                      </a:cubicBezTo>
                      <a:cubicBezTo>
                        <a:pt x="184" y="133"/>
                        <a:pt x="184" y="133"/>
                        <a:pt x="184" y="133"/>
                      </a:cubicBezTo>
                      <a:cubicBezTo>
                        <a:pt x="184" y="131"/>
                        <a:pt x="184" y="131"/>
                        <a:pt x="184" y="131"/>
                      </a:cubicBezTo>
                      <a:cubicBezTo>
                        <a:pt x="188" y="127"/>
                        <a:pt x="188" y="127"/>
                        <a:pt x="188" y="127"/>
                      </a:cubicBezTo>
                      <a:cubicBezTo>
                        <a:pt x="188" y="125"/>
                        <a:pt x="188" y="125"/>
                        <a:pt x="188" y="125"/>
                      </a:cubicBezTo>
                      <a:cubicBezTo>
                        <a:pt x="186" y="121"/>
                        <a:pt x="186" y="121"/>
                        <a:pt x="186" y="121"/>
                      </a:cubicBezTo>
                      <a:cubicBezTo>
                        <a:pt x="186" y="118"/>
                        <a:pt x="186" y="118"/>
                        <a:pt x="186" y="118"/>
                      </a:cubicBezTo>
                      <a:cubicBezTo>
                        <a:pt x="187" y="110"/>
                        <a:pt x="187" y="110"/>
                        <a:pt x="187" y="110"/>
                      </a:cubicBezTo>
                      <a:cubicBezTo>
                        <a:pt x="188" y="105"/>
                        <a:pt x="188" y="105"/>
                        <a:pt x="188" y="105"/>
                      </a:cubicBezTo>
                      <a:cubicBezTo>
                        <a:pt x="191" y="99"/>
                        <a:pt x="191" y="99"/>
                        <a:pt x="191" y="99"/>
                      </a:cubicBezTo>
                      <a:cubicBezTo>
                        <a:pt x="196" y="89"/>
                        <a:pt x="196" y="89"/>
                        <a:pt x="196" y="89"/>
                      </a:cubicBezTo>
                      <a:cubicBezTo>
                        <a:pt x="197" y="85"/>
                        <a:pt x="197" y="85"/>
                        <a:pt x="197" y="85"/>
                      </a:cubicBezTo>
                      <a:cubicBezTo>
                        <a:pt x="197" y="82"/>
                        <a:pt x="197" y="82"/>
                        <a:pt x="197" y="82"/>
                      </a:cubicBezTo>
                      <a:cubicBezTo>
                        <a:pt x="201" y="81"/>
                        <a:pt x="201" y="81"/>
                        <a:pt x="201" y="81"/>
                      </a:cubicBezTo>
                      <a:cubicBezTo>
                        <a:pt x="201" y="79"/>
                        <a:pt x="201" y="79"/>
                        <a:pt x="201" y="79"/>
                      </a:cubicBezTo>
                      <a:cubicBezTo>
                        <a:pt x="201" y="77"/>
                        <a:pt x="201" y="77"/>
                        <a:pt x="201" y="77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3"/>
                        <a:pt x="201" y="73"/>
                        <a:pt x="201" y="73"/>
                      </a:cubicBezTo>
                      <a:cubicBezTo>
                        <a:pt x="201" y="71"/>
                        <a:pt x="201" y="71"/>
                        <a:pt x="201" y="71"/>
                      </a:cubicBezTo>
                      <a:cubicBezTo>
                        <a:pt x="197" y="75"/>
                        <a:pt x="197" y="75"/>
                        <a:pt x="197" y="75"/>
                      </a:cubicBezTo>
                      <a:cubicBezTo>
                        <a:pt x="194" y="79"/>
                        <a:pt x="194" y="79"/>
                        <a:pt x="194" y="79"/>
                      </a:cubicBezTo>
                      <a:cubicBezTo>
                        <a:pt x="193" y="84"/>
                        <a:pt x="193" y="84"/>
                        <a:pt x="193" y="84"/>
                      </a:cubicBezTo>
                      <a:cubicBezTo>
                        <a:pt x="190" y="90"/>
                        <a:pt x="190" y="90"/>
                        <a:pt x="190" y="90"/>
                      </a:cubicBezTo>
                      <a:cubicBezTo>
                        <a:pt x="187" y="92"/>
                        <a:pt x="187" y="92"/>
                        <a:pt x="187" y="92"/>
                      </a:cubicBezTo>
                      <a:cubicBezTo>
                        <a:pt x="181" y="95"/>
                        <a:pt x="181" y="95"/>
                        <a:pt x="181" y="95"/>
                      </a:cubicBezTo>
                      <a:cubicBezTo>
                        <a:pt x="178" y="99"/>
                        <a:pt x="178" y="99"/>
                        <a:pt x="178" y="99"/>
                      </a:cubicBezTo>
                      <a:cubicBezTo>
                        <a:pt x="177" y="101"/>
                        <a:pt x="177" y="101"/>
                        <a:pt x="177" y="101"/>
                      </a:cubicBezTo>
                      <a:cubicBezTo>
                        <a:pt x="175" y="105"/>
                        <a:pt x="175" y="105"/>
                        <a:pt x="175" y="105"/>
                      </a:cubicBezTo>
                      <a:cubicBezTo>
                        <a:pt x="171" y="110"/>
                        <a:pt x="171" y="110"/>
                        <a:pt x="171" y="110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3"/>
                        <a:pt x="171" y="103"/>
                        <a:pt x="171" y="103"/>
                      </a:cubicBezTo>
                      <a:cubicBezTo>
                        <a:pt x="173" y="96"/>
                        <a:pt x="173" y="96"/>
                        <a:pt x="173" y="96"/>
                      </a:cubicBezTo>
                      <a:cubicBezTo>
                        <a:pt x="174" y="93"/>
                        <a:pt x="174" y="93"/>
                        <a:pt x="174" y="93"/>
                      </a:cubicBezTo>
                      <a:cubicBezTo>
                        <a:pt x="175" y="91"/>
                        <a:pt x="175" y="91"/>
                        <a:pt x="175" y="91"/>
                      </a:cubicBezTo>
                      <a:cubicBezTo>
                        <a:pt x="177" y="89"/>
                        <a:pt x="177" y="89"/>
                        <a:pt x="177" y="89"/>
                      </a:cubicBezTo>
                      <a:cubicBezTo>
                        <a:pt x="179" y="87"/>
                        <a:pt x="179" y="87"/>
                        <a:pt x="179" y="87"/>
                      </a:cubicBezTo>
                      <a:cubicBezTo>
                        <a:pt x="180" y="85"/>
                        <a:pt x="180" y="85"/>
                        <a:pt x="180" y="85"/>
                      </a:cubicBezTo>
                      <a:cubicBezTo>
                        <a:pt x="179" y="80"/>
                        <a:pt x="179" y="80"/>
                        <a:pt x="179" y="80"/>
                      </a:cubicBezTo>
                      <a:cubicBezTo>
                        <a:pt x="180" y="78"/>
                        <a:pt x="180" y="78"/>
                        <a:pt x="180" y="78"/>
                      </a:cubicBezTo>
                      <a:cubicBezTo>
                        <a:pt x="179" y="76"/>
                        <a:pt x="179" y="76"/>
                        <a:pt x="179" y="76"/>
                      </a:cubicBezTo>
                      <a:lnTo>
                        <a:pt x="178" y="69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6" name="Freeform 52">
                  <a:extLst>
                    <a:ext uri="{FF2B5EF4-FFF2-40B4-BE49-F238E27FC236}">
                      <a16:creationId xmlns:a16="http://schemas.microsoft.com/office/drawing/2014/main" id="{BC388183-D408-7D4D-B4E3-D2E99D143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6552" y="7123270"/>
                  <a:ext cx="974776" cy="1118409"/>
                </a:xfrm>
                <a:custGeom>
                  <a:avLst/>
                  <a:gdLst>
                    <a:gd name="T0" fmla="*/ 114 w 136"/>
                    <a:gd name="T1" fmla="*/ 8 h 156"/>
                    <a:gd name="T2" fmla="*/ 101 w 136"/>
                    <a:gd name="T3" fmla="*/ 17 h 156"/>
                    <a:gd name="T4" fmla="*/ 93 w 136"/>
                    <a:gd name="T5" fmla="*/ 22 h 156"/>
                    <a:gd name="T6" fmla="*/ 88 w 136"/>
                    <a:gd name="T7" fmla="*/ 27 h 156"/>
                    <a:gd name="T8" fmla="*/ 82 w 136"/>
                    <a:gd name="T9" fmla="*/ 27 h 156"/>
                    <a:gd name="T10" fmla="*/ 74 w 136"/>
                    <a:gd name="T11" fmla="*/ 33 h 156"/>
                    <a:gd name="T12" fmla="*/ 69 w 136"/>
                    <a:gd name="T13" fmla="*/ 33 h 156"/>
                    <a:gd name="T14" fmla="*/ 65 w 136"/>
                    <a:gd name="T15" fmla="*/ 31 h 156"/>
                    <a:gd name="T16" fmla="*/ 60 w 136"/>
                    <a:gd name="T17" fmla="*/ 29 h 156"/>
                    <a:gd name="T18" fmla="*/ 55 w 136"/>
                    <a:gd name="T19" fmla="*/ 27 h 156"/>
                    <a:gd name="T20" fmla="*/ 47 w 136"/>
                    <a:gd name="T21" fmla="*/ 23 h 156"/>
                    <a:gd name="T22" fmla="*/ 0 w 136"/>
                    <a:gd name="T23" fmla="*/ 28 h 156"/>
                    <a:gd name="T24" fmla="*/ 16 w 136"/>
                    <a:gd name="T25" fmla="*/ 136 h 156"/>
                    <a:gd name="T26" fmla="*/ 22 w 136"/>
                    <a:gd name="T27" fmla="*/ 133 h 156"/>
                    <a:gd name="T28" fmla="*/ 31 w 136"/>
                    <a:gd name="T29" fmla="*/ 140 h 156"/>
                    <a:gd name="T30" fmla="*/ 34 w 136"/>
                    <a:gd name="T31" fmla="*/ 146 h 156"/>
                    <a:gd name="T32" fmla="*/ 42 w 136"/>
                    <a:gd name="T33" fmla="*/ 148 h 156"/>
                    <a:gd name="T34" fmla="*/ 46 w 136"/>
                    <a:gd name="T35" fmla="*/ 151 h 156"/>
                    <a:gd name="T36" fmla="*/ 49 w 136"/>
                    <a:gd name="T37" fmla="*/ 149 h 156"/>
                    <a:gd name="T38" fmla="*/ 52 w 136"/>
                    <a:gd name="T39" fmla="*/ 146 h 156"/>
                    <a:gd name="T40" fmla="*/ 60 w 136"/>
                    <a:gd name="T41" fmla="*/ 150 h 156"/>
                    <a:gd name="T42" fmla="*/ 67 w 136"/>
                    <a:gd name="T43" fmla="*/ 148 h 156"/>
                    <a:gd name="T44" fmla="*/ 71 w 136"/>
                    <a:gd name="T45" fmla="*/ 144 h 156"/>
                    <a:gd name="T46" fmla="*/ 75 w 136"/>
                    <a:gd name="T47" fmla="*/ 146 h 156"/>
                    <a:gd name="T48" fmla="*/ 83 w 136"/>
                    <a:gd name="T49" fmla="*/ 155 h 156"/>
                    <a:gd name="T50" fmla="*/ 85 w 136"/>
                    <a:gd name="T51" fmla="*/ 156 h 156"/>
                    <a:gd name="T52" fmla="*/ 92 w 136"/>
                    <a:gd name="T53" fmla="*/ 149 h 156"/>
                    <a:gd name="T54" fmla="*/ 94 w 136"/>
                    <a:gd name="T55" fmla="*/ 142 h 156"/>
                    <a:gd name="T56" fmla="*/ 100 w 136"/>
                    <a:gd name="T57" fmla="*/ 128 h 156"/>
                    <a:gd name="T58" fmla="*/ 105 w 136"/>
                    <a:gd name="T59" fmla="*/ 130 h 156"/>
                    <a:gd name="T60" fmla="*/ 109 w 136"/>
                    <a:gd name="T61" fmla="*/ 116 h 156"/>
                    <a:gd name="T62" fmla="*/ 118 w 136"/>
                    <a:gd name="T63" fmla="*/ 110 h 156"/>
                    <a:gd name="T64" fmla="*/ 129 w 136"/>
                    <a:gd name="T65" fmla="*/ 99 h 156"/>
                    <a:gd name="T66" fmla="*/ 131 w 136"/>
                    <a:gd name="T67" fmla="*/ 91 h 156"/>
                    <a:gd name="T68" fmla="*/ 132 w 136"/>
                    <a:gd name="T69" fmla="*/ 77 h 156"/>
                    <a:gd name="T70" fmla="*/ 133 w 136"/>
                    <a:gd name="T71" fmla="*/ 70 h 156"/>
                    <a:gd name="T72" fmla="*/ 133 w 136"/>
                    <a:gd name="T73" fmla="*/ 61 h 156"/>
                    <a:gd name="T74" fmla="*/ 133 w 136"/>
                    <a:gd name="T75" fmla="*/ 55 h 156"/>
                    <a:gd name="T76" fmla="*/ 126 w 136"/>
                    <a:gd name="T7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6" h="156">
                      <a:moveTo>
                        <a:pt x="121" y="5"/>
                      </a:moveTo>
                      <a:lnTo>
                        <a:pt x="114" y="8"/>
                      </a:lnTo>
                      <a:lnTo>
                        <a:pt x="108" y="13"/>
                      </a:lnTo>
                      <a:lnTo>
                        <a:pt x="101" y="17"/>
                      </a:lnTo>
                      <a:lnTo>
                        <a:pt x="96" y="21"/>
                      </a:lnTo>
                      <a:lnTo>
                        <a:pt x="93" y="22"/>
                      </a:lnTo>
                      <a:lnTo>
                        <a:pt x="91" y="24"/>
                      </a:lnTo>
                      <a:lnTo>
                        <a:pt x="88" y="27"/>
                      </a:lnTo>
                      <a:lnTo>
                        <a:pt x="85" y="27"/>
                      </a:lnTo>
                      <a:lnTo>
                        <a:pt x="82" y="27"/>
                      </a:lnTo>
                      <a:lnTo>
                        <a:pt x="78" y="29"/>
                      </a:lnTo>
                      <a:lnTo>
                        <a:pt x="74" y="33"/>
                      </a:lnTo>
                      <a:lnTo>
                        <a:pt x="71" y="33"/>
                      </a:lnTo>
                      <a:lnTo>
                        <a:pt x="69" y="33"/>
                      </a:lnTo>
                      <a:lnTo>
                        <a:pt x="68" y="33"/>
                      </a:lnTo>
                      <a:lnTo>
                        <a:pt x="65" y="31"/>
                      </a:lnTo>
                      <a:lnTo>
                        <a:pt x="62" y="28"/>
                      </a:lnTo>
                      <a:lnTo>
                        <a:pt x="60" y="29"/>
                      </a:lnTo>
                      <a:lnTo>
                        <a:pt x="56" y="28"/>
                      </a:lnTo>
                      <a:lnTo>
                        <a:pt x="55" y="27"/>
                      </a:lnTo>
                      <a:lnTo>
                        <a:pt x="51" y="24"/>
                      </a:lnTo>
                      <a:lnTo>
                        <a:pt x="47" y="23"/>
                      </a:lnTo>
                      <a:lnTo>
                        <a:pt x="39" y="22"/>
                      </a:lnTo>
                      <a:lnTo>
                        <a:pt x="0" y="28"/>
                      </a:lnTo>
                      <a:lnTo>
                        <a:pt x="11" y="134"/>
                      </a:lnTo>
                      <a:lnTo>
                        <a:pt x="16" y="136"/>
                      </a:lnTo>
                      <a:lnTo>
                        <a:pt x="21" y="134"/>
                      </a:lnTo>
                      <a:lnTo>
                        <a:pt x="22" y="133"/>
                      </a:lnTo>
                      <a:lnTo>
                        <a:pt x="27" y="137"/>
                      </a:lnTo>
                      <a:lnTo>
                        <a:pt x="31" y="140"/>
                      </a:lnTo>
                      <a:lnTo>
                        <a:pt x="33" y="144"/>
                      </a:lnTo>
                      <a:lnTo>
                        <a:pt x="34" y="146"/>
                      </a:lnTo>
                      <a:lnTo>
                        <a:pt x="39" y="147"/>
                      </a:lnTo>
                      <a:lnTo>
                        <a:pt x="42" y="148"/>
                      </a:lnTo>
                      <a:lnTo>
                        <a:pt x="44" y="149"/>
                      </a:lnTo>
                      <a:lnTo>
                        <a:pt x="46" y="151"/>
                      </a:lnTo>
                      <a:lnTo>
                        <a:pt x="49" y="150"/>
                      </a:lnTo>
                      <a:lnTo>
                        <a:pt x="49" y="149"/>
                      </a:lnTo>
                      <a:lnTo>
                        <a:pt x="51" y="147"/>
                      </a:lnTo>
                      <a:lnTo>
                        <a:pt x="52" y="146"/>
                      </a:lnTo>
                      <a:lnTo>
                        <a:pt x="55" y="148"/>
                      </a:lnTo>
                      <a:lnTo>
                        <a:pt x="60" y="150"/>
                      </a:lnTo>
                      <a:lnTo>
                        <a:pt x="66" y="149"/>
                      </a:lnTo>
                      <a:lnTo>
                        <a:pt x="67" y="148"/>
                      </a:lnTo>
                      <a:lnTo>
                        <a:pt x="69" y="145"/>
                      </a:lnTo>
                      <a:lnTo>
                        <a:pt x="71" y="144"/>
                      </a:lnTo>
                      <a:lnTo>
                        <a:pt x="72" y="143"/>
                      </a:lnTo>
                      <a:lnTo>
                        <a:pt x="75" y="146"/>
                      </a:lnTo>
                      <a:lnTo>
                        <a:pt x="79" y="151"/>
                      </a:lnTo>
                      <a:lnTo>
                        <a:pt x="83" y="155"/>
                      </a:lnTo>
                      <a:lnTo>
                        <a:pt x="86" y="155"/>
                      </a:lnTo>
                      <a:lnTo>
                        <a:pt x="85" y="156"/>
                      </a:lnTo>
                      <a:lnTo>
                        <a:pt x="88" y="153"/>
                      </a:lnTo>
                      <a:lnTo>
                        <a:pt x="92" y="149"/>
                      </a:lnTo>
                      <a:lnTo>
                        <a:pt x="94" y="146"/>
                      </a:lnTo>
                      <a:lnTo>
                        <a:pt x="94" y="142"/>
                      </a:lnTo>
                      <a:lnTo>
                        <a:pt x="97" y="131"/>
                      </a:lnTo>
                      <a:lnTo>
                        <a:pt x="100" y="128"/>
                      </a:lnTo>
                      <a:lnTo>
                        <a:pt x="104" y="131"/>
                      </a:lnTo>
                      <a:lnTo>
                        <a:pt x="105" y="130"/>
                      </a:lnTo>
                      <a:lnTo>
                        <a:pt x="106" y="120"/>
                      </a:lnTo>
                      <a:lnTo>
                        <a:pt x="109" y="116"/>
                      </a:lnTo>
                      <a:lnTo>
                        <a:pt x="113" y="110"/>
                      </a:lnTo>
                      <a:lnTo>
                        <a:pt x="118" y="110"/>
                      </a:lnTo>
                      <a:lnTo>
                        <a:pt x="121" y="106"/>
                      </a:lnTo>
                      <a:lnTo>
                        <a:pt x="129" y="99"/>
                      </a:lnTo>
                      <a:lnTo>
                        <a:pt x="131" y="94"/>
                      </a:lnTo>
                      <a:lnTo>
                        <a:pt x="131" y="91"/>
                      </a:lnTo>
                      <a:lnTo>
                        <a:pt x="132" y="83"/>
                      </a:lnTo>
                      <a:lnTo>
                        <a:pt x="132" y="77"/>
                      </a:lnTo>
                      <a:lnTo>
                        <a:pt x="133" y="74"/>
                      </a:lnTo>
                      <a:lnTo>
                        <a:pt x="133" y="70"/>
                      </a:lnTo>
                      <a:lnTo>
                        <a:pt x="133" y="62"/>
                      </a:lnTo>
                      <a:lnTo>
                        <a:pt x="133" y="61"/>
                      </a:lnTo>
                      <a:lnTo>
                        <a:pt x="132" y="58"/>
                      </a:lnTo>
                      <a:lnTo>
                        <a:pt x="133" y="55"/>
                      </a:lnTo>
                      <a:lnTo>
                        <a:pt x="136" y="55"/>
                      </a:lnTo>
                      <a:lnTo>
                        <a:pt x="126" y="0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7" name="Freeform 53">
                  <a:extLst>
                    <a:ext uri="{FF2B5EF4-FFF2-40B4-BE49-F238E27FC236}">
                      <a16:creationId xmlns:a16="http://schemas.microsoft.com/office/drawing/2014/main" id="{49AC3AEB-F8D3-844F-B426-2D688FF19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5817" y="7316845"/>
                  <a:ext cx="716743" cy="1233118"/>
                </a:xfrm>
                <a:custGeom>
                  <a:avLst/>
                  <a:gdLst>
                    <a:gd name="T0" fmla="*/ 5 w 100"/>
                    <a:gd name="T1" fmla="*/ 167 h 172"/>
                    <a:gd name="T2" fmla="*/ 16 w 100"/>
                    <a:gd name="T3" fmla="*/ 163 h 172"/>
                    <a:gd name="T4" fmla="*/ 24 w 100"/>
                    <a:gd name="T5" fmla="*/ 163 h 172"/>
                    <a:gd name="T6" fmla="*/ 31 w 100"/>
                    <a:gd name="T7" fmla="*/ 168 h 172"/>
                    <a:gd name="T8" fmla="*/ 32 w 100"/>
                    <a:gd name="T9" fmla="*/ 163 h 172"/>
                    <a:gd name="T10" fmla="*/ 38 w 100"/>
                    <a:gd name="T11" fmla="*/ 161 h 172"/>
                    <a:gd name="T12" fmla="*/ 44 w 100"/>
                    <a:gd name="T13" fmla="*/ 163 h 172"/>
                    <a:gd name="T14" fmla="*/ 49 w 100"/>
                    <a:gd name="T15" fmla="*/ 161 h 172"/>
                    <a:gd name="T16" fmla="*/ 52 w 100"/>
                    <a:gd name="T17" fmla="*/ 154 h 172"/>
                    <a:gd name="T18" fmla="*/ 55 w 100"/>
                    <a:gd name="T19" fmla="*/ 150 h 172"/>
                    <a:gd name="T20" fmla="*/ 59 w 100"/>
                    <a:gd name="T21" fmla="*/ 157 h 172"/>
                    <a:gd name="T22" fmla="*/ 66 w 100"/>
                    <a:gd name="T23" fmla="*/ 157 h 172"/>
                    <a:gd name="T24" fmla="*/ 68 w 100"/>
                    <a:gd name="T25" fmla="*/ 150 h 172"/>
                    <a:gd name="T26" fmla="*/ 74 w 100"/>
                    <a:gd name="T27" fmla="*/ 145 h 172"/>
                    <a:gd name="T28" fmla="*/ 78 w 100"/>
                    <a:gd name="T29" fmla="*/ 139 h 172"/>
                    <a:gd name="T30" fmla="*/ 80 w 100"/>
                    <a:gd name="T31" fmla="*/ 131 h 172"/>
                    <a:gd name="T32" fmla="*/ 81 w 100"/>
                    <a:gd name="T33" fmla="*/ 127 h 172"/>
                    <a:gd name="T34" fmla="*/ 90 w 100"/>
                    <a:gd name="T35" fmla="*/ 125 h 172"/>
                    <a:gd name="T36" fmla="*/ 98 w 100"/>
                    <a:gd name="T37" fmla="*/ 123 h 172"/>
                    <a:gd name="T38" fmla="*/ 99 w 100"/>
                    <a:gd name="T39" fmla="*/ 115 h 172"/>
                    <a:gd name="T40" fmla="*/ 98 w 100"/>
                    <a:gd name="T41" fmla="*/ 112 h 172"/>
                    <a:gd name="T42" fmla="*/ 99 w 100"/>
                    <a:gd name="T43" fmla="*/ 107 h 172"/>
                    <a:gd name="T44" fmla="*/ 88 w 100"/>
                    <a:gd name="T45" fmla="*/ 0 h 172"/>
                    <a:gd name="T46" fmla="*/ 27 w 100"/>
                    <a:gd name="T47" fmla="*/ 5 h 172"/>
                    <a:gd name="T48" fmla="*/ 16 w 100"/>
                    <a:gd name="T49" fmla="*/ 12 h 172"/>
                    <a:gd name="T50" fmla="*/ 8 w 100"/>
                    <a:gd name="T51" fmla="*/ 12 h 172"/>
                    <a:gd name="T52" fmla="*/ 10 w 100"/>
                    <a:gd name="T53" fmla="*/ 106 h 172"/>
                    <a:gd name="T54" fmla="*/ 10 w 100"/>
                    <a:gd name="T55" fmla="*/ 113 h 172"/>
                    <a:gd name="T56" fmla="*/ 15 w 100"/>
                    <a:gd name="T57" fmla="*/ 124 h 172"/>
                    <a:gd name="T58" fmla="*/ 16 w 100"/>
                    <a:gd name="T59" fmla="*/ 134 h 172"/>
                    <a:gd name="T60" fmla="*/ 11 w 100"/>
                    <a:gd name="T61" fmla="*/ 140 h 172"/>
                    <a:gd name="T62" fmla="*/ 8 w 100"/>
                    <a:gd name="T63" fmla="*/ 147 h 172"/>
                    <a:gd name="T64" fmla="*/ 4 w 100"/>
                    <a:gd name="T65" fmla="*/ 156 h 172"/>
                    <a:gd name="T66" fmla="*/ 0 w 100"/>
                    <a:gd name="T67" fmla="*/ 161 h 172"/>
                    <a:gd name="T68" fmla="*/ 1 w 100"/>
                    <a:gd name="T69" fmla="*/ 171 h 172"/>
                    <a:gd name="T70" fmla="*/ 2 w 100"/>
                    <a:gd name="T71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72">
                      <a:moveTo>
                        <a:pt x="5" y="172"/>
                      </a:moveTo>
                      <a:lnTo>
                        <a:pt x="5" y="167"/>
                      </a:lnTo>
                      <a:lnTo>
                        <a:pt x="13" y="167"/>
                      </a:lnTo>
                      <a:lnTo>
                        <a:pt x="16" y="163"/>
                      </a:lnTo>
                      <a:lnTo>
                        <a:pt x="19" y="163"/>
                      </a:lnTo>
                      <a:lnTo>
                        <a:pt x="24" y="163"/>
                      </a:lnTo>
                      <a:lnTo>
                        <a:pt x="27" y="166"/>
                      </a:lnTo>
                      <a:lnTo>
                        <a:pt x="31" y="168"/>
                      </a:lnTo>
                      <a:lnTo>
                        <a:pt x="32" y="167"/>
                      </a:lnTo>
                      <a:lnTo>
                        <a:pt x="32" y="163"/>
                      </a:lnTo>
                      <a:lnTo>
                        <a:pt x="36" y="162"/>
                      </a:lnTo>
                      <a:lnTo>
                        <a:pt x="38" y="161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8" y="164"/>
                      </a:lnTo>
                      <a:lnTo>
                        <a:pt x="49" y="161"/>
                      </a:lnTo>
                      <a:lnTo>
                        <a:pt x="49" y="157"/>
                      </a:lnTo>
                      <a:lnTo>
                        <a:pt x="52" y="154"/>
                      </a:lnTo>
                      <a:lnTo>
                        <a:pt x="53" y="150"/>
                      </a:lnTo>
                      <a:lnTo>
                        <a:pt x="55" y="150"/>
                      </a:lnTo>
                      <a:lnTo>
                        <a:pt x="56" y="154"/>
                      </a:lnTo>
                      <a:lnTo>
                        <a:pt x="59" y="157"/>
                      </a:lnTo>
                      <a:lnTo>
                        <a:pt x="60" y="158"/>
                      </a:lnTo>
                      <a:lnTo>
                        <a:pt x="66" y="157"/>
                      </a:lnTo>
                      <a:lnTo>
                        <a:pt x="68" y="153"/>
                      </a:lnTo>
                      <a:lnTo>
                        <a:pt x="68" y="150"/>
                      </a:lnTo>
                      <a:lnTo>
                        <a:pt x="71" y="145"/>
                      </a:lnTo>
                      <a:lnTo>
                        <a:pt x="74" y="145"/>
                      </a:lnTo>
                      <a:lnTo>
                        <a:pt x="76" y="143"/>
                      </a:lnTo>
                      <a:lnTo>
                        <a:pt x="78" y="139"/>
                      </a:lnTo>
                      <a:lnTo>
                        <a:pt x="80" y="135"/>
                      </a:lnTo>
                      <a:lnTo>
                        <a:pt x="80" y="131"/>
                      </a:lnTo>
                      <a:lnTo>
                        <a:pt x="81" y="129"/>
                      </a:lnTo>
                      <a:lnTo>
                        <a:pt x="81" y="127"/>
                      </a:lnTo>
                      <a:lnTo>
                        <a:pt x="82" y="126"/>
                      </a:lnTo>
                      <a:lnTo>
                        <a:pt x="90" y="125"/>
                      </a:lnTo>
                      <a:lnTo>
                        <a:pt x="94" y="123"/>
                      </a:lnTo>
                      <a:lnTo>
                        <a:pt x="98" y="123"/>
                      </a:lnTo>
                      <a:lnTo>
                        <a:pt x="100" y="121"/>
                      </a:lnTo>
                      <a:lnTo>
                        <a:pt x="99" y="115"/>
                      </a:lnTo>
                      <a:lnTo>
                        <a:pt x="100" y="113"/>
                      </a:lnTo>
                      <a:lnTo>
                        <a:pt x="98" y="112"/>
                      </a:lnTo>
                      <a:lnTo>
                        <a:pt x="97" y="108"/>
                      </a:lnTo>
                      <a:lnTo>
                        <a:pt x="99" y="107"/>
                      </a:lnTo>
                      <a:lnTo>
                        <a:pt x="88" y="1"/>
                      </a:lnTo>
                      <a:lnTo>
                        <a:pt x="88" y="0"/>
                      </a:lnTo>
                      <a:lnTo>
                        <a:pt x="27" y="4"/>
                      </a:lnTo>
                      <a:lnTo>
                        <a:pt x="27" y="5"/>
                      </a:lnTo>
                      <a:lnTo>
                        <a:pt x="20" y="9"/>
                      </a:lnTo>
                      <a:lnTo>
                        <a:pt x="16" y="12"/>
                      </a:lnTo>
                      <a:lnTo>
                        <a:pt x="13" y="13"/>
                      </a:lnTo>
                      <a:lnTo>
                        <a:pt x="8" y="12"/>
                      </a:lnTo>
                      <a:lnTo>
                        <a:pt x="11" y="103"/>
                      </a:lnTo>
                      <a:lnTo>
                        <a:pt x="10" y="106"/>
                      </a:lnTo>
                      <a:lnTo>
                        <a:pt x="10" y="109"/>
                      </a:lnTo>
                      <a:lnTo>
                        <a:pt x="10" y="113"/>
                      </a:lnTo>
                      <a:lnTo>
                        <a:pt x="11" y="117"/>
                      </a:lnTo>
                      <a:lnTo>
                        <a:pt x="15" y="124"/>
                      </a:lnTo>
                      <a:lnTo>
                        <a:pt x="16" y="130"/>
                      </a:lnTo>
                      <a:lnTo>
                        <a:pt x="16" y="134"/>
                      </a:lnTo>
                      <a:lnTo>
                        <a:pt x="13" y="136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7"/>
                      </a:lnTo>
                      <a:lnTo>
                        <a:pt x="5" y="150"/>
                      </a:lnTo>
                      <a:lnTo>
                        <a:pt x="4" y="156"/>
                      </a:lnTo>
                      <a:lnTo>
                        <a:pt x="2" y="157"/>
                      </a:lnTo>
                      <a:lnTo>
                        <a:pt x="0" y="161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2" y="172"/>
                      </a:lnTo>
                      <a:lnTo>
                        <a:pt x="2" y="172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F6C23E-98E4-8944-899E-869B65F71D78}"/>
                </a:ext>
              </a:extLst>
            </p:cNvPr>
            <p:cNvGrpSpPr/>
            <p:nvPr/>
          </p:nvGrpSpPr>
          <p:grpSpPr>
            <a:xfrm>
              <a:off x="11315310" y="4462319"/>
              <a:ext cx="8379433" cy="6110747"/>
              <a:chOff x="10864111" y="4535159"/>
              <a:chExt cx="9073991" cy="6617258"/>
            </a:xfrm>
            <a:solidFill>
              <a:schemeClr val="bg1">
                <a:lumMod val="95000"/>
              </a:schemeClr>
            </a:solidFill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12109507-A5B8-D149-8A6E-77F09165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9014" y="4535159"/>
                <a:ext cx="1555335" cy="1154259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EEC06F9-383F-5C44-8436-45C0A9109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4111" y="6406346"/>
                <a:ext cx="1842029" cy="3190339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9CAEBC-D1A9-3B49-A743-31D0822CA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8334" y="9998158"/>
                <a:ext cx="1304477" cy="1154259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86E0B108-C7D5-2747-AE9F-49294582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6415" y="5703753"/>
                <a:ext cx="1741687" cy="1641771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6CEA10F9-0AF2-494D-B062-71D7DE0F1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5896" y="7159124"/>
                <a:ext cx="924600" cy="1620259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763E96-2D1D-EF40-A1CB-7E9120385CB7}"/>
                </a:ext>
              </a:extLst>
            </p:cNvPr>
            <p:cNvGrpSpPr/>
            <p:nvPr/>
          </p:nvGrpSpPr>
          <p:grpSpPr>
            <a:xfrm>
              <a:off x="10996544" y="4938998"/>
              <a:ext cx="11524426" cy="7057477"/>
              <a:chOff x="10518923" y="5051349"/>
              <a:chExt cx="12479668" cy="7642461"/>
            </a:xfrm>
            <a:solidFill>
              <a:schemeClr val="bg1">
                <a:lumMod val="95000"/>
              </a:schemeClr>
            </a:solidFill>
          </p:grpSpPr>
          <p:sp>
            <p:nvSpPr>
              <p:cNvPr id="40" name="Freeform 55">
                <a:extLst>
                  <a:ext uri="{FF2B5EF4-FFF2-40B4-BE49-F238E27FC236}">
                    <a16:creationId xmlns:a16="http://schemas.microsoft.com/office/drawing/2014/main" id="{ADE6F109-E093-F746-AC89-B7796976A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13439" y="6800651"/>
                <a:ext cx="1404820" cy="1032380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34D6F36-3BD5-E84E-B94E-46F0CF874CA3}"/>
                  </a:ext>
                </a:extLst>
              </p:cNvPr>
              <p:cNvGrpSpPr/>
              <p:nvPr/>
            </p:nvGrpSpPr>
            <p:grpSpPr>
              <a:xfrm>
                <a:off x="10518923" y="5051349"/>
                <a:ext cx="12479668" cy="7642461"/>
                <a:chOff x="10518923" y="5051349"/>
                <a:chExt cx="12479668" cy="7642461"/>
              </a:xfrm>
              <a:grpFill/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4BB12B5E-2F47-CA47-AE9F-3048C8C89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1264" y="8600147"/>
                  <a:ext cx="1634177" cy="1677611"/>
                </a:xfrm>
                <a:custGeom>
                  <a:avLst/>
                  <a:gdLst>
                    <a:gd name="T0" fmla="*/ 34 w 228"/>
                    <a:gd name="T1" fmla="*/ 0 h 234"/>
                    <a:gd name="T2" fmla="*/ 228 w 228"/>
                    <a:gd name="T3" fmla="*/ 23 h 234"/>
                    <a:gd name="T4" fmla="*/ 227 w 228"/>
                    <a:gd name="T5" fmla="*/ 44 h 234"/>
                    <a:gd name="T6" fmla="*/ 224 w 228"/>
                    <a:gd name="T7" fmla="*/ 44 h 234"/>
                    <a:gd name="T8" fmla="*/ 210 w 228"/>
                    <a:gd name="T9" fmla="*/ 226 h 234"/>
                    <a:gd name="T10" fmla="*/ 91 w 228"/>
                    <a:gd name="T11" fmla="*/ 215 h 234"/>
                    <a:gd name="T12" fmla="*/ 90 w 228"/>
                    <a:gd name="T13" fmla="*/ 224 h 234"/>
                    <a:gd name="T14" fmla="*/ 32 w 228"/>
                    <a:gd name="T15" fmla="*/ 218 h 234"/>
                    <a:gd name="T16" fmla="*/ 29 w 228"/>
                    <a:gd name="T17" fmla="*/ 234 h 234"/>
                    <a:gd name="T18" fmla="*/ 0 w 228"/>
                    <a:gd name="T19" fmla="*/ 230 h 234"/>
                    <a:gd name="T20" fmla="*/ 34 w 228"/>
                    <a:gd name="T21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8" h="234">
                      <a:moveTo>
                        <a:pt x="34" y="0"/>
                      </a:moveTo>
                      <a:lnTo>
                        <a:pt x="228" y="23"/>
                      </a:lnTo>
                      <a:lnTo>
                        <a:pt x="227" y="44"/>
                      </a:lnTo>
                      <a:lnTo>
                        <a:pt x="224" y="44"/>
                      </a:lnTo>
                      <a:lnTo>
                        <a:pt x="210" y="226"/>
                      </a:lnTo>
                      <a:lnTo>
                        <a:pt x="91" y="215"/>
                      </a:lnTo>
                      <a:lnTo>
                        <a:pt x="90" y="224"/>
                      </a:lnTo>
                      <a:lnTo>
                        <a:pt x="32" y="218"/>
                      </a:lnTo>
                      <a:lnTo>
                        <a:pt x="29" y="234"/>
                      </a:lnTo>
                      <a:lnTo>
                        <a:pt x="0" y="23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7A59B9C0-1559-8B40-9415-B8FDBF1DA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6771" y="8765045"/>
                  <a:ext cx="2014050" cy="1082568"/>
                </a:xfrm>
                <a:custGeom>
                  <a:avLst/>
                  <a:gdLst>
                    <a:gd name="T0" fmla="*/ 0 w 332"/>
                    <a:gd name="T1" fmla="*/ 25 h 178"/>
                    <a:gd name="T2" fmla="*/ 0 w 332"/>
                    <a:gd name="T3" fmla="*/ 28 h 178"/>
                    <a:gd name="T4" fmla="*/ 0 w 332"/>
                    <a:gd name="T5" fmla="*/ 25 h 178"/>
                    <a:gd name="T6" fmla="*/ 118 w 332"/>
                    <a:gd name="T7" fmla="*/ 32 h 178"/>
                    <a:gd name="T8" fmla="*/ 113 w 332"/>
                    <a:gd name="T9" fmla="*/ 123 h 178"/>
                    <a:gd name="T10" fmla="*/ 121 w 332"/>
                    <a:gd name="T11" fmla="*/ 131 h 178"/>
                    <a:gd name="T12" fmla="*/ 124 w 332"/>
                    <a:gd name="T13" fmla="*/ 134 h 178"/>
                    <a:gd name="T14" fmla="*/ 127 w 332"/>
                    <a:gd name="T15" fmla="*/ 134 h 178"/>
                    <a:gd name="T16" fmla="*/ 131 w 332"/>
                    <a:gd name="T17" fmla="*/ 133 h 178"/>
                    <a:gd name="T18" fmla="*/ 134 w 332"/>
                    <a:gd name="T19" fmla="*/ 134 h 178"/>
                    <a:gd name="T20" fmla="*/ 137 w 332"/>
                    <a:gd name="T21" fmla="*/ 133 h 178"/>
                    <a:gd name="T22" fmla="*/ 141 w 332"/>
                    <a:gd name="T23" fmla="*/ 135 h 178"/>
                    <a:gd name="T24" fmla="*/ 144 w 332"/>
                    <a:gd name="T25" fmla="*/ 144 h 178"/>
                    <a:gd name="T26" fmla="*/ 153 w 332"/>
                    <a:gd name="T27" fmla="*/ 144 h 178"/>
                    <a:gd name="T28" fmla="*/ 160 w 332"/>
                    <a:gd name="T29" fmla="*/ 148 h 178"/>
                    <a:gd name="T30" fmla="*/ 166 w 332"/>
                    <a:gd name="T31" fmla="*/ 147 h 178"/>
                    <a:gd name="T32" fmla="*/ 167 w 332"/>
                    <a:gd name="T33" fmla="*/ 147 h 178"/>
                    <a:gd name="T34" fmla="*/ 171 w 332"/>
                    <a:gd name="T35" fmla="*/ 151 h 178"/>
                    <a:gd name="T36" fmla="*/ 175 w 332"/>
                    <a:gd name="T37" fmla="*/ 148 h 178"/>
                    <a:gd name="T38" fmla="*/ 184 w 332"/>
                    <a:gd name="T39" fmla="*/ 149 h 178"/>
                    <a:gd name="T40" fmla="*/ 188 w 332"/>
                    <a:gd name="T41" fmla="*/ 156 h 178"/>
                    <a:gd name="T42" fmla="*/ 191 w 332"/>
                    <a:gd name="T43" fmla="*/ 156 h 178"/>
                    <a:gd name="T44" fmla="*/ 192 w 332"/>
                    <a:gd name="T45" fmla="*/ 162 h 178"/>
                    <a:gd name="T46" fmla="*/ 196 w 332"/>
                    <a:gd name="T47" fmla="*/ 163 h 178"/>
                    <a:gd name="T48" fmla="*/ 200 w 332"/>
                    <a:gd name="T49" fmla="*/ 160 h 178"/>
                    <a:gd name="T50" fmla="*/ 202 w 332"/>
                    <a:gd name="T51" fmla="*/ 157 h 178"/>
                    <a:gd name="T52" fmla="*/ 204 w 332"/>
                    <a:gd name="T53" fmla="*/ 157 h 178"/>
                    <a:gd name="T54" fmla="*/ 211 w 332"/>
                    <a:gd name="T55" fmla="*/ 162 h 178"/>
                    <a:gd name="T56" fmla="*/ 213 w 332"/>
                    <a:gd name="T57" fmla="*/ 166 h 178"/>
                    <a:gd name="T58" fmla="*/ 220 w 332"/>
                    <a:gd name="T59" fmla="*/ 162 h 178"/>
                    <a:gd name="T60" fmla="*/ 222 w 332"/>
                    <a:gd name="T61" fmla="*/ 164 h 178"/>
                    <a:gd name="T62" fmla="*/ 223 w 332"/>
                    <a:gd name="T63" fmla="*/ 170 h 178"/>
                    <a:gd name="T64" fmla="*/ 225 w 332"/>
                    <a:gd name="T65" fmla="*/ 169 h 178"/>
                    <a:gd name="T66" fmla="*/ 228 w 332"/>
                    <a:gd name="T67" fmla="*/ 164 h 178"/>
                    <a:gd name="T68" fmla="*/ 233 w 332"/>
                    <a:gd name="T69" fmla="*/ 163 h 178"/>
                    <a:gd name="T70" fmla="*/ 239 w 332"/>
                    <a:gd name="T71" fmla="*/ 166 h 178"/>
                    <a:gd name="T72" fmla="*/ 248 w 332"/>
                    <a:gd name="T73" fmla="*/ 165 h 178"/>
                    <a:gd name="T74" fmla="*/ 252 w 332"/>
                    <a:gd name="T75" fmla="*/ 169 h 178"/>
                    <a:gd name="T76" fmla="*/ 254 w 332"/>
                    <a:gd name="T77" fmla="*/ 172 h 178"/>
                    <a:gd name="T78" fmla="*/ 259 w 332"/>
                    <a:gd name="T79" fmla="*/ 171 h 178"/>
                    <a:gd name="T80" fmla="*/ 264 w 332"/>
                    <a:gd name="T81" fmla="*/ 167 h 178"/>
                    <a:gd name="T82" fmla="*/ 267 w 332"/>
                    <a:gd name="T83" fmla="*/ 164 h 178"/>
                    <a:gd name="T84" fmla="*/ 271 w 332"/>
                    <a:gd name="T85" fmla="*/ 164 h 178"/>
                    <a:gd name="T86" fmla="*/ 275 w 332"/>
                    <a:gd name="T87" fmla="*/ 166 h 178"/>
                    <a:gd name="T88" fmla="*/ 278 w 332"/>
                    <a:gd name="T89" fmla="*/ 165 h 178"/>
                    <a:gd name="T90" fmla="*/ 282 w 332"/>
                    <a:gd name="T91" fmla="*/ 162 h 178"/>
                    <a:gd name="T92" fmla="*/ 288 w 332"/>
                    <a:gd name="T93" fmla="*/ 163 h 178"/>
                    <a:gd name="T94" fmla="*/ 291 w 332"/>
                    <a:gd name="T95" fmla="*/ 164 h 178"/>
                    <a:gd name="T96" fmla="*/ 300 w 332"/>
                    <a:gd name="T97" fmla="*/ 161 h 178"/>
                    <a:gd name="T98" fmla="*/ 306 w 332"/>
                    <a:gd name="T99" fmla="*/ 163 h 178"/>
                    <a:gd name="T100" fmla="*/ 311 w 332"/>
                    <a:gd name="T101" fmla="*/ 168 h 178"/>
                    <a:gd name="T102" fmla="*/ 318 w 332"/>
                    <a:gd name="T103" fmla="*/ 173 h 178"/>
                    <a:gd name="T104" fmla="*/ 324 w 332"/>
                    <a:gd name="T105" fmla="*/ 173 h 178"/>
                    <a:gd name="T106" fmla="*/ 328 w 332"/>
                    <a:gd name="T107" fmla="*/ 176 h 178"/>
                    <a:gd name="T108" fmla="*/ 331 w 332"/>
                    <a:gd name="T109" fmla="*/ 178 h 178"/>
                    <a:gd name="T110" fmla="*/ 332 w 332"/>
                    <a:gd name="T111" fmla="*/ 88 h 178"/>
                    <a:gd name="T112" fmla="*/ 324 w 332"/>
                    <a:gd name="T113" fmla="*/ 37 h 178"/>
                    <a:gd name="T114" fmla="*/ 324 w 332"/>
                    <a:gd name="T115" fmla="*/ 12 h 178"/>
                    <a:gd name="T116" fmla="*/ 175 w 332"/>
                    <a:gd name="T117" fmla="*/ 9 h 178"/>
                    <a:gd name="T118" fmla="*/ 4 w 332"/>
                    <a:gd name="T119" fmla="*/ 0 h 178"/>
                    <a:gd name="T120" fmla="*/ 3 w 332"/>
                    <a:gd name="T121" fmla="*/ 25 h 178"/>
                    <a:gd name="T122" fmla="*/ 0 w 332"/>
                    <a:gd name="T123" fmla="*/ 2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32" h="178">
                      <a:moveTo>
                        <a:pt x="0" y="25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113" y="123"/>
                        <a:pt x="113" y="123"/>
                        <a:pt x="113" y="123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7" y="134"/>
                        <a:pt x="127" y="134"/>
                        <a:pt x="127" y="134"/>
                      </a:cubicBezTo>
                      <a:cubicBezTo>
                        <a:pt x="131" y="133"/>
                        <a:pt x="131" y="133"/>
                        <a:pt x="131" y="133"/>
                      </a:cubicBezTo>
                      <a:cubicBezTo>
                        <a:pt x="134" y="134"/>
                        <a:pt x="134" y="134"/>
                        <a:pt x="134" y="134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41" y="135"/>
                        <a:pt x="141" y="135"/>
                        <a:pt x="141" y="135"/>
                      </a:cubicBezTo>
                      <a:cubicBezTo>
                        <a:pt x="144" y="144"/>
                        <a:pt x="144" y="144"/>
                        <a:pt x="144" y="144"/>
                      </a:cubicBezTo>
                      <a:cubicBezTo>
                        <a:pt x="153" y="144"/>
                        <a:pt x="153" y="144"/>
                        <a:pt x="153" y="144"/>
                      </a:cubicBezTo>
                      <a:cubicBezTo>
                        <a:pt x="160" y="148"/>
                        <a:pt x="160" y="148"/>
                        <a:pt x="160" y="148"/>
                      </a:cubicBezTo>
                      <a:cubicBezTo>
                        <a:pt x="166" y="147"/>
                        <a:pt x="166" y="147"/>
                        <a:pt x="166" y="147"/>
                      </a:cubicBezTo>
                      <a:cubicBezTo>
                        <a:pt x="167" y="147"/>
                        <a:pt x="167" y="147"/>
                        <a:pt x="167" y="147"/>
                      </a:cubicBezTo>
                      <a:cubicBezTo>
                        <a:pt x="171" y="151"/>
                        <a:pt x="171" y="151"/>
                        <a:pt x="171" y="151"/>
                      </a:cubicBezTo>
                      <a:cubicBezTo>
                        <a:pt x="175" y="148"/>
                        <a:pt x="175" y="148"/>
                        <a:pt x="175" y="148"/>
                      </a:cubicBezTo>
                      <a:cubicBezTo>
                        <a:pt x="184" y="149"/>
                        <a:pt x="184" y="149"/>
                        <a:pt x="184" y="149"/>
                      </a:cubicBezTo>
                      <a:cubicBezTo>
                        <a:pt x="188" y="156"/>
                        <a:pt x="188" y="156"/>
                        <a:pt x="188" y="156"/>
                      </a:cubicBezTo>
                      <a:cubicBezTo>
                        <a:pt x="191" y="156"/>
                        <a:pt x="191" y="156"/>
                        <a:pt x="191" y="156"/>
                      </a:cubicBezTo>
                      <a:cubicBezTo>
                        <a:pt x="192" y="162"/>
                        <a:pt x="192" y="162"/>
                        <a:pt x="192" y="162"/>
                      </a:cubicBezTo>
                      <a:cubicBezTo>
                        <a:pt x="196" y="163"/>
                        <a:pt x="196" y="163"/>
                        <a:pt x="196" y="163"/>
                      </a:cubicBezTo>
                      <a:cubicBezTo>
                        <a:pt x="200" y="160"/>
                        <a:pt x="200" y="160"/>
                        <a:pt x="200" y="160"/>
                      </a:cubicBezTo>
                      <a:cubicBezTo>
                        <a:pt x="202" y="157"/>
                        <a:pt x="202" y="157"/>
                        <a:pt x="202" y="157"/>
                      </a:cubicBezTo>
                      <a:cubicBezTo>
                        <a:pt x="204" y="157"/>
                        <a:pt x="204" y="157"/>
                        <a:pt x="204" y="157"/>
                      </a:cubicBezTo>
                      <a:cubicBezTo>
                        <a:pt x="211" y="162"/>
                        <a:pt x="211" y="162"/>
                        <a:pt x="211" y="162"/>
                      </a:cubicBezTo>
                      <a:cubicBezTo>
                        <a:pt x="213" y="166"/>
                        <a:pt x="213" y="166"/>
                        <a:pt x="213" y="166"/>
                      </a:cubicBezTo>
                      <a:cubicBezTo>
                        <a:pt x="220" y="162"/>
                        <a:pt x="220" y="162"/>
                        <a:pt x="220" y="162"/>
                      </a:cubicBezTo>
                      <a:cubicBezTo>
                        <a:pt x="222" y="164"/>
                        <a:pt x="222" y="164"/>
                        <a:pt x="222" y="164"/>
                      </a:cubicBezTo>
                      <a:cubicBezTo>
                        <a:pt x="223" y="170"/>
                        <a:pt x="223" y="170"/>
                        <a:pt x="223" y="170"/>
                      </a:cubicBezTo>
                      <a:cubicBezTo>
                        <a:pt x="225" y="169"/>
                        <a:pt x="225" y="169"/>
                        <a:pt x="225" y="169"/>
                      </a:cubicBezTo>
                      <a:cubicBezTo>
                        <a:pt x="228" y="164"/>
                        <a:pt x="228" y="164"/>
                        <a:pt x="228" y="164"/>
                      </a:cubicBezTo>
                      <a:cubicBezTo>
                        <a:pt x="233" y="163"/>
                        <a:pt x="233" y="163"/>
                        <a:pt x="233" y="163"/>
                      </a:cubicBezTo>
                      <a:cubicBezTo>
                        <a:pt x="239" y="166"/>
                        <a:pt x="239" y="166"/>
                        <a:pt x="239" y="166"/>
                      </a:cubicBezTo>
                      <a:cubicBezTo>
                        <a:pt x="248" y="165"/>
                        <a:pt x="248" y="165"/>
                        <a:pt x="248" y="165"/>
                      </a:cubicBezTo>
                      <a:cubicBezTo>
                        <a:pt x="252" y="169"/>
                        <a:pt x="252" y="169"/>
                        <a:pt x="252" y="169"/>
                      </a:cubicBezTo>
                      <a:cubicBezTo>
                        <a:pt x="254" y="172"/>
                        <a:pt x="254" y="172"/>
                        <a:pt x="254" y="172"/>
                      </a:cubicBezTo>
                      <a:cubicBezTo>
                        <a:pt x="259" y="171"/>
                        <a:pt x="259" y="171"/>
                        <a:pt x="259" y="171"/>
                      </a:cubicBezTo>
                      <a:cubicBezTo>
                        <a:pt x="264" y="167"/>
                        <a:pt x="264" y="167"/>
                        <a:pt x="264" y="167"/>
                      </a:cubicBezTo>
                      <a:cubicBezTo>
                        <a:pt x="267" y="164"/>
                        <a:pt x="267" y="164"/>
                        <a:pt x="267" y="164"/>
                      </a:cubicBezTo>
                      <a:cubicBezTo>
                        <a:pt x="271" y="164"/>
                        <a:pt x="271" y="164"/>
                        <a:pt x="271" y="164"/>
                      </a:cubicBezTo>
                      <a:cubicBezTo>
                        <a:pt x="275" y="166"/>
                        <a:pt x="275" y="166"/>
                        <a:pt x="275" y="166"/>
                      </a:cubicBezTo>
                      <a:cubicBezTo>
                        <a:pt x="278" y="165"/>
                        <a:pt x="278" y="165"/>
                        <a:pt x="278" y="165"/>
                      </a:cubicBezTo>
                      <a:cubicBezTo>
                        <a:pt x="282" y="162"/>
                        <a:pt x="282" y="162"/>
                        <a:pt x="282" y="162"/>
                      </a:cubicBezTo>
                      <a:cubicBezTo>
                        <a:pt x="288" y="163"/>
                        <a:pt x="288" y="163"/>
                        <a:pt x="288" y="163"/>
                      </a:cubicBezTo>
                      <a:cubicBezTo>
                        <a:pt x="291" y="164"/>
                        <a:pt x="291" y="164"/>
                        <a:pt x="291" y="164"/>
                      </a:cubicBezTo>
                      <a:cubicBezTo>
                        <a:pt x="300" y="161"/>
                        <a:pt x="300" y="161"/>
                        <a:pt x="300" y="161"/>
                      </a:cubicBezTo>
                      <a:cubicBezTo>
                        <a:pt x="306" y="163"/>
                        <a:pt x="306" y="163"/>
                        <a:pt x="306" y="163"/>
                      </a:cubicBezTo>
                      <a:cubicBezTo>
                        <a:pt x="311" y="168"/>
                        <a:pt x="311" y="168"/>
                        <a:pt x="311" y="168"/>
                      </a:cubicBezTo>
                      <a:cubicBezTo>
                        <a:pt x="318" y="173"/>
                        <a:pt x="318" y="173"/>
                        <a:pt x="318" y="173"/>
                      </a:cubicBezTo>
                      <a:cubicBezTo>
                        <a:pt x="324" y="173"/>
                        <a:pt x="324" y="173"/>
                        <a:pt x="324" y="173"/>
                      </a:cubicBezTo>
                      <a:cubicBezTo>
                        <a:pt x="328" y="176"/>
                        <a:pt x="328" y="176"/>
                        <a:pt x="328" y="176"/>
                      </a:cubicBezTo>
                      <a:cubicBezTo>
                        <a:pt x="331" y="178"/>
                        <a:pt x="331" y="178"/>
                        <a:pt x="331" y="178"/>
                      </a:cubicBezTo>
                      <a:cubicBezTo>
                        <a:pt x="332" y="88"/>
                        <a:pt x="332" y="88"/>
                        <a:pt x="332" y="88"/>
                      </a:cubicBezTo>
                      <a:cubicBezTo>
                        <a:pt x="324" y="37"/>
                        <a:pt x="324" y="37"/>
                        <a:pt x="324" y="37"/>
                      </a:cubicBezTo>
                      <a:cubicBezTo>
                        <a:pt x="324" y="12"/>
                        <a:pt x="324" y="12"/>
                        <a:pt x="324" y="12"/>
                      </a:cubicBezTo>
                      <a:cubicBezTo>
                        <a:pt x="324" y="12"/>
                        <a:pt x="211" y="10"/>
                        <a:pt x="175" y="9"/>
                      </a:cubicBezTo>
                      <a:cubicBezTo>
                        <a:pt x="131" y="7"/>
                        <a:pt x="4" y="0"/>
                        <a:pt x="4" y="0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4" name="Freeform 11">
                  <a:extLst>
                    <a:ext uri="{FF2B5EF4-FFF2-40B4-BE49-F238E27FC236}">
                      <a16:creationId xmlns:a16="http://schemas.microsoft.com/office/drawing/2014/main" id="{96C5E785-C508-3A4D-B230-B4B1BB824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4799" y="7890391"/>
                  <a:ext cx="1705850" cy="946349"/>
                </a:xfrm>
                <a:custGeom>
                  <a:avLst/>
                  <a:gdLst>
                    <a:gd name="T0" fmla="*/ 282 w 282"/>
                    <a:gd name="T1" fmla="*/ 156 h 156"/>
                    <a:gd name="T2" fmla="*/ 282 w 282"/>
                    <a:gd name="T3" fmla="*/ 52 h 156"/>
                    <a:gd name="T4" fmla="*/ 276 w 282"/>
                    <a:gd name="T5" fmla="*/ 49 h 156"/>
                    <a:gd name="T6" fmla="*/ 273 w 282"/>
                    <a:gd name="T7" fmla="*/ 47 h 156"/>
                    <a:gd name="T8" fmla="*/ 271 w 282"/>
                    <a:gd name="T9" fmla="*/ 41 h 156"/>
                    <a:gd name="T10" fmla="*/ 265 w 282"/>
                    <a:gd name="T11" fmla="*/ 35 h 156"/>
                    <a:gd name="T12" fmla="*/ 268 w 282"/>
                    <a:gd name="T13" fmla="*/ 30 h 156"/>
                    <a:gd name="T14" fmla="*/ 271 w 282"/>
                    <a:gd name="T15" fmla="*/ 24 h 156"/>
                    <a:gd name="T16" fmla="*/ 271 w 282"/>
                    <a:gd name="T17" fmla="*/ 19 h 156"/>
                    <a:gd name="T18" fmla="*/ 269 w 282"/>
                    <a:gd name="T19" fmla="*/ 19 h 156"/>
                    <a:gd name="T20" fmla="*/ 260 w 282"/>
                    <a:gd name="T21" fmla="*/ 19 h 156"/>
                    <a:gd name="T22" fmla="*/ 258 w 282"/>
                    <a:gd name="T23" fmla="*/ 15 h 156"/>
                    <a:gd name="T24" fmla="*/ 254 w 282"/>
                    <a:gd name="T25" fmla="*/ 9 h 156"/>
                    <a:gd name="T26" fmla="*/ 165 w 282"/>
                    <a:gd name="T27" fmla="*/ 6 h 156"/>
                    <a:gd name="T28" fmla="*/ 10 w 282"/>
                    <a:gd name="T29" fmla="*/ 0 h 156"/>
                    <a:gd name="T30" fmla="*/ 0 w 282"/>
                    <a:gd name="T31" fmla="*/ 146 h 156"/>
                    <a:gd name="T32" fmla="*/ 133 w 282"/>
                    <a:gd name="T33" fmla="*/ 153 h 156"/>
                    <a:gd name="T34" fmla="*/ 282 w 282"/>
                    <a:gd name="T3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2" h="156">
                      <a:moveTo>
                        <a:pt x="282" y="156"/>
                      </a:moveTo>
                      <a:cubicBezTo>
                        <a:pt x="282" y="52"/>
                        <a:pt x="282" y="52"/>
                        <a:pt x="282" y="52"/>
                      </a:cubicBezTo>
                      <a:cubicBezTo>
                        <a:pt x="276" y="49"/>
                        <a:pt x="276" y="49"/>
                        <a:pt x="276" y="49"/>
                      </a:cubicBezTo>
                      <a:cubicBezTo>
                        <a:pt x="273" y="47"/>
                        <a:pt x="273" y="47"/>
                        <a:pt x="273" y="47"/>
                      </a:cubicBezTo>
                      <a:cubicBezTo>
                        <a:pt x="271" y="41"/>
                        <a:pt x="271" y="41"/>
                        <a:pt x="271" y="41"/>
                      </a:cubicBezTo>
                      <a:cubicBezTo>
                        <a:pt x="265" y="35"/>
                        <a:pt x="265" y="35"/>
                        <a:pt x="265" y="35"/>
                      </a:cubicBezTo>
                      <a:cubicBezTo>
                        <a:pt x="268" y="30"/>
                        <a:pt x="268" y="30"/>
                        <a:pt x="268" y="30"/>
                      </a:cubicBezTo>
                      <a:cubicBezTo>
                        <a:pt x="271" y="24"/>
                        <a:pt x="271" y="24"/>
                        <a:pt x="271" y="24"/>
                      </a:cubicBezTo>
                      <a:cubicBezTo>
                        <a:pt x="271" y="19"/>
                        <a:pt x="271" y="19"/>
                        <a:pt x="271" y="19"/>
                      </a:cubicBezTo>
                      <a:cubicBezTo>
                        <a:pt x="269" y="19"/>
                        <a:pt x="269" y="19"/>
                        <a:pt x="269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58" y="15"/>
                        <a:pt x="258" y="15"/>
                        <a:pt x="258" y="15"/>
                      </a:cubicBezTo>
                      <a:cubicBezTo>
                        <a:pt x="254" y="9"/>
                        <a:pt x="254" y="9"/>
                        <a:pt x="254" y="9"/>
                      </a:cubicBezTo>
                      <a:cubicBezTo>
                        <a:pt x="254" y="9"/>
                        <a:pt x="187" y="7"/>
                        <a:pt x="165" y="6"/>
                      </a:cubicBezTo>
                      <a:cubicBezTo>
                        <a:pt x="126" y="5"/>
                        <a:pt x="10" y="0"/>
                        <a:pt x="10" y="0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41" y="148"/>
                        <a:pt x="104" y="151"/>
                        <a:pt x="133" y="153"/>
                      </a:cubicBezTo>
                      <a:cubicBezTo>
                        <a:pt x="169" y="154"/>
                        <a:pt x="282" y="156"/>
                        <a:pt x="282" y="15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5" name="Freeform 22">
                  <a:extLst>
                    <a:ext uri="{FF2B5EF4-FFF2-40B4-BE49-F238E27FC236}">
                      <a16:creationId xmlns:a16="http://schemas.microsoft.com/office/drawing/2014/main" id="{814916AC-8185-4D41-9662-2A991DAC3F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59999" y="5051349"/>
                  <a:ext cx="838592" cy="1340658"/>
                </a:xfrm>
                <a:custGeom>
                  <a:avLst/>
                  <a:gdLst>
                    <a:gd name="T0" fmla="*/ 34 w 117"/>
                    <a:gd name="T1" fmla="*/ 182 h 187"/>
                    <a:gd name="T2" fmla="*/ 34 w 117"/>
                    <a:gd name="T3" fmla="*/ 176 h 187"/>
                    <a:gd name="T4" fmla="*/ 37 w 117"/>
                    <a:gd name="T5" fmla="*/ 171 h 187"/>
                    <a:gd name="T6" fmla="*/ 40 w 117"/>
                    <a:gd name="T7" fmla="*/ 166 h 187"/>
                    <a:gd name="T8" fmla="*/ 44 w 117"/>
                    <a:gd name="T9" fmla="*/ 161 h 187"/>
                    <a:gd name="T10" fmla="*/ 40 w 117"/>
                    <a:gd name="T11" fmla="*/ 159 h 187"/>
                    <a:gd name="T12" fmla="*/ 42 w 117"/>
                    <a:gd name="T13" fmla="*/ 155 h 187"/>
                    <a:gd name="T14" fmla="*/ 45 w 117"/>
                    <a:gd name="T15" fmla="*/ 155 h 187"/>
                    <a:gd name="T16" fmla="*/ 48 w 117"/>
                    <a:gd name="T17" fmla="*/ 150 h 187"/>
                    <a:gd name="T18" fmla="*/ 52 w 117"/>
                    <a:gd name="T19" fmla="*/ 153 h 187"/>
                    <a:gd name="T20" fmla="*/ 51 w 117"/>
                    <a:gd name="T21" fmla="*/ 149 h 187"/>
                    <a:gd name="T22" fmla="*/ 56 w 117"/>
                    <a:gd name="T23" fmla="*/ 148 h 187"/>
                    <a:gd name="T24" fmla="*/ 59 w 117"/>
                    <a:gd name="T25" fmla="*/ 139 h 187"/>
                    <a:gd name="T26" fmla="*/ 67 w 117"/>
                    <a:gd name="T27" fmla="*/ 141 h 187"/>
                    <a:gd name="T28" fmla="*/ 68 w 117"/>
                    <a:gd name="T29" fmla="*/ 132 h 187"/>
                    <a:gd name="T30" fmla="*/ 68 w 117"/>
                    <a:gd name="T31" fmla="*/ 123 h 187"/>
                    <a:gd name="T32" fmla="*/ 69 w 117"/>
                    <a:gd name="T33" fmla="*/ 116 h 187"/>
                    <a:gd name="T34" fmla="*/ 79 w 117"/>
                    <a:gd name="T35" fmla="*/ 122 h 187"/>
                    <a:gd name="T36" fmla="*/ 81 w 117"/>
                    <a:gd name="T37" fmla="*/ 115 h 187"/>
                    <a:gd name="T38" fmla="*/ 84 w 117"/>
                    <a:gd name="T39" fmla="*/ 122 h 187"/>
                    <a:gd name="T40" fmla="*/ 88 w 117"/>
                    <a:gd name="T41" fmla="*/ 116 h 187"/>
                    <a:gd name="T42" fmla="*/ 87 w 117"/>
                    <a:gd name="T43" fmla="*/ 111 h 187"/>
                    <a:gd name="T44" fmla="*/ 95 w 117"/>
                    <a:gd name="T45" fmla="*/ 115 h 187"/>
                    <a:gd name="T46" fmla="*/ 97 w 117"/>
                    <a:gd name="T47" fmla="*/ 111 h 187"/>
                    <a:gd name="T48" fmla="*/ 103 w 117"/>
                    <a:gd name="T49" fmla="*/ 105 h 187"/>
                    <a:gd name="T50" fmla="*/ 106 w 117"/>
                    <a:gd name="T51" fmla="*/ 101 h 187"/>
                    <a:gd name="T52" fmla="*/ 114 w 117"/>
                    <a:gd name="T53" fmla="*/ 97 h 187"/>
                    <a:gd name="T54" fmla="*/ 116 w 117"/>
                    <a:gd name="T55" fmla="*/ 88 h 187"/>
                    <a:gd name="T56" fmla="*/ 112 w 117"/>
                    <a:gd name="T57" fmla="*/ 86 h 187"/>
                    <a:gd name="T58" fmla="*/ 112 w 117"/>
                    <a:gd name="T59" fmla="*/ 82 h 187"/>
                    <a:gd name="T60" fmla="*/ 104 w 117"/>
                    <a:gd name="T61" fmla="*/ 77 h 187"/>
                    <a:gd name="T62" fmla="*/ 101 w 117"/>
                    <a:gd name="T63" fmla="*/ 64 h 187"/>
                    <a:gd name="T64" fmla="*/ 95 w 117"/>
                    <a:gd name="T65" fmla="*/ 63 h 187"/>
                    <a:gd name="T66" fmla="*/ 84 w 117"/>
                    <a:gd name="T67" fmla="*/ 56 h 187"/>
                    <a:gd name="T68" fmla="*/ 77 w 117"/>
                    <a:gd name="T69" fmla="*/ 31 h 187"/>
                    <a:gd name="T70" fmla="*/ 71 w 117"/>
                    <a:gd name="T71" fmla="*/ 11 h 187"/>
                    <a:gd name="T72" fmla="*/ 53 w 117"/>
                    <a:gd name="T73" fmla="*/ 3 h 187"/>
                    <a:gd name="T74" fmla="*/ 42 w 117"/>
                    <a:gd name="T75" fmla="*/ 11 h 187"/>
                    <a:gd name="T76" fmla="*/ 30 w 117"/>
                    <a:gd name="T77" fmla="*/ 5 h 187"/>
                    <a:gd name="T78" fmla="*/ 22 w 117"/>
                    <a:gd name="T79" fmla="*/ 22 h 187"/>
                    <a:gd name="T80" fmla="*/ 13 w 117"/>
                    <a:gd name="T81" fmla="*/ 54 h 187"/>
                    <a:gd name="T82" fmla="*/ 15 w 117"/>
                    <a:gd name="T83" fmla="*/ 71 h 187"/>
                    <a:gd name="T84" fmla="*/ 12 w 117"/>
                    <a:gd name="T85" fmla="*/ 82 h 187"/>
                    <a:gd name="T86" fmla="*/ 7 w 117"/>
                    <a:gd name="T87" fmla="*/ 95 h 187"/>
                    <a:gd name="T88" fmla="*/ 0 w 117"/>
                    <a:gd name="T89" fmla="*/ 10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7" h="187">
                      <a:moveTo>
                        <a:pt x="33" y="187"/>
                      </a:moveTo>
                      <a:lnTo>
                        <a:pt x="33" y="185"/>
                      </a:lnTo>
                      <a:lnTo>
                        <a:pt x="34" y="182"/>
                      </a:lnTo>
                      <a:lnTo>
                        <a:pt x="34" y="181"/>
                      </a:lnTo>
                      <a:lnTo>
                        <a:pt x="34" y="178"/>
                      </a:lnTo>
                      <a:lnTo>
                        <a:pt x="34" y="176"/>
                      </a:lnTo>
                      <a:lnTo>
                        <a:pt x="35" y="174"/>
                      </a:lnTo>
                      <a:lnTo>
                        <a:pt x="37" y="174"/>
                      </a:lnTo>
                      <a:lnTo>
                        <a:pt x="37" y="171"/>
                      </a:lnTo>
                      <a:lnTo>
                        <a:pt x="38" y="169"/>
                      </a:lnTo>
                      <a:lnTo>
                        <a:pt x="38" y="166"/>
                      </a:lnTo>
                      <a:lnTo>
                        <a:pt x="40" y="166"/>
                      </a:lnTo>
                      <a:lnTo>
                        <a:pt x="41" y="166"/>
                      </a:lnTo>
                      <a:lnTo>
                        <a:pt x="44" y="166"/>
                      </a:lnTo>
                      <a:lnTo>
                        <a:pt x="44" y="161"/>
                      </a:lnTo>
                      <a:lnTo>
                        <a:pt x="41" y="161"/>
                      </a:lnTo>
                      <a:lnTo>
                        <a:pt x="40" y="161"/>
                      </a:lnTo>
                      <a:lnTo>
                        <a:pt x="40" y="159"/>
                      </a:lnTo>
                      <a:lnTo>
                        <a:pt x="40" y="158"/>
                      </a:lnTo>
                      <a:lnTo>
                        <a:pt x="42" y="156"/>
                      </a:lnTo>
                      <a:lnTo>
                        <a:pt x="42" y="155"/>
                      </a:lnTo>
                      <a:lnTo>
                        <a:pt x="44" y="153"/>
                      </a:lnTo>
                      <a:lnTo>
                        <a:pt x="45" y="154"/>
                      </a:lnTo>
                      <a:lnTo>
                        <a:pt x="45" y="155"/>
                      </a:lnTo>
                      <a:lnTo>
                        <a:pt x="47" y="154"/>
                      </a:lnTo>
                      <a:lnTo>
                        <a:pt x="48" y="153"/>
                      </a:lnTo>
                      <a:lnTo>
                        <a:pt x="48" y="150"/>
                      </a:lnTo>
                      <a:lnTo>
                        <a:pt x="50" y="152"/>
                      </a:lnTo>
                      <a:lnTo>
                        <a:pt x="51" y="153"/>
                      </a:lnTo>
                      <a:lnTo>
                        <a:pt x="52" y="153"/>
                      </a:lnTo>
                      <a:lnTo>
                        <a:pt x="52" y="150"/>
                      </a:lnTo>
                      <a:lnTo>
                        <a:pt x="52" y="149"/>
                      </a:lnTo>
                      <a:lnTo>
                        <a:pt x="51" y="149"/>
                      </a:lnTo>
                      <a:lnTo>
                        <a:pt x="50" y="147"/>
                      </a:lnTo>
                      <a:lnTo>
                        <a:pt x="54" y="147"/>
                      </a:lnTo>
                      <a:lnTo>
                        <a:pt x="56" y="148"/>
                      </a:lnTo>
                      <a:lnTo>
                        <a:pt x="59" y="147"/>
                      </a:lnTo>
                      <a:lnTo>
                        <a:pt x="60" y="144"/>
                      </a:lnTo>
                      <a:lnTo>
                        <a:pt x="59" y="139"/>
                      </a:lnTo>
                      <a:lnTo>
                        <a:pt x="61" y="139"/>
                      </a:lnTo>
                      <a:lnTo>
                        <a:pt x="64" y="142"/>
                      </a:lnTo>
                      <a:lnTo>
                        <a:pt x="67" y="141"/>
                      </a:lnTo>
                      <a:lnTo>
                        <a:pt x="68" y="139"/>
                      </a:lnTo>
                      <a:lnTo>
                        <a:pt x="69" y="135"/>
                      </a:lnTo>
                      <a:lnTo>
                        <a:pt x="68" y="132"/>
                      </a:lnTo>
                      <a:lnTo>
                        <a:pt x="69" y="128"/>
                      </a:lnTo>
                      <a:lnTo>
                        <a:pt x="69" y="126"/>
                      </a:lnTo>
                      <a:lnTo>
                        <a:pt x="68" y="123"/>
                      </a:lnTo>
                      <a:lnTo>
                        <a:pt x="68" y="121"/>
                      </a:lnTo>
                      <a:lnTo>
                        <a:pt x="69" y="118"/>
                      </a:lnTo>
                      <a:lnTo>
                        <a:pt x="69" y="116"/>
                      </a:lnTo>
                      <a:lnTo>
                        <a:pt x="73" y="120"/>
                      </a:lnTo>
                      <a:lnTo>
                        <a:pt x="74" y="122"/>
                      </a:lnTo>
                      <a:lnTo>
                        <a:pt x="79" y="122"/>
                      </a:lnTo>
                      <a:lnTo>
                        <a:pt x="79" y="120"/>
                      </a:lnTo>
                      <a:lnTo>
                        <a:pt x="79" y="116"/>
                      </a:lnTo>
                      <a:lnTo>
                        <a:pt x="81" y="115"/>
                      </a:lnTo>
                      <a:lnTo>
                        <a:pt x="84" y="116"/>
                      </a:lnTo>
                      <a:lnTo>
                        <a:pt x="84" y="118"/>
                      </a:lnTo>
                      <a:lnTo>
                        <a:pt x="84" y="122"/>
                      </a:lnTo>
                      <a:lnTo>
                        <a:pt x="87" y="121"/>
                      </a:lnTo>
                      <a:lnTo>
                        <a:pt x="90" y="118"/>
                      </a:lnTo>
                      <a:lnTo>
                        <a:pt x="88" y="116"/>
                      </a:lnTo>
                      <a:lnTo>
                        <a:pt x="86" y="114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lnTo>
                        <a:pt x="90" y="114"/>
                      </a:lnTo>
                      <a:lnTo>
                        <a:pt x="93" y="116"/>
                      </a:lnTo>
                      <a:lnTo>
                        <a:pt x="95" y="115"/>
                      </a:lnTo>
                      <a:lnTo>
                        <a:pt x="94" y="111"/>
                      </a:lnTo>
                      <a:lnTo>
                        <a:pt x="95" y="111"/>
                      </a:lnTo>
                      <a:lnTo>
                        <a:pt x="97" y="111"/>
                      </a:lnTo>
                      <a:lnTo>
                        <a:pt x="97" y="105"/>
                      </a:lnTo>
                      <a:lnTo>
                        <a:pt x="101" y="105"/>
                      </a:lnTo>
                      <a:lnTo>
                        <a:pt x="103" y="105"/>
                      </a:lnTo>
                      <a:lnTo>
                        <a:pt x="104" y="104"/>
                      </a:lnTo>
                      <a:lnTo>
                        <a:pt x="104" y="101"/>
                      </a:lnTo>
                      <a:lnTo>
                        <a:pt x="106" y="101"/>
                      </a:lnTo>
                      <a:lnTo>
                        <a:pt x="107" y="100"/>
                      </a:lnTo>
                      <a:lnTo>
                        <a:pt x="110" y="97"/>
                      </a:lnTo>
                      <a:lnTo>
                        <a:pt x="114" y="97"/>
                      </a:lnTo>
                      <a:lnTo>
                        <a:pt x="116" y="95"/>
                      </a:lnTo>
                      <a:lnTo>
                        <a:pt x="117" y="89"/>
                      </a:lnTo>
                      <a:lnTo>
                        <a:pt x="116" y="88"/>
                      </a:lnTo>
                      <a:lnTo>
                        <a:pt x="115" y="88"/>
                      </a:lnTo>
                      <a:lnTo>
                        <a:pt x="113" y="88"/>
                      </a:lnTo>
                      <a:lnTo>
                        <a:pt x="112" y="86"/>
                      </a:lnTo>
                      <a:lnTo>
                        <a:pt x="114" y="84"/>
                      </a:lnTo>
                      <a:lnTo>
                        <a:pt x="114" y="83"/>
                      </a:lnTo>
                      <a:lnTo>
                        <a:pt x="112" y="82"/>
                      </a:lnTo>
                      <a:lnTo>
                        <a:pt x="110" y="77"/>
                      </a:lnTo>
                      <a:lnTo>
                        <a:pt x="106" y="77"/>
                      </a:lnTo>
                      <a:lnTo>
                        <a:pt x="104" y="77"/>
                      </a:lnTo>
                      <a:lnTo>
                        <a:pt x="102" y="73"/>
                      </a:lnTo>
                      <a:lnTo>
                        <a:pt x="101" y="68"/>
                      </a:lnTo>
                      <a:lnTo>
                        <a:pt x="101" y="64"/>
                      </a:lnTo>
                      <a:lnTo>
                        <a:pt x="100" y="61"/>
                      </a:lnTo>
                      <a:lnTo>
                        <a:pt x="97" y="62"/>
                      </a:lnTo>
                      <a:lnTo>
                        <a:pt x="95" y="63"/>
                      </a:lnTo>
                      <a:lnTo>
                        <a:pt x="91" y="63"/>
                      </a:lnTo>
                      <a:lnTo>
                        <a:pt x="87" y="61"/>
                      </a:lnTo>
                      <a:lnTo>
                        <a:pt x="84" y="56"/>
                      </a:lnTo>
                      <a:lnTo>
                        <a:pt x="83" y="49"/>
                      </a:lnTo>
                      <a:lnTo>
                        <a:pt x="79" y="40"/>
                      </a:lnTo>
                      <a:lnTo>
                        <a:pt x="77" y="31"/>
                      </a:lnTo>
                      <a:lnTo>
                        <a:pt x="75" y="26"/>
                      </a:lnTo>
                      <a:lnTo>
                        <a:pt x="73" y="18"/>
                      </a:lnTo>
                      <a:lnTo>
                        <a:pt x="71" y="11"/>
                      </a:lnTo>
                      <a:lnTo>
                        <a:pt x="69" y="8"/>
                      </a:lnTo>
                      <a:lnTo>
                        <a:pt x="56" y="0"/>
                      </a:lnTo>
                      <a:lnTo>
                        <a:pt x="53" y="3"/>
                      </a:lnTo>
                      <a:lnTo>
                        <a:pt x="50" y="7"/>
                      </a:lnTo>
                      <a:lnTo>
                        <a:pt x="45" y="11"/>
                      </a:lnTo>
                      <a:lnTo>
                        <a:pt x="42" y="11"/>
                      </a:lnTo>
                      <a:lnTo>
                        <a:pt x="39" y="9"/>
                      </a:lnTo>
                      <a:lnTo>
                        <a:pt x="34" y="6"/>
                      </a:lnTo>
                      <a:lnTo>
                        <a:pt x="30" y="5"/>
                      </a:lnTo>
                      <a:lnTo>
                        <a:pt x="29" y="5"/>
                      </a:lnTo>
                      <a:lnTo>
                        <a:pt x="27" y="7"/>
                      </a:lnTo>
                      <a:lnTo>
                        <a:pt x="22" y="22"/>
                      </a:lnTo>
                      <a:lnTo>
                        <a:pt x="20" y="33"/>
                      </a:lnTo>
                      <a:lnTo>
                        <a:pt x="15" y="45"/>
                      </a:lnTo>
                      <a:lnTo>
                        <a:pt x="13" y="54"/>
                      </a:lnTo>
                      <a:lnTo>
                        <a:pt x="12" y="64"/>
                      </a:lnTo>
                      <a:lnTo>
                        <a:pt x="13" y="69"/>
                      </a:lnTo>
                      <a:lnTo>
                        <a:pt x="15" y="71"/>
                      </a:lnTo>
                      <a:lnTo>
                        <a:pt x="14" y="73"/>
                      </a:lnTo>
                      <a:lnTo>
                        <a:pt x="12" y="76"/>
                      </a:lnTo>
                      <a:lnTo>
                        <a:pt x="12" y="82"/>
                      </a:lnTo>
                      <a:lnTo>
                        <a:pt x="10" y="87"/>
                      </a:lnTo>
                      <a:lnTo>
                        <a:pt x="10" y="94"/>
                      </a:lnTo>
                      <a:lnTo>
                        <a:pt x="7" y="95"/>
                      </a:lnTo>
                      <a:lnTo>
                        <a:pt x="7" y="100"/>
                      </a:lnTo>
                      <a:lnTo>
                        <a:pt x="1" y="100"/>
                      </a:lnTo>
                      <a:lnTo>
                        <a:pt x="0" y="103"/>
                      </a:lnTo>
                      <a:lnTo>
                        <a:pt x="23" y="178"/>
                      </a:lnTo>
                      <a:lnTo>
                        <a:pt x="33" y="18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6" name="Freeform 24">
                  <a:extLst>
                    <a:ext uri="{FF2B5EF4-FFF2-40B4-BE49-F238E27FC236}">
                      <a16:creationId xmlns:a16="http://schemas.microsoft.com/office/drawing/2014/main" id="{87324E46-FD6E-904E-9C61-1D21286A1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15623" y="5882985"/>
                  <a:ext cx="401378" cy="724100"/>
                </a:xfrm>
                <a:custGeom>
                  <a:avLst/>
                  <a:gdLst>
                    <a:gd name="T0" fmla="*/ 0 w 56"/>
                    <a:gd name="T1" fmla="*/ 23 h 101"/>
                    <a:gd name="T2" fmla="*/ 2 w 56"/>
                    <a:gd name="T3" fmla="*/ 28 h 101"/>
                    <a:gd name="T4" fmla="*/ 5 w 56"/>
                    <a:gd name="T5" fmla="*/ 35 h 101"/>
                    <a:gd name="T6" fmla="*/ 8 w 56"/>
                    <a:gd name="T7" fmla="*/ 36 h 101"/>
                    <a:gd name="T8" fmla="*/ 11 w 56"/>
                    <a:gd name="T9" fmla="*/ 44 h 101"/>
                    <a:gd name="T10" fmla="*/ 8 w 56"/>
                    <a:gd name="T11" fmla="*/ 46 h 101"/>
                    <a:gd name="T12" fmla="*/ 7 w 56"/>
                    <a:gd name="T13" fmla="*/ 53 h 101"/>
                    <a:gd name="T14" fmla="*/ 11 w 56"/>
                    <a:gd name="T15" fmla="*/ 60 h 101"/>
                    <a:gd name="T16" fmla="*/ 14 w 56"/>
                    <a:gd name="T17" fmla="*/ 68 h 101"/>
                    <a:gd name="T18" fmla="*/ 18 w 56"/>
                    <a:gd name="T19" fmla="*/ 71 h 101"/>
                    <a:gd name="T20" fmla="*/ 19 w 56"/>
                    <a:gd name="T21" fmla="*/ 82 h 101"/>
                    <a:gd name="T22" fmla="*/ 21 w 56"/>
                    <a:gd name="T23" fmla="*/ 91 h 101"/>
                    <a:gd name="T24" fmla="*/ 25 w 56"/>
                    <a:gd name="T25" fmla="*/ 100 h 101"/>
                    <a:gd name="T26" fmla="*/ 25 w 56"/>
                    <a:gd name="T27" fmla="*/ 101 h 101"/>
                    <a:gd name="T28" fmla="*/ 47 w 56"/>
                    <a:gd name="T29" fmla="*/ 98 h 101"/>
                    <a:gd name="T30" fmla="*/ 45 w 56"/>
                    <a:gd name="T31" fmla="*/ 91 h 101"/>
                    <a:gd name="T32" fmla="*/ 46 w 56"/>
                    <a:gd name="T33" fmla="*/ 82 h 101"/>
                    <a:gd name="T34" fmla="*/ 45 w 56"/>
                    <a:gd name="T35" fmla="*/ 71 h 101"/>
                    <a:gd name="T36" fmla="*/ 44 w 56"/>
                    <a:gd name="T37" fmla="*/ 60 h 101"/>
                    <a:gd name="T38" fmla="*/ 47 w 56"/>
                    <a:gd name="T39" fmla="*/ 45 h 101"/>
                    <a:gd name="T40" fmla="*/ 47 w 56"/>
                    <a:gd name="T41" fmla="*/ 32 h 101"/>
                    <a:gd name="T42" fmla="*/ 56 w 56"/>
                    <a:gd name="T43" fmla="*/ 25 h 101"/>
                    <a:gd name="T44" fmla="*/ 56 w 56"/>
                    <a:gd name="T45" fmla="*/ 21 h 101"/>
                    <a:gd name="T46" fmla="*/ 53 w 56"/>
                    <a:gd name="T47" fmla="*/ 17 h 101"/>
                    <a:gd name="T48" fmla="*/ 53 w 56"/>
                    <a:gd name="T49" fmla="*/ 12 h 101"/>
                    <a:gd name="T50" fmla="*/ 53 w 56"/>
                    <a:gd name="T51" fmla="*/ 4 h 101"/>
                    <a:gd name="T52" fmla="*/ 50 w 56"/>
                    <a:gd name="T53" fmla="*/ 0 h 101"/>
                    <a:gd name="T54" fmla="*/ 43 w 56"/>
                    <a:gd name="T55" fmla="*/ 2 h 101"/>
                    <a:gd name="T56" fmla="*/ 36 w 56"/>
                    <a:gd name="T57" fmla="*/ 4 h 101"/>
                    <a:gd name="T58" fmla="*/ 22 w 56"/>
                    <a:gd name="T59" fmla="*/ 6 h 101"/>
                    <a:gd name="T60" fmla="*/ 15 w 56"/>
                    <a:gd name="T61" fmla="*/ 8 h 101"/>
                    <a:gd name="T62" fmla="*/ 5 w 56"/>
                    <a:gd name="T63" fmla="*/ 12 h 101"/>
                    <a:gd name="T64" fmla="*/ 0 w 56"/>
                    <a:gd name="T65" fmla="*/ 12 h 101"/>
                    <a:gd name="T66" fmla="*/ 0 w 56"/>
                    <a:gd name="T67" fmla="*/ 17 h 101"/>
                    <a:gd name="T68" fmla="*/ 0 w 56"/>
                    <a:gd name="T69" fmla="*/ 2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" h="101">
                      <a:moveTo>
                        <a:pt x="0" y="23"/>
                      </a:moveTo>
                      <a:lnTo>
                        <a:pt x="2" y="28"/>
                      </a:lnTo>
                      <a:lnTo>
                        <a:pt x="5" y="35"/>
                      </a:lnTo>
                      <a:lnTo>
                        <a:pt x="8" y="36"/>
                      </a:lnTo>
                      <a:lnTo>
                        <a:pt x="11" y="44"/>
                      </a:lnTo>
                      <a:lnTo>
                        <a:pt x="8" y="46"/>
                      </a:lnTo>
                      <a:lnTo>
                        <a:pt x="7" y="53"/>
                      </a:lnTo>
                      <a:lnTo>
                        <a:pt x="11" y="60"/>
                      </a:lnTo>
                      <a:lnTo>
                        <a:pt x="14" y="68"/>
                      </a:lnTo>
                      <a:lnTo>
                        <a:pt x="18" y="71"/>
                      </a:lnTo>
                      <a:lnTo>
                        <a:pt x="19" y="82"/>
                      </a:lnTo>
                      <a:lnTo>
                        <a:pt x="21" y="91"/>
                      </a:lnTo>
                      <a:lnTo>
                        <a:pt x="25" y="100"/>
                      </a:lnTo>
                      <a:lnTo>
                        <a:pt x="25" y="101"/>
                      </a:lnTo>
                      <a:lnTo>
                        <a:pt x="47" y="98"/>
                      </a:lnTo>
                      <a:lnTo>
                        <a:pt x="45" y="91"/>
                      </a:lnTo>
                      <a:lnTo>
                        <a:pt x="46" y="82"/>
                      </a:lnTo>
                      <a:lnTo>
                        <a:pt x="45" y="71"/>
                      </a:lnTo>
                      <a:lnTo>
                        <a:pt x="44" y="60"/>
                      </a:lnTo>
                      <a:lnTo>
                        <a:pt x="47" y="45"/>
                      </a:lnTo>
                      <a:lnTo>
                        <a:pt x="47" y="32"/>
                      </a:lnTo>
                      <a:lnTo>
                        <a:pt x="56" y="25"/>
                      </a:lnTo>
                      <a:lnTo>
                        <a:pt x="56" y="21"/>
                      </a:lnTo>
                      <a:lnTo>
                        <a:pt x="53" y="17"/>
                      </a:lnTo>
                      <a:lnTo>
                        <a:pt x="53" y="12"/>
                      </a:lnTo>
                      <a:lnTo>
                        <a:pt x="53" y="4"/>
                      </a:lnTo>
                      <a:lnTo>
                        <a:pt x="50" y="0"/>
                      </a:lnTo>
                      <a:lnTo>
                        <a:pt x="43" y="2"/>
                      </a:lnTo>
                      <a:lnTo>
                        <a:pt x="36" y="4"/>
                      </a:lnTo>
                      <a:lnTo>
                        <a:pt x="22" y="6"/>
                      </a:lnTo>
                      <a:lnTo>
                        <a:pt x="15" y="8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4344733C-5BB0-5D47-8D3E-40529D5CA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0990" y="5789783"/>
                  <a:ext cx="358372" cy="795791"/>
                </a:xfrm>
                <a:custGeom>
                  <a:avLst/>
                  <a:gdLst>
                    <a:gd name="T0" fmla="*/ 18 w 50"/>
                    <a:gd name="T1" fmla="*/ 0 h 111"/>
                    <a:gd name="T2" fmla="*/ 14 w 50"/>
                    <a:gd name="T3" fmla="*/ 1 h 111"/>
                    <a:gd name="T4" fmla="*/ 9 w 50"/>
                    <a:gd name="T5" fmla="*/ 1 h 111"/>
                    <a:gd name="T6" fmla="*/ 9 w 50"/>
                    <a:gd name="T7" fmla="*/ 6 h 111"/>
                    <a:gd name="T8" fmla="*/ 8 w 50"/>
                    <a:gd name="T9" fmla="*/ 9 h 111"/>
                    <a:gd name="T10" fmla="*/ 6 w 50"/>
                    <a:gd name="T11" fmla="*/ 13 h 111"/>
                    <a:gd name="T12" fmla="*/ 9 w 50"/>
                    <a:gd name="T13" fmla="*/ 17 h 111"/>
                    <a:gd name="T14" fmla="*/ 9 w 50"/>
                    <a:gd name="T15" fmla="*/ 25 h 111"/>
                    <a:gd name="T16" fmla="*/ 9 w 50"/>
                    <a:gd name="T17" fmla="*/ 30 h 111"/>
                    <a:gd name="T18" fmla="*/ 12 w 50"/>
                    <a:gd name="T19" fmla="*/ 34 h 111"/>
                    <a:gd name="T20" fmla="*/ 12 w 50"/>
                    <a:gd name="T21" fmla="*/ 38 h 111"/>
                    <a:gd name="T22" fmla="*/ 3 w 50"/>
                    <a:gd name="T23" fmla="*/ 45 h 111"/>
                    <a:gd name="T24" fmla="*/ 3 w 50"/>
                    <a:gd name="T25" fmla="*/ 58 h 111"/>
                    <a:gd name="T26" fmla="*/ 0 w 50"/>
                    <a:gd name="T27" fmla="*/ 73 h 111"/>
                    <a:gd name="T28" fmla="*/ 1 w 50"/>
                    <a:gd name="T29" fmla="*/ 84 h 111"/>
                    <a:gd name="T30" fmla="*/ 2 w 50"/>
                    <a:gd name="T31" fmla="*/ 95 h 111"/>
                    <a:gd name="T32" fmla="*/ 1 w 50"/>
                    <a:gd name="T33" fmla="*/ 104 h 111"/>
                    <a:gd name="T34" fmla="*/ 3 w 50"/>
                    <a:gd name="T35" fmla="*/ 111 h 111"/>
                    <a:gd name="T36" fmla="*/ 40 w 50"/>
                    <a:gd name="T37" fmla="*/ 102 h 111"/>
                    <a:gd name="T38" fmla="*/ 41 w 50"/>
                    <a:gd name="T39" fmla="*/ 97 h 111"/>
                    <a:gd name="T40" fmla="*/ 49 w 50"/>
                    <a:gd name="T41" fmla="*/ 94 h 111"/>
                    <a:gd name="T42" fmla="*/ 48 w 50"/>
                    <a:gd name="T43" fmla="*/ 91 h 111"/>
                    <a:gd name="T44" fmla="*/ 50 w 50"/>
                    <a:gd name="T45" fmla="*/ 83 h 111"/>
                    <a:gd name="T46" fmla="*/ 50 w 50"/>
                    <a:gd name="T47" fmla="*/ 83 h 111"/>
                    <a:gd name="T48" fmla="*/ 41 w 50"/>
                    <a:gd name="T49" fmla="*/ 75 h 111"/>
                    <a:gd name="T50" fmla="*/ 18 w 50"/>
                    <a:gd name="T5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111">
                      <a:moveTo>
                        <a:pt x="18" y="0"/>
                      </a:moveTo>
                      <a:lnTo>
                        <a:pt x="14" y="1"/>
                      </a:lnTo>
                      <a:lnTo>
                        <a:pt x="9" y="1"/>
                      </a:lnTo>
                      <a:lnTo>
                        <a:pt x="9" y="6"/>
                      </a:lnTo>
                      <a:lnTo>
                        <a:pt x="8" y="9"/>
                      </a:lnTo>
                      <a:lnTo>
                        <a:pt x="6" y="13"/>
                      </a:lnTo>
                      <a:lnTo>
                        <a:pt x="9" y="17"/>
                      </a:lnTo>
                      <a:lnTo>
                        <a:pt x="9" y="25"/>
                      </a:lnTo>
                      <a:lnTo>
                        <a:pt x="9" y="30"/>
                      </a:lnTo>
                      <a:lnTo>
                        <a:pt x="12" y="34"/>
                      </a:lnTo>
                      <a:lnTo>
                        <a:pt x="12" y="38"/>
                      </a:lnTo>
                      <a:lnTo>
                        <a:pt x="3" y="45"/>
                      </a:lnTo>
                      <a:lnTo>
                        <a:pt x="3" y="58"/>
                      </a:lnTo>
                      <a:lnTo>
                        <a:pt x="0" y="73"/>
                      </a:lnTo>
                      <a:lnTo>
                        <a:pt x="1" y="84"/>
                      </a:lnTo>
                      <a:lnTo>
                        <a:pt x="2" y="95"/>
                      </a:lnTo>
                      <a:lnTo>
                        <a:pt x="1" y="104"/>
                      </a:lnTo>
                      <a:lnTo>
                        <a:pt x="3" y="111"/>
                      </a:lnTo>
                      <a:lnTo>
                        <a:pt x="40" y="102"/>
                      </a:lnTo>
                      <a:lnTo>
                        <a:pt x="41" y="97"/>
                      </a:lnTo>
                      <a:lnTo>
                        <a:pt x="49" y="94"/>
                      </a:lnTo>
                      <a:lnTo>
                        <a:pt x="48" y="91"/>
                      </a:lnTo>
                      <a:lnTo>
                        <a:pt x="50" y="83"/>
                      </a:lnTo>
                      <a:lnTo>
                        <a:pt x="50" y="83"/>
                      </a:lnTo>
                      <a:lnTo>
                        <a:pt x="41" y="7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4FF9F90F-551F-2B46-A5CD-28EE878A6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8923" y="10263420"/>
                  <a:ext cx="3126157" cy="2430390"/>
                </a:xfrm>
                <a:custGeom>
                  <a:avLst/>
                  <a:gdLst>
                    <a:gd name="connsiteX0" fmla="*/ 302516 w 770887"/>
                    <a:gd name="connsiteY0" fmla="*/ 482511 h 599162"/>
                    <a:gd name="connsiteX1" fmla="*/ 307819 w 770887"/>
                    <a:gd name="connsiteY1" fmla="*/ 487813 h 599162"/>
                    <a:gd name="connsiteX2" fmla="*/ 318423 w 770887"/>
                    <a:gd name="connsiteY2" fmla="*/ 494883 h 599162"/>
                    <a:gd name="connsiteX3" fmla="*/ 311354 w 770887"/>
                    <a:gd name="connsiteY3" fmla="*/ 496651 h 599162"/>
                    <a:gd name="connsiteX4" fmla="*/ 307819 w 770887"/>
                    <a:gd name="connsiteY4" fmla="*/ 496651 h 599162"/>
                    <a:gd name="connsiteX5" fmla="*/ 300749 w 770887"/>
                    <a:gd name="connsiteY5" fmla="*/ 501953 h 599162"/>
                    <a:gd name="connsiteX6" fmla="*/ 300749 w 770887"/>
                    <a:gd name="connsiteY6" fmla="*/ 503720 h 599162"/>
                    <a:gd name="connsiteX7" fmla="*/ 300749 w 770887"/>
                    <a:gd name="connsiteY7" fmla="*/ 509023 h 599162"/>
                    <a:gd name="connsiteX8" fmla="*/ 304284 w 770887"/>
                    <a:gd name="connsiteY8" fmla="*/ 509023 h 599162"/>
                    <a:gd name="connsiteX9" fmla="*/ 311354 w 770887"/>
                    <a:gd name="connsiteY9" fmla="*/ 517860 h 599162"/>
                    <a:gd name="connsiteX10" fmla="*/ 311354 w 770887"/>
                    <a:gd name="connsiteY10" fmla="*/ 521395 h 599162"/>
                    <a:gd name="connsiteX11" fmla="*/ 306051 w 770887"/>
                    <a:gd name="connsiteY11" fmla="*/ 523162 h 599162"/>
                    <a:gd name="connsiteX12" fmla="*/ 302516 w 770887"/>
                    <a:gd name="connsiteY12" fmla="*/ 523162 h 599162"/>
                    <a:gd name="connsiteX13" fmla="*/ 298982 w 770887"/>
                    <a:gd name="connsiteY13" fmla="*/ 524930 h 599162"/>
                    <a:gd name="connsiteX14" fmla="*/ 297214 w 770887"/>
                    <a:gd name="connsiteY14" fmla="*/ 524930 h 599162"/>
                    <a:gd name="connsiteX15" fmla="*/ 291912 w 770887"/>
                    <a:gd name="connsiteY15" fmla="*/ 528465 h 599162"/>
                    <a:gd name="connsiteX16" fmla="*/ 291912 w 770887"/>
                    <a:gd name="connsiteY16" fmla="*/ 533767 h 599162"/>
                    <a:gd name="connsiteX17" fmla="*/ 291912 w 770887"/>
                    <a:gd name="connsiteY17" fmla="*/ 535534 h 599162"/>
                    <a:gd name="connsiteX18" fmla="*/ 288377 w 770887"/>
                    <a:gd name="connsiteY18" fmla="*/ 540837 h 599162"/>
                    <a:gd name="connsiteX19" fmla="*/ 283075 w 770887"/>
                    <a:gd name="connsiteY19" fmla="*/ 531999 h 599162"/>
                    <a:gd name="connsiteX20" fmla="*/ 283075 w 770887"/>
                    <a:gd name="connsiteY20" fmla="*/ 533767 h 599162"/>
                    <a:gd name="connsiteX21" fmla="*/ 281307 w 770887"/>
                    <a:gd name="connsiteY21" fmla="*/ 537302 h 599162"/>
                    <a:gd name="connsiteX22" fmla="*/ 276005 w 770887"/>
                    <a:gd name="connsiteY22" fmla="*/ 542604 h 599162"/>
                    <a:gd name="connsiteX23" fmla="*/ 272470 w 770887"/>
                    <a:gd name="connsiteY23" fmla="*/ 549674 h 599162"/>
                    <a:gd name="connsiteX24" fmla="*/ 272470 w 770887"/>
                    <a:gd name="connsiteY24" fmla="*/ 551441 h 599162"/>
                    <a:gd name="connsiteX25" fmla="*/ 272470 w 770887"/>
                    <a:gd name="connsiteY25" fmla="*/ 558511 h 599162"/>
                    <a:gd name="connsiteX26" fmla="*/ 256563 w 770887"/>
                    <a:gd name="connsiteY26" fmla="*/ 558511 h 599162"/>
                    <a:gd name="connsiteX27" fmla="*/ 268935 w 770887"/>
                    <a:gd name="connsiteY27" fmla="*/ 554976 h 599162"/>
                    <a:gd name="connsiteX28" fmla="*/ 270703 w 770887"/>
                    <a:gd name="connsiteY28" fmla="*/ 551441 h 599162"/>
                    <a:gd name="connsiteX29" fmla="*/ 272470 w 770887"/>
                    <a:gd name="connsiteY29" fmla="*/ 547906 h 599162"/>
                    <a:gd name="connsiteX30" fmla="*/ 270703 w 770887"/>
                    <a:gd name="connsiteY30" fmla="*/ 542604 h 599162"/>
                    <a:gd name="connsiteX31" fmla="*/ 267168 w 770887"/>
                    <a:gd name="connsiteY31" fmla="*/ 540837 h 599162"/>
                    <a:gd name="connsiteX32" fmla="*/ 265400 w 770887"/>
                    <a:gd name="connsiteY32" fmla="*/ 540837 h 599162"/>
                    <a:gd name="connsiteX33" fmla="*/ 261866 w 770887"/>
                    <a:gd name="connsiteY33" fmla="*/ 537302 h 599162"/>
                    <a:gd name="connsiteX34" fmla="*/ 261866 w 770887"/>
                    <a:gd name="connsiteY34" fmla="*/ 535534 h 599162"/>
                    <a:gd name="connsiteX35" fmla="*/ 260098 w 770887"/>
                    <a:gd name="connsiteY35" fmla="*/ 524930 h 599162"/>
                    <a:gd name="connsiteX36" fmla="*/ 263633 w 770887"/>
                    <a:gd name="connsiteY36" fmla="*/ 521395 h 599162"/>
                    <a:gd name="connsiteX37" fmla="*/ 265400 w 770887"/>
                    <a:gd name="connsiteY37" fmla="*/ 517860 h 599162"/>
                    <a:gd name="connsiteX38" fmla="*/ 270703 w 770887"/>
                    <a:gd name="connsiteY38" fmla="*/ 514325 h 599162"/>
                    <a:gd name="connsiteX39" fmla="*/ 272470 w 770887"/>
                    <a:gd name="connsiteY39" fmla="*/ 516093 h 599162"/>
                    <a:gd name="connsiteX40" fmla="*/ 277772 w 770887"/>
                    <a:gd name="connsiteY40" fmla="*/ 521395 h 599162"/>
                    <a:gd name="connsiteX41" fmla="*/ 281307 w 770887"/>
                    <a:gd name="connsiteY41" fmla="*/ 528465 h 599162"/>
                    <a:gd name="connsiteX42" fmla="*/ 281307 w 770887"/>
                    <a:gd name="connsiteY42" fmla="*/ 521395 h 599162"/>
                    <a:gd name="connsiteX43" fmla="*/ 279540 w 770887"/>
                    <a:gd name="connsiteY43" fmla="*/ 514325 h 599162"/>
                    <a:gd name="connsiteX44" fmla="*/ 276005 w 770887"/>
                    <a:gd name="connsiteY44" fmla="*/ 509023 h 599162"/>
                    <a:gd name="connsiteX45" fmla="*/ 281307 w 770887"/>
                    <a:gd name="connsiteY45" fmla="*/ 507255 h 599162"/>
                    <a:gd name="connsiteX46" fmla="*/ 288377 w 770887"/>
                    <a:gd name="connsiteY46" fmla="*/ 510790 h 599162"/>
                    <a:gd name="connsiteX47" fmla="*/ 291912 w 770887"/>
                    <a:gd name="connsiteY47" fmla="*/ 510790 h 599162"/>
                    <a:gd name="connsiteX48" fmla="*/ 291912 w 770887"/>
                    <a:gd name="connsiteY48" fmla="*/ 507255 h 599162"/>
                    <a:gd name="connsiteX49" fmla="*/ 291912 w 770887"/>
                    <a:gd name="connsiteY49" fmla="*/ 505488 h 599162"/>
                    <a:gd name="connsiteX50" fmla="*/ 291912 w 770887"/>
                    <a:gd name="connsiteY50" fmla="*/ 501953 h 599162"/>
                    <a:gd name="connsiteX51" fmla="*/ 291912 w 770887"/>
                    <a:gd name="connsiteY51" fmla="*/ 496651 h 599162"/>
                    <a:gd name="connsiteX52" fmla="*/ 290144 w 770887"/>
                    <a:gd name="connsiteY52" fmla="*/ 493116 h 599162"/>
                    <a:gd name="connsiteX53" fmla="*/ 297214 w 770887"/>
                    <a:gd name="connsiteY53" fmla="*/ 487813 h 599162"/>
                    <a:gd name="connsiteX54" fmla="*/ 55075 w 770887"/>
                    <a:gd name="connsiteY54" fmla="*/ 374697 h 599162"/>
                    <a:gd name="connsiteX55" fmla="*/ 58610 w 770887"/>
                    <a:gd name="connsiteY55" fmla="*/ 374697 h 599162"/>
                    <a:gd name="connsiteX56" fmla="*/ 63912 w 770887"/>
                    <a:gd name="connsiteY56" fmla="*/ 385302 h 599162"/>
                    <a:gd name="connsiteX57" fmla="*/ 63912 w 770887"/>
                    <a:gd name="connsiteY57" fmla="*/ 390604 h 599162"/>
                    <a:gd name="connsiteX58" fmla="*/ 60377 w 770887"/>
                    <a:gd name="connsiteY58" fmla="*/ 395906 h 599162"/>
                    <a:gd name="connsiteX59" fmla="*/ 56842 w 770887"/>
                    <a:gd name="connsiteY59" fmla="*/ 395906 h 599162"/>
                    <a:gd name="connsiteX60" fmla="*/ 51540 w 770887"/>
                    <a:gd name="connsiteY60" fmla="*/ 395906 h 599162"/>
                    <a:gd name="connsiteX61" fmla="*/ 44470 w 770887"/>
                    <a:gd name="connsiteY61" fmla="*/ 390604 h 599162"/>
                    <a:gd name="connsiteX62" fmla="*/ 35633 w 770887"/>
                    <a:gd name="connsiteY62" fmla="*/ 383534 h 599162"/>
                    <a:gd name="connsiteX63" fmla="*/ 44470 w 770887"/>
                    <a:gd name="connsiteY63" fmla="*/ 378232 h 599162"/>
                    <a:gd name="connsiteX64" fmla="*/ 49773 w 770887"/>
                    <a:gd name="connsiteY64" fmla="*/ 378232 h 599162"/>
                    <a:gd name="connsiteX65" fmla="*/ 4447 w 770887"/>
                    <a:gd name="connsiteY65" fmla="*/ 224465 h 599162"/>
                    <a:gd name="connsiteX66" fmla="*/ 5929 w 770887"/>
                    <a:gd name="connsiteY66" fmla="*/ 230488 h 599162"/>
                    <a:gd name="connsiteX67" fmla="*/ 8894 w 770887"/>
                    <a:gd name="connsiteY67" fmla="*/ 233499 h 599162"/>
                    <a:gd name="connsiteX68" fmla="*/ 16306 w 770887"/>
                    <a:gd name="connsiteY68" fmla="*/ 235005 h 599162"/>
                    <a:gd name="connsiteX69" fmla="*/ 23717 w 770887"/>
                    <a:gd name="connsiteY69" fmla="*/ 235005 h 599162"/>
                    <a:gd name="connsiteX70" fmla="*/ 28164 w 770887"/>
                    <a:gd name="connsiteY70" fmla="*/ 238016 h 599162"/>
                    <a:gd name="connsiteX71" fmla="*/ 28164 w 770887"/>
                    <a:gd name="connsiteY71" fmla="*/ 242533 h 599162"/>
                    <a:gd name="connsiteX72" fmla="*/ 31129 w 770887"/>
                    <a:gd name="connsiteY72" fmla="*/ 245544 h 599162"/>
                    <a:gd name="connsiteX73" fmla="*/ 37058 w 770887"/>
                    <a:gd name="connsiteY73" fmla="*/ 251566 h 599162"/>
                    <a:gd name="connsiteX74" fmla="*/ 44470 w 770887"/>
                    <a:gd name="connsiteY74" fmla="*/ 262106 h 599162"/>
                    <a:gd name="connsiteX75" fmla="*/ 40023 w 770887"/>
                    <a:gd name="connsiteY75" fmla="*/ 262106 h 599162"/>
                    <a:gd name="connsiteX76" fmla="*/ 31129 w 770887"/>
                    <a:gd name="connsiteY76" fmla="*/ 262106 h 599162"/>
                    <a:gd name="connsiteX77" fmla="*/ 29647 w 770887"/>
                    <a:gd name="connsiteY77" fmla="*/ 265117 h 599162"/>
                    <a:gd name="connsiteX78" fmla="*/ 23717 w 770887"/>
                    <a:gd name="connsiteY78" fmla="*/ 259095 h 599162"/>
                    <a:gd name="connsiteX79" fmla="*/ 20753 w 770887"/>
                    <a:gd name="connsiteY79" fmla="*/ 250061 h 599162"/>
                    <a:gd name="connsiteX80" fmla="*/ 19270 w 770887"/>
                    <a:gd name="connsiteY80" fmla="*/ 247050 h 599162"/>
                    <a:gd name="connsiteX81" fmla="*/ 16306 w 770887"/>
                    <a:gd name="connsiteY81" fmla="*/ 244038 h 599162"/>
                    <a:gd name="connsiteX82" fmla="*/ 14823 w 770887"/>
                    <a:gd name="connsiteY82" fmla="*/ 244038 h 599162"/>
                    <a:gd name="connsiteX83" fmla="*/ 13341 w 770887"/>
                    <a:gd name="connsiteY83" fmla="*/ 244038 h 599162"/>
                    <a:gd name="connsiteX84" fmla="*/ 10376 w 770887"/>
                    <a:gd name="connsiteY84" fmla="*/ 244038 h 599162"/>
                    <a:gd name="connsiteX85" fmla="*/ 8894 w 770887"/>
                    <a:gd name="connsiteY85" fmla="*/ 244038 h 599162"/>
                    <a:gd name="connsiteX86" fmla="*/ 4447 w 770887"/>
                    <a:gd name="connsiteY86" fmla="*/ 244038 h 599162"/>
                    <a:gd name="connsiteX87" fmla="*/ 2964 w 770887"/>
                    <a:gd name="connsiteY87" fmla="*/ 242533 h 599162"/>
                    <a:gd name="connsiteX88" fmla="*/ 1482 w 770887"/>
                    <a:gd name="connsiteY88" fmla="*/ 239521 h 599162"/>
                    <a:gd name="connsiteX89" fmla="*/ 0 w 770887"/>
                    <a:gd name="connsiteY89" fmla="*/ 235005 h 599162"/>
                    <a:gd name="connsiteX90" fmla="*/ 0 w 770887"/>
                    <a:gd name="connsiteY90" fmla="*/ 230488 h 599162"/>
                    <a:gd name="connsiteX91" fmla="*/ 4447 w 770887"/>
                    <a:gd name="connsiteY91" fmla="*/ 224465 h 599162"/>
                    <a:gd name="connsiteX92" fmla="*/ 277183 w 770887"/>
                    <a:gd name="connsiteY92" fmla="*/ 0 h 599162"/>
                    <a:gd name="connsiteX93" fmla="*/ 283168 w 770887"/>
                    <a:gd name="connsiteY93" fmla="*/ 5977 h 599162"/>
                    <a:gd name="connsiteX94" fmla="*/ 286160 w 770887"/>
                    <a:gd name="connsiteY94" fmla="*/ 10459 h 599162"/>
                    <a:gd name="connsiteX95" fmla="*/ 283168 w 770887"/>
                    <a:gd name="connsiteY95" fmla="*/ 10459 h 599162"/>
                    <a:gd name="connsiteX96" fmla="*/ 283168 w 770887"/>
                    <a:gd name="connsiteY96" fmla="*/ 14942 h 599162"/>
                    <a:gd name="connsiteX97" fmla="*/ 287656 w 770887"/>
                    <a:gd name="connsiteY97" fmla="*/ 17930 h 599162"/>
                    <a:gd name="connsiteX98" fmla="*/ 293640 w 770887"/>
                    <a:gd name="connsiteY98" fmla="*/ 17930 h 599162"/>
                    <a:gd name="connsiteX99" fmla="*/ 293640 w 770887"/>
                    <a:gd name="connsiteY99" fmla="*/ 13447 h 599162"/>
                    <a:gd name="connsiteX100" fmla="*/ 296632 w 770887"/>
                    <a:gd name="connsiteY100" fmla="*/ 10459 h 599162"/>
                    <a:gd name="connsiteX101" fmla="*/ 299624 w 770887"/>
                    <a:gd name="connsiteY101" fmla="*/ 13447 h 599162"/>
                    <a:gd name="connsiteX102" fmla="*/ 304113 w 770887"/>
                    <a:gd name="connsiteY102" fmla="*/ 19424 h 599162"/>
                    <a:gd name="connsiteX103" fmla="*/ 313089 w 770887"/>
                    <a:gd name="connsiteY103" fmla="*/ 17930 h 599162"/>
                    <a:gd name="connsiteX104" fmla="*/ 325058 w 770887"/>
                    <a:gd name="connsiteY104" fmla="*/ 20918 h 599162"/>
                    <a:gd name="connsiteX105" fmla="*/ 325058 w 770887"/>
                    <a:gd name="connsiteY105" fmla="*/ 25401 h 599162"/>
                    <a:gd name="connsiteX106" fmla="*/ 328050 w 770887"/>
                    <a:gd name="connsiteY106" fmla="*/ 31377 h 599162"/>
                    <a:gd name="connsiteX107" fmla="*/ 335530 w 770887"/>
                    <a:gd name="connsiteY107" fmla="*/ 37354 h 599162"/>
                    <a:gd name="connsiteX108" fmla="*/ 351987 w 770887"/>
                    <a:gd name="connsiteY108" fmla="*/ 37354 h 599162"/>
                    <a:gd name="connsiteX109" fmla="*/ 356475 w 770887"/>
                    <a:gd name="connsiteY109" fmla="*/ 37354 h 599162"/>
                    <a:gd name="connsiteX110" fmla="*/ 360963 w 770887"/>
                    <a:gd name="connsiteY110" fmla="*/ 34366 h 599162"/>
                    <a:gd name="connsiteX111" fmla="*/ 366948 w 770887"/>
                    <a:gd name="connsiteY111" fmla="*/ 34366 h 599162"/>
                    <a:gd name="connsiteX112" fmla="*/ 374428 w 770887"/>
                    <a:gd name="connsiteY112" fmla="*/ 38848 h 599162"/>
                    <a:gd name="connsiteX113" fmla="*/ 375924 w 770887"/>
                    <a:gd name="connsiteY113" fmla="*/ 43331 h 599162"/>
                    <a:gd name="connsiteX114" fmla="*/ 375924 w 770887"/>
                    <a:gd name="connsiteY114" fmla="*/ 47813 h 599162"/>
                    <a:gd name="connsiteX115" fmla="*/ 375924 w 770887"/>
                    <a:gd name="connsiteY115" fmla="*/ 48560 h 599162"/>
                    <a:gd name="connsiteX116" fmla="*/ 375924 w 770887"/>
                    <a:gd name="connsiteY116" fmla="*/ 50802 h 599162"/>
                    <a:gd name="connsiteX117" fmla="*/ 383404 w 770887"/>
                    <a:gd name="connsiteY117" fmla="*/ 46319 h 599162"/>
                    <a:gd name="connsiteX118" fmla="*/ 392381 w 770887"/>
                    <a:gd name="connsiteY118" fmla="*/ 43331 h 599162"/>
                    <a:gd name="connsiteX119" fmla="*/ 398365 w 770887"/>
                    <a:gd name="connsiteY119" fmla="*/ 43331 h 599162"/>
                    <a:gd name="connsiteX120" fmla="*/ 410334 w 770887"/>
                    <a:gd name="connsiteY120" fmla="*/ 47813 h 599162"/>
                    <a:gd name="connsiteX121" fmla="*/ 420806 w 770887"/>
                    <a:gd name="connsiteY121" fmla="*/ 50802 h 599162"/>
                    <a:gd name="connsiteX122" fmla="*/ 432775 w 770887"/>
                    <a:gd name="connsiteY122" fmla="*/ 47813 h 599162"/>
                    <a:gd name="connsiteX123" fmla="*/ 438759 w 770887"/>
                    <a:gd name="connsiteY123" fmla="*/ 43331 h 599162"/>
                    <a:gd name="connsiteX124" fmla="*/ 444743 w 770887"/>
                    <a:gd name="connsiteY124" fmla="*/ 43331 h 599162"/>
                    <a:gd name="connsiteX125" fmla="*/ 447736 w 770887"/>
                    <a:gd name="connsiteY125" fmla="*/ 43331 h 599162"/>
                    <a:gd name="connsiteX126" fmla="*/ 455216 w 770887"/>
                    <a:gd name="connsiteY126" fmla="*/ 50802 h 599162"/>
                    <a:gd name="connsiteX127" fmla="*/ 462696 w 770887"/>
                    <a:gd name="connsiteY127" fmla="*/ 56778 h 599162"/>
                    <a:gd name="connsiteX128" fmla="*/ 476161 w 770887"/>
                    <a:gd name="connsiteY128" fmla="*/ 58272 h 599162"/>
                    <a:gd name="connsiteX129" fmla="*/ 482145 w 770887"/>
                    <a:gd name="connsiteY129" fmla="*/ 110568 h 599162"/>
                    <a:gd name="connsiteX130" fmla="*/ 500098 w 770887"/>
                    <a:gd name="connsiteY130" fmla="*/ 242056 h 599162"/>
                    <a:gd name="connsiteX131" fmla="*/ 521043 w 770887"/>
                    <a:gd name="connsiteY131" fmla="*/ 400438 h 599162"/>
                    <a:gd name="connsiteX132" fmla="*/ 525531 w 770887"/>
                    <a:gd name="connsiteY132" fmla="*/ 409403 h 599162"/>
                    <a:gd name="connsiteX133" fmla="*/ 540492 w 770887"/>
                    <a:gd name="connsiteY133" fmla="*/ 409403 h 599162"/>
                    <a:gd name="connsiteX134" fmla="*/ 543484 w 770887"/>
                    <a:gd name="connsiteY134" fmla="*/ 400438 h 599162"/>
                    <a:gd name="connsiteX135" fmla="*/ 555453 w 770887"/>
                    <a:gd name="connsiteY135" fmla="*/ 400438 h 599162"/>
                    <a:gd name="connsiteX136" fmla="*/ 555453 w 770887"/>
                    <a:gd name="connsiteY136" fmla="*/ 404920 h 599162"/>
                    <a:gd name="connsiteX137" fmla="*/ 559941 w 770887"/>
                    <a:gd name="connsiteY137" fmla="*/ 410897 h 599162"/>
                    <a:gd name="connsiteX138" fmla="*/ 579390 w 770887"/>
                    <a:gd name="connsiteY138" fmla="*/ 424344 h 599162"/>
                    <a:gd name="connsiteX139" fmla="*/ 595847 w 770887"/>
                    <a:gd name="connsiteY139" fmla="*/ 442274 h 599162"/>
                    <a:gd name="connsiteX140" fmla="*/ 604823 w 770887"/>
                    <a:gd name="connsiteY140" fmla="*/ 434803 h 599162"/>
                    <a:gd name="connsiteX141" fmla="*/ 610807 w 770887"/>
                    <a:gd name="connsiteY141" fmla="*/ 419862 h 599162"/>
                    <a:gd name="connsiteX142" fmla="*/ 618288 w 770887"/>
                    <a:gd name="connsiteY142" fmla="*/ 412391 h 599162"/>
                    <a:gd name="connsiteX143" fmla="*/ 625768 w 770887"/>
                    <a:gd name="connsiteY143" fmla="*/ 407908 h 599162"/>
                    <a:gd name="connsiteX144" fmla="*/ 639233 w 770887"/>
                    <a:gd name="connsiteY144" fmla="*/ 413885 h 599162"/>
                    <a:gd name="connsiteX145" fmla="*/ 655690 w 770887"/>
                    <a:gd name="connsiteY145" fmla="*/ 425838 h 599162"/>
                    <a:gd name="connsiteX146" fmla="*/ 672146 w 770887"/>
                    <a:gd name="connsiteY146" fmla="*/ 442274 h 599162"/>
                    <a:gd name="connsiteX147" fmla="*/ 684115 w 770887"/>
                    <a:gd name="connsiteY147" fmla="*/ 455722 h 599162"/>
                    <a:gd name="connsiteX148" fmla="*/ 708052 w 770887"/>
                    <a:gd name="connsiteY148" fmla="*/ 479629 h 599162"/>
                    <a:gd name="connsiteX149" fmla="*/ 723013 w 770887"/>
                    <a:gd name="connsiteY149" fmla="*/ 500547 h 599162"/>
                    <a:gd name="connsiteX150" fmla="*/ 731989 w 770887"/>
                    <a:gd name="connsiteY150" fmla="*/ 502041 h 599162"/>
                    <a:gd name="connsiteX151" fmla="*/ 742462 w 770887"/>
                    <a:gd name="connsiteY151" fmla="*/ 503535 h 599162"/>
                    <a:gd name="connsiteX152" fmla="*/ 760415 w 770887"/>
                    <a:gd name="connsiteY152" fmla="*/ 509512 h 599162"/>
                    <a:gd name="connsiteX153" fmla="*/ 767895 w 770887"/>
                    <a:gd name="connsiteY153" fmla="*/ 513994 h 599162"/>
                    <a:gd name="connsiteX154" fmla="*/ 767895 w 770887"/>
                    <a:gd name="connsiteY154" fmla="*/ 519971 h 599162"/>
                    <a:gd name="connsiteX155" fmla="*/ 770887 w 770887"/>
                    <a:gd name="connsiteY155" fmla="*/ 533419 h 599162"/>
                    <a:gd name="connsiteX156" fmla="*/ 770887 w 770887"/>
                    <a:gd name="connsiteY156" fmla="*/ 539395 h 599162"/>
                    <a:gd name="connsiteX157" fmla="*/ 770887 w 770887"/>
                    <a:gd name="connsiteY157" fmla="*/ 545372 h 599162"/>
                    <a:gd name="connsiteX158" fmla="*/ 770887 w 770887"/>
                    <a:gd name="connsiteY158" fmla="*/ 558820 h 599162"/>
                    <a:gd name="connsiteX159" fmla="*/ 764903 w 770887"/>
                    <a:gd name="connsiteY159" fmla="*/ 563302 h 599162"/>
                    <a:gd name="connsiteX160" fmla="*/ 760415 w 770887"/>
                    <a:gd name="connsiteY160" fmla="*/ 557325 h 599162"/>
                    <a:gd name="connsiteX161" fmla="*/ 755926 w 770887"/>
                    <a:gd name="connsiteY161" fmla="*/ 549855 h 599162"/>
                    <a:gd name="connsiteX162" fmla="*/ 751438 w 770887"/>
                    <a:gd name="connsiteY162" fmla="*/ 552843 h 599162"/>
                    <a:gd name="connsiteX163" fmla="*/ 755926 w 770887"/>
                    <a:gd name="connsiteY163" fmla="*/ 560314 h 599162"/>
                    <a:gd name="connsiteX164" fmla="*/ 752934 w 770887"/>
                    <a:gd name="connsiteY164" fmla="*/ 561808 h 599162"/>
                    <a:gd name="connsiteX165" fmla="*/ 748446 w 770887"/>
                    <a:gd name="connsiteY165" fmla="*/ 558820 h 599162"/>
                    <a:gd name="connsiteX166" fmla="*/ 739470 w 770887"/>
                    <a:gd name="connsiteY166" fmla="*/ 555831 h 599162"/>
                    <a:gd name="connsiteX167" fmla="*/ 739470 w 770887"/>
                    <a:gd name="connsiteY167" fmla="*/ 549855 h 599162"/>
                    <a:gd name="connsiteX168" fmla="*/ 736478 w 770887"/>
                    <a:gd name="connsiteY168" fmla="*/ 542384 h 599162"/>
                    <a:gd name="connsiteX169" fmla="*/ 731989 w 770887"/>
                    <a:gd name="connsiteY169" fmla="*/ 539395 h 599162"/>
                    <a:gd name="connsiteX170" fmla="*/ 728997 w 770887"/>
                    <a:gd name="connsiteY170" fmla="*/ 533419 h 599162"/>
                    <a:gd name="connsiteX171" fmla="*/ 717029 w 770887"/>
                    <a:gd name="connsiteY171" fmla="*/ 524454 h 599162"/>
                    <a:gd name="connsiteX172" fmla="*/ 706556 w 770887"/>
                    <a:gd name="connsiteY172" fmla="*/ 525948 h 599162"/>
                    <a:gd name="connsiteX173" fmla="*/ 709548 w 770887"/>
                    <a:gd name="connsiteY173" fmla="*/ 530430 h 599162"/>
                    <a:gd name="connsiteX174" fmla="*/ 712540 w 770887"/>
                    <a:gd name="connsiteY174" fmla="*/ 533419 h 599162"/>
                    <a:gd name="connsiteX175" fmla="*/ 723013 w 770887"/>
                    <a:gd name="connsiteY175" fmla="*/ 539395 h 599162"/>
                    <a:gd name="connsiteX176" fmla="*/ 728997 w 770887"/>
                    <a:gd name="connsiteY176" fmla="*/ 545372 h 599162"/>
                    <a:gd name="connsiteX177" fmla="*/ 728997 w 770887"/>
                    <a:gd name="connsiteY177" fmla="*/ 549855 h 599162"/>
                    <a:gd name="connsiteX178" fmla="*/ 733485 w 770887"/>
                    <a:gd name="connsiteY178" fmla="*/ 554337 h 599162"/>
                    <a:gd name="connsiteX179" fmla="*/ 736478 w 770887"/>
                    <a:gd name="connsiteY179" fmla="*/ 558820 h 599162"/>
                    <a:gd name="connsiteX180" fmla="*/ 739470 w 770887"/>
                    <a:gd name="connsiteY180" fmla="*/ 569279 h 599162"/>
                    <a:gd name="connsiteX181" fmla="*/ 739470 w 770887"/>
                    <a:gd name="connsiteY181" fmla="*/ 572267 h 599162"/>
                    <a:gd name="connsiteX182" fmla="*/ 734981 w 770887"/>
                    <a:gd name="connsiteY182" fmla="*/ 573761 h 599162"/>
                    <a:gd name="connsiteX183" fmla="*/ 731989 w 770887"/>
                    <a:gd name="connsiteY183" fmla="*/ 566290 h 599162"/>
                    <a:gd name="connsiteX184" fmla="*/ 731989 w 770887"/>
                    <a:gd name="connsiteY184" fmla="*/ 573761 h 599162"/>
                    <a:gd name="connsiteX185" fmla="*/ 728997 w 770887"/>
                    <a:gd name="connsiteY185" fmla="*/ 579738 h 599162"/>
                    <a:gd name="connsiteX186" fmla="*/ 724509 w 770887"/>
                    <a:gd name="connsiteY186" fmla="*/ 578244 h 599162"/>
                    <a:gd name="connsiteX187" fmla="*/ 717029 w 770887"/>
                    <a:gd name="connsiteY187" fmla="*/ 570773 h 599162"/>
                    <a:gd name="connsiteX188" fmla="*/ 709548 w 770887"/>
                    <a:gd name="connsiteY188" fmla="*/ 561808 h 599162"/>
                    <a:gd name="connsiteX189" fmla="*/ 703564 w 770887"/>
                    <a:gd name="connsiteY189" fmla="*/ 564796 h 599162"/>
                    <a:gd name="connsiteX190" fmla="*/ 699076 w 770887"/>
                    <a:gd name="connsiteY190" fmla="*/ 564796 h 599162"/>
                    <a:gd name="connsiteX191" fmla="*/ 702068 w 770887"/>
                    <a:gd name="connsiteY191" fmla="*/ 555831 h 599162"/>
                    <a:gd name="connsiteX192" fmla="*/ 709548 w 770887"/>
                    <a:gd name="connsiteY192" fmla="*/ 554337 h 599162"/>
                    <a:gd name="connsiteX193" fmla="*/ 706556 w 770887"/>
                    <a:gd name="connsiteY193" fmla="*/ 545372 h 599162"/>
                    <a:gd name="connsiteX194" fmla="*/ 697580 w 770887"/>
                    <a:gd name="connsiteY194" fmla="*/ 549855 h 599162"/>
                    <a:gd name="connsiteX195" fmla="*/ 700572 w 770887"/>
                    <a:gd name="connsiteY195" fmla="*/ 540890 h 599162"/>
                    <a:gd name="connsiteX196" fmla="*/ 696084 w 770887"/>
                    <a:gd name="connsiteY196" fmla="*/ 534913 h 599162"/>
                    <a:gd name="connsiteX197" fmla="*/ 694588 w 770887"/>
                    <a:gd name="connsiteY197" fmla="*/ 530430 h 599162"/>
                    <a:gd name="connsiteX198" fmla="*/ 694588 w 770887"/>
                    <a:gd name="connsiteY198" fmla="*/ 525948 h 599162"/>
                    <a:gd name="connsiteX199" fmla="*/ 700572 w 770887"/>
                    <a:gd name="connsiteY199" fmla="*/ 516983 h 599162"/>
                    <a:gd name="connsiteX200" fmla="*/ 693091 w 770887"/>
                    <a:gd name="connsiteY200" fmla="*/ 516983 h 599162"/>
                    <a:gd name="connsiteX201" fmla="*/ 690099 w 770887"/>
                    <a:gd name="connsiteY201" fmla="*/ 519971 h 599162"/>
                    <a:gd name="connsiteX202" fmla="*/ 690099 w 770887"/>
                    <a:gd name="connsiteY202" fmla="*/ 522959 h 599162"/>
                    <a:gd name="connsiteX203" fmla="*/ 690099 w 770887"/>
                    <a:gd name="connsiteY203" fmla="*/ 531925 h 599162"/>
                    <a:gd name="connsiteX204" fmla="*/ 685611 w 770887"/>
                    <a:gd name="connsiteY204" fmla="*/ 534913 h 599162"/>
                    <a:gd name="connsiteX205" fmla="*/ 682619 w 770887"/>
                    <a:gd name="connsiteY205" fmla="*/ 537901 h 599162"/>
                    <a:gd name="connsiteX206" fmla="*/ 682619 w 770887"/>
                    <a:gd name="connsiteY206" fmla="*/ 533419 h 599162"/>
                    <a:gd name="connsiteX207" fmla="*/ 681123 w 770887"/>
                    <a:gd name="connsiteY207" fmla="*/ 527442 h 599162"/>
                    <a:gd name="connsiteX208" fmla="*/ 679627 w 770887"/>
                    <a:gd name="connsiteY208" fmla="*/ 519971 h 599162"/>
                    <a:gd name="connsiteX209" fmla="*/ 678131 w 770887"/>
                    <a:gd name="connsiteY209" fmla="*/ 515489 h 599162"/>
                    <a:gd name="connsiteX210" fmla="*/ 676635 w 770887"/>
                    <a:gd name="connsiteY210" fmla="*/ 511006 h 599162"/>
                    <a:gd name="connsiteX211" fmla="*/ 676635 w 770887"/>
                    <a:gd name="connsiteY211" fmla="*/ 506524 h 599162"/>
                    <a:gd name="connsiteX212" fmla="*/ 681123 w 770887"/>
                    <a:gd name="connsiteY212" fmla="*/ 503535 h 599162"/>
                    <a:gd name="connsiteX213" fmla="*/ 684115 w 770887"/>
                    <a:gd name="connsiteY213" fmla="*/ 499053 h 599162"/>
                    <a:gd name="connsiteX214" fmla="*/ 690099 w 770887"/>
                    <a:gd name="connsiteY214" fmla="*/ 493076 h 599162"/>
                    <a:gd name="connsiteX215" fmla="*/ 684115 w 770887"/>
                    <a:gd name="connsiteY215" fmla="*/ 482617 h 599162"/>
                    <a:gd name="connsiteX216" fmla="*/ 681123 w 770887"/>
                    <a:gd name="connsiteY216" fmla="*/ 484111 h 599162"/>
                    <a:gd name="connsiteX217" fmla="*/ 678131 w 770887"/>
                    <a:gd name="connsiteY217" fmla="*/ 491582 h 599162"/>
                    <a:gd name="connsiteX218" fmla="*/ 672146 w 770887"/>
                    <a:gd name="connsiteY218" fmla="*/ 499053 h 599162"/>
                    <a:gd name="connsiteX219" fmla="*/ 667658 w 770887"/>
                    <a:gd name="connsiteY219" fmla="*/ 502041 h 599162"/>
                    <a:gd name="connsiteX220" fmla="*/ 666162 w 770887"/>
                    <a:gd name="connsiteY220" fmla="*/ 505029 h 599162"/>
                    <a:gd name="connsiteX221" fmla="*/ 669154 w 770887"/>
                    <a:gd name="connsiteY221" fmla="*/ 516983 h 599162"/>
                    <a:gd name="connsiteX222" fmla="*/ 675139 w 770887"/>
                    <a:gd name="connsiteY222" fmla="*/ 533419 h 599162"/>
                    <a:gd name="connsiteX223" fmla="*/ 669154 w 770887"/>
                    <a:gd name="connsiteY223" fmla="*/ 531925 h 599162"/>
                    <a:gd name="connsiteX224" fmla="*/ 660178 w 770887"/>
                    <a:gd name="connsiteY224" fmla="*/ 513994 h 599162"/>
                    <a:gd name="connsiteX225" fmla="*/ 649705 w 770887"/>
                    <a:gd name="connsiteY225" fmla="*/ 499053 h 599162"/>
                    <a:gd name="connsiteX226" fmla="*/ 646713 w 770887"/>
                    <a:gd name="connsiteY226" fmla="*/ 508018 h 599162"/>
                    <a:gd name="connsiteX227" fmla="*/ 643721 w 770887"/>
                    <a:gd name="connsiteY227" fmla="*/ 506524 h 599162"/>
                    <a:gd name="connsiteX228" fmla="*/ 639233 w 770887"/>
                    <a:gd name="connsiteY228" fmla="*/ 496064 h 599162"/>
                    <a:gd name="connsiteX229" fmla="*/ 633249 w 770887"/>
                    <a:gd name="connsiteY229" fmla="*/ 491582 h 599162"/>
                    <a:gd name="connsiteX230" fmla="*/ 618288 w 770887"/>
                    <a:gd name="connsiteY230" fmla="*/ 475146 h 599162"/>
                    <a:gd name="connsiteX231" fmla="*/ 618288 w 770887"/>
                    <a:gd name="connsiteY231" fmla="*/ 464687 h 599162"/>
                    <a:gd name="connsiteX232" fmla="*/ 615296 w 770887"/>
                    <a:gd name="connsiteY232" fmla="*/ 470664 h 599162"/>
                    <a:gd name="connsiteX233" fmla="*/ 607815 w 770887"/>
                    <a:gd name="connsiteY233" fmla="*/ 467675 h 599162"/>
                    <a:gd name="connsiteX234" fmla="*/ 591358 w 770887"/>
                    <a:gd name="connsiteY234" fmla="*/ 452734 h 599162"/>
                    <a:gd name="connsiteX235" fmla="*/ 580886 w 770887"/>
                    <a:gd name="connsiteY235" fmla="*/ 440780 h 599162"/>
                    <a:gd name="connsiteX236" fmla="*/ 574902 w 770887"/>
                    <a:gd name="connsiteY236" fmla="*/ 442274 h 599162"/>
                    <a:gd name="connsiteX237" fmla="*/ 561437 w 770887"/>
                    <a:gd name="connsiteY237" fmla="*/ 439286 h 599162"/>
                    <a:gd name="connsiteX238" fmla="*/ 552461 w 770887"/>
                    <a:gd name="connsiteY238" fmla="*/ 430321 h 599162"/>
                    <a:gd name="connsiteX239" fmla="*/ 552461 w 770887"/>
                    <a:gd name="connsiteY239" fmla="*/ 419862 h 599162"/>
                    <a:gd name="connsiteX240" fmla="*/ 547972 w 770887"/>
                    <a:gd name="connsiteY240" fmla="*/ 422850 h 599162"/>
                    <a:gd name="connsiteX241" fmla="*/ 530020 w 770887"/>
                    <a:gd name="connsiteY241" fmla="*/ 422850 h 599162"/>
                    <a:gd name="connsiteX242" fmla="*/ 521043 w 770887"/>
                    <a:gd name="connsiteY242" fmla="*/ 421356 h 599162"/>
                    <a:gd name="connsiteX243" fmla="*/ 510571 w 770887"/>
                    <a:gd name="connsiteY243" fmla="*/ 418368 h 599162"/>
                    <a:gd name="connsiteX244" fmla="*/ 491122 w 770887"/>
                    <a:gd name="connsiteY244" fmla="*/ 416873 h 599162"/>
                    <a:gd name="connsiteX245" fmla="*/ 471673 w 770887"/>
                    <a:gd name="connsiteY245" fmla="*/ 421356 h 599162"/>
                    <a:gd name="connsiteX246" fmla="*/ 458208 w 770887"/>
                    <a:gd name="connsiteY246" fmla="*/ 424344 h 599162"/>
                    <a:gd name="connsiteX247" fmla="*/ 461200 w 770887"/>
                    <a:gd name="connsiteY247" fmla="*/ 412391 h 599162"/>
                    <a:gd name="connsiteX248" fmla="*/ 456712 w 770887"/>
                    <a:gd name="connsiteY248" fmla="*/ 415379 h 599162"/>
                    <a:gd name="connsiteX249" fmla="*/ 449232 w 770887"/>
                    <a:gd name="connsiteY249" fmla="*/ 410897 h 599162"/>
                    <a:gd name="connsiteX250" fmla="*/ 443247 w 770887"/>
                    <a:gd name="connsiteY250" fmla="*/ 407908 h 599162"/>
                    <a:gd name="connsiteX251" fmla="*/ 437263 w 770887"/>
                    <a:gd name="connsiteY251" fmla="*/ 407908 h 599162"/>
                    <a:gd name="connsiteX252" fmla="*/ 432775 w 770887"/>
                    <a:gd name="connsiteY252" fmla="*/ 407908 h 599162"/>
                    <a:gd name="connsiteX253" fmla="*/ 425294 w 770887"/>
                    <a:gd name="connsiteY253" fmla="*/ 412391 h 599162"/>
                    <a:gd name="connsiteX254" fmla="*/ 419310 w 770887"/>
                    <a:gd name="connsiteY254" fmla="*/ 415379 h 599162"/>
                    <a:gd name="connsiteX255" fmla="*/ 413326 w 770887"/>
                    <a:gd name="connsiteY255" fmla="*/ 422850 h 599162"/>
                    <a:gd name="connsiteX256" fmla="*/ 410334 w 770887"/>
                    <a:gd name="connsiteY256" fmla="*/ 425838 h 599162"/>
                    <a:gd name="connsiteX257" fmla="*/ 402853 w 770887"/>
                    <a:gd name="connsiteY257" fmla="*/ 424344 h 599162"/>
                    <a:gd name="connsiteX258" fmla="*/ 410334 w 770887"/>
                    <a:gd name="connsiteY258" fmla="*/ 418368 h 599162"/>
                    <a:gd name="connsiteX259" fmla="*/ 419310 w 770887"/>
                    <a:gd name="connsiteY259" fmla="*/ 409403 h 599162"/>
                    <a:gd name="connsiteX260" fmla="*/ 425294 w 770887"/>
                    <a:gd name="connsiteY260" fmla="*/ 403426 h 599162"/>
                    <a:gd name="connsiteX261" fmla="*/ 429783 w 770887"/>
                    <a:gd name="connsiteY261" fmla="*/ 397449 h 599162"/>
                    <a:gd name="connsiteX262" fmla="*/ 426791 w 770887"/>
                    <a:gd name="connsiteY262" fmla="*/ 397449 h 599162"/>
                    <a:gd name="connsiteX263" fmla="*/ 420806 w 770887"/>
                    <a:gd name="connsiteY263" fmla="*/ 394461 h 599162"/>
                    <a:gd name="connsiteX264" fmla="*/ 420806 w 770887"/>
                    <a:gd name="connsiteY264" fmla="*/ 384002 h 599162"/>
                    <a:gd name="connsiteX265" fmla="*/ 414822 w 770887"/>
                    <a:gd name="connsiteY265" fmla="*/ 388484 h 599162"/>
                    <a:gd name="connsiteX266" fmla="*/ 413326 w 770887"/>
                    <a:gd name="connsiteY266" fmla="*/ 389978 h 599162"/>
                    <a:gd name="connsiteX267" fmla="*/ 402853 w 770887"/>
                    <a:gd name="connsiteY267" fmla="*/ 389978 h 599162"/>
                    <a:gd name="connsiteX268" fmla="*/ 393877 w 770887"/>
                    <a:gd name="connsiteY268" fmla="*/ 388484 h 599162"/>
                    <a:gd name="connsiteX269" fmla="*/ 389389 w 770887"/>
                    <a:gd name="connsiteY269" fmla="*/ 392967 h 599162"/>
                    <a:gd name="connsiteX270" fmla="*/ 386397 w 770887"/>
                    <a:gd name="connsiteY270" fmla="*/ 401932 h 599162"/>
                    <a:gd name="connsiteX271" fmla="*/ 392381 w 770887"/>
                    <a:gd name="connsiteY271" fmla="*/ 409403 h 599162"/>
                    <a:gd name="connsiteX272" fmla="*/ 389389 w 770887"/>
                    <a:gd name="connsiteY272" fmla="*/ 421356 h 599162"/>
                    <a:gd name="connsiteX273" fmla="*/ 381908 w 770887"/>
                    <a:gd name="connsiteY273" fmla="*/ 428827 h 599162"/>
                    <a:gd name="connsiteX274" fmla="*/ 374428 w 770887"/>
                    <a:gd name="connsiteY274" fmla="*/ 428827 h 599162"/>
                    <a:gd name="connsiteX275" fmla="*/ 365452 w 770887"/>
                    <a:gd name="connsiteY275" fmla="*/ 428827 h 599162"/>
                    <a:gd name="connsiteX276" fmla="*/ 362459 w 770887"/>
                    <a:gd name="connsiteY276" fmla="*/ 439286 h 599162"/>
                    <a:gd name="connsiteX277" fmla="*/ 350491 w 770887"/>
                    <a:gd name="connsiteY277" fmla="*/ 443769 h 599162"/>
                    <a:gd name="connsiteX278" fmla="*/ 348995 w 770887"/>
                    <a:gd name="connsiteY278" fmla="*/ 446757 h 599162"/>
                    <a:gd name="connsiteX279" fmla="*/ 338522 w 770887"/>
                    <a:gd name="connsiteY279" fmla="*/ 454228 h 599162"/>
                    <a:gd name="connsiteX280" fmla="*/ 328050 w 770887"/>
                    <a:gd name="connsiteY280" fmla="*/ 457216 h 599162"/>
                    <a:gd name="connsiteX281" fmla="*/ 322065 w 770887"/>
                    <a:gd name="connsiteY281" fmla="*/ 458710 h 599162"/>
                    <a:gd name="connsiteX282" fmla="*/ 319073 w 770887"/>
                    <a:gd name="connsiteY282" fmla="*/ 454228 h 599162"/>
                    <a:gd name="connsiteX283" fmla="*/ 317577 w 770887"/>
                    <a:gd name="connsiteY283" fmla="*/ 451239 h 599162"/>
                    <a:gd name="connsiteX284" fmla="*/ 325058 w 770887"/>
                    <a:gd name="connsiteY284" fmla="*/ 448251 h 599162"/>
                    <a:gd name="connsiteX285" fmla="*/ 331042 w 770887"/>
                    <a:gd name="connsiteY285" fmla="*/ 440780 h 599162"/>
                    <a:gd name="connsiteX286" fmla="*/ 323561 w 770887"/>
                    <a:gd name="connsiteY286" fmla="*/ 440780 h 599162"/>
                    <a:gd name="connsiteX287" fmla="*/ 320569 w 770887"/>
                    <a:gd name="connsiteY287" fmla="*/ 436298 h 599162"/>
                    <a:gd name="connsiteX288" fmla="*/ 328050 w 770887"/>
                    <a:gd name="connsiteY288" fmla="*/ 425838 h 599162"/>
                    <a:gd name="connsiteX289" fmla="*/ 331042 w 770887"/>
                    <a:gd name="connsiteY289" fmla="*/ 415379 h 599162"/>
                    <a:gd name="connsiteX290" fmla="*/ 335530 w 770887"/>
                    <a:gd name="connsiteY290" fmla="*/ 400438 h 599162"/>
                    <a:gd name="connsiteX291" fmla="*/ 343010 w 770887"/>
                    <a:gd name="connsiteY291" fmla="*/ 391473 h 599162"/>
                    <a:gd name="connsiteX292" fmla="*/ 369940 w 770887"/>
                    <a:gd name="connsiteY292" fmla="*/ 394461 h 599162"/>
                    <a:gd name="connsiteX293" fmla="*/ 365452 w 770887"/>
                    <a:gd name="connsiteY293" fmla="*/ 388484 h 599162"/>
                    <a:gd name="connsiteX294" fmla="*/ 357971 w 770887"/>
                    <a:gd name="connsiteY294" fmla="*/ 386990 h 599162"/>
                    <a:gd name="connsiteX295" fmla="*/ 344507 w 770887"/>
                    <a:gd name="connsiteY295" fmla="*/ 381013 h 599162"/>
                    <a:gd name="connsiteX296" fmla="*/ 334034 w 770887"/>
                    <a:gd name="connsiteY296" fmla="*/ 385496 h 599162"/>
                    <a:gd name="connsiteX297" fmla="*/ 325058 w 770887"/>
                    <a:gd name="connsiteY297" fmla="*/ 392967 h 599162"/>
                    <a:gd name="connsiteX298" fmla="*/ 316081 w 770887"/>
                    <a:gd name="connsiteY298" fmla="*/ 400438 h 599162"/>
                    <a:gd name="connsiteX299" fmla="*/ 311593 w 770887"/>
                    <a:gd name="connsiteY299" fmla="*/ 409403 h 599162"/>
                    <a:gd name="connsiteX300" fmla="*/ 310097 w 770887"/>
                    <a:gd name="connsiteY300" fmla="*/ 416873 h 599162"/>
                    <a:gd name="connsiteX301" fmla="*/ 304113 w 770887"/>
                    <a:gd name="connsiteY301" fmla="*/ 416873 h 599162"/>
                    <a:gd name="connsiteX302" fmla="*/ 304113 w 770887"/>
                    <a:gd name="connsiteY302" fmla="*/ 419862 h 599162"/>
                    <a:gd name="connsiteX303" fmla="*/ 307105 w 770887"/>
                    <a:gd name="connsiteY303" fmla="*/ 425838 h 599162"/>
                    <a:gd name="connsiteX304" fmla="*/ 305609 w 770887"/>
                    <a:gd name="connsiteY304" fmla="*/ 430321 h 599162"/>
                    <a:gd name="connsiteX305" fmla="*/ 301120 w 770887"/>
                    <a:gd name="connsiteY305" fmla="*/ 434803 h 599162"/>
                    <a:gd name="connsiteX306" fmla="*/ 290648 w 770887"/>
                    <a:gd name="connsiteY306" fmla="*/ 440780 h 599162"/>
                    <a:gd name="connsiteX307" fmla="*/ 284664 w 770887"/>
                    <a:gd name="connsiteY307" fmla="*/ 445263 h 599162"/>
                    <a:gd name="connsiteX308" fmla="*/ 277183 w 770887"/>
                    <a:gd name="connsiteY308" fmla="*/ 452734 h 599162"/>
                    <a:gd name="connsiteX309" fmla="*/ 275687 w 770887"/>
                    <a:gd name="connsiteY309" fmla="*/ 460204 h 599162"/>
                    <a:gd name="connsiteX310" fmla="*/ 286160 w 770887"/>
                    <a:gd name="connsiteY310" fmla="*/ 463193 h 599162"/>
                    <a:gd name="connsiteX311" fmla="*/ 287656 w 770887"/>
                    <a:gd name="connsiteY311" fmla="*/ 473652 h 599162"/>
                    <a:gd name="connsiteX312" fmla="*/ 283168 w 770887"/>
                    <a:gd name="connsiteY312" fmla="*/ 479629 h 599162"/>
                    <a:gd name="connsiteX313" fmla="*/ 275687 w 770887"/>
                    <a:gd name="connsiteY313" fmla="*/ 484111 h 599162"/>
                    <a:gd name="connsiteX314" fmla="*/ 266711 w 770887"/>
                    <a:gd name="connsiteY314" fmla="*/ 496064 h 599162"/>
                    <a:gd name="connsiteX315" fmla="*/ 253246 w 770887"/>
                    <a:gd name="connsiteY315" fmla="*/ 505029 h 599162"/>
                    <a:gd name="connsiteX316" fmla="*/ 226317 w 770887"/>
                    <a:gd name="connsiteY316" fmla="*/ 518477 h 599162"/>
                    <a:gd name="connsiteX317" fmla="*/ 224821 w 770887"/>
                    <a:gd name="connsiteY317" fmla="*/ 530430 h 599162"/>
                    <a:gd name="connsiteX318" fmla="*/ 214348 w 770887"/>
                    <a:gd name="connsiteY318" fmla="*/ 534913 h 599162"/>
                    <a:gd name="connsiteX319" fmla="*/ 203876 w 770887"/>
                    <a:gd name="connsiteY319" fmla="*/ 540890 h 599162"/>
                    <a:gd name="connsiteX320" fmla="*/ 190411 w 770887"/>
                    <a:gd name="connsiteY320" fmla="*/ 545372 h 599162"/>
                    <a:gd name="connsiteX321" fmla="*/ 185923 w 770887"/>
                    <a:gd name="connsiteY321" fmla="*/ 548360 h 599162"/>
                    <a:gd name="connsiteX322" fmla="*/ 179939 w 770887"/>
                    <a:gd name="connsiteY322" fmla="*/ 552843 h 599162"/>
                    <a:gd name="connsiteX323" fmla="*/ 175450 w 770887"/>
                    <a:gd name="connsiteY323" fmla="*/ 557325 h 599162"/>
                    <a:gd name="connsiteX324" fmla="*/ 172458 w 770887"/>
                    <a:gd name="connsiteY324" fmla="*/ 566290 h 599162"/>
                    <a:gd name="connsiteX325" fmla="*/ 164978 w 770887"/>
                    <a:gd name="connsiteY325" fmla="*/ 567785 h 599162"/>
                    <a:gd name="connsiteX326" fmla="*/ 154505 w 770887"/>
                    <a:gd name="connsiteY326" fmla="*/ 570773 h 599162"/>
                    <a:gd name="connsiteX327" fmla="*/ 147025 w 770887"/>
                    <a:gd name="connsiteY327" fmla="*/ 570773 h 599162"/>
                    <a:gd name="connsiteX328" fmla="*/ 139545 w 770887"/>
                    <a:gd name="connsiteY328" fmla="*/ 573761 h 599162"/>
                    <a:gd name="connsiteX329" fmla="*/ 129072 w 770887"/>
                    <a:gd name="connsiteY329" fmla="*/ 579738 h 599162"/>
                    <a:gd name="connsiteX330" fmla="*/ 132064 w 770887"/>
                    <a:gd name="connsiteY330" fmla="*/ 587209 h 599162"/>
                    <a:gd name="connsiteX331" fmla="*/ 129072 w 770887"/>
                    <a:gd name="connsiteY331" fmla="*/ 588703 h 599162"/>
                    <a:gd name="connsiteX332" fmla="*/ 121592 w 770887"/>
                    <a:gd name="connsiteY332" fmla="*/ 584220 h 599162"/>
                    <a:gd name="connsiteX333" fmla="*/ 114111 w 770887"/>
                    <a:gd name="connsiteY333" fmla="*/ 581232 h 599162"/>
                    <a:gd name="connsiteX334" fmla="*/ 108127 w 770887"/>
                    <a:gd name="connsiteY334" fmla="*/ 572267 h 599162"/>
                    <a:gd name="connsiteX335" fmla="*/ 106631 w 770887"/>
                    <a:gd name="connsiteY335" fmla="*/ 575255 h 599162"/>
                    <a:gd name="connsiteX336" fmla="*/ 106631 w 770887"/>
                    <a:gd name="connsiteY336" fmla="*/ 587209 h 599162"/>
                    <a:gd name="connsiteX337" fmla="*/ 97655 w 770887"/>
                    <a:gd name="connsiteY337" fmla="*/ 587209 h 599162"/>
                    <a:gd name="connsiteX338" fmla="*/ 97655 w 770887"/>
                    <a:gd name="connsiteY338" fmla="*/ 591691 h 599162"/>
                    <a:gd name="connsiteX339" fmla="*/ 88678 w 770887"/>
                    <a:gd name="connsiteY339" fmla="*/ 591691 h 599162"/>
                    <a:gd name="connsiteX340" fmla="*/ 88678 w 770887"/>
                    <a:gd name="connsiteY340" fmla="*/ 590197 h 599162"/>
                    <a:gd name="connsiteX341" fmla="*/ 84190 w 770887"/>
                    <a:gd name="connsiteY341" fmla="*/ 588703 h 599162"/>
                    <a:gd name="connsiteX342" fmla="*/ 78206 w 770887"/>
                    <a:gd name="connsiteY342" fmla="*/ 588703 h 599162"/>
                    <a:gd name="connsiteX343" fmla="*/ 70725 w 770887"/>
                    <a:gd name="connsiteY343" fmla="*/ 590197 h 599162"/>
                    <a:gd name="connsiteX344" fmla="*/ 61749 w 770887"/>
                    <a:gd name="connsiteY344" fmla="*/ 599162 h 599162"/>
                    <a:gd name="connsiteX345" fmla="*/ 45292 w 770887"/>
                    <a:gd name="connsiteY345" fmla="*/ 599162 h 599162"/>
                    <a:gd name="connsiteX346" fmla="*/ 30331 w 770887"/>
                    <a:gd name="connsiteY346" fmla="*/ 599162 h 599162"/>
                    <a:gd name="connsiteX347" fmla="*/ 30331 w 770887"/>
                    <a:gd name="connsiteY347" fmla="*/ 593185 h 599162"/>
                    <a:gd name="connsiteX348" fmla="*/ 40804 w 770887"/>
                    <a:gd name="connsiteY348" fmla="*/ 581232 h 599162"/>
                    <a:gd name="connsiteX349" fmla="*/ 58757 w 770887"/>
                    <a:gd name="connsiteY349" fmla="*/ 581232 h 599162"/>
                    <a:gd name="connsiteX350" fmla="*/ 66237 w 770887"/>
                    <a:gd name="connsiteY350" fmla="*/ 581232 h 599162"/>
                    <a:gd name="connsiteX351" fmla="*/ 73717 w 770887"/>
                    <a:gd name="connsiteY351" fmla="*/ 576750 h 599162"/>
                    <a:gd name="connsiteX352" fmla="*/ 84190 w 770887"/>
                    <a:gd name="connsiteY352" fmla="*/ 573761 h 599162"/>
                    <a:gd name="connsiteX353" fmla="*/ 88678 w 770887"/>
                    <a:gd name="connsiteY353" fmla="*/ 570773 h 599162"/>
                    <a:gd name="connsiteX354" fmla="*/ 93166 w 770887"/>
                    <a:gd name="connsiteY354" fmla="*/ 563302 h 599162"/>
                    <a:gd name="connsiteX355" fmla="*/ 102143 w 770887"/>
                    <a:gd name="connsiteY355" fmla="*/ 558820 h 599162"/>
                    <a:gd name="connsiteX356" fmla="*/ 115607 w 770887"/>
                    <a:gd name="connsiteY356" fmla="*/ 557325 h 599162"/>
                    <a:gd name="connsiteX357" fmla="*/ 123088 w 770887"/>
                    <a:gd name="connsiteY357" fmla="*/ 557325 h 599162"/>
                    <a:gd name="connsiteX358" fmla="*/ 129072 w 770887"/>
                    <a:gd name="connsiteY358" fmla="*/ 563302 h 599162"/>
                    <a:gd name="connsiteX359" fmla="*/ 135056 w 770887"/>
                    <a:gd name="connsiteY359" fmla="*/ 558820 h 599162"/>
                    <a:gd name="connsiteX360" fmla="*/ 141041 w 770887"/>
                    <a:gd name="connsiteY360" fmla="*/ 549855 h 599162"/>
                    <a:gd name="connsiteX361" fmla="*/ 148521 w 770887"/>
                    <a:gd name="connsiteY361" fmla="*/ 542384 h 599162"/>
                    <a:gd name="connsiteX362" fmla="*/ 156001 w 770887"/>
                    <a:gd name="connsiteY362" fmla="*/ 537901 h 599162"/>
                    <a:gd name="connsiteX363" fmla="*/ 170962 w 770887"/>
                    <a:gd name="connsiteY363" fmla="*/ 534913 h 599162"/>
                    <a:gd name="connsiteX364" fmla="*/ 176946 w 770887"/>
                    <a:gd name="connsiteY364" fmla="*/ 528936 h 599162"/>
                    <a:gd name="connsiteX365" fmla="*/ 184427 w 770887"/>
                    <a:gd name="connsiteY365" fmla="*/ 521465 h 599162"/>
                    <a:gd name="connsiteX366" fmla="*/ 193403 w 770887"/>
                    <a:gd name="connsiteY366" fmla="*/ 513994 h 599162"/>
                    <a:gd name="connsiteX367" fmla="*/ 200884 w 770887"/>
                    <a:gd name="connsiteY367" fmla="*/ 509512 h 599162"/>
                    <a:gd name="connsiteX368" fmla="*/ 203876 w 770887"/>
                    <a:gd name="connsiteY368" fmla="*/ 500547 h 599162"/>
                    <a:gd name="connsiteX369" fmla="*/ 205372 w 770887"/>
                    <a:gd name="connsiteY369" fmla="*/ 487099 h 599162"/>
                    <a:gd name="connsiteX370" fmla="*/ 208364 w 770887"/>
                    <a:gd name="connsiteY370" fmla="*/ 478134 h 599162"/>
                    <a:gd name="connsiteX371" fmla="*/ 209860 w 770887"/>
                    <a:gd name="connsiteY371" fmla="*/ 475146 h 599162"/>
                    <a:gd name="connsiteX372" fmla="*/ 217340 w 770887"/>
                    <a:gd name="connsiteY372" fmla="*/ 464687 h 599162"/>
                    <a:gd name="connsiteX373" fmla="*/ 212852 w 770887"/>
                    <a:gd name="connsiteY373" fmla="*/ 464687 h 599162"/>
                    <a:gd name="connsiteX374" fmla="*/ 205372 w 770887"/>
                    <a:gd name="connsiteY374" fmla="*/ 466181 h 599162"/>
                    <a:gd name="connsiteX375" fmla="*/ 200884 w 770887"/>
                    <a:gd name="connsiteY375" fmla="*/ 466181 h 599162"/>
                    <a:gd name="connsiteX376" fmla="*/ 193403 w 770887"/>
                    <a:gd name="connsiteY376" fmla="*/ 464687 h 599162"/>
                    <a:gd name="connsiteX377" fmla="*/ 190411 w 770887"/>
                    <a:gd name="connsiteY377" fmla="*/ 461699 h 599162"/>
                    <a:gd name="connsiteX378" fmla="*/ 197891 w 770887"/>
                    <a:gd name="connsiteY378" fmla="*/ 454228 h 599162"/>
                    <a:gd name="connsiteX379" fmla="*/ 190411 w 770887"/>
                    <a:gd name="connsiteY379" fmla="*/ 455722 h 599162"/>
                    <a:gd name="connsiteX380" fmla="*/ 185923 w 770887"/>
                    <a:gd name="connsiteY380" fmla="*/ 460204 h 599162"/>
                    <a:gd name="connsiteX381" fmla="*/ 182931 w 770887"/>
                    <a:gd name="connsiteY381" fmla="*/ 470664 h 599162"/>
                    <a:gd name="connsiteX382" fmla="*/ 178442 w 770887"/>
                    <a:gd name="connsiteY382" fmla="*/ 475146 h 599162"/>
                    <a:gd name="connsiteX383" fmla="*/ 176946 w 770887"/>
                    <a:gd name="connsiteY383" fmla="*/ 470664 h 599162"/>
                    <a:gd name="connsiteX384" fmla="*/ 172458 w 770887"/>
                    <a:gd name="connsiteY384" fmla="*/ 464687 h 599162"/>
                    <a:gd name="connsiteX385" fmla="*/ 164978 w 770887"/>
                    <a:gd name="connsiteY385" fmla="*/ 457216 h 599162"/>
                    <a:gd name="connsiteX386" fmla="*/ 153009 w 770887"/>
                    <a:gd name="connsiteY386" fmla="*/ 449745 h 599162"/>
                    <a:gd name="connsiteX387" fmla="*/ 150017 w 770887"/>
                    <a:gd name="connsiteY387" fmla="*/ 449745 h 599162"/>
                    <a:gd name="connsiteX388" fmla="*/ 139545 w 770887"/>
                    <a:gd name="connsiteY388" fmla="*/ 457216 h 599162"/>
                    <a:gd name="connsiteX389" fmla="*/ 133560 w 770887"/>
                    <a:gd name="connsiteY389" fmla="*/ 457216 h 599162"/>
                    <a:gd name="connsiteX390" fmla="*/ 124584 w 770887"/>
                    <a:gd name="connsiteY390" fmla="*/ 457216 h 599162"/>
                    <a:gd name="connsiteX391" fmla="*/ 126080 w 770887"/>
                    <a:gd name="connsiteY391" fmla="*/ 437792 h 599162"/>
                    <a:gd name="connsiteX392" fmla="*/ 127576 w 770887"/>
                    <a:gd name="connsiteY392" fmla="*/ 431815 h 599162"/>
                    <a:gd name="connsiteX393" fmla="*/ 132064 w 770887"/>
                    <a:gd name="connsiteY393" fmla="*/ 425838 h 599162"/>
                    <a:gd name="connsiteX394" fmla="*/ 132064 w 770887"/>
                    <a:gd name="connsiteY394" fmla="*/ 418368 h 599162"/>
                    <a:gd name="connsiteX395" fmla="*/ 130568 w 770887"/>
                    <a:gd name="connsiteY395" fmla="*/ 406414 h 599162"/>
                    <a:gd name="connsiteX396" fmla="*/ 127576 w 770887"/>
                    <a:gd name="connsiteY396" fmla="*/ 394461 h 599162"/>
                    <a:gd name="connsiteX397" fmla="*/ 124584 w 770887"/>
                    <a:gd name="connsiteY397" fmla="*/ 397449 h 599162"/>
                    <a:gd name="connsiteX398" fmla="*/ 118600 w 770887"/>
                    <a:gd name="connsiteY398" fmla="*/ 403426 h 599162"/>
                    <a:gd name="connsiteX399" fmla="*/ 114111 w 770887"/>
                    <a:gd name="connsiteY399" fmla="*/ 406414 h 599162"/>
                    <a:gd name="connsiteX400" fmla="*/ 109623 w 770887"/>
                    <a:gd name="connsiteY400" fmla="*/ 406414 h 599162"/>
                    <a:gd name="connsiteX401" fmla="*/ 105135 w 770887"/>
                    <a:gd name="connsiteY401" fmla="*/ 401932 h 599162"/>
                    <a:gd name="connsiteX402" fmla="*/ 102143 w 770887"/>
                    <a:gd name="connsiteY402" fmla="*/ 401932 h 599162"/>
                    <a:gd name="connsiteX403" fmla="*/ 96158 w 770887"/>
                    <a:gd name="connsiteY403" fmla="*/ 398943 h 599162"/>
                    <a:gd name="connsiteX404" fmla="*/ 91670 w 770887"/>
                    <a:gd name="connsiteY404" fmla="*/ 394461 h 599162"/>
                    <a:gd name="connsiteX405" fmla="*/ 87182 w 770887"/>
                    <a:gd name="connsiteY405" fmla="*/ 391473 h 599162"/>
                    <a:gd name="connsiteX406" fmla="*/ 82694 w 770887"/>
                    <a:gd name="connsiteY406" fmla="*/ 386990 h 599162"/>
                    <a:gd name="connsiteX407" fmla="*/ 81198 w 770887"/>
                    <a:gd name="connsiteY407" fmla="*/ 382508 h 599162"/>
                    <a:gd name="connsiteX408" fmla="*/ 79702 w 770887"/>
                    <a:gd name="connsiteY408" fmla="*/ 372048 h 599162"/>
                    <a:gd name="connsiteX409" fmla="*/ 85686 w 770887"/>
                    <a:gd name="connsiteY409" fmla="*/ 367566 h 599162"/>
                    <a:gd name="connsiteX410" fmla="*/ 91670 w 770887"/>
                    <a:gd name="connsiteY410" fmla="*/ 367566 h 599162"/>
                    <a:gd name="connsiteX411" fmla="*/ 99151 w 770887"/>
                    <a:gd name="connsiteY411" fmla="*/ 367566 h 599162"/>
                    <a:gd name="connsiteX412" fmla="*/ 106631 w 770887"/>
                    <a:gd name="connsiteY412" fmla="*/ 372048 h 599162"/>
                    <a:gd name="connsiteX413" fmla="*/ 109623 w 770887"/>
                    <a:gd name="connsiteY413" fmla="*/ 364578 h 599162"/>
                    <a:gd name="connsiteX414" fmla="*/ 105135 w 770887"/>
                    <a:gd name="connsiteY414" fmla="*/ 360095 h 599162"/>
                    <a:gd name="connsiteX415" fmla="*/ 103639 w 770887"/>
                    <a:gd name="connsiteY415" fmla="*/ 360095 h 599162"/>
                    <a:gd name="connsiteX416" fmla="*/ 96158 w 770887"/>
                    <a:gd name="connsiteY416" fmla="*/ 360095 h 599162"/>
                    <a:gd name="connsiteX417" fmla="*/ 91670 w 770887"/>
                    <a:gd name="connsiteY417" fmla="*/ 360095 h 599162"/>
                    <a:gd name="connsiteX418" fmla="*/ 82694 w 770887"/>
                    <a:gd name="connsiteY418" fmla="*/ 354118 h 599162"/>
                    <a:gd name="connsiteX419" fmla="*/ 79702 w 770887"/>
                    <a:gd name="connsiteY419" fmla="*/ 348142 h 599162"/>
                    <a:gd name="connsiteX420" fmla="*/ 76710 w 770887"/>
                    <a:gd name="connsiteY420" fmla="*/ 340671 h 599162"/>
                    <a:gd name="connsiteX421" fmla="*/ 73717 w 770887"/>
                    <a:gd name="connsiteY421" fmla="*/ 333200 h 599162"/>
                    <a:gd name="connsiteX422" fmla="*/ 73717 w 770887"/>
                    <a:gd name="connsiteY422" fmla="*/ 330212 h 599162"/>
                    <a:gd name="connsiteX423" fmla="*/ 76710 w 770887"/>
                    <a:gd name="connsiteY423" fmla="*/ 327223 h 599162"/>
                    <a:gd name="connsiteX424" fmla="*/ 81198 w 770887"/>
                    <a:gd name="connsiteY424" fmla="*/ 319752 h 599162"/>
                    <a:gd name="connsiteX425" fmla="*/ 88678 w 770887"/>
                    <a:gd name="connsiteY425" fmla="*/ 310787 h 599162"/>
                    <a:gd name="connsiteX426" fmla="*/ 97655 w 770887"/>
                    <a:gd name="connsiteY426" fmla="*/ 304811 h 599162"/>
                    <a:gd name="connsiteX427" fmla="*/ 103639 w 770887"/>
                    <a:gd name="connsiteY427" fmla="*/ 297340 h 599162"/>
                    <a:gd name="connsiteX428" fmla="*/ 105135 w 770887"/>
                    <a:gd name="connsiteY428" fmla="*/ 289869 h 599162"/>
                    <a:gd name="connsiteX429" fmla="*/ 112615 w 770887"/>
                    <a:gd name="connsiteY429" fmla="*/ 282398 h 599162"/>
                    <a:gd name="connsiteX430" fmla="*/ 118600 w 770887"/>
                    <a:gd name="connsiteY430" fmla="*/ 280904 h 599162"/>
                    <a:gd name="connsiteX431" fmla="*/ 123088 w 770887"/>
                    <a:gd name="connsiteY431" fmla="*/ 283892 h 599162"/>
                    <a:gd name="connsiteX432" fmla="*/ 127576 w 770887"/>
                    <a:gd name="connsiteY432" fmla="*/ 289869 h 599162"/>
                    <a:gd name="connsiteX433" fmla="*/ 130568 w 770887"/>
                    <a:gd name="connsiteY433" fmla="*/ 289869 h 599162"/>
                    <a:gd name="connsiteX434" fmla="*/ 136552 w 770887"/>
                    <a:gd name="connsiteY434" fmla="*/ 289869 h 599162"/>
                    <a:gd name="connsiteX435" fmla="*/ 139545 w 770887"/>
                    <a:gd name="connsiteY435" fmla="*/ 289869 h 599162"/>
                    <a:gd name="connsiteX436" fmla="*/ 144033 w 770887"/>
                    <a:gd name="connsiteY436" fmla="*/ 283892 h 599162"/>
                    <a:gd name="connsiteX437" fmla="*/ 148521 w 770887"/>
                    <a:gd name="connsiteY437" fmla="*/ 283892 h 599162"/>
                    <a:gd name="connsiteX438" fmla="*/ 150017 w 770887"/>
                    <a:gd name="connsiteY438" fmla="*/ 280904 h 599162"/>
                    <a:gd name="connsiteX439" fmla="*/ 153009 w 770887"/>
                    <a:gd name="connsiteY439" fmla="*/ 276422 h 599162"/>
                    <a:gd name="connsiteX440" fmla="*/ 154505 w 770887"/>
                    <a:gd name="connsiteY440" fmla="*/ 280904 h 599162"/>
                    <a:gd name="connsiteX441" fmla="*/ 158994 w 770887"/>
                    <a:gd name="connsiteY441" fmla="*/ 280904 h 599162"/>
                    <a:gd name="connsiteX442" fmla="*/ 161986 w 770887"/>
                    <a:gd name="connsiteY442" fmla="*/ 280904 h 599162"/>
                    <a:gd name="connsiteX443" fmla="*/ 167970 w 770887"/>
                    <a:gd name="connsiteY443" fmla="*/ 280904 h 599162"/>
                    <a:gd name="connsiteX444" fmla="*/ 172458 w 770887"/>
                    <a:gd name="connsiteY444" fmla="*/ 276422 h 599162"/>
                    <a:gd name="connsiteX445" fmla="*/ 176946 w 770887"/>
                    <a:gd name="connsiteY445" fmla="*/ 276422 h 599162"/>
                    <a:gd name="connsiteX446" fmla="*/ 178442 w 770887"/>
                    <a:gd name="connsiteY446" fmla="*/ 265962 h 599162"/>
                    <a:gd name="connsiteX447" fmla="*/ 175450 w 770887"/>
                    <a:gd name="connsiteY447" fmla="*/ 258491 h 599162"/>
                    <a:gd name="connsiteX448" fmla="*/ 172458 w 770887"/>
                    <a:gd name="connsiteY448" fmla="*/ 246538 h 599162"/>
                    <a:gd name="connsiteX449" fmla="*/ 178442 w 770887"/>
                    <a:gd name="connsiteY449" fmla="*/ 246538 h 599162"/>
                    <a:gd name="connsiteX450" fmla="*/ 184427 w 770887"/>
                    <a:gd name="connsiteY450" fmla="*/ 240561 h 599162"/>
                    <a:gd name="connsiteX451" fmla="*/ 182931 w 770887"/>
                    <a:gd name="connsiteY451" fmla="*/ 231596 h 599162"/>
                    <a:gd name="connsiteX452" fmla="*/ 173954 w 770887"/>
                    <a:gd name="connsiteY452" fmla="*/ 230102 h 599162"/>
                    <a:gd name="connsiteX453" fmla="*/ 169466 w 770887"/>
                    <a:gd name="connsiteY453" fmla="*/ 230102 h 599162"/>
                    <a:gd name="connsiteX454" fmla="*/ 164978 w 770887"/>
                    <a:gd name="connsiteY454" fmla="*/ 231596 h 599162"/>
                    <a:gd name="connsiteX455" fmla="*/ 160490 w 770887"/>
                    <a:gd name="connsiteY455" fmla="*/ 234585 h 599162"/>
                    <a:gd name="connsiteX456" fmla="*/ 157497 w 770887"/>
                    <a:gd name="connsiteY456" fmla="*/ 240561 h 599162"/>
                    <a:gd name="connsiteX457" fmla="*/ 153009 w 770887"/>
                    <a:gd name="connsiteY457" fmla="*/ 240561 h 599162"/>
                    <a:gd name="connsiteX458" fmla="*/ 148521 w 770887"/>
                    <a:gd name="connsiteY458" fmla="*/ 231596 h 599162"/>
                    <a:gd name="connsiteX459" fmla="*/ 136552 w 770887"/>
                    <a:gd name="connsiteY459" fmla="*/ 231596 h 599162"/>
                    <a:gd name="connsiteX460" fmla="*/ 123088 w 770887"/>
                    <a:gd name="connsiteY460" fmla="*/ 231596 h 599162"/>
                    <a:gd name="connsiteX461" fmla="*/ 112615 w 770887"/>
                    <a:gd name="connsiteY461" fmla="*/ 228608 h 599162"/>
                    <a:gd name="connsiteX462" fmla="*/ 102143 w 770887"/>
                    <a:gd name="connsiteY462" fmla="*/ 224125 h 599162"/>
                    <a:gd name="connsiteX463" fmla="*/ 96158 w 770887"/>
                    <a:gd name="connsiteY463" fmla="*/ 216654 h 599162"/>
                    <a:gd name="connsiteX464" fmla="*/ 94662 w 770887"/>
                    <a:gd name="connsiteY464" fmla="*/ 201713 h 599162"/>
                    <a:gd name="connsiteX465" fmla="*/ 102143 w 770887"/>
                    <a:gd name="connsiteY465" fmla="*/ 198724 h 599162"/>
                    <a:gd name="connsiteX466" fmla="*/ 106631 w 770887"/>
                    <a:gd name="connsiteY466" fmla="*/ 195736 h 599162"/>
                    <a:gd name="connsiteX467" fmla="*/ 96158 w 770887"/>
                    <a:gd name="connsiteY467" fmla="*/ 191254 h 599162"/>
                    <a:gd name="connsiteX468" fmla="*/ 90174 w 770887"/>
                    <a:gd name="connsiteY468" fmla="*/ 186771 h 599162"/>
                    <a:gd name="connsiteX469" fmla="*/ 82694 w 770887"/>
                    <a:gd name="connsiteY469" fmla="*/ 180794 h 599162"/>
                    <a:gd name="connsiteX470" fmla="*/ 81198 w 770887"/>
                    <a:gd name="connsiteY470" fmla="*/ 177806 h 599162"/>
                    <a:gd name="connsiteX471" fmla="*/ 87182 w 770887"/>
                    <a:gd name="connsiteY471" fmla="*/ 173324 h 599162"/>
                    <a:gd name="connsiteX472" fmla="*/ 91670 w 770887"/>
                    <a:gd name="connsiteY472" fmla="*/ 173324 h 599162"/>
                    <a:gd name="connsiteX473" fmla="*/ 100647 w 770887"/>
                    <a:gd name="connsiteY473" fmla="*/ 171829 h 599162"/>
                    <a:gd name="connsiteX474" fmla="*/ 112615 w 770887"/>
                    <a:gd name="connsiteY474" fmla="*/ 164359 h 599162"/>
                    <a:gd name="connsiteX475" fmla="*/ 114111 w 770887"/>
                    <a:gd name="connsiteY475" fmla="*/ 167347 h 599162"/>
                    <a:gd name="connsiteX476" fmla="*/ 121592 w 770887"/>
                    <a:gd name="connsiteY476" fmla="*/ 164359 h 599162"/>
                    <a:gd name="connsiteX477" fmla="*/ 121592 w 770887"/>
                    <a:gd name="connsiteY477" fmla="*/ 162864 h 599162"/>
                    <a:gd name="connsiteX478" fmla="*/ 126080 w 770887"/>
                    <a:gd name="connsiteY478" fmla="*/ 161370 h 599162"/>
                    <a:gd name="connsiteX479" fmla="*/ 135056 w 770887"/>
                    <a:gd name="connsiteY479" fmla="*/ 159876 h 599162"/>
                    <a:gd name="connsiteX480" fmla="*/ 145529 w 770887"/>
                    <a:gd name="connsiteY480" fmla="*/ 159876 h 599162"/>
                    <a:gd name="connsiteX481" fmla="*/ 150017 w 770887"/>
                    <a:gd name="connsiteY481" fmla="*/ 162864 h 599162"/>
                    <a:gd name="connsiteX482" fmla="*/ 147025 w 770887"/>
                    <a:gd name="connsiteY482" fmla="*/ 170335 h 599162"/>
                    <a:gd name="connsiteX483" fmla="*/ 147025 w 770887"/>
                    <a:gd name="connsiteY483" fmla="*/ 173324 h 599162"/>
                    <a:gd name="connsiteX484" fmla="*/ 151513 w 770887"/>
                    <a:gd name="connsiteY484" fmla="*/ 176312 h 599162"/>
                    <a:gd name="connsiteX485" fmla="*/ 156001 w 770887"/>
                    <a:gd name="connsiteY485" fmla="*/ 180794 h 599162"/>
                    <a:gd name="connsiteX486" fmla="*/ 164978 w 770887"/>
                    <a:gd name="connsiteY486" fmla="*/ 180794 h 599162"/>
                    <a:gd name="connsiteX487" fmla="*/ 176946 w 770887"/>
                    <a:gd name="connsiteY487" fmla="*/ 183783 h 599162"/>
                    <a:gd name="connsiteX488" fmla="*/ 185923 w 770887"/>
                    <a:gd name="connsiteY488" fmla="*/ 179300 h 599162"/>
                    <a:gd name="connsiteX489" fmla="*/ 191907 w 770887"/>
                    <a:gd name="connsiteY489" fmla="*/ 173324 h 599162"/>
                    <a:gd name="connsiteX490" fmla="*/ 199387 w 770887"/>
                    <a:gd name="connsiteY490" fmla="*/ 168841 h 599162"/>
                    <a:gd name="connsiteX491" fmla="*/ 191907 w 770887"/>
                    <a:gd name="connsiteY491" fmla="*/ 165853 h 599162"/>
                    <a:gd name="connsiteX492" fmla="*/ 185923 w 770887"/>
                    <a:gd name="connsiteY492" fmla="*/ 162864 h 599162"/>
                    <a:gd name="connsiteX493" fmla="*/ 181435 w 770887"/>
                    <a:gd name="connsiteY493" fmla="*/ 159876 h 599162"/>
                    <a:gd name="connsiteX494" fmla="*/ 181435 w 770887"/>
                    <a:gd name="connsiteY494" fmla="*/ 153899 h 599162"/>
                    <a:gd name="connsiteX495" fmla="*/ 179939 w 770887"/>
                    <a:gd name="connsiteY495" fmla="*/ 146428 h 599162"/>
                    <a:gd name="connsiteX496" fmla="*/ 157497 w 770887"/>
                    <a:gd name="connsiteY496" fmla="*/ 140452 h 599162"/>
                    <a:gd name="connsiteX497" fmla="*/ 157497 w 770887"/>
                    <a:gd name="connsiteY497" fmla="*/ 118039 h 599162"/>
                    <a:gd name="connsiteX498" fmla="*/ 147025 w 770887"/>
                    <a:gd name="connsiteY498" fmla="*/ 107580 h 599162"/>
                    <a:gd name="connsiteX499" fmla="*/ 126080 w 770887"/>
                    <a:gd name="connsiteY499" fmla="*/ 85168 h 599162"/>
                    <a:gd name="connsiteX500" fmla="*/ 129072 w 770887"/>
                    <a:gd name="connsiteY500" fmla="*/ 85168 h 599162"/>
                    <a:gd name="connsiteX501" fmla="*/ 129072 w 770887"/>
                    <a:gd name="connsiteY501" fmla="*/ 80685 h 599162"/>
                    <a:gd name="connsiteX502" fmla="*/ 136552 w 770887"/>
                    <a:gd name="connsiteY502" fmla="*/ 80685 h 599162"/>
                    <a:gd name="connsiteX503" fmla="*/ 136552 w 770887"/>
                    <a:gd name="connsiteY503" fmla="*/ 74708 h 599162"/>
                    <a:gd name="connsiteX504" fmla="*/ 138048 w 770887"/>
                    <a:gd name="connsiteY504" fmla="*/ 67238 h 599162"/>
                    <a:gd name="connsiteX505" fmla="*/ 142537 w 770887"/>
                    <a:gd name="connsiteY505" fmla="*/ 67238 h 599162"/>
                    <a:gd name="connsiteX506" fmla="*/ 147025 w 770887"/>
                    <a:gd name="connsiteY506" fmla="*/ 70226 h 599162"/>
                    <a:gd name="connsiteX507" fmla="*/ 154505 w 770887"/>
                    <a:gd name="connsiteY507" fmla="*/ 70226 h 599162"/>
                    <a:gd name="connsiteX508" fmla="*/ 157497 w 770887"/>
                    <a:gd name="connsiteY508" fmla="*/ 70226 h 599162"/>
                    <a:gd name="connsiteX509" fmla="*/ 164978 w 770887"/>
                    <a:gd name="connsiteY509" fmla="*/ 70226 h 599162"/>
                    <a:gd name="connsiteX510" fmla="*/ 178442 w 770887"/>
                    <a:gd name="connsiteY510" fmla="*/ 65743 h 599162"/>
                    <a:gd name="connsiteX511" fmla="*/ 182931 w 770887"/>
                    <a:gd name="connsiteY511" fmla="*/ 61261 h 599162"/>
                    <a:gd name="connsiteX512" fmla="*/ 187419 w 770887"/>
                    <a:gd name="connsiteY512" fmla="*/ 53790 h 599162"/>
                    <a:gd name="connsiteX513" fmla="*/ 187419 w 770887"/>
                    <a:gd name="connsiteY513" fmla="*/ 41837 h 599162"/>
                    <a:gd name="connsiteX514" fmla="*/ 191907 w 770887"/>
                    <a:gd name="connsiteY514" fmla="*/ 41837 h 599162"/>
                    <a:gd name="connsiteX515" fmla="*/ 196395 w 770887"/>
                    <a:gd name="connsiteY515" fmla="*/ 37354 h 599162"/>
                    <a:gd name="connsiteX516" fmla="*/ 205372 w 770887"/>
                    <a:gd name="connsiteY516" fmla="*/ 29883 h 599162"/>
                    <a:gd name="connsiteX517" fmla="*/ 221829 w 770887"/>
                    <a:gd name="connsiteY517" fmla="*/ 26895 h 599162"/>
                    <a:gd name="connsiteX518" fmla="*/ 227813 w 770887"/>
                    <a:gd name="connsiteY518" fmla="*/ 19424 h 599162"/>
                    <a:gd name="connsiteX519" fmla="*/ 233797 w 770887"/>
                    <a:gd name="connsiteY519" fmla="*/ 16436 h 599162"/>
                    <a:gd name="connsiteX520" fmla="*/ 238285 w 770887"/>
                    <a:gd name="connsiteY520" fmla="*/ 11953 h 599162"/>
                    <a:gd name="connsiteX521" fmla="*/ 262223 w 770887"/>
                    <a:gd name="connsiteY521" fmla="*/ 13447 h 599162"/>
                    <a:gd name="connsiteX522" fmla="*/ 265215 w 770887"/>
                    <a:gd name="connsiteY522" fmla="*/ 5977 h 599162"/>
                    <a:gd name="connsiteX523" fmla="*/ 277183 w 770887"/>
                    <a:gd name="connsiteY523" fmla="*/ 0 h 59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</a:cxnLst>
                  <a:rect l="l" t="t" r="r" b="b"/>
                  <a:pathLst>
                    <a:path w="770887" h="599162">
                      <a:moveTo>
                        <a:pt x="302516" y="482511"/>
                      </a:moveTo>
                      <a:lnTo>
                        <a:pt x="307819" y="487813"/>
                      </a:lnTo>
                      <a:lnTo>
                        <a:pt x="318423" y="494883"/>
                      </a:lnTo>
                      <a:lnTo>
                        <a:pt x="311354" y="496651"/>
                      </a:lnTo>
                      <a:lnTo>
                        <a:pt x="307819" y="496651"/>
                      </a:lnTo>
                      <a:lnTo>
                        <a:pt x="300749" y="501953"/>
                      </a:lnTo>
                      <a:lnTo>
                        <a:pt x="300749" y="503720"/>
                      </a:lnTo>
                      <a:lnTo>
                        <a:pt x="300749" y="509023"/>
                      </a:lnTo>
                      <a:lnTo>
                        <a:pt x="304284" y="509023"/>
                      </a:lnTo>
                      <a:lnTo>
                        <a:pt x="311354" y="517860"/>
                      </a:lnTo>
                      <a:lnTo>
                        <a:pt x="311354" y="521395"/>
                      </a:lnTo>
                      <a:lnTo>
                        <a:pt x="306051" y="523162"/>
                      </a:lnTo>
                      <a:lnTo>
                        <a:pt x="302516" y="523162"/>
                      </a:lnTo>
                      <a:lnTo>
                        <a:pt x="298982" y="524930"/>
                      </a:lnTo>
                      <a:lnTo>
                        <a:pt x="297214" y="524930"/>
                      </a:lnTo>
                      <a:lnTo>
                        <a:pt x="291912" y="528465"/>
                      </a:lnTo>
                      <a:lnTo>
                        <a:pt x="291912" y="533767"/>
                      </a:lnTo>
                      <a:lnTo>
                        <a:pt x="291912" y="535534"/>
                      </a:lnTo>
                      <a:lnTo>
                        <a:pt x="288377" y="540837"/>
                      </a:lnTo>
                      <a:lnTo>
                        <a:pt x="283075" y="531999"/>
                      </a:lnTo>
                      <a:lnTo>
                        <a:pt x="283075" y="533767"/>
                      </a:lnTo>
                      <a:lnTo>
                        <a:pt x="281307" y="537302"/>
                      </a:lnTo>
                      <a:lnTo>
                        <a:pt x="276005" y="542604"/>
                      </a:lnTo>
                      <a:lnTo>
                        <a:pt x="272470" y="549674"/>
                      </a:lnTo>
                      <a:lnTo>
                        <a:pt x="272470" y="551441"/>
                      </a:lnTo>
                      <a:lnTo>
                        <a:pt x="272470" y="558511"/>
                      </a:lnTo>
                      <a:lnTo>
                        <a:pt x="256563" y="558511"/>
                      </a:lnTo>
                      <a:lnTo>
                        <a:pt x="268935" y="554976"/>
                      </a:lnTo>
                      <a:lnTo>
                        <a:pt x="270703" y="551441"/>
                      </a:lnTo>
                      <a:lnTo>
                        <a:pt x="272470" y="547906"/>
                      </a:lnTo>
                      <a:lnTo>
                        <a:pt x="270703" y="542604"/>
                      </a:lnTo>
                      <a:lnTo>
                        <a:pt x="267168" y="540837"/>
                      </a:lnTo>
                      <a:lnTo>
                        <a:pt x="265400" y="540837"/>
                      </a:lnTo>
                      <a:lnTo>
                        <a:pt x="261866" y="537302"/>
                      </a:lnTo>
                      <a:lnTo>
                        <a:pt x="261866" y="535534"/>
                      </a:lnTo>
                      <a:lnTo>
                        <a:pt x="260098" y="524930"/>
                      </a:lnTo>
                      <a:lnTo>
                        <a:pt x="263633" y="521395"/>
                      </a:lnTo>
                      <a:lnTo>
                        <a:pt x="265400" y="517860"/>
                      </a:lnTo>
                      <a:lnTo>
                        <a:pt x="270703" y="514325"/>
                      </a:lnTo>
                      <a:lnTo>
                        <a:pt x="272470" y="516093"/>
                      </a:lnTo>
                      <a:lnTo>
                        <a:pt x="277772" y="521395"/>
                      </a:lnTo>
                      <a:lnTo>
                        <a:pt x="281307" y="528465"/>
                      </a:lnTo>
                      <a:lnTo>
                        <a:pt x="281307" y="521395"/>
                      </a:lnTo>
                      <a:lnTo>
                        <a:pt x="279540" y="514325"/>
                      </a:lnTo>
                      <a:lnTo>
                        <a:pt x="276005" y="509023"/>
                      </a:lnTo>
                      <a:lnTo>
                        <a:pt x="281307" y="507255"/>
                      </a:lnTo>
                      <a:lnTo>
                        <a:pt x="288377" y="510790"/>
                      </a:lnTo>
                      <a:lnTo>
                        <a:pt x="291912" y="510790"/>
                      </a:lnTo>
                      <a:lnTo>
                        <a:pt x="291912" y="507255"/>
                      </a:lnTo>
                      <a:lnTo>
                        <a:pt x="291912" y="505488"/>
                      </a:lnTo>
                      <a:lnTo>
                        <a:pt x="291912" y="501953"/>
                      </a:lnTo>
                      <a:lnTo>
                        <a:pt x="291912" y="496651"/>
                      </a:lnTo>
                      <a:lnTo>
                        <a:pt x="290144" y="493116"/>
                      </a:lnTo>
                      <a:lnTo>
                        <a:pt x="297214" y="487813"/>
                      </a:lnTo>
                      <a:close/>
                      <a:moveTo>
                        <a:pt x="55075" y="374697"/>
                      </a:moveTo>
                      <a:lnTo>
                        <a:pt x="58610" y="374697"/>
                      </a:lnTo>
                      <a:lnTo>
                        <a:pt x="63912" y="385302"/>
                      </a:lnTo>
                      <a:lnTo>
                        <a:pt x="63912" y="390604"/>
                      </a:lnTo>
                      <a:lnTo>
                        <a:pt x="60377" y="395906"/>
                      </a:lnTo>
                      <a:lnTo>
                        <a:pt x="56842" y="395906"/>
                      </a:lnTo>
                      <a:lnTo>
                        <a:pt x="51540" y="395906"/>
                      </a:lnTo>
                      <a:lnTo>
                        <a:pt x="44470" y="390604"/>
                      </a:lnTo>
                      <a:lnTo>
                        <a:pt x="35633" y="383534"/>
                      </a:lnTo>
                      <a:lnTo>
                        <a:pt x="44470" y="378232"/>
                      </a:lnTo>
                      <a:lnTo>
                        <a:pt x="49773" y="378232"/>
                      </a:lnTo>
                      <a:close/>
                      <a:moveTo>
                        <a:pt x="4447" y="224465"/>
                      </a:moveTo>
                      <a:cubicBezTo>
                        <a:pt x="4447" y="224465"/>
                        <a:pt x="4447" y="224465"/>
                        <a:pt x="5929" y="230488"/>
                      </a:cubicBezTo>
                      <a:cubicBezTo>
                        <a:pt x="5929" y="230488"/>
                        <a:pt x="5929" y="230488"/>
                        <a:pt x="8894" y="233499"/>
                      </a:cubicBezTo>
                      <a:cubicBezTo>
                        <a:pt x="8894" y="233499"/>
                        <a:pt x="8894" y="233499"/>
                        <a:pt x="16306" y="235005"/>
                      </a:cubicBezTo>
                      <a:cubicBezTo>
                        <a:pt x="16306" y="235005"/>
                        <a:pt x="16306" y="235005"/>
                        <a:pt x="23717" y="235005"/>
                      </a:cubicBezTo>
                      <a:cubicBezTo>
                        <a:pt x="23717" y="235005"/>
                        <a:pt x="23717" y="235005"/>
                        <a:pt x="28164" y="238016"/>
                      </a:cubicBezTo>
                      <a:cubicBezTo>
                        <a:pt x="28164" y="238016"/>
                        <a:pt x="28164" y="238016"/>
                        <a:pt x="28164" y="242533"/>
                      </a:cubicBezTo>
                      <a:cubicBezTo>
                        <a:pt x="28164" y="242533"/>
                        <a:pt x="28164" y="242533"/>
                        <a:pt x="31129" y="245544"/>
                      </a:cubicBezTo>
                      <a:cubicBezTo>
                        <a:pt x="31129" y="245544"/>
                        <a:pt x="31129" y="245544"/>
                        <a:pt x="37058" y="251566"/>
                      </a:cubicBezTo>
                      <a:cubicBezTo>
                        <a:pt x="37058" y="251566"/>
                        <a:pt x="37058" y="251566"/>
                        <a:pt x="44470" y="262106"/>
                      </a:cubicBezTo>
                      <a:cubicBezTo>
                        <a:pt x="44470" y="262106"/>
                        <a:pt x="44470" y="262106"/>
                        <a:pt x="40023" y="262106"/>
                      </a:cubicBezTo>
                      <a:cubicBezTo>
                        <a:pt x="40023" y="262106"/>
                        <a:pt x="40023" y="262106"/>
                        <a:pt x="31129" y="262106"/>
                      </a:cubicBezTo>
                      <a:lnTo>
                        <a:pt x="29647" y="265117"/>
                      </a:lnTo>
                      <a:cubicBezTo>
                        <a:pt x="29647" y="265117"/>
                        <a:pt x="29647" y="265117"/>
                        <a:pt x="23717" y="259095"/>
                      </a:cubicBezTo>
                      <a:cubicBezTo>
                        <a:pt x="23717" y="259095"/>
                        <a:pt x="23717" y="259095"/>
                        <a:pt x="20753" y="250061"/>
                      </a:cubicBezTo>
                      <a:cubicBezTo>
                        <a:pt x="20753" y="250061"/>
                        <a:pt x="20753" y="250061"/>
                        <a:pt x="19270" y="247050"/>
                      </a:cubicBezTo>
                      <a:cubicBezTo>
                        <a:pt x="19270" y="247050"/>
                        <a:pt x="19270" y="247050"/>
                        <a:pt x="16306" y="244038"/>
                      </a:cubicBezTo>
                      <a:cubicBezTo>
                        <a:pt x="16306" y="244038"/>
                        <a:pt x="16306" y="244038"/>
                        <a:pt x="14823" y="244038"/>
                      </a:cubicBezTo>
                      <a:cubicBezTo>
                        <a:pt x="14823" y="244038"/>
                        <a:pt x="14823" y="244038"/>
                        <a:pt x="13341" y="244038"/>
                      </a:cubicBezTo>
                      <a:cubicBezTo>
                        <a:pt x="13341" y="244038"/>
                        <a:pt x="10376" y="244038"/>
                        <a:pt x="10376" y="244038"/>
                      </a:cubicBezTo>
                      <a:cubicBezTo>
                        <a:pt x="8894" y="242533"/>
                        <a:pt x="8894" y="244038"/>
                        <a:pt x="8894" y="244038"/>
                      </a:cubicBezTo>
                      <a:cubicBezTo>
                        <a:pt x="8894" y="244038"/>
                        <a:pt x="8894" y="244038"/>
                        <a:pt x="4447" y="244038"/>
                      </a:cubicBezTo>
                      <a:cubicBezTo>
                        <a:pt x="-1483" y="242533"/>
                        <a:pt x="2964" y="242533"/>
                        <a:pt x="2964" y="242533"/>
                      </a:cubicBezTo>
                      <a:cubicBezTo>
                        <a:pt x="1482" y="241027"/>
                        <a:pt x="1482" y="241027"/>
                        <a:pt x="1482" y="239521"/>
                      </a:cubicBezTo>
                      <a:cubicBezTo>
                        <a:pt x="1482" y="239521"/>
                        <a:pt x="0" y="236510"/>
                        <a:pt x="0" y="235005"/>
                      </a:cubicBezTo>
                      <a:cubicBezTo>
                        <a:pt x="0" y="235005"/>
                        <a:pt x="0" y="230488"/>
                        <a:pt x="0" y="230488"/>
                      </a:cubicBezTo>
                      <a:cubicBezTo>
                        <a:pt x="0" y="230488"/>
                        <a:pt x="0" y="230488"/>
                        <a:pt x="4447" y="224465"/>
                      </a:cubicBezTo>
                      <a:close/>
                      <a:moveTo>
                        <a:pt x="277183" y="0"/>
                      </a:moveTo>
                      <a:cubicBezTo>
                        <a:pt x="277183" y="0"/>
                        <a:pt x="277183" y="0"/>
                        <a:pt x="283168" y="5977"/>
                      </a:cubicBezTo>
                      <a:cubicBezTo>
                        <a:pt x="283168" y="5977"/>
                        <a:pt x="283168" y="5977"/>
                        <a:pt x="286160" y="10459"/>
                      </a:cubicBezTo>
                      <a:cubicBezTo>
                        <a:pt x="286160" y="10459"/>
                        <a:pt x="286160" y="10459"/>
                        <a:pt x="283168" y="10459"/>
                      </a:cubicBezTo>
                      <a:cubicBezTo>
                        <a:pt x="283168" y="10459"/>
                        <a:pt x="283168" y="10459"/>
                        <a:pt x="283168" y="14942"/>
                      </a:cubicBezTo>
                      <a:cubicBezTo>
                        <a:pt x="283168" y="14942"/>
                        <a:pt x="283168" y="14942"/>
                        <a:pt x="287656" y="17930"/>
                      </a:cubicBezTo>
                      <a:cubicBezTo>
                        <a:pt x="287656" y="17930"/>
                        <a:pt x="287656" y="17930"/>
                        <a:pt x="293640" y="17930"/>
                      </a:cubicBezTo>
                      <a:cubicBezTo>
                        <a:pt x="293640" y="17930"/>
                        <a:pt x="293640" y="17930"/>
                        <a:pt x="293640" y="13447"/>
                      </a:cubicBezTo>
                      <a:cubicBezTo>
                        <a:pt x="293640" y="13447"/>
                        <a:pt x="293640" y="13447"/>
                        <a:pt x="296632" y="10459"/>
                      </a:cubicBezTo>
                      <a:cubicBezTo>
                        <a:pt x="296632" y="10459"/>
                        <a:pt x="296632" y="10459"/>
                        <a:pt x="299624" y="13447"/>
                      </a:cubicBezTo>
                      <a:cubicBezTo>
                        <a:pt x="299624" y="13447"/>
                        <a:pt x="299624" y="13447"/>
                        <a:pt x="304113" y="19424"/>
                      </a:cubicBezTo>
                      <a:cubicBezTo>
                        <a:pt x="304113" y="19424"/>
                        <a:pt x="304113" y="19424"/>
                        <a:pt x="313089" y="17930"/>
                      </a:cubicBezTo>
                      <a:cubicBezTo>
                        <a:pt x="313089" y="17930"/>
                        <a:pt x="313089" y="17930"/>
                        <a:pt x="325058" y="20918"/>
                      </a:cubicBezTo>
                      <a:cubicBezTo>
                        <a:pt x="325058" y="20918"/>
                        <a:pt x="325058" y="20918"/>
                        <a:pt x="325058" y="25401"/>
                      </a:cubicBezTo>
                      <a:cubicBezTo>
                        <a:pt x="325058" y="25401"/>
                        <a:pt x="325058" y="25401"/>
                        <a:pt x="328050" y="31377"/>
                      </a:cubicBezTo>
                      <a:cubicBezTo>
                        <a:pt x="328050" y="31377"/>
                        <a:pt x="328050" y="31377"/>
                        <a:pt x="335530" y="37354"/>
                      </a:cubicBezTo>
                      <a:cubicBezTo>
                        <a:pt x="335530" y="37354"/>
                        <a:pt x="335530" y="37354"/>
                        <a:pt x="351987" y="37354"/>
                      </a:cubicBezTo>
                      <a:cubicBezTo>
                        <a:pt x="351987" y="37354"/>
                        <a:pt x="351987" y="37354"/>
                        <a:pt x="356475" y="37354"/>
                      </a:cubicBezTo>
                      <a:cubicBezTo>
                        <a:pt x="356475" y="37354"/>
                        <a:pt x="356475" y="37354"/>
                        <a:pt x="360963" y="34366"/>
                      </a:cubicBezTo>
                      <a:cubicBezTo>
                        <a:pt x="360963" y="34366"/>
                        <a:pt x="360963" y="34366"/>
                        <a:pt x="366948" y="34366"/>
                      </a:cubicBezTo>
                      <a:cubicBezTo>
                        <a:pt x="366948" y="34366"/>
                        <a:pt x="366948" y="34366"/>
                        <a:pt x="374428" y="38848"/>
                      </a:cubicBezTo>
                      <a:cubicBezTo>
                        <a:pt x="374428" y="38848"/>
                        <a:pt x="374428" y="38848"/>
                        <a:pt x="375924" y="43331"/>
                      </a:cubicBezTo>
                      <a:cubicBezTo>
                        <a:pt x="375924" y="43331"/>
                        <a:pt x="375924" y="43331"/>
                        <a:pt x="375924" y="47813"/>
                      </a:cubicBezTo>
                      <a:cubicBezTo>
                        <a:pt x="375924" y="47813"/>
                        <a:pt x="375924" y="47813"/>
                        <a:pt x="375924" y="48560"/>
                      </a:cubicBezTo>
                      <a:lnTo>
                        <a:pt x="375924" y="50802"/>
                      </a:lnTo>
                      <a:cubicBezTo>
                        <a:pt x="375924" y="50802"/>
                        <a:pt x="375924" y="50802"/>
                        <a:pt x="383404" y="46319"/>
                      </a:cubicBezTo>
                      <a:cubicBezTo>
                        <a:pt x="383404" y="46319"/>
                        <a:pt x="383404" y="46319"/>
                        <a:pt x="392381" y="43331"/>
                      </a:cubicBezTo>
                      <a:cubicBezTo>
                        <a:pt x="392381" y="43331"/>
                        <a:pt x="392381" y="43331"/>
                        <a:pt x="398365" y="43331"/>
                      </a:cubicBezTo>
                      <a:cubicBezTo>
                        <a:pt x="398365" y="43331"/>
                        <a:pt x="398365" y="43331"/>
                        <a:pt x="410334" y="47813"/>
                      </a:cubicBezTo>
                      <a:cubicBezTo>
                        <a:pt x="410334" y="47813"/>
                        <a:pt x="410334" y="47813"/>
                        <a:pt x="420806" y="50802"/>
                      </a:cubicBezTo>
                      <a:cubicBezTo>
                        <a:pt x="420806" y="50802"/>
                        <a:pt x="420806" y="50802"/>
                        <a:pt x="432775" y="47813"/>
                      </a:cubicBezTo>
                      <a:cubicBezTo>
                        <a:pt x="432775" y="47813"/>
                        <a:pt x="432775" y="47813"/>
                        <a:pt x="438759" y="43331"/>
                      </a:cubicBezTo>
                      <a:cubicBezTo>
                        <a:pt x="438759" y="43331"/>
                        <a:pt x="438759" y="43331"/>
                        <a:pt x="444743" y="43331"/>
                      </a:cubicBezTo>
                      <a:cubicBezTo>
                        <a:pt x="444743" y="43331"/>
                        <a:pt x="444743" y="43331"/>
                        <a:pt x="447736" y="43331"/>
                      </a:cubicBezTo>
                      <a:cubicBezTo>
                        <a:pt x="447736" y="43331"/>
                        <a:pt x="447736" y="43331"/>
                        <a:pt x="455216" y="50802"/>
                      </a:cubicBezTo>
                      <a:cubicBezTo>
                        <a:pt x="455216" y="50802"/>
                        <a:pt x="455216" y="50802"/>
                        <a:pt x="462696" y="56778"/>
                      </a:cubicBezTo>
                      <a:cubicBezTo>
                        <a:pt x="462696" y="56778"/>
                        <a:pt x="462696" y="56778"/>
                        <a:pt x="476161" y="58272"/>
                      </a:cubicBezTo>
                      <a:lnTo>
                        <a:pt x="482145" y="110568"/>
                      </a:lnTo>
                      <a:cubicBezTo>
                        <a:pt x="482145" y="110568"/>
                        <a:pt x="482145" y="110568"/>
                        <a:pt x="500098" y="242056"/>
                      </a:cubicBezTo>
                      <a:cubicBezTo>
                        <a:pt x="500098" y="242056"/>
                        <a:pt x="500098" y="242056"/>
                        <a:pt x="521043" y="400438"/>
                      </a:cubicBezTo>
                      <a:cubicBezTo>
                        <a:pt x="521043" y="400438"/>
                        <a:pt x="521043" y="400438"/>
                        <a:pt x="525531" y="409403"/>
                      </a:cubicBezTo>
                      <a:cubicBezTo>
                        <a:pt x="525531" y="409403"/>
                        <a:pt x="525531" y="409403"/>
                        <a:pt x="540492" y="409403"/>
                      </a:cubicBezTo>
                      <a:cubicBezTo>
                        <a:pt x="540492" y="409403"/>
                        <a:pt x="540492" y="409403"/>
                        <a:pt x="543484" y="400438"/>
                      </a:cubicBezTo>
                      <a:cubicBezTo>
                        <a:pt x="543484" y="400438"/>
                        <a:pt x="543484" y="400438"/>
                        <a:pt x="555453" y="400438"/>
                      </a:cubicBezTo>
                      <a:cubicBezTo>
                        <a:pt x="555453" y="400438"/>
                        <a:pt x="555453" y="400438"/>
                        <a:pt x="555453" y="404920"/>
                      </a:cubicBezTo>
                      <a:cubicBezTo>
                        <a:pt x="555453" y="404920"/>
                        <a:pt x="555453" y="404920"/>
                        <a:pt x="559941" y="410897"/>
                      </a:cubicBezTo>
                      <a:cubicBezTo>
                        <a:pt x="559941" y="410897"/>
                        <a:pt x="559941" y="410897"/>
                        <a:pt x="579390" y="424344"/>
                      </a:cubicBezTo>
                      <a:cubicBezTo>
                        <a:pt x="579390" y="424344"/>
                        <a:pt x="579390" y="424344"/>
                        <a:pt x="595847" y="442274"/>
                      </a:cubicBezTo>
                      <a:cubicBezTo>
                        <a:pt x="595847" y="442274"/>
                        <a:pt x="595847" y="442274"/>
                        <a:pt x="604823" y="434803"/>
                      </a:cubicBezTo>
                      <a:cubicBezTo>
                        <a:pt x="604823" y="434803"/>
                        <a:pt x="604823" y="434803"/>
                        <a:pt x="610807" y="419862"/>
                      </a:cubicBezTo>
                      <a:cubicBezTo>
                        <a:pt x="610807" y="419862"/>
                        <a:pt x="610807" y="419862"/>
                        <a:pt x="618288" y="412391"/>
                      </a:cubicBezTo>
                      <a:cubicBezTo>
                        <a:pt x="618288" y="412391"/>
                        <a:pt x="618288" y="412391"/>
                        <a:pt x="625768" y="407908"/>
                      </a:cubicBezTo>
                      <a:cubicBezTo>
                        <a:pt x="625768" y="407908"/>
                        <a:pt x="625768" y="407908"/>
                        <a:pt x="639233" y="413885"/>
                      </a:cubicBezTo>
                      <a:cubicBezTo>
                        <a:pt x="639233" y="413885"/>
                        <a:pt x="639233" y="413885"/>
                        <a:pt x="655690" y="425838"/>
                      </a:cubicBezTo>
                      <a:cubicBezTo>
                        <a:pt x="655690" y="425838"/>
                        <a:pt x="655690" y="425838"/>
                        <a:pt x="672146" y="442274"/>
                      </a:cubicBezTo>
                      <a:cubicBezTo>
                        <a:pt x="672146" y="442274"/>
                        <a:pt x="672146" y="442274"/>
                        <a:pt x="684115" y="455722"/>
                      </a:cubicBezTo>
                      <a:cubicBezTo>
                        <a:pt x="684115" y="455722"/>
                        <a:pt x="684115" y="455722"/>
                        <a:pt x="708052" y="479629"/>
                      </a:cubicBezTo>
                      <a:cubicBezTo>
                        <a:pt x="708052" y="479629"/>
                        <a:pt x="708052" y="479629"/>
                        <a:pt x="723013" y="500547"/>
                      </a:cubicBezTo>
                      <a:cubicBezTo>
                        <a:pt x="723013" y="500547"/>
                        <a:pt x="723013" y="500547"/>
                        <a:pt x="731989" y="502041"/>
                      </a:cubicBezTo>
                      <a:cubicBezTo>
                        <a:pt x="731989" y="502041"/>
                        <a:pt x="731989" y="502041"/>
                        <a:pt x="742462" y="503535"/>
                      </a:cubicBezTo>
                      <a:cubicBezTo>
                        <a:pt x="742462" y="503535"/>
                        <a:pt x="742462" y="503535"/>
                        <a:pt x="760415" y="509512"/>
                      </a:cubicBezTo>
                      <a:cubicBezTo>
                        <a:pt x="760415" y="509512"/>
                        <a:pt x="760415" y="509512"/>
                        <a:pt x="767895" y="513994"/>
                      </a:cubicBezTo>
                      <a:cubicBezTo>
                        <a:pt x="767895" y="513994"/>
                        <a:pt x="767895" y="513994"/>
                        <a:pt x="767895" y="519971"/>
                      </a:cubicBezTo>
                      <a:cubicBezTo>
                        <a:pt x="767895" y="519971"/>
                        <a:pt x="767895" y="519971"/>
                        <a:pt x="770887" y="533419"/>
                      </a:cubicBezTo>
                      <a:cubicBezTo>
                        <a:pt x="770887" y="533419"/>
                        <a:pt x="770887" y="533419"/>
                        <a:pt x="770887" y="539395"/>
                      </a:cubicBezTo>
                      <a:cubicBezTo>
                        <a:pt x="770887" y="539395"/>
                        <a:pt x="770887" y="539395"/>
                        <a:pt x="770887" y="545372"/>
                      </a:cubicBezTo>
                      <a:cubicBezTo>
                        <a:pt x="770887" y="545372"/>
                        <a:pt x="770887" y="545372"/>
                        <a:pt x="770887" y="558820"/>
                      </a:cubicBezTo>
                      <a:cubicBezTo>
                        <a:pt x="770887" y="558820"/>
                        <a:pt x="770887" y="558820"/>
                        <a:pt x="764903" y="563302"/>
                      </a:cubicBezTo>
                      <a:cubicBezTo>
                        <a:pt x="764903" y="563302"/>
                        <a:pt x="764903" y="563302"/>
                        <a:pt x="760415" y="557325"/>
                      </a:cubicBezTo>
                      <a:cubicBezTo>
                        <a:pt x="760415" y="557325"/>
                        <a:pt x="760415" y="557325"/>
                        <a:pt x="755926" y="549855"/>
                      </a:cubicBezTo>
                      <a:cubicBezTo>
                        <a:pt x="755926" y="549855"/>
                        <a:pt x="755926" y="549855"/>
                        <a:pt x="751438" y="552843"/>
                      </a:cubicBezTo>
                      <a:cubicBezTo>
                        <a:pt x="751438" y="552843"/>
                        <a:pt x="751438" y="552843"/>
                        <a:pt x="755926" y="560314"/>
                      </a:cubicBezTo>
                      <a:cubicBezTo>
                        <a:pt x="755926" y="560314"/>
                        <a:pt x="755926" y="560314"/>
                        <a:pt x="752934" y="561808"/>
                      </a:cubicBezTo>
                      <a:cubicBezTo>
                        <a:pt x="752934" y="561808"/>
                        <a:pt x="752934" y="561808"/>
                        <a:pt x="748446" y="558820"/>
                      </a:cubicBezTo>
                      <a:cubicBezTo>
                        <a:pt x="748446" y="558820"/>
                        <a:pt x="748446" y="558820"/>
                        <a:pt x="739470" y="555831"/>
                      </a:cubicBezTo>
                      <a:cubicBezTo>
                        <a:pt x="739470" y="555831"/>
                        <a:pt x="739470" y="555831"/>
                        <a:pt x="739470" y="549855"/>
                      </a:cubicBezTo>
                      <a:cubicBezTo>
                        <a:pt x="739470" y="549855"/>
                        <a:pt x="739470" y="549855"/>
                        <a:pt x="736478" y="542384"/>
                      </a:cubicBezTo>
                      <a:cubicBezTo>
                        <a:pt x="736478" y="542384"/>
                        <a:pt x="736478" y="542384"/>
                        <a:pt x="731989" y="539395"/>
                      </a:cubicBezTo>
                      <a:cubicBezTo>
                        <a:pt x="731989" y="539395"/>
                        <a:pt x="731989" y="539395"/>
                        <a:pt x="728997" y="533419"/>
                      </a:cubicBezTo>
                      <a:cubicBezTo>
                        <a:pt x="728997" y="533419"/>
                        <a:pt x="728997" y="533419"/>
                        <a:pt x="717029" y="524454"/>
                      </a:cubicBezTo>
                      <a:cubicBezTo>
                        <a:pt x="717029" y="524454"/>
                        <a:pt x="717029" y="524454"/>
                        <a:pt x="706556" y="525948"/>
                      </a:cubicBezTo>
                      <a:cubicBezTo>
                        <a:pt x="706556" y="525948"/>
                        <a:pt x="706556" y="525948"/>
                        <a:pt x="709548" y="530430"/>
                      </a:cubicBezTo>
                      <a:cubicBezTo>
                        <a:pt x="709548" y="530430"/>
                        <a:pt x="709548" y="530430"/>
                        <a:pt x="712540" y="533419"/>
                      </a:cubicBezTo>
                      <a:cubicBezTo>
                        <a:pt x="712540" y="533419"/>
                        <a:pt x="712540" y="533419"/>
                        <a:pt x="723013" y="539395"/>
                      </a:cubicBezTo>
                      <a:cubicBezTo>
                        <a:pt x="723013" y="539395"/>
                        <a:pt x="723013" y="539395"/>
                        <a:pt x="728997" y="545372"/>
                      </a:cubicBezTo>
                      <a:cubicBezTo>
                        <a:pt x="728997" y="545372"/>
                        <a:pt x="728997" y="545372"/>
                        <a:pt x="728997" y="549855"/>
                      </a:cubicBezTo>
                      <a:cubicBezTo>
                        <a:pt x="728997" y="549855"/>
                        <a:pt x="728997" y="549855"/>
                        <a:pt x="733485" y="554337"/>
                      </a:cubicBezTo>
                      <a:cubicBezTo>
                        <a:pt x="733485" y="554337"/>
                        <a:pt x="733485" y="554337"/>
                        <a:pt x="736478" y="558820"/>
                      </a:cubicBezTo>
                      <a:cubicBezTo>
                        <a:pt x="736478" y="558820"/>
                        <a:pt x="736478" y="558820"/>
                        <a:pt x="739470" y="569279"/>
                      </a:cubicBezTo>
                      <a:cubicBezTo>
                        <a:pt x="739470" y="569279"/>
                        <a:pt x="739470" y="569279"/>
                        <a:pt x="739470" y="572267"/>
                      </a:cubicBezTo>
                      <a:cubicBezTo>
                        <a:pt x="739470" y="572267"/>
                        <a:pt x="739470" y="572267"/>
                        <a:pt x="734981" y="573761"/>
                      </a:cubicBezTo>
                      <a:cubicBezTo>
                        <a:pt x="734981" y="573761"/>
                        <a:pt x="734981" y="573761"/>
                        <a:pt x="731989" y="566290"/>
                      </a:cubicBezTo>
                      <a:cubicBezTo>
                        <a:pt x="731989" y="566290"/>
                        <a:pt x="731989" y="566290"/>
                        <a:pt x="731989" y="573761"/>
                      </a:cubicBezTo>
                      <a:cubicBezTo>
                        <a:pt x="731989" y="573761"/>
                        <a:pt x="731989" y="573761"/>
                        <a:pt x="728997" y="579738"/>
                      </a:cubicBezTo>
                      <a:cubicBezTo>
                        <a:pt x="728997" y="579738"/>
                        <a:pt x="728997" y="579738"/>
                        <a:pt x="724509" y="578244"/>
                      </a:cubicBezTo>
                      <a:cubicBezTo>
                        <a:pt x="724509" y="578244"/>
                        <a:pt x="724509" y="578244"/>
                        <a:pt x="717029" y="570773"/>
                      </a:cubicBezTo>
                      <a:cubicBezTo>
                        <a:pt x="717029" y="570773"/>
                        <a:pt x="717029" y="570773"/>
                        <a:pt x="709548" y="561808"/>
                      </a:cubicBezTo>
                      <a:cubicBezTo>
                        <a:pt x="709548" y="561808"/>
                        <a:pt x="709548" y="561808"/>
                        <a:pt x="703564" y="564796"/>
                      </a:cubicBezTo>
                      <a:cubicBezTo>
                        <a:pt x="703564" y="564796"/>
                        <a:pt x="703564" y="564796"/>
                        <a:pt x="699076" y="564796"/>
                      </a:cubicBezTo>
                      <a:cubicBezTo>
                        <a:pt x="699076" y="564796"/>
                        <a:pt x="699076" y="564796"/>
                        <a:pt x="702068" y="555831"/>
                      </a:cubicBezTo>
                      <a:cubicBezTo>
                        <a:pt x="702068" y="555831"/>
                        <a:pt x="702068" y="555831"/>
                        <a:pt x="709548" y="554337"/>
                      </a:cubicBezTo>
                      <a:cubicBezTo>
                        <a:pt x="709548" y="554337"/>
                        <a:pt x="709548" y="554337"/>
                        <a:pt x="706556" y="545372"/>
                      </a:cubicBezTo>
                      <a:cubicBezTo>
                        <a:pt x="706556" y="545372"/>
                        <a:pt x="706556" y="545372"/>
                        <a:pt x="697580" y="549855"/>
                      </a:cubicBezTo>
                      <a:cubicBezTo>
                        <a:pt x="697580" y="549855"/>
                        <a:pt x="697580" y="549855"/>
                        <a:pt x="700572" y="540890"/>
                      </a:cubicBezTo>
                      <a:cubicBezTo>
                        <a:pt x="700572" y="540890"/>
                        <a:pt x="700572" y="540890"/>
                        <a:pt x="696084" y="534913"/>
                      </a:cubicBezTo>
                      <a:cubicBezTo>
                        <a:pt x="696084" y="534913"/>
                        <a:pt x="696084" y="534913"/>
                        <a:pt x="694588" y="530430"/>
                      </a:cubicBezTo>
                      <a:cubicBezTo>
                        <a:pt x="694588" y="530430"/>
                        <a:pt x="694588" y="530430"/>
                        <a:pt x="694588" y="525948"/>
                      </a:cubicBezTo>
                      <a:cubicBezTo>
                        <a:pt x="694588" y="525948"/>
                        <a:pt x="694588" y="525948"/>
                        <a:pt x="700572" y="516983"/>
                      </a:cubicBezTo>
                      <a:cubicBezTo>
                        <a:pt x="700572" y="516983"/>
                        <a:pt x="700572" y="516983"/>
                        <a:pt x="693091" y="516983"/>
                      </a:cubicBezTo>
                      <a:cubicBezTo>
                        <a:pt x="693091" y="516983"/>
                        <a:pt x="693091" y="516983"/>
                        <a:pt x="690099" y="519971"/>
                      </a:cubicBezTo>
                      <a:cubicBezTo>
                        <a:pt x="690099" y="519971"/>
                        <a:pt x="690099" y="519971"/>
                        <a:pt x="690099" y="522959"/>
                      </a:cubicBezTo>
                      <a:cubicBezTo>
                        <a:pt x="690099" y="522959"/>
                        <a:pt x="690099" y="522959"/>
                        <a:pt x="690099" y="531925"/>
                      </a:cubicBezTo>
                      <a:cubicBezTo>
                        <a:pt x="690099" y="531925"/>
                        <a:pt x="690099" y="531925"/>
                        <a:pt x="685611" y="534913"/>
                      </a:cubicBezTo>
                      <a:cubicBezTo>
                        <a:pt x="685611" y="534913"/>
                        <a:pt x="685611" y="534913"/>
                        <a:pt x="682619" y="537901"/>
                      </a:cubicBezTo>
                      <a:cubicBezTo>
                        <a:pt x="682619" y="537901"/>
                        <a:pt x="682619" y="534913"/>
                        <a:pt x="682619" y="533419"/>
                      </a:cubicBezTo>
                      <a:cubicBezTo>
                        <a:pt x="682619" y="531925"/>
                        <a:pt x="681123" y="527442"/>
                        <a:pt x="681123" y="527442"/>
                      </a:cubicBezTo>
                      <a:cubicBezTo>
                        <a:pt x="681123" y="527442"/>
                        <a:pt x="679627" y="522959"/>
                        <a:pt x="679627" y="519971"/>
                      </a:cubicBezTo>
                      <a:cubicBezTo>
                        <a:pt x="679627" y="518477"/>
                        <a:pt x="678131" y="515489"/>
                        <a:pt x="678131" y="515489"/>
                      </a:cubicBezTo>
                      <a:cubicBezTo>
                        <a:pt x="678131" y="515489"/>
                        <a:pt x="676635" y="512500"/>
                        <a:pt x="676635" y="511006"/>
                      </a:cubicBezTo>
                      <a:cubicBezTo>
                        <a:pt x="676635" y="508018"/>
                        <a:pt x="676635" y="506524"/>
                        <a:pt x="676635" y="506524"/>
                      </a:cubicBezTo>
                      <a:cubicBezTo>
                        <a:pt x="676635" y="506524"/>
                        <a:pt x="678131" y="503535"/>
                        <a:pt x="681123" y="503535"/>
                      </a:cubicBezTo>
                      <a:cubicBezTo>
                        <a:pt x="682619" y="502041"/>
                        <a:pt x="684115" y="499053"/>
                        <a:pt x="684115" y="499053"/>
                      </a:cubicBezTo>
                      <a:cubicBezTo>
                        <a:pt x="684115" y="499053"/>
                        <a:pt x="684115" y="499053"/>
                        <a:pt x="690099" y="493076"/>
                      </a:cubicBezTo>
                      <a:cubicBezTo>
                        <a:pt x="690099" y="493076"/>
                        <a:pt x="690099" y="493076"/>
                        <a:pt x="684115" y="482617"/>
                      </a:cubicBezTo>
                      <a:cubicBezTo>
                        <a:pt x="684115" y="482617"/>
                        <a:pt x="684115" y="482617"/>
                        <a:pt x="681123" y="484111"/>
                      </a:cubicBezTo>
                      <a:cubicBezTo>
                        <a:pt x="681123" y="484111"/>
                        <a:pt x="681123" y="484111"/>
                        <a:pt x="678131" y="491582"/>
                      </a:cubicBezTo>
                      <a:cubicBezTo>
                        <a:pt x="678131" y="491582"/>
                        <a:pt x="678131" y="491582"/>
                        <a:pt x="672146" y="499053"/>
                      </a:cubicBezTo>
                      <a:cubicBezTo>
                        <a:pt x="672146" y="499053"/>
                        <a:pt x="672146" y="499053"/>
                        <a:pt x="667658" y="502041"/>
                      </a:cubicBezTo>
                      <a:cubicBezTo>
                        <a:pt x="667658" y="502041"/>
                        <a:pt x="667658" y="502041"/>
                        <a:pt x="666162" y="505029"/>
                      </a:cubicBezTo>
                      <a:cubicBezTo>
                        <a:pt x="666162" y="505029"/>
                        <a:pt x="666162" y="505029"/>
                        <a:pt x="669154" y="516983"/>
                      </a:cubicBezTo>
                      <a:cubicBezTo>
                        <a:pt x="669154" y="516983"/>
                        <a:pt x="669154" y="516983"/>
                        <a:pt x="675139" y="533419"/>
                      </a:cubicBezTo>
                      <a:cubicBezTo>
                        <a:pt x="675139" y="533419"/>
                        <a:pt x="675139" y="533419"/>
                        <a:pt x="669154" y="531925"/>
                      </a:cubicBezTo>
                      <a:cubicBezTo>
                        <a:pt x="669154" y="531925"/>
                        <a:pt x="669154" y="531925"/>
                        <a:pt x="660178" y="513994"/>
                      </a:cubicBezTo>
                      <a:cubicBezTo>
                        <a:pt x="660178" y="513994"/>
                        <a:pt x="660178" y="513994"/>
                        <a:pt x="649705" y="499053"/>
                      </a:cubicBezTo>
                      <a:cubicBezTo>
                        <a:pt x="649705" y="499053"/>
                        <a:pt x="649705" y="499053"/>
                        <a:pt x="646713" y="508018"/>
                      </a:cubicBezTo>
                      <a:cubicBezTo>
                        <a:pt x="646713" y="508018"/>
                        <a:pt x="646713" y="508018"/>
                        <a:pt x="643721" y="506524"/>
                      </a:cubicBezTo>
                      <a:cubicBezTo>
                        <a:pt x="643721" y="506524"/>
                        <a:pt x="643721" y="506524"/>
                        <a:pt x="639233" y="496064"/>
                      </a:cubicBezTo>
                      <a:cubicBezTo>
                        <a:pt x="639233" y="496064"/>
                        <a:pt x="639233" y="496064"/>
                        <a:pt x="633249" y="491582"/>
                      </a:cubicBezTo>
                      <a:cubicBezTo>
                        <a:pt x="633249" y="491582"/>
                        <a:pt x="633249" y="491582"/>
                        <a:pt x="618288" y="475146"/>
                      </a:cubicBezTo>
                      <a:cubicBezTo>
                        <a:pt x="618288" y="475146"/>
                        <a:pt x="618288" y="475146"/>
                        <a:pt x="618288" y="464687"/>
                      </a:cubicBezTo>
                      <a:cubicBezTo>
                        <a:pt x="618288" y="464687"/>
                        <a:pt x="618288" y="464687"/>
                        <a:pt x="615296" y="470664"/>
                      </a:cubicBezTo>
                      <a:cubicBezTo>
                        <a:pt x="615296" y="470664"/>
                        <a:pt x="615296" y="470664"/>
                        <a:pt x="607815" y="467675"/>
                      </a:cubicBezTo>
                      <a:cubicBezTo>
                        <a:pt x="607815" y="467675"/>
                        <a:pt x="607815" y="467675"/>
                        <a:pt x="591358" y="452734"/>
                      </a:cubicBezTo>
                      <a:cubicBezTo>
                        <a:pt x="591358" y="452734"/>
                        <a:pt x="591358" y="452734"/>
                        <a:pt x="580886" y="440780"/>
                      </a:cubicBezTo>
                      <a:cubicBezTo>
                        <a:pt x="580886" y="440780"/>
                        <a:pt x="580886" y="440780"/>
                        <a:pt x="574902" y="442274"/>
                      </a:cubicBezTo>
                      <a:cubicBezTo>
                        <a:pt x="574902" y="442274"/>
                        <a:pt x="574902" y="442274"/>
                        <a:pt x="561437" y="439286"/>
                      </a:cubicBezTo>
                      <a:cubicBezTo>
                        <a:pt x="561437" y="439286"/>
                        <a:pt x="561437" y="439286"/>
                        <a:pt x="552461" y="430321"/>
                      </a:cubicBezTo>
                      <a:cubicBezTo>
                        <a:pt x="552461" y="430321"/>
                        <a:pt x="552461" y="430321"/>
                        <a:pt x="552461" y="419862"/>
                      </a:cubicBezTo>
                      <a:cubicBezTo>
                        <a:pt x="552461" y="419862"/>
                        <a:pt x="552461" y="419862"/>
                        <a:pt x="547972" y="422850"/>
                      </a:cubicBezTo>
                      <a:cubicBezTo>
                        <a:pt x="547972" y="422850"/>
                        <a:pt x="547972" y="422850"/>
                        <a:pt x="530020" y="422850"/>
                      </a:cubicBezTo>
                      <a:cubicBezTo>
                        <a:pt x="530020" y="422850"/>
                        <a:pt x="530020" y="422850"/>
                        <a:pt x="521043" y="421356"/>
                      </a:cubicBezTo>
                      <a:cubicBezTo>
                        <a:pt x="521043" y="421356"/>
                        <a:pt x="521043" y="421356"/>
                        <a:pt x="510571" y="418368"/>
                      </a:cubicBezTo>
                      <a:cubicBezTo>
                        <a:pt x="510571" y="418368"/>
                        <a:pt x="510571" y="418368"/>
                        <a:pt x="491122" y="416873"/>
                      </a:cubicBezTo>
                      <a:cubicBezTo>
                        <a:pt x="491122" y="416873"/>
                        <a:pt x="491122" y="416873"/>
                        <a:pt x="471673" y="421356"/>
                      </a:cubicBezTo>
                      <a:cubicBezTo>
                        <a:pt x="471673" y="421356"/>
                        <a:pt x="471673" y="421356"/>
                        <a:pt x="458208" y="424344"/>
                      </a:cubicBezTo>
                      <a:cubicBezTo>
                        <a:pt x="458208" y="424344"/>
                        <a:pt x="458208" y="424344"/>
                        <a:pt x="461200" y="412391"/>
                      </a:cubicBezTo>
                      <a:cubicBezTo>
                        <a:pt x="461200" y="412391"/>
                        <a:pt x="461200" y="412391"/>
                        <a:pt x="456712" y="415379"/>
                      </a:cubicBezTo>
                      <a:cubicBezTo>
                        <a:pt x="456712" y="415379"/>
                        <a:pt x="456712" y="415379"/>
                        <a:pt x="449232" y="410897"/>
                      </a:cubicBezTo>
                      <a:cubicBezTo>
                        <a:pt x="449232" y="410897"/>
                        <a:pt x="449232" y="410897"/>
                        <a:pt x="443247" y="407908"/>
                      </a:cubicBezTo>
                      <a:cubicBezTo>
                        <a:pt x="443247" y="407908"/>
                        <a:pt x="443247" y="407908"/>
                        <a:pt x="437263" y="407908"/>
                      </a:cubicBezTo>
                      <a:cubicBezTo>
                        <a:pt x="437263" y="407908"/>
                        <a:pt x="437263" y="407908"/>
                        <a:pt x="432775" y="407908"/>
                      </a:cubicBezTo>
                      <a:cubicBezTo>
                        <a:pt x="432775" y="407908"/>
                        <a:pt x="432775" y="407908"/>
                        <a:pt x="425294" y="412391"/>
                      </a:cubicBezTo>
                      <a:cubicBezTo>
                        <a:pt x="425294" y="412391"/>
                        <a:pt x="425294" y="412391"/>
                        <a:pt x="419310" y="415379"/>
                      </a:cubicBezTo>
                      <a:cubicBezTo>
                        <a:pt x="419310" y="415379"/>
                        <a:pt x="419310" y="415379"/>
                        <a:pt x="413326" y="422850"/>
                      </a:cubicBezTo>
                      <a:cubicBezTo>
                        <a:pt x="413326" y="422850"/>
                        <a:pt x="413326" y="422850"/>
                        <a:pt x="410334" y="425838"/>
                      </a:cubicBezTo>
                      <a:cubicBezTo>
                        <a:pt x="410334" y="425838"/>
                        <a:pt x="410334" y="425838"/>
                        <a:pt x="402853" y="424344"/>
                      </a:cubicBezTo>
                      <a:cubicBezTo>
                        <a:pt x="402853" y="424344"/>
                        <a:pt x="402853" y="424344"/>
                        <a:pt x="410334" y="418368"/>
                      </a:cubicBezTo>
                      <a:cubicBezTo>
                        <a:pt x="410334" y="418368"/>
                        <a:pt x="410334" y="418368"/>
                        <a:pt x="419310" y="409403"/>
                      </a:cubicBezTo>
                      <a:cubicBezTo>
                        <a:pt x="419310" y="409403"/>
                        <a:pt x="419310" y="409403"/>
                        <a:pt x="425294" y="403426"/>
                      </a:cubicBezTo>
                      <a:cubicBezTo>
                        <a:pt x="425294" y="403426"/>
                        <a:pt x="425294" y="403426"/>
                        <a:pt x="429783" y="397449"/>
                      </a:cubicBezTo>
                      <a:cubicBezTo>
                        <a:pt x="429783" y="397449"/>
                        <a:pt x="429783" y="397449"/>
                        <a:pt x="426791" y="397449"/>
                      </a:cubicBezTo>
                      <a:cubicBezTo>
                        <a:pt x="426791" y="397449"/>
                        <a:pt x="426791" y="397449"/>
                        <a:pt x="420806" y="394461"/>
                      </a:cubicBezTo>
                      <a:cubicBezTo>
                        <a:pt x="420806" y="394461"/>
                        <a:pt x="420806" y="394461"/>
                        <a:pt x="420806" y="384002"/>
                      </a:cubicBezTo>
                      <a:cubicBezTo>
                        <a:pt x="420806" y="384002"/>
                        <a:pt x="420806" y="384002"/>
                        <a:pt x="414822" y="388484"/>
                      </a:cubicBezTo>
                      <a:cubicBezTo>
                        <a:pt x="414822" y="388484"/>
                        <a:pt x="414822" y="388484"/>
                        <a:pt x="413326" y="389978"/>
                      </a:cubicBezTo>
                      <a:cubicBezTo>
                        <a:pt x="413326" y="389978"/>
                        <a:pt x="413326" y="389978"/>
                        <a:pt x="402853" y="389978"/>
                      </a:cubicBezTo>
                      <a:cubicBezTo>
                        <a:pt x="402853" y="389978"/>
                        <a:pt x="402853" y="389978"/>
                        <a:pt x="393877" y="388484"/>
                      </a:cubicBezTo>
                      <a:cubicBezTo>
                        <a:pt x="393877" y="388484"/>
                        <a:pt x="393877" y="388484"/>
                        <a:pt x="389389" y="392967"/>
                      </a:cubicBezTo>
                      <a:cubicBezTo>
                        <a:pt x="389389" y="392967"/>
                        <a:pt x="389389" y="392967"/>
                        <a:pt x="386397" y="401932"/>
                      </a:cubicBezTo>
                      <a:cubicBezTo>
                        <a:pt x="386397" y="401932"/>
                        <a:pt x="386397" y="401932"/>
                        <a:pt x="392381" y="409403"/>
                      </a:cubicBezTo>
                      <a:cubicBezTo>
                        <a:pt x="392381" y="409403"/>
                        <a:pt x="392381" y="409403"/>
                        <a:pt x="389389" y="421356"/>
                      </a:cubicBezTo>
                      <a:cubicBezTo>
                        <a:pt x="389389" y="421356"/>
                        <a:pt x="389389" y="421356"/>
                        <a:pt x="381908" y="428827"/>
                      </a:cubicBezTo>
                      <a:cubicBezTo>
                        <a:pt x="381908" y="428827"/>
                        <a:pt x="381908" y="428827"/>
                        <a:pt x="374428" y="428827"/>
                      </a:cubicBezTo>
                      <a:cubicBezTo>
                        <a:pt x="374428" y="428827"/>
                        <a:pt x="374428" y="428827"/>
                        <a:pt x="365452" y="428827"/>
                      </a:cubicBezTo>
                      <a:cubicBezTo>
                        <a:pt x="365452" y="428827"/>
                        <a:pt x="365452" y="428827"/>
                        <a:pt x="362459" y="439286"/>
                      </a:cubicBezTo>
                      <a:cubicBezTo>
                        <a:pt x="362459" y="439286"/>
                        <a:pt x="362459" y="439286"/>
                        <a:pt x="350491" y="443769"/>
                      </a:cubicBezTo>
                      <a:cubicBezTo>
                        <a:pt x="350491" y="443769"/>
                        <a:pt x="350491" y="443769"/>
                        <a:pt x="348995" y="446757"/>
                      </a:cubicBezTo>
                      <a:cubicBezTo>
                        <a:pt x="348995" y="446757"/>
                        <a:pt x="348995" y="446757"/>
                        <a:pt x="338522" y="454228"/>
                      </a:cubicBezTo>
                      <a:cubicBezTo>
                        <a:pt x="338522" y="454228"/>
                        <a:pt x="338522" y="454228"/>
                        <a:pt x="328050" y="457216"/>
                      </a:cubicBezTo>
                      <a:cubicBezTo>
                        <a:pt x="328050" y="457216"/>
                        <a:pt x="328050" y="457216"/>
                        <a:pt x="322065" y="458710"/>
                      </a:cubicBezTo>
                      <a:cubicBezTo>
                        <a:pt x="322065" y="458710"/>
                        <a:pt x="322065" y="458710"/>
                        <a:pt x="319073" y="454228"/>
                      </a:cubicBezTo>
                      <a:cubicBezTo>
                        <a:pt x="319073" y="454228"/>
                        <a:pt x="319073" y="454228"/>
                        <a:pt x="317577" y="451239"/>
                      </a:cubicBezTo>
                      <a:cubicBezTo>
                        <a:pt x="317577" y="451239"/>
                        <a:pt x="317577" y="451239"/>
                        <a:pt x="325058" y="448251"/>
                      </a:cubicBezTo>
                      <a:cubicBezTo>
                        <a:pt x="325058" y="448251"/>
                        <a:pt x="325058" y="448251"/>
                        <a:pt x="331042" y="440780"/>
                      </a:cubicBezTo>
                      <a:cubicBezTo>
                        <a:pt x="331042" y="440780"/>
                        <a:pt x="331042" y="440780"/>
                        <a:pt x="323561" y="440780"/>
                      </a:cubicBezTo>
                      <a:cubicBezTo>
                        <a:pt x="323561" y="440780"/>
                        <a:pt x="323561" y="440780"/>
                        <a:pt x="320569" y="436298"/>
                      </a:cubicBezTo>
                      <a:cubicBezTo>
                        <a:pt x="320569" y="436298"/>
                        <a:pt x="320569" y="436298"/>
                        <a:pt x="328050" y="425838"/>
                      </a:cubicBezTo>
                      <a:cubicBezTo>
                        <a:pt x="328050" y="425838"/>
                        <a:pt x="328050" y="425838"/>
                        <a:pt x="331042" y="415379"/>
                      </a:cubicBezTo>
                      <a:cubicBezTo>
                        <a:pt x="331042" y="415379"/>
                        <a:pt x="331042" y="415379"/>
                        <a:pt x="335530" y="400438"/>
                      </a:cubicBezTo>
                      <a:cubicBezTo>
                        <a:pt x="335530" y="400438"/>
                        <a:pt x="335530" y="400438"/>
                        <a:pt x="343010" y="391473"/>
                      </a:cubicBezTo>
                      <a:cubicBezTo>
                        <a:pt x="343010" y="391473"/>
                        <a:pt x="343010" y="391473"/>
                        <a:pt x="369940" y="394461"/>
                      </a:cubicBezTo>
                      <a:cubicBezTo>
                        <a:pt x="369940" y="394461"/>
                        <a:pt x="369940" y="394461"/>
                        <a:pt x="365452" y="388484"/>
                      </a:cubicBezTo>
                      <a:cubicBezTo>
                        <a:pt x="365452" y="388484"/>
                        <a:pt x="365452" y="388484"/>
                        <a:pt x="357971" y="386990"/>
                      </a:cubicBezTo>
                      <a:cubicBezTo>
                        <a:pt x="357971" y="386990"/>
                        <a:pt x="357971" y="386990"/>
                        <a:pt x="344507" y="381013"/>
                      </a:cubicBezTo>
                      <a:cubicBezTo>
                        <a:pt x="344507" y="381013"/>
                        <a:pt x="344507" y="381013"/>
                        <a:pt x="334034" y="385496"/>
                      </a:cubicBezTo>
                      <a:cubicBezTo>
                        <a:pt x="334034" y="385496"/>
                        <a:pt x="334034" y="385496"/>
                        <a:pt x="325058" y="392967"/>
                      </a:cubicBezTo>
                      <a:cubicBezTo>
                        <a:pt x="325058" y="392967"/>
                        <a:pt x="325058" y="392967"/>
                        <a:pt x="316081" y="400438"/>
                      </a:cubicBezTo>
                      <a:cubicBezTo>
                        <a:pt x="316081" y="400438"/>
                        <a:pt x="316081" y="400438"/>
                        <a:pt x="311593" y="409403"/>
                      </a:cubicBezTo>
                      <a:cubicBezTo>
                        <a:pt x="311593" y="409403"/>
                        <a:pt x="311593" y="409403"/>
                        <a:pt x="310097" y="416873"/>
                      </a:cubicBezTo>
                      <a:cubicBezTo>
                        <a:pt x="310097" y="416873"/>
                        <a:pt x="310097" y="416873"/>
                        <a:pt x="304113" y="416873"/>
                      </a:cubicBezTo>
                      <a:cubicBezTo>
                        <a:pt x="304113" y="416873"/>
                        <a:pt x="304113" y="416873"/>
                        <a:pt x="304113" y="419862"/>
                      </a:cubicBezTo>
                      <a:cubicBezTo>
                        <a:pt x="304113" y="419862"/>
                        <a:pt x="304113" y="419862"/>
                        <a:pt x="307105" y="425838"/>
                      </a:cubicBezTo>
                      <a:cubicBezTo>
                        <a:pt x="307105" y="425838"/>
                        <a:pt x="307105" y="425838"/>
                        <a:pt x="305609" y="430321"/>
                      </a:cubicBezTo>
                      <a:cubicBezTo>
                        <a:pt x="305609" y="430321"/>
                        <a:pt x="305609" y="430321"/>
                        <a:pt x="301120" y="434803"/>
                      </a:cubicBezTo>
                      <a:cubicBezTo>
                        <a:pt x="301120" y="434803"/>
                        <a:pt x="301120" y="434803"/>
                        <a:pt x="290648" y="440780"/>
                      </a:cubicBezTo>
                      <a:cubicBezTo>
                        <a:pt x="290648" y="440780"/>
                        <a:pt x="290648" y="440780"/>
                        <a:pt x="284664" y="445263"/>
                      </a:cubicBezTo>
                      <a:cubicBezTo>
                        <a:pt x="284664" y="445263"/>
                        <a:pt x="284664" y="445263"/>
                        <a:pt x="277183" y="452734"/>
                      </a:cubicBezTo>
                      <a:cubicBezTo>
                        <a:pt x="277183" y="452734"/>
                        <a:pt x="277183" y="452734"/>
                        <a:pt x="275687" y="460204"/>
                      </a:cubicBezTo>
                      <a:cubicBezTo>
                        <a:pt x="275687" y="460204"/>
                        <a:pt x="275687" y="460204"/>
                        <a:pt x="286160" y="463193"/>
                      </a:cubicBezTo>
                      <a:cubicBezTo>
                        <a:pt x="286160" y="463193"/>
                        <a:pt x="286160" y="463193"/>
                        <a:pt x="287656" y="473652"/>
                      </a:cubicBezTo>
                      <a:cubicBezTo>
                        <a:pt x="287656" y="473652"/>
                        <a:pt x="287656" y="473652"/>
                        <a:pt x="283168" y="479629"/>
                      </a:cubicBezTo>
                      <a:cubicBezTo>
                        <a:pt x="283168" y="479629"/>
                        <a:pt x="283168" y="479629"/>
                        <a:pt x="275687" y="484111"/>
                      </a:cubicBezTo>
                      <a:cubicBezTo>
                        <a:pt x="275687" y="484111"/>
                        <a:pt x="275687" y="484111"/>
                        <a:pt x="266711" y="496064"/>
                      </a:cubicBezTo>
                      <a:cubicBezTo>
                        <a:pt x="266711" y="496064"/>
                        <a:pt x="266711" y="496064"/>
                        <a:pt x="253246" y="505029"/>
                      </a:cubicBezTo>
                      <a:cubicBezTo>
                        <a:pt x="253246" y="505029"/>
                        <a:pt x="253246" y="505029"/>
                        <a:pt x="226317" y="518477"/>
                      </a:cubicBezTo>
                      <a:cubicBezTo>
                        <a:pt x="226317" y="518477"/>
                        <a:pt x="226317" y="518477"/>
                        <a:pt x="224821" y="530430"/>
                      </a:cubicBezTo>
                      <a:cubicBezTo>
                        <a:pt x="224821" y="530430"/>
                        <a:pt x="224821" y="530430"/>
                        <a:pt x="214348" y="534913"/>
                      </a:cubicBezTo>
                      <a:cubicBezTo>
                        <a:pt x="214348" y="534913"/>
                        <a:pt x="214348" y="534913"/>
                        <a:pt x="203876" y="540890"/>
                      </a:cubicBezTo>
                      <a:cubicBezTo>
                        <a:pt x="203876" y="540890"/>
                        <a:pt x="203876" y="540890"/>
                        <a:pt x="190411" y="545372"/>
                      </a:cubicBezTo>
                      <a:cubicBezTo>
                        <a:pt x="190411" y="545372"/>
                        <a:pt x="190411" y="545372"/>
                        <a:pt x="185923" y="548360"/>
                      </a:cubicBezTo>
                      <a:cubicBezTo>
                        <a:pt x="185923" y="548360"/>
                        <a:pt x="185923" y="548360"/>
                        <a:pt x="179939" y="552843"/>
                      </a:cubicBezTo>
                      <a:cubicBezTo>
                        <a:pt x="179939" y="552843"/>
                        <a:pt x="179939" y="552843"/>
                        <a:pt x="175450" y="557325"/>
                      </a:cubicBezTo>
                      <a:cubicBezTo>
                        <a:pt x="175450" y="557325"/>
                        <a:pt x="175450" y="557325"/>
                        <a:pt x="172458" y="566290"/>
                      </a:cubicBezTo>
                      <a:cubicBezTo>
                        <a:pt x="172458" y="566290"/>
                        <a:pt x="172458" y="566290"/>
                        <a:pt x="164978" y="567785"/>
                      </a:cubicBezTo>
                      <a:cubicBezTo>
                        <a:pt x="164978" y="567785"/>
                        <a:pt x="164978" y="567785"/>
                        <a:pt x="154505" y="570773"/>
                      </a:cubicBezTo>
                      <a:cubicBezTo>
                        <a:pt x="154505" y="570773"/>
                        <a:pt x="154505" y="570773"/>
                        <a:pt x="147025" y="570773"/>
                      </a:cubicBezTo>
                      <a:cubicBezTo>
                        <a:pt x="147025" y="570773"/>
                        <a:pt x="147025" y="570773"/>
                        <a:pt x="139545" y="573761"/>
                      </a:cubicBezTo>
                      <a:cubicBezTo>
                        <a:pt x="139545" y="573761"/>
                        <a:pt x="139545" y="573761"/>
                        <a:pt x="129072" y="579738"/>
                      </a:cubicBezTo>
                      <a:cubicBezTo>
                        <a:pt x="129072" y="579738"/>
                        <a:pt x="129072" y="579738"/>
                        <a:pt x="132064" y="587209"/>
                      </a:cubicBezTo>
                      <a:cubicBezTo>
                        <a:pt x="132064" y="587209"/>
                        <a:pt x="132064" y="587209"/>
                        <a:pt x="129072" y="588703"/>
                      </a:cubicBezTo>
                      <a:cubicBezTo>
                        <a:pt x="129072" y="588703"/>
                        <a:pt x="129072" y="588703"/>
                        <a:pt x="121592" y="584220"/>
                      </a:cubicBezTo>
                      <a:cubicBezTo>
                        <a:pt x="121592" y="584220"/>
                        <a:pt x="121592" y="584220"/>
                        <a:pt x="114111" y="581232"/>
                      </a:cubicBezTo>
                      <a:cubicBezTo>
                        <a:pt x="114111" y="581232"/>
                        <a:pt x="114111" y="581232"/>
                        <a:pt x="108127" y="572267"/>
                      </a:cubicBezTo>
                      <a:cubicBezTo>
                        <a:pt x="108127" y="572267"/>
                        <a:pt x="108127" y="572267"/>
                        <a:pt x="106631" y="575255"/>
                      </a:cubicBezTo>
                      <a:cubicBezTo>
                        <a:pt x="106631" y="575255"/>
                        <a:pt x="106631" y="575255"/>
                        <a:pt x="106631" y="587209"/>
                      </a:cubicBezTo>
                      <a:cubicBezTo>
                        <a:pt x="106631" y="587209"/>
                        <a:pt x="106631" y="587209"/>
                        <a:pt x="97655" y="587209"/>
                      </a:cubicBezTo>
                      <a:cubicBezTo>
                        <a:pt x="97655" y="587209"/>
                        <a:pt x="97655" y="587209"/>
                        <a:pt x="97655" y="591691"/>
                      </a:cubicBezTo>
                      <a:cubicBezTo>
                        <a:pt x="97655" y="591691"/>
                        <a:pt x="97655" y="591691"/>
                        <a:pt x="88678" y="591691"/>
                      </a:cubicBezTo>
                      <a:cubicBezTo>
                        <a:pt x="88678" y="591691"/>
                        <a:pt x="88678" y="591691"/>
                        <a:pt x="88678" y="590197"/>
                      </a:cubicBezTo>
                      <a:cubicBezTo>
                        <a:pt x="88678" y="588703"/>
                        <a:pt x="84190" y="588703"/>
                        <a:pt x="84190" y="588703"/>
                      </a:cubicBezTo>
                      <a:cubicBezTo>
                        <a:pt x="84190" y="588703"/>
                        <a:pt x="84190" y="588703"/>
                        <a:pt x="78206" y="588703"/>
                      </a:cubicBezTo>
                      <a:cubicBezTo>
                        <a:pt x="78206" y="588703"/>
                        <a:pt x="78206" y="588703"/>
                        <a:pt x="70725" y="590197"/>
                      </a:cubicBezTo>
                      <a:cubicBezTo>
                        <a:pt x="70725" y="590197"/>
                        <a:pt x="70725" y="590197"/>
                        <a:pt x="61749" y="599162"/>
                      </a:cubicBezTo>
                      <a:cubicBezTo>
                        <a:pt x="61749" y="599162"/>
                        <a:pt x="61749" y="599162"/>
                        <a:pt x="45292" y="599162"/>
                      </a:cubicBezTo>
                      <a:cubicBezTo>
                        <a:pt x="45292" y="599162"/>
                        <a:pt x="45292" y="599162"/>
                        <a:pt x="30331" y="599162"/>
                      </a:cubicBezTo>
                      <a:cubicBezTo>
                        <a:pt x="30331" y="599162"/>
                        <a:pt x="30331" y="599162"/>
                        <a:pt x="30331" y="593185"/>
                      </a:cubicBezTo>
                      <a:cubicBezTo>
                        <a:pt x="30331" y="593185"/>
                        <a:pt x="30331" y="593185"/>
                        <a:pt x="40804" y="581232"/>
                      </a:cubicBezTo>
                      <a:cubicBezTo>
                        <a:pt x="40804" y="581232"/>
                        <a:pt x="40804" y="581232"/>
                        <a:pt x="58757" y="581232"/>
                      </a:cubicBezTo>
                      <a:cubicBezTo>
                        <a:pt x="58757" y="581232"/>
                        <a:pt x="58757" y="581232"/>
                        <a:pt x="66237" y="581232"/>
                      </a:cubicBezTo>
                      <a:cubicBezTo>
                        <a:pt x="66237" y="581232"/>
                        <a:pt x="66237" y="581232"/>
                        <a:pt x="73717" y="576750"/>
                      </a:cubicBezTo>
                      <a:cubicBezTo>
                        <a:pt x="73717" y="576750"/>
                        <a:pt x="73717" y="576750"/>
                        <a:pt x="84190" y="573761"/>
                      </a:cubicBezTo>
                      <a:cubicBezTo>
                        <a:pt x="84190" y="573761"/>
                        <a:pt x="84190" y="573761"/>
                        <a:pt x="88678" y="570773"/>
                      </a:cubicBezTo>
                      <a:cubicBezTo>
                        <a:pt x="88678" y="570773"/>
                        <a:pt x="88678" y="570773"/>
                        <a:pt x="93166" y="563302"/>
                      </a:cubicBezTo>
                      <a:cubicBezTo>
                        <a:pt x="93166" y="563302"/>
                        <a:pt x="93166" y="563302"/>
                        <a:pt x="102143" y="558820"/>
                      </a:cubicBezTo>
                      <a:cubicBezTo>
                        <a:pt x="102143" y="558820"/>
                        <a:pt x="102143" y="558820"/>
                        <a:pt x="115607" y="557325"/>
                      </a:cubicBezTo>
                      <a:cubicBezTo>
                        <a:pt x="115607" y="557325"/>
                        <a:pt x="115607" y="557325"/>
                        <a:pt x="123088" y="557325"/>
                      </a:cubicBezTo>
                      <a:cubicBezTo>
                        <a:pt x="123088" y="557325"/>
                        <a:pt x="123088" y="557325"/>
                        <a:pt x="129072" y="563302"/>
                      </a:cubicBezTo>
                      <a:cubicBezTo>
                        <a:pt x="129072" y="563302"/>
                        <a:pt x="129072" y="563302"/>
                        <a:pt x="135056" y="558820"/>
                      </a:cubicBezTo>
                      <a:cubicBezTo>
                        <a:pt x="135056" y="558820"/>
                        <a:pt x="135056" y="558820"/>
                        <a:pt x="141041" y="549855"/>
                      </a:cubicBezTo>
                      <a:cubicBezTo>
                        <a:pt x="141041" y="549855"/>
                        <a:pt x="141041" y="549855"/>
                        <a:pt x="148521" y="542384"/>
                      </a:cubicBezTo>
                      <a:cubicBezTo>
                        <a:pt x="148521" y="542384"/>
                        <a:pt x="148521" y="542384"/>
                        <a:pt x="156001" y="537901"/>
                      </a:cubicBezTo>
                      <a:cubicBezTo>
                        <a:pt x="156001" y="537901"/>
                        <a:pt x="156001" y="537901"/>
                        <a:pt x="170962" y="534913"/>
                      </a:cubicBezTo>
                      <a:cubicBezTo>
                        <a:pt x="170962" y="534913"/>
                        <a:pt x="170962" y="534913"/>
                        <a:pt x="176946" y="528936"/>
                      </a:cubicBezTo>
                      <a:cubicBezTo>
                        <a:pt x="176946" y="528936"/>
                        <a:pt x="176946" y="528936"/>
                        <a:pt x="184427" y="521465"/>
                      </a:cubicBezTo>
                      <a:cubicBezTo>
                        <a:pt x="184427" y="521465"/>
                        <a:pt x="184427" y="521465"/>
                        <a:pt x="193403" y="513994"/>
                      </a:cubicBezTo>
                      <a:cubicBezTo>
                        <a:pt x="193403" y="513994"/>
                        <a:pt x="193403" y="513994"/>
                        <a:pt x="200884" y="509512"/>
                      </a:cubicBezTo>
                      <a:cubicBezTo>
                        <a:pt x="200884" y="509512"/>
                        <a:pt x="200884" y="509512"/>
                        <a:pt x="203876" y="500547"/>
                      </a:cubicBezTo>
                      <a:cubicBezTo>
                        <a:pt x="203876" y="500547"/>
                        <a:pt x="203876" y="500547"/>
                        <a:pt x="205372" y="487099"/>
                      </a:cubicBezTo>
                      <a:cubicBezTo>
                        <a:pt x="205372" y="487099"/>
                        <a:pt x="205372" y="487099"/>
                        <a:pt x="208364" y="478134"/>
                      </a:cubicBezTo>
                      <a:cubicBezTo>
                        <a:pt x="208364" y="478134"/>
                        <a:pt x="208364" y="478134"/>
                        <a:pt x="209860" y="475146"/>
                      </a:cubicBezTo>
                      <a:cubicBezTo>
                        <a:pt x="209860" y="475146"/>
                        <a:pt x="209860" y="475146"/>
                        <a:pt x="217340" y="464687"/>
                      </a:cubicBezTo>
                      <a:cubicBezTo>
                        <a:pt x="217340" y="464687"/>
                        <a:pt x="217340" y="464687"/>
                        <a:pt x="212852" y="464687"/>
                      </a:cubicBezTo>
                      <a:cubicBezTo>
                        <a:pt x="212852" y="464687"/>
                        <a:pt x="212852" y="464687"/>
                        <a:pt x="205372" y="466181"/>
                      </a:cubicBezTo>
                      <a:cubicBezTo>
                        <a:pt x="205372" y="466181"/>
                        <a:pt x="205372" y="466181"/>
                        <a:pt x="200884" y="466181"/>
                      </a:cubicBezTo>
                      <a:cubicBezTo>
                        <a:pt x="200884" y="466181"/>
                        <a:pt x="200884" y="466181"/>
                        <a:pt x="193403" y="464687"/>
                      </a:cubicBezTo>
                      <a:cubicBezTo>
                        <a:pt x="193403" y="464687"/>
                        <a:pt x="193403" y="464687"/>
                        <a:pt x="190411" y="461699"/>
                      </a:cubicBezTo>
                      <a:cubicBezTo>
                        <a:pt x="190411" y="461699"/>
                        <a:pt x="190411" y="461699"/>
                        <a:pt x="197891" y="454228"/>
                      </a:cubicBezTo>
                      <a:cubicBezTo>
                        <a:pt x="197891" y="454228"/>
                        <a:pt x="197891" y="454228"/>
                        <a:pt x="190411" y="455722"/>
                      </a:cubicBezTo>
                      <a:cubicBezTo>
                        <a:pt x="190411" y="455722"/>
                        <a:pt x="190411" y="455722"/>
                        <a:pt x="185923" y="460204"/>
                      </a:cubicBezTo>
                      <a:cubicBezTo>
                        <a:pt x="185923" y="460204"/>
                        <a:pt x="185923" y="460204"/>
                        <a:pt x="182931" y="470664"/>
                      </a:cubicBezTo>
                      <a:cubicBezTo>
                        <a:pt x="182931" y="470664"/>
                        <a:pt x="182931" y="470664"/>
                        <a:pt x="178442" y="475146"/>
                      </a:cubicBezTo>
                      <a:cubicBezTo>
                        <a:pt x="178442" y="475146"/>
                        <a:pt x="178442" y="475146"/>
                        <a:pt x="176946" y="470664"/>
                      </a:cubicBezTo>
                      <a:cubicBezTo>
                        <a:pt x="176946" y="470664"/>
                        <a:pt x="176946" y="470664"/>
                        <a:pt x="172458" y="464687"/>
                      </a:cubicBezTo>
                      <a:cubicBezTo>
                        <a:pt x="172458" y="464687"/>
                        <a:pt x="172458" y="464687"/>
                        <a:pt x="164978" y="457216"/>
                      </a:cubicBezTo>
                      <a:cubicBezTo>
                        <a:pt x="164978" y="457216"/>
                        <a:pt x="164978" y="457216"/>
                        <a:pt x="153009" y="449745"/>
                      </a:cubicBezTo>
                      <a:cubicBezTo>
                        <a:pt x="153009" y="449745"/>
                        <a:pt x="153009" y="449745"/>
                        <a:pt x="150017" y="449745"/>
                      </a:cubicBezTo>
                      <a:cubicBezTo>
                        <a:pt x="150017" y="449745"/>
                        <a:pt x="150017" y="449745"/>
                        <a:pt x="139545" y="457216"/>
                      </a:cubicBezTo>
                      <a:cubicBezTo>
                        <a:pt x="139545" y="457216"/>
                        <a:pt x="139545" y="457216"/>
                        <a:pt x="133560" y="457216"/>
                      </a:cubicBezTo>
                      <a:cubicBezTo>
                        <a:pt x="133560" y="457216"/>
                        <a:pt x="133560" y="457216"/>
                        <a:pt x="124584" y="457216"/>
                      </a:cubicBezTo>
                      <a:cubicBezTo>
                        <a:pt x="124584" y="457216"/>
                        <a:pt x="124584" y="457216"/>
                        <a:pt x="126080" y="437792"/>
                      </a:cubicBezTo>
                      <a:cubicBezTo>
                        <a:pt x="126080" y="437792"/>
                        <a:pt x="126080" y="437792"/>
                        <a:pt x="127576" y="431815"/>
                      </a:cubicBezTo>
                      <a:cubicBezTo>
                        <a:pt x="127576" y="431815"/>
                        <a:pt x="127576" y="431815"/>
                        <a:pt x="132064" y="425838"/>
                      </a:cubicBezTo>
                      <a:cubicBezTo>
                        <a:pt x="132064" y="425838"/>
                        <a:pt x="132064" y="425838"/>
                        <a:pt x="132064" y="418368"/>
                      </a:cubicBezTo>
                      <a:cubicBezTo>
                        <a:pt x="132064" y="418368"/>
                        <a:pt x="132064" y="418368"/>
                        <a:pt x="130568" y="406414"/>
                      </a:cubicBezTo>
                      <a:cubicBezTo>
                        <a:pt x="130568" y="406414"/>
                        <a:pt x="130568" y="406414"/>
                        <a:pt x="127576" y="394461"/>
                      </a:cubicBezTo>
                      <a:cubicBezTo>
                        <a:pt x="127576" y="394461"/>
                        <a:pt x="127576" y="394461"/>
                        <a:pt x="124584" y="397449"/>
                      </a:cubicBezTo>
                      <a:cubicBezTo>
                        <a:pt x="124584" y="397449"/>
                        <a:pt x="124584" y="397449"/>
                        <a:pt x="118600" y="403426"/>
                      </a:cubicBezTo>
                      <a:cubicBezTo>
                        <a:pt x="118600" y="403426"/>
                        <a:pt x="118600" y="403426"/>
                        <a:pt x="114111" y="406414"/>
                      </a:cubicBezTo>
                      <a:cubicBezTo>
                        <a:pt x="114111" y="406414"/>
                        <a:pt x="114111" y="406414"/>
                        <a:pt x="109623" y="406414"/>
                      </a:cubicBezTo>
                      <a:cubicBezTo>
                        <a:pt x="109623" y="406414"/>
                        <a:pt x="109623" y="406414"/>
                        <a:pt x="105135" y="401932"/>
                      </a:cubicBezTo>
                      <a:cubicBezTo>
                        <a:pt x="105135" y="401932"/>
                        <a:pt x="105135" y="401932"/>
                        <a:pt x="102143" y="401932"/>
                      </a:cubicBezTo>
                      <a:cubicBezTo>
                        <a:pt x="102143" y="401932"/>
                        <a:pt x="102143" y="401932"/>
                        <a:pt x="96158" y="398943"/>
                      </a:cubicBezTo>
                      <a:cubicBezTo>
                        <a:pt x="96158" y="398943"/>
                        <a:pt x="96158" y="398943"/>
                        <a:pt x="91670" y="394461"/>
                      </a:cubicBezTo>
                      <a:cubicBezTo>
                        <a:pt x="91670" y="394461"/>
                        <a:pt x="91670" y="394461"/>
                        <a:pt x="87182" y="391473"/>
                      </a:cubicBezTo>
                      <a:cubicBezTo>
                        <a:pt x="87182" y="391473"/>
                        <a:pt x="87182" y="391473"/>
                        <a:pt x="82694" y="386990"/>
                      </a:cubicBezTo>
                      <a:cubicBezTo>
                        <a:pt x="82694" y="386990"/>
                        <a:pt x="82694" y="386990"/>
                        <a:pt x="81198" y="382508"/>
                      </a:cubicBezTo>
                      <a:cubicBezTo>
                        <a:pt x="81198" y="382508"/>
                        <a:pt x="81198" y="382508"/>
                        <a:pt x="79702" y="372048"/>
                      </a:cubicBezTo>
                      <a:cubicBezTo>
                        <a:pt x="79702" y="372048"/>
                        <a:pt x="79702" y="372048"/>
                        <a:pt x="85686" y="367566"/>
                      </a:cubicBezTo>
                      <a:cubicBezTo>
                        <a:pt x="85686" y="367566"/>
                        <a:pt x="85686" y="367566"/>
                        <a:pt x="91670" y="367566"/>
                      </a:cubicBezTo>
                      <a:cubicBezTo>
                        <a:pt x="91670" y="367566"/>
                        <a:pt x="91670" y="367566"/>
                        <a:pt x="99151" y="367566"/>
                      </a:cubicBezTo>
                      <a:cubicBezTo>
                        <a:pt x="99151" y="367566"/>
                        <a:pt x="99151" y="367566"/>
                        <a:pt x="106631" y="372048"/>
                      </a:cubicBezTo>
                      <a:cubicBezTo>
                        <a:pt x="106631" y="372048"/>
                        <a:pt x="106631" y="372048"/>
                        <a:pt x="109623" y="364578"/>
                      </a:cubicBezTo>
                      <a:cubicBezTo>
                        <a:pt x="109623" y="364578"/>
                        <a:pt x="109623" y="364578"/>
                        <a:pt x="105135" y="360095"/>
                      </a:cubicBezTo>
                      <a:cubicBezTo>
                        <a:pt x="105135" y="360095"/>
                        <a:pt x="105135" y="360095"/>
                        <a:pt x="103639" y="360095"/>
                      </a:cubicBezTo>
                      <a:cubicBezTo>
                        <a:pt x="103639" y="360095"/>
                        <a:pt x="103639" y="360095"/>
                        <a:pt x="96158" y="360095"/>
                      </a:cubicBezTo>
                      <a:cubicBezTo>
                        <a:pt x="96158" y="360095"/>
                        <a:pt x="96158" y="360095"/>
                        <a:pt x="91670" y="360095"/>
                      </a:cubicBezTo>
                      <a:cubicBezTo>
                        <a:pt x="91670" y="360095"/>
                        <a:pt x="91670" y="360095"/>
                        <a:pt x="82694" y="354118"/>
                      </a:cubicBezTo>
                      <a:cubicBezTo>
                        <a:pt x="82694" y="354118"/>
                        <a:pt x="82694" y="354118"/>
                        <a:pt x="79702" y="348142"/>
                      </a:cubicBezTo>
                      <a:cubicBezTo>
                        <a:pt x="79702" y="348142"/>
                        <a:pt x="79702" y="348142"/>
                        <a:pt x="76710" y="340671"/>
                      </a:cubicBezTo>
                      <a:cubicBezTo>
                        <a:pt x="76710" y="340671"/>
                        <a:pt x="76710" y="340671"/>
                        <a:pt x="73717" y="333200"/>
                      </a:cubicBezTo>
                      <a:cubicBezTo>
                        <a:pt x="73717" y="333200"/>
                        <a:pt x="73717" y="333200"/>
                        <a:pt x="73717" y="330212"/>
                      </a:cubicBezTo>
                      <a:cubicBezTo>
                        <a:pt x="73717" y="330212"/>
                        <a:pt x="73717" y="330212"/>
                        <a:pt x="76710" y="327223"/>
                      </a:cubicBezTo>
                      <a:cubicBezTo>
                        <a:pt x="76710" y="327223"/>
                        <a:pt x="76710" y="327223"/>
                        <a:pt x="81198" y="319752"/>
                      </a:cubicBezTo>
                      <a:cubicBezTo>
                        <a:pt x="81198" y="319752"/>
                        <a:pt x="81198" y="319752"/>
                        <a:pt x="88678" y="310787"/>
                      </a:cubicBezTo>
                      <a:cubicBezTo>
                        <a:pt x="88678" y="310787"/>
                        <a:pt x="88678" y="310787"/>
                        <a:pt x="97655" y="304811"/>
                      </a:cubicBezTo>
                      <a:cubicBezTo>
                        <a:pt x="97655" y="304811"/>
                        <a:pt x="97655" y="304811"/>
                        <a:pt x="103639" y="297340"/>
                      </a:cubicBezTo>
                      <a:cubicBezTo>
                        <a:pt x="103639" y="297340"/>
                        <a:pt x="103639" y="297340"/>
                        <a:pt x="105135" y="289869"/>
                      </a:cubicBezTo>
                      <a:cubicBezTo>
                        <a:pt x="105135" y="289869"/>
                        <a:pt x="105135" y="289869"/>
                        <a:pt x="112615" y="282398"/>
                      </a:cubicBezTo>
                      <a:cubicBezTo>
                        <a:pt x="112615" y="282398"/>
                        <a:pt x="112615" y="282398"/>
                        <a:pt x="118600" y="280904"/>
                      </a:cubicBezTo>
                      <a:cubicBezTo>
                        <a:pt x="118600" y="280904"/>
                        <a:pt x="118600" y="280904"/>
                        <a:pt x="123088" y="283892"/>
                      </a:cubicBezTo>
                      <a:cubicBezTo>
                        <a:pt x="123088" y="283892"/>
                        <a:pt x="123088" y="283892"/>
                        <a:pt x="127576" y="289869"/>
                      </a:cubicBezTo>
                      <a:cubicBezTo>
                        <a:pt x="127576" y="289869"/>
                        <a:pt x="127576" y="289869"/>
                        <a:pt x="130568" y="289869"/>
                      </a:cubicBezTo>
                      <a:cubicBezTo>
                        <a:pt x="130568" y="289869"/>
                        <a:pt x="130568" y="289869"/>
                        <a:pt x="136552" y="289869"/>
                      </a:cubicBezTo>
                      <a:cubicBezTo>
                        <a:pt x="136552" y="289869"/>
                        <a:pt x="136552" y="289869"/>
                        <a:pt x="139545" y="289869"/>
                      </a:cubicBezTo>
                      <a:cubicBezTo>
                        <a:pt x="139545" y="289869"/>
                        <a:pt x="139545" y="289869"/>
                        <a:pt x="144033" y="283892"/>
                      </a:cubicBezTo>
                      <a:cubicBezTo>
                        <a:pt x="144033" y="283892"/>
                        <a:pt x="144033" y="283892"/>
                        <a:pt x="148521" y="283892"/>
                      </a:cubicBezTo>
                      <a:cubicBezTo>
                        <a:pt x="148521" y="283892"/>
                        <a:pt x="148521" y="283892"/>
                        <a:pt x="150017" y="280904"/>
                      </a:cubicBezTo>
                      <a:cubicBezTo>
                        <a:pt x="150017" y="280904"/>
                        <a:pt x="150017" y="280904"/>
                        <a:pt x="153009" y="276422"/>
                      </a:cubicBezTo>
                      <a:cubicBezTo>
                        <a:pt x="153009" y="276422"/>
                        <a:pt x="153009" y="276422"/>
                        <a:pt x="154505" y="280904"/>
                      </a:cubicBezTo>
                      <a:cubicBezTo>
                        <a:pt x="154505" y="280904"/>
                        <a:pt x="154505" y="280904"/>
                        <a:pt x="158994" y="280904"/>
                      </a:cubicBezTo>
                      <a:cubicBezTo>
                        <a:pt x="158994" y="280904"/>
                        <a:pt x="158994" y="280904"/>
                        <a:pt x="161986" y="280904"/>
                      </a:cubicBezTo>
                      <a:cubicBezTo>
                        <a:pt x="161986" y="280904"/>
                        <a:pt x="161986" y="280904"/>
                        <a:pt x="167970" y="280904"/>
                      </a:cubicBezTo>
                      <a:cubicBezTo>
                        <a:pt x="167970" y="280904"/>
                        <a:pt x="167970" y="280904"/>
                        <a:pt x="172458" y="276422"/>
                      </a:cubicBezTo>
                      <a:cubicBezTo>
                        <a:pt x="172458" y="276422"/>
                        <a:pt x="172458" y="276422"/>
                        <a:pt x="176946" y="276422"/>
                      </a:cubicBezTo>
                      <a:cubicBezTo>
                        <a:pt x="176946" y="276422"/>
                        <a:pt x="176946" y="276422"/>
                        <a:pt x="178442" y="265962"/>
                      </a:cubicBezTo>
                      <a:cubicBezTo>
                        <a:pt x="178442" y="265962"/>
                        <a:pt x="178442" y="265962"/>
                        <a:pt x="175450" y="258491"/>
                      </a:cubicBezTo>
                      <a:cubicBezTo>
                        <a:pt x="175450" y="258491"/>
                        <a:pt x="175450" y="258491"/>
                        <a:pt x="172458" y="246538"/>
                      </a:cubicBezTo>
                      <a:cubicBezTo>
                        <a:pt x="172458" y="246538"/>
                        <a:pt x="172458" y="246538"/>
                        <a:pt x="178442" y="246538"/>
                      </a:cubicBezTo>
                      <a:cubicBezTo>
                        <a:pt x="178442" y="246538"/>
                        <a:pt x="178442" y="246538"/>
                        <a:pt x="184427" y="240561"/>
                      </a:cubicBezTo>
                      <a:cubicBezTo>
                        <a:pt x="184427" y="240561"/>
                        <a:pt x="184427" y="240561"/>
                        <a:pt x="182931" y="231596"/>
                      </a:cubicBezTo>
                      <a:cubicBezTo>
                        <a:pt x="182931" y="231596"/>
                        <a:pt x="182931" y="231596"/>
                        <a:pt x="173954" y="230102"/>
                      </a:cubicBezTo>
                      <a:cubicBezTo>
                        <a:pt x="173954" y="230102"/>
                        <a:pt x="173954" y="230102"/>
                        <a:pt x="169466" y="230102"/>
                      </a:cubicBezTo>
                      <a:cubicBezTo>
                        <a:pt x="169466" y="230102"/>
                        <a:pt x="169466" y="230102"/>
                        <a:pt x="164978" y="231596"/>
                      </a:cubicBezTo>
                      <a:cubicBezTo>
                        <a:pt x="164978" y="231596"/>
                        <a:pt x="164978" y="231596"/>
                        <a:pt x="160490" y="234585"/>
                      </a:cubicBezTo>
                      <a:cubicBezTo>
                        <a:pt x="160490" y="234585"/>
                        <a:pt x="160490" y="234585"/>
                        <a:pt x="157497" y="240561"/>
                      </a:cubicBezTo>
                      <a:cubicBezTo>
                        <a:pt x="157497" y="240561"/>
                        <a:pt x="157497" y="240561"/>
                        <a:pt x="153009" y="240561"/>
                      </a:cubicBezTo>
                      <a:cubicBezTo>
                        <a:pt x="153009" y="240561"/>
                        <a:pt x="153009" y="240561"/>
                        <a:pt x="148521" y="231596"/>
                      </a:cubicBezTo>
                      <a:cubicBezTo>
                        <a:pt x="148521" y="231596"/>
                        <a:pt x="148521" y="231596"/>
                        <a:pt x="136552" y="231596"/>
                      </a:cubicBezTo>
                      <a:cubicBezTo>
                        <a:pt x="136552" y="231596"/>
                        <a:pt x="136552" y="231596"/>
                        <a:pt x="123088" y="231596"/>
                      </a:cubicBezTo>
                      <a:cubicBezTo>
                        <a:pt x="123088" y="231596"/>
                        <a:pt x="123088" y="231596"/>
                        <a:pt x="112615" y="228608"/>
                      </a:cubicBezTo>
                      <a:cubicBezTo>
                        <a:pt x="112615" y="228608"/>
                        <a:pt x="112615" y="228608"/>
                        <a:pt x="102143" y="224125"/>
                      </a:cubicBezTo>
                      <a:cubicBezTo>
                        <a:pt x="102143" y="224125"/>
                        <a:pt x="102143" y="224125"/>
                        <a:pt x="96158" y="216654"/>
                      </a:cubicBezTo>
                      <a:cubicBezTo>
                        <a:pt x="96158" y="216654"/>
                        <a:pt x="96158" y="216654"/>
                        <a:pt x="94662" y="201713"/>
                      </a:cubicBezTo>
                      <a:cubicBezTo>
                        <a:pt x="94662" y="201713"/>
                        <a:pt x="94662" y="201713"/>
                        <a:pt x="102143" y="198724"/>
                      </a:cubicBezTo>
                      <a:cubicBezTo>
                        <a:pt x="102143" y="198724"/>
                        <a:pt x="102143" y="198724"/>
                        <a:pt x="106631" y="195736"/>
                      </a:cubicBezTo>
                      <a:cubicBezTo>
                        <a:pt x="106631" y="195736"/>
                        <a:pt x="106631" y="195736"/>
                        <a:pt x="96158" y="191254"/>
                      </a:cubicBezTo>
                      <a:cubicBezTo>
                        <a:pt x="96158" y="191254"/>
                        <a:pt x="96158" y="191254"/>
                        <a:pt x="90174" y="186771"/>
                      </a:cubicBezTo>
                      <a:cubicBezTo>
                        <a:pt x="90174" y="186771"/>
                        <a:pt x="90174" y="186771"/>
                        <a:pt x="82694" y="180794"/>
                      </a:cubicBezTo>
                      <a:cubicBezTo>
                        <a:pt x="82694" y="180794"/>
                        <a:pt x="82694" y="180794"/>
                        <a:pt x="81198" y="177806"/>
                      </a:cubicBezTo>
                      <a:cubicBezTo>
                        <a:pt x="81198" y="177806"/>
                        <a:pt x="81198" y="177806"/>
                        <a:pt x="87182" y="173324"/>
                      </a:cubicBezTo>
                      <a:cubicBezTo>
                        <a:pt x="87182" y="173324"/>
                        <a:pt x="87182" y="173324"/>
                        <a:pt x="91670" y="173324"/>
                      </a:cubicBezTo>
                      <a:cubicBezTo>
                        <a:pt x="91670" y="173324"/>
                        <a:pt x="91670" y="173324"/>
                        <a:pt x="100647" y="171829"/>
                      </a:cubicBezTo>
                      <a:cubicBezTo>
                        <a:pt x="100647" y="171829"/>
                        <a:pt x="100647" y="171829"/>
                        <a:pt x="112615" y="164359"/>
                      </a:cubicBezTo>
                      <a:cubicBezTo>
                        <a:pt x="112615" y="164359"/>
                        <a:pt x="112615" y="164359"/>
                        <a:pt x="114111" y="167347"/>
                      </a:cubicBezTo>
                      <a:cubicBezTo>
                        <a:pt x="114111" y="167347"/>
                        <a:pt x="114111" y="167347"/>
                        <a:pt x="121592" y="164359"/>
                      </a:cubicBezTo>
                      <a:cubicBezTo>
                        <a:pt x="121592" y="164359"/>
                        <a:pt x="121592" y="164359"/>
                        <a:pt x="121592" y="162864"/>
                      </a:cubicBezTo>
                      <a:cubicBezTo>
                        <a:pt x="121592" y="162864"/>
                        <a:pt x="121592" y="162864"/>
                        <a:pt x="126080" y="161370"/>
                      </a:cubicBezTo>
                      <a:cubicBezTo>
                        <a:pt x="126080" y="161370"/>
                        <a:pt x="126080" y="161370"/>
                        <a:pt x="135056" y="159876"/>
                      </a:cubicBezTo>
                      <a:cubicBezTo>
                        <a:pt x="135056" y="159876"/>
                        <a:pt x="135056" y="159876"/>
                        <a:pt x="145529" y="159876"/>
                      </a:cubicBezTo>
                      <a:cubicBezTo>
                        <a:pt x="145529" y="159876"/>
                        <a:pt x="145529" y="159876"/>
                        <a:pt x="150017" y="162864"/>
                      </a:cubicBezTo>
                      <a:cubicBezTo>
                        <a:pt x="150017" y="162864"/>
                        <a:pt x="150017" y="162864"/>
                        <a:pt x="147025" y="170335"/>
                      </a:cubicBezTo>
                      <a:cubicBezTo>
                        <a:pt x="147025" y="170335"/>
                        <a:pt x="147025" y="170335"/>
                        <a:pt x="147025" y="173324"/>
                      </a:cubicBezTo>
                      <a:cubicBezTo>
                        <a:pt x="147025" y="173324"/>
                        <a:pt x="147025" y="173324"/>
                        <a:pt x="151513" y="176312"/>
                      </a:cubicBezTo>
                      <a:cubicBezTo>
                        <a:pt x="151513" y="176312"/>
                        <a:pt x="151513" y="176312"/>
                        <a:pt x="156001" y="180794"/>
                      </a:cubicBezTo>
                      <a:cubicBezTo>
                        <a:pt x="156001" y="180794"/>
                        <a:pt x="156001" y="180794"/>
                        <a:pt x="164978" y="180794"/>
                      </a:cubicBezTo>
                      <a:cubicBezTo>
                        <a:pt x="164978" y="180794"/>
                        <a:pt x="164978" y="180794"/>
                        <a:pt x="176946" y="183783"/>
                      </a:cubicBezTo>
                      <a:cubicBezTo>
                        <a:pt x="176946" y="183783"/>
                        <a:pt x="176946" y="183783"/>
                        <a:pt x="185923" y="179300"/>
                      </a:cubicBezTo>
                      <a:cubicBezTo>
                        <a:pt x="185923" y="179300"/>
                        <a:pt x="185923" y="179300"/>
                        <a:pt x="191907" y="173324"/>
                      </a:cubicBezTo>
                      <a:cubicBezTo>
                        <a:pt x="191907" y="173324"/>
                        <a:pt x="191907" y="173324"/>
                        <a:pt x="199387" y="168841"/>
                      </a:cubicBezTo>
                      <a:cubicBezTo>
                        <a:pt x="199387" y="168841"/>
                        <a:pt x="193403" y="165853"/>
                        <a:pt x="191907" y="165853"/>
                      </a:cubicBezTo>
                      <a:cubicBezTo>
                        <a:pt x="188915" y="165853"/>
                        <a:pt x="185923" y="162864"/>
                        <a:pt x="185923" y="162864"/>
                      </a:cubicBezTo>
                      <a:cubicBezTo>
                        <a:pt x="185923" y="162864"/>
                        <a:pt x="185923" y="162864"/>
                        <a:pt x="181435" y="159876"/>
                      </a:cubicBezTo>
                      <a:cubicBezTo>
                        <a:pt x="181435" y="159876"/>
                        <a:pt x="181435" y="159876"/>
                        <a:pt x="181435" y="153899"/>
                      </a:cubicBezTo>
                      <a:cubicBezTo>
                        <a:pt x="181435" y="153899"/>
                        <a:pt x="181435" y="153899"/>
                        <a:pt x="179939" y="146428"/>
                      </a:cubicBezTo>
                      <a:cubicBezTo>
                        <a:pt x="179939" y="146428"/>
                        <a:pt x="179939" y="146428"/>
                        <a:pt x="157497" y="140452"/>
                      </a:cubicBezTo>
                      <a:cubicBezTo>
                        <a:pt x="157497" y="140452"/>
                        <a:pt x="157497" y="140452"/>
                        <a:pt x="157497" y="118039"/>
                      </a:cubicBezTo>
                      <a:cubicBezTo>
                        <a:pt x="157497" y="118039"/>
                        <a:pt x="157497" y="118039"/>
                        <a:pt x="147025" y="107580"/>
                      </a:cubicBezTo>
                      <a:cubicBezTo>
                        <a:pt x="147025" y="107580"/>
                        <a:pt x="147025" y="107580"/>
                        <a:pt x="126080" y="85168"/>
                      </a:cubicBezTo>
                      <a:cubicBezTo>
                        <a:pt x="126080" y="85168"/>
                        <a:pt x="126080" y="85168"/>
                        <a:pt x="129072" y="85168"/>
                      </a:cubicBezTo>
                      <a:cubicBezTo>
                        <a:pt x="129072" y="85168"/>
                        <a:pt x="129072" y="85168"/>
                        <a:pt x="129072" y="80685"/>
                      </a:cubicBezTo>
                      <a:cubicBezTo>
                        <a:pt x="129072" y="80685"/>
                        <a:pt x="129072" y="80685"/>
                        <a:pt x="136552" y="80685"/>
                      </a:cubicBezTo>
                      <a:cubicBezTo>
                        <a:pt x="136552" y="80685"/>
                        <a:pt x="136552" y="80685"/>
                        <a:pt x="136552" y="74708"/>
                      </a:cubicBezTo>
                      <a:cubicBezTo>
                        <a:pt x="136552" y="74708"/>
                        <a:pt x="136552" y="74708"/>
                        <a:pt x="138048" y="67238"/>
                      </a:cubicBezTo>
                      <a:cubicBezTo>
                        <a:pt x="138048" y="67238"/>
                        <a:pt x="138048" y="67238"/>
                        <a:pt x="142537" y="67238"/>
                      </a:cubicBezTo>
                      <a:cubicBezTo>
                        <a:pt x="142537" y="67238"/>
                        <a:pt x="142537" y="67238"/>
                        <a:pt x="147025" y="70226"/>
                      </a:cubicBezTo>
                      <a:cubicBezTo>
                        <a:pt x="147025" y="70226"/>
                        <a:pt x="147025" y="70226"/>
                        <a:pt x="154505" y="70226"/>
                      </a:cubicBezTo>
                      <a:cubicBezTo>
                        <a:pt x="154505" y="70226"/>
                        <a:pt x="154505" y="70226"/>
                        <a:pt x="157497" y="70226"/>
                      </a:cubicBezTo>
                      <a:cubicBezTo>
                        <a:pt x="157497" y="70226"/>
                        <a:pt x="157497" y="70226"/>
                        <a:pt x="164978" y="70226"/>
                      </a:cubicBezTo>
                      <a:cubicBezTo>
                        <a:pt x="164978" y="70226"/>
                        <a:pt x="164978" y="70226"/>
                        <a:pt x="178442" y="65743"/>
                      </a:cubicBezTo>
                      <a:cubicBezTo>
                        <a:pt x="178442" y="65743"/>
                        <a:pt x="178442" y="65743"/>
                        <a:pt x="182931" y="61261"/>
                      </a:cubicBezTo>
                      <a:cubicBezTo>
                        <a:pt x="182931" y="61261"/>
                        <a:pt x="182931" y="61261"/>
                        <a:pt x="187419" y="53790"/>
                      </a:cubicBezTo>
                      <a:cubicBezTo>
                        <a:pt x="187419" y="53790"/>
                        <a:pt x="187419" y="53790"/>
                        <a:pt x="187419" y="41837"/>
                      </a:cubicBezTo>
                      <a:cubicBezTo>
                        <a:pt x="187419" y="41837"/>
                        <a:pt x="187419" y="41837"/>
                        <a:pt x="191907" y="41837"/>
                      </a:cubicBezTo>
                      <a:cubicBezTo>
                        <a:pt x="191907" y="41837"/>
                        <a:pt x="191907" y="41837"/>
                        <a:pt x="196395" y="37354"/>
                      </a:cubicBezTo>
                      <a:cubicBezTo>
                        <a:pt x="196395" y="37354"/>
                        <a:pt x="196395" y="37354"/>
                        <a:pt x="205372" y="29883"/>
                      </a:cubicBezTo>
                      <a:cubicBezTo>
                        <a:pt x="205372" y="29883"/>
                        <a:pt x="205372" y="29883"/>
                        <a:pt x="221829" y="26895"/>
                      </a:cubicBezTo>
                      <a:cubicBezTo>
                        <a:pt x="221829" y="26895"/>
                        <a:pt x="221829" y="26895"/>
                        <a:pt x="227813" y="19424"/>
                      </a:cubicBezTo>
                      <a:cubicBezTo>
                        <a:pt x="227813" y="19424"/>
                        <a:pt x="227813" y="19424"/>
                        <a:pt x="233797" y="16436"/>
                      </a:cubicBezTo>
                      <a:cubicBezTo>
                        <a:pt x="233797" y="16436"/>
                        <a:pt x="233797" y="16436"/>
                        <a:pt x="238285" y="11953"/>
                      </a:cubicBezTo>
                      <a:cubicBezTo>
                        <a:pt x="238285" y="11953"/>
                        <a:pt x="238285" y="11953"/>
                        <a:pt x="262223" y="13447"/>
                      </a:cubicBezTo>
                      <a:cubicBezTo>
                        <a:pt x="262223" y="13447"/>
                        <a:pt x="262223" y="13447"/>
                        <a:pt x="265215" y="5977"/>
                      </a:cubicBezTo>
                      <a:cubicBezTo>
                        <a:pt x="265215" y="5977"/>
                        <a:pt x="265215" y="5977"/>
                        <a:pt x="277183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7BE225DF-001F-A047-8328-26AAD41B4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17440" y="11410499"/>
                  <a:ext cx="1906537" cy="1211615"/>
                </a:xfrm>
                <a:custGeom>
                  <a:avLst/>
                  <a:gdLst>
                    <a:gd name="connsiteX0" fmla="*/ 373837 w 470138"/>
                    <a:gd name="connsiteY0" fmla="*/ 178512 h 298698"/>
                    <a:gd name="connsiteX1" fmla="*/ 376847 w 470138"/>
                    <a:gd name="connsiteY1" fmla="*/ 178512 h 298698"/>
                    <a:gd name="connsiteX2" fmla="*/ 382865 w 470138"/>
                    <a:gd name="connsiteY2" fmla="*/ 178512 h 298698"/>
                    <a:gd name="connsiteX3" fmla="*/ 391894 w 470138"/>
                    <a:gd name="connsiteY3" fmla="*/ 184447 h 298698"/>
                    <a:gd name="connsiteX4" fmla="*/ 399417 w 470138"/>
                    <a:gd name="connsiteY4" fmla="*/ 191866 h 298698"/>
                    <a:gd name="connsiteX5" fmla="*/ 405436 w 470138"/>
                    <a:gd name="connsiteY5" fmla="*/ 193350 h 298698"/>
                    <a:gd name="connsiteX6" fmla="*/ 409950 w 470138"/>
                    <a:gd name="connsiteY6" fmla="*/ 193350 h 298698"/>
                    <a:gd name="connsiteX7" fmla="*/ 417474 w 470138"/>
                    <a:gd name="connsiteY7" fmla="*/ 193350 h 298698"/>
                    <a:gd name="connsiteX8" fmla="*/ 432521 w 470138"/>
                    <a:gd name="connsiteY8" fmla="*/ 199285 h 298698"/>
                    <a:gd name="connsiteX9" fmla="*/ 441549 w 470138"/>
                    <a:gd name="connsiteY9" fmla="*/ 206704 h 298698"/>
                    <a:gd name="connsiteX10" fmla="*/ 441549 w 470138"/>
                    <a:gd name="connsiteY10" fmla="*/ 212639 h 298698"/>
                    <a:gd name="connsiteX11" fmla="*/ 444558 w 470138"/>
                    <a:gd name="connsiteY11" fmla="*/ 225993 h 298698"/>
                    <a:gd name="connsiteX12" fmla="*/ 449072 w 470138"/>
                    <a:gd name="connsiteY12" fmla="*/ 225993 h 298698"/>
                    <a:gd name="connsiteX13" fmla="*/ 452082 w 470138"/>
                    <a:gd name="connsiteY13" fmla="*/ 225993 h 298698"/>
                    <a:gd name="connsiteX14" fmla="*/ 452082 w 470138"/>
                    <a:gd name="connsiteY14" fmla="*/ 234896 h 298698"/>
                    <a:gd name="connsiteX15" fmla="*/ 456596 w 470138"/>
                    <a:gd name="connsiteY15" fmla="*/ 234896 h 298698"/>
                    <a:gd name="connsiteX16" fmla="*/ 462615 w 470138"/>
                    <a:gd name="connsiteY16" fmla="*/ 240831 h 298698"/>
                    <a:gd name="connsiteX17" fmla="*/ 470138 w 470138"/>
                    <a:gd name="connsiteY17" fmla="*/ 240831 h 298698"/>
                    <a:gd name="connsiteX18" fmla="*/ 462615 w 470138"/>
                    <a:gd name="connsiteY18" fmla="*/ 251217 h 298698"/>
                    <a:gd name="connsiteX19" fmla="*/ 456596 w 470138"/>
                    <a:gd name="connsiteY19" fmla="*/ 254185 h 298698"/>
                    <a:gd name="connsiteX20" fmla="*/ 449072 w 470138"/>
                    <a:gd name="connsiteY20" fmla="*/ 267539 h 298698"/>
                    <a:gd name="connsiteX21" fmla="*/ 440044 w 470138"/>
                    <a:gd name="connsiteY21" fmla="*/ 270506 h 298698"/>
                    <a:gd name="connsiteX22" fmla="*/ 421988 w 470138"/>
                    <a:gd name="connsiteY22" fmla="*/ 270506 h 298698"/>
                    <a:gd name="connsiteX23" fmla="*/ 418978 w 470138"/>
                    <a:gd name="connsiteY23" fmla="*/ 274958 h 298698"/>
                    <a:gd name="connsiteX24" fmla="*/ 406941 w 470138"/>
                    <a:gd name="connsiteY24" fmla="*/ 274958 h 298698"/>
                    <a:gd name="connsiteX25" fmla="*/ 403931 w 470138"/>
                    <a:gd name="connsiteY25" fmla="*/ 285344 h 298698"/>
                    <a:gd name="connsiteX26" fmla="*/ 402427 w 470138"/>
                    <a:gd name="connsiteY26" fmla="*/ 292763 h 298698"/>
                    <a:gd name="connsiteX27" fmla="*/ 399417 w 470138"/>
                    <a:gd name="connsiteY27" fmla="*/ 295731 h 298698"/>
                    <a:gd name="connsiteX28" fmla="*/ 396408 w 470138"/>
                    <a:gd name="connsiteY28" fmla="*/ 298698 h 298698"/>
                    <a:gd name="connsiteX29" fmla="*/ 391894 w 470138"/>
                    <a:gd name="connsiteY29" fmla="*/ 298698 h 298698"/>
                    <a:gd name="connsiteX30" fmla="*/ 387380 w 470138"/>
                    <a:gd name="connsiteY30" fmla="*/ 291279 h 298698"/>
                    <a:gd name="connsiteX31" fmla="*/ 376847 w 470138"/>
                    <a:gd name="connsiteY31" fmla="*/ 286828 h 298698"/>
                    <a:gd name="connsiteX32" fmla="*/ 370828 w 470138"/>
                    <a:gd name="connsiteY32" fmla="*/ 280893 h 298698"/>
                    <a:gd name="connsiteX33" fmla="*/ 370828 w 470138"/>
                    <a:gd name="connsiteY33" fmla="*/ 277925 h 298698"/>
                    <a:gd name="connsiteX34" fmla="*/ 370828 w 470138"/>
                    <a:gd name="connsiteY34" fmla="*/ 273474 h 298698"/>
                    <a:gd name="connsiteX35" fmla="*/ 370828 w 470138"/>
                    <a:gd name="connsiteY35" fmla="*/ 267539 h 298698"/>
                    <a:gd name="connsiteX36" fmla="*/ 370828 w 470138"/>
                    <a:gd name="connsiteY36" fmla="*/ 264571 h 298698"/>
                    <a:gd name="connsiteX37" fmla="*/ 370828 w 470138"/>
                    <a:gd name="connsiteY37" fmla="*/ 252701 h 298698"/>
                    <a:gd name="connsiteX38" fmla="*/ 370828 w 470138"/>
                    <a:gd name="connsiteY38" fmla="*/ 249733 h 298698"/>
                    <a:gd name="connsiteX39" fmla="*/ 370828 w 470138"/>
                    <a:gd name="connsiteY39" fmla="*/ 242315 h 298698"/>
                    <a:gd name="connsiteX40" fmla="*/ 363304 w 470138"/>
                    <a:gd name="connsiteY40" fmla="*/ 231928 h 298698"/>
                    <a:gd name="connsiteX41" fmla="*/ 358790 w 470138"/>
                    <a:gd name="connsiteY41" fmla="*/ 227477 h 298698"/>
                    <a:gd name="connsiteX42" fmla="*/ 358790 w 470138"/>
                    <a:gd name="connsiteY42" fmla="*/ 223025 h 298698"/>
                    <a:gd name="connsiteX43" fmla="*/ 358790 w 470138"/>
                    <a:gd name="connsiteY43" fmla="*/ 220058 h 298698"/>
                    <a:gd name="connsiteX44" fmla="*/ 363304 w 470138"/>
                    <a:gd name="connsiteY44" fmla="*/ 214123 h 298698"/>
                    <a:gd name="connsiteX45" fmla="*/ 370828 w 470138"/>
                    <a:gd name="connsiteY45" fmla="*/ 212639 h 298698"/>
                    <a:gd name="connsiteX46" fmla="*/ 376847 w 470138"/>
                    <a:gd name="connsiteY46" fmla="*/ 206704 h 298698"/>
                    <a:gd name="connsiteX47" fmla="*/ 376847 w 470138"/>
                    <a:gd name="connsiteY47" fmla="*/ 199285 h 298698"/>
                    <a:gd name="connsiteX48" fmla="*/ 373837 w 470138"/>
                    <a:gd name="connsiteY48" fmla="*/ 185931 h 298698"/>
                    <a:gd name="connsiteX49" fmla="*/ 373837 w 470138"/>
                    <a:gd name="connsiteY49" fmla="*/ 182963 h 298698"/>
                    <a:gd name="connsiteX50" fmla="*/ 373837 w 470138"/>
                    <a:gd name="connsiteY50" fmla="*/ 178512 h 298698"/>
                    <a:gd name="connsiteX51" fmla="*/ 275720 w 470138"/>
                    <a:gd name="connsiteY51" fmla="*/ 116651 h 298698"/>
                    <a:gd name="connsiteX52" fmla="*/ 281022 w 470138"/>
                    <a:gd name="connsiteY52" fmla="*/ 116651 h 298698"/>
                    <a:gd name="connsiteX53" fmla="*/ 284556 w 470138"/>
                    <a:gd name="connsiteY53" fmla="*/ 116651 h 298698"/>
                    <a:gd name="connsiteX54" fmla="*/ 288091 w 470138"/>
                    <a:gd name="connsiteY54" fmla="*/ 120186 h 298698"/>
                    <a:gd name="connsiteX55" fmla="*/ 291626 w 470138"/>
                    <a:gd name="connsiteY55" fmla="*/ 125488 h 298698"/>
                    <a:gd name="connsiteX56" fmla="*/ 291626 w 470138"/>
                    <a:gd name="connsiteY56" fmla="*/ 130790 h 298698"/>
                    <a:gd name="connsiteX57" fmla="*/ 284556 w 470138"/>
                    <a:gd name="connsiteY57" fmla="*/ 134325 h 298698"/>
                    <a:gd name="connsiteX58" fmla="*/ 281022 w 470138"/>
                    <a:gd name="connsiteY58" fmla="*/ 130790 h 298698"/>
                    <a:gd name="connsiteX59" fmla="*/ 281022 w 470138"/>
                    <a:gd name="connsiteY59" fmla="*/ 125488 h 298698"/>
                    <a:gd name="connsiteX60" fmla="*/ 275720 w 470138"/>
                    <a:gd name="connsiteY60" fmla="*/ 121953 h 298698"/>
                    <a:gd name="connsiteX61" fmla="*/ 275720 w 470138"/>
                    <a:gd name="connsiteY61" fmla="*/ 120186 h 298698"/>
                    <a:gd name="connsiteX62" fmla="*/ 309302 w 470138"/>
                    <a:gd name="connsiteY62" fmla="*/ 107814 h 298698"/>
                    <a:gd name="connsiteX63" fmla="*/ 314604 w 470138"/>
                    <a:gd name="connsiteY63" fmla="*/ 107814 h 298698"/>
                    <a:gd name="connsiteX64" fmla="*/ 319906 w 470138"/>
                    <a:gd name="connsiteY64" fmla="*/ 113116 h 298698"/>
                    <a:gd name="connsiteX65" fmla="*/ 323441 w 470138"/>
                    <a:gd name="connsiteY65" fmla="*/ 116651 h 298698"/>
                    <a:gd name="connsiteX66" fmla="*/ 330511 w 470138"/>
                    <a:gd name="connsiteY66" fmla="*/ 120186 h 298698"/>
                    <a:gd name="connsiteX67" fmla="*/ 330511 w 470138"/>
                    <a:gd name="connsiteY67" fmla="*/ 116651 h 298698"/>
                    <a:gd name="connsiteX68" fmla="*/ 339348 w 470138"/>
                    <a:gd name="connsiteY68" fmla="*/ 116651 h 298698"/>
                    <a:gd name="connsiteX69" fmla="*/ 344650 w 470138"/>
                    <a:gd name="connsiteY69" fmla="*/ 116651 h 298698"/>
                    <a:gd name="connsiteX70" fmla="*/ 351720 w 470138"/>
                    <a:gd name="connsiteY70" fmla="*/ 121954 h 298698"/>
                    <a:gd name="connsiteX71" fmla="*/ 364092 w 470138"/>
                    <a:gd name="connsiteY71" fmla="*/ 130791 h 298698"/>
                    <a:gd name="connsiteX72" fmla="*/ 364092 w 470138"/>
                    <a:gd name="connsiteY72" fmla="*/ 139628 h 298698"/>
                    <a:gd name="connsiteX73" fmla="*/ 358789 w 470138"/>
                    <a:gd name="connsiteY73" fmla="*/ 144930 h 298698"/>
                    <a:gd name="connsiteX74" fmla="*/ 353487 w 470138"/>
                    <a:gd name="connsiteY74" fmla="*/ 144930 h 298698"/>
                    <a:gd name="connsiteX75" fmla="*/ 348185 w 470138"/>
                    <a:gd name="connsiteY75" fmla="*/ 144930 h 298698"/>
                    <a:gd name="connsiteX76" fmla="*/ 348185 w 470138"/>
                    <a:gd name="connsiteY76" fmla="*/ 146698 h 298698"/>
                    <a:gd name="connsiteX77" fmla="*/ 335813 w 470138"/>
                    <a:gd name="connsiteY77" fmla="*/ 146698 h 298698"/>
                    <a:gd name="connsiteX78" fmla="*/ 330511 w 470138"/>
                    <a:gd name="connsiteY78" fmla="*/ 146698 h 298698"/>
                    <a:gd name="connsiteX79" fmla="*/ 328743 w 470138"/>
                    <a:gd name="connsiteY79" fmla="*/ 146698 h 298698"/>
                    <a:gd name="connsiteX80" fmla="*/ 325209 w 470138"/>
                    <a:gd name="connsiteY80" fmla="*/ 141396 h 298698"/>
                    <a:gd name="connsiteX81" fmla="*/ 323441 w 470138"/>
                    <a:gd name="connsiteY81" fmla="*/ 134326 h 298698"/>
                    <a:gd name="connsiteX82" fmla="*/ 325209 w 470138"/>
                    <a:gd name="connsiteY82" fmla="*/ 127256 h 298698"/>
                    <a:gd name="connsiteX83" fmla="*/ 316371 w 470138"/>
                    <a:gd name="connsiteY83" fmla="*/ 127256 h 298698"/>
                    <a:gd name="connsiteX84" fmla="*/ 309302 w 470138"/>
                    <a:gd name="connsiteY84" fmla="*/ 125488 h 298698"/>
                    <a:gd name="connsiteX85" fmla="*/ 309302 w 470138"/>
                    <a:gd name="connsiteY85" fmla="*/ 120186 h 298698"/>
                    <a:gd name="connsiteX86" fmla="*/ 309302 w 470138"/>
                    <a:gd name="connsiteY86" fmla="*/ 116651 h 298698"/>
                    <a:gd name="connsiteX87" fmla="*/ 309302 w 470138"/>
                    <a:gd name="connsiteY87" fmla="*/ 111349 h 298698"/>
                    <a:gd name="connsiteX88" fmla="*/ 258045 w 470138"/>
                    <a:gd name="connsiteY88" fmla="*/ 93675 h 298698"/>
                    <a:gd name="connsiteX89" fmla="*/ 261580 w 470138"/>
                    <a:gd name="connsiteY89" fmla="*/ 93675 h 298698"/>
                    <a:gd name="connsiteX90" fmla="*/ 272184 w 470138"/>
                    <a:gd name="connsiteY90" fmla="*/ 93675 h 298698"/>
                    <a:gd name="connsiteX91" fmla="*/ 281021 w 470138"/>
                    <a:gd name="connsiteY91" fmla="*/ 93675 h 298698"/>
                    <a:gd name="connsiteX92" fmla="*/ 282788 w 470138"/>
                    <a:gd name="connsiteY92" fmla="*/ 100745 h 298698"/>
                    <a:gd name="connsiteX93" fmla="*/ 302230 w 470138"/>
                    <a:gd name="connsiteY93" fmla="*/ 100745 h 298698"/>
                    <a:gd name="connsiteX94" fmla="*/ 293393 w 470138"/>
                    <a:gd name="connsiteY94" fmla="*/ 106047 h 298698"/>
                    <a:gd name="connsiteX95" fmla="*/ 291625 w 470138"/>
                    <a:gd name="connsiteY95" fmla="*/ 107815 h 298698"/>
                    <a:gd name="connsiteX96" fmla="*/ 291625 w 470138"/>
                    <a:gd name="connsiteY96" fmla="*/ 104280 h 298698"/>
                    <a:gd name="connsiteX97" fmla="*/ 286323 w 470138"/>
                    <a:gd name="connsiteY97" fmla="*/ 104280 h 298698"/>
                    <a:gd name="connsiteX98" fmla="*/ 282788 w 470138"/>
                    <a:gd name="connsiteY98" fmla="*/ 104280 h 298698"/>
                    <a:gd name="connsiteX99" fmla="*/ 277486 w 470138"/>
                    <a:gd name="connsiteY99" fmla="*/ 104280 h 298698"/>
                    <a:gd name="connsiteX100" fmla="*/ 273951 w 470138"/>
                    <a:gd name="connsiteY100" fmla="*/ 104280 h 298698"/>
                    <a:gd name="connsiteX101" fmla="*/ 270417 w 470138"/>
                    <a:gd name="connsiteY101" fmla="*/ 104280 h 298698"/>
                    <a:gd name="connsiteX102" fmla="*/ 265114 w 470138"/>
                    <a:gd name="connsiteY102" fmla="*/ 104280 h 298698"/>
                    <a:gd name="connsiteX103" fmla="*/ 258045 w 470138"/>
                    <a:gd name="connsiteY103" fmla="*/ 102512 h 298698"/>
                    <a:gd name="connsiteX104" fmla="*/ 258045 w 470138"/>
                    <a:gd name="connsiteY104" fmla="*/ 100745 h 298698"/>
                    <a:gd name="connsiteX105" fmla="*/ 258045 w 470138"/>
                    <a:gd name="connsiteY105" fmla="*/ 97210 h 298698"/>
                    <a:gd name="connsiteX106" fmla="*/ 187348 w 470138"/>
                    <a:gd name="connsiteY106" fmla="*/ 51256 h 298698"/>
                    <a:gd name="connsiteX107" fmla="*/ 194417 w 470138"/>
                    <a:gd name="connsiteY107" fmla="*/ 51256 h 298698"/>
                    <a:gd name="connsiteX108" fmla="*/ 197952 w 470138"/>
                    <a:gd name="connsiteY108" fmla="*/ 51256 h 298698"/>
                    <a:gd name="connsiteX109" fmla="*/ 201487 w 470138"/>
                    <a:gd name="connsiteY109" fmla="*/ 53023 h 298698"/>
                    <a:gd name="connsiteX110" fmla="*/ 203254 w 470138"/>
                    <a:gd name="connsiteY110" fmla="*/ 56558 h 298698"/>
                    <a:gd name="connsiteX111" fmla="*/ 208557 w 470138"/>
                    <a:gd name="connsiteY111" fmla="*/ 65395 h 298698"/>
                    <a:gd name="connsiteX112" fmla="*/ 213859 w 470138"/>
                    <a:gd name="connsiteY112" fmla="*/ 65395 h 298698"/>
                    <a:gd name="connsiteX113" fmla="*/ 217394 w 470138"/>
                    <a:gd name="connsiteY113" fmla="*/ 74233 h 298698"/>
                    <a:gd name="connsiteX114" fmla="*/ 217394 w 470138"/>
                    <a:gd name="connsiteY114" fmla="*/ 81303 h 298698"/>
                    <a:gd name="connsiteX115" fmla="*/ 217394 w 470138"/>
                    <a:gd name="connsiteY115" fmla="*/ 86605 h 298698"/>
                    <a:gd name="connsiteX116" fmla="*/ 212092 w 470138"/>
                    <a:gd name="connsiteY116" fmla="*/ 86605 h 298698"/>
                    <a:gd name="connsiteX117" fmla="*/ 206789 w 470138"/>
                    <a:gd name="connsiteY117" fmla="*/ 81303 h 298698"/>
                    <a:gd name="connsiteX118" fmla="*/ 203254 w 470138"/>
                    <a:gd name="connsiteY118" fmla="*/ 77768 h 298698"/>
                    <a:gd name="connsiteX119" fmla="*/ 194417 w 470138"/>
                    <a:gd name="connsiteY119" fmla="*/ 81303 h 298698"/>
                    <a:gd name="connsiteX120" fmla="*/ 187348 w 470138"/>
                    <a:gd name="connsiteY120" fmla="*/ 83070 h 298698"/>
                    <a:gd name="connsiteX121" fmla="*/ 182046 w 470138"/>
                    <a:gd name="connsiteY121" fmla="*/ 79535 h 298698"/>
                    <a:gd name="connsiteX122" fmla="*/ 178511 w 470138"/>
                    <a:gd name="connsiteY122" fmla="*/ 74233 h 298698"/>
                    <a:gd name="connsiteX123" fmla="*/ 169674 w 470138"/>
                    <a:gd name="connsiteY123" fmla="*/ 68930 h 298698"/>
                    <a:gd name="connsiteX124" fmla="*/ 169674 w 470138"/>
                    <a:gd name="connsiteY124" fmla="*/ 63628 h 298698"/>
                    <a:gd name="connsiteX125" fmla="*/ 169674 w 470138"/>
                    <a:gd name="connsiteY125" fmla="*/ 56558 h 298698"/>
                    <a:gd name="connsiteX126" fmla="*/ 174976 w 470138"/>
                    <a:gd name="connsiteY126" fmla="*/ 56558 h 298698"/>
                    <a:gd name="connsiteX127" fmla="*/ 180278 w 470138"/>
                    <a:gd name="connsiteY127" fmla="*/ 56558 h 298698"/>
                    <a:gd name="connsiteX128" fmla="*/ 180278 w 470138"/>
                    <a:gd name="connsiteY128" fmla="*/ 53023 h 298698"/>
                    <a:gd name="connsiteX129" fmla="*/ 12372 w 470138"/>
                    <a:gd name="connsiteY129" fmla="*/ 15908 h 298698"/>
                    <a:gd name="connsiteX130" fmla="*/ 12372 w 470138"/>
                    <a:gd name="connsiteY130" fmla="*/ 21210 h 298698"/>
                    <a:gd name="connsiteX131" fmla="*/ 12372 w 470138"/>
                    <a:gd name="connsiteY131" fmla="*/ 24745 h 298698"/>
                    <a:gd name="connsiteX132" fmla="*/ 8837 w 470138"/>
                    <a:gd name="connsiteY132" fmla="*/ 28280 h 298698"/>
                    <a:gd name="connsiteX133" fmla="*/ 7069 w 470138"/>
                    <a:gd name="connsiteY133" fmla="*/ 31815 h 298698"/>
                    <a:gd name="connsiteX134" fmla="*/ 7069 w 470138"/>
                    <a:gd name="connsiteY134" fmla="*/ 38885 h 298698"/>
                    <a:gd name="connsiteX135" fmla="*/ 0 w 470138"/>
                    <a:gd name="connsiteY135" fmla="*/ 35350 h 298698"/>
                    <a:gd name="connsiteX136" fmla="*/ 0 w 470138"/>
                    <a:gd name="connsiteY136" fmla="*/ 31815 h 298698"/>
                    <a:gd name="connsiteX137" fmla="*/ 0 w 470138"/>
                    <a:gd name="connsiteY137" fmla="*/ 28280 h 298698"/>
                    <a:gd name="connsiteX138" fmla="*/ 7069 w 470138"/>
                    <a:gd name="connsiteY138" fmla="*/ 21210 h 298698"/>
                    <a:gd name="connsiteX139" fmla="*/ 58325 w 470138"/>
                    <a:gd name="connsiteY139" fmla="*/ 0 h 298698"/>
                    <a:gd name="connsiteX140" fmla="*/ 63627 w 470138"/>
                    <a:gd name="connsiteY140" fmla="*/ 0 h 298698"/>
                    <a:gd name="connsiteX141" fmla="*/ 77767 w 470138"/>
                    <a:gd name="connsiteY141" fmla="*/ 0 h 298698"/>
                    <a:gd name="connsiteX142" fmla="*/ 83069 w 470138"/>
                    <a:gd name="connsiteY142" fmla="*/ 0 h 298698"/>
                    <a:gd name="connsiteX143" fmla="*/ 88372 w 470138"/>
                    <a:gd name="connsiteY143" fmla="*/ 8837 h 298698"/>
                    <a:gd name="connsiteX144" fmla="*/ 88372 w 470138"/>
                    <a:gd name="connsiteY144" fmla="*/ 10604 h 298698"/>
                    <a:gd name="connsiteX145" fmla="*/ 88372 w 470138"/>
                    <a:gd name="connsiteY145" fmla="*/ 15907 h 298698"/>
                    <a:gd name="connsiteX146" fmla="*/ 86604 w 470138"/>
                    <a:gd name="connsiteY146" fmla="*/ 21209 h 298698"/>
                    <a:gd name="connsiteX147" fmla="*/ 86604 w 470138"/>
                    <a:gd name="connsiteY147" fmla="*/ 22977 h 298698"/>
                    <a:gd name="connsiteX148" fmla="*/ 81302 w 470138"/>
                    <a:gd name="connsiteY148" fmla="*/ 28279 h 298698"/>
                    <a:gd name="connsiteX149" fmla="*/ 77767 w 470138"/>
                    <a:gd name="connsiteY149" fmla="*/ 28279 h 298698"/>
                    <a:gd name="connsiteX150" fmla="*/ 72465 w 470138"/>
                    <a:gd name="connsiteY150" fmla="*/ 28279 h 298698"/>
                    <a:gd name="connsiteX151" fmla="*/ 68930 w 470138"/>
                    <a:gd name="connsiteY151" fmla="*/ 28279 h 298698"/>
                    <a:gd name="connsiteX152" fmla="*/ 60092 w 470138"/>
                    <a:gd name="connsiteY152" fmla="*/ 22977 h 298698"/>
                    <a:gd name="connsiteX153" fmla="*/ 58325 w 470138"/>
                    <a:gd name="connsiteY153" fmla="*/ 22977 h 298698"/>
                    <a:gd name="connsiteX154" fmla="*/ 49488 w 470138"/>
                    <a:gd name="connsiteY154" fmla="*/ 15907 h 298698"/>
                    <a:gd name="connsiteX155" fmla="*/ 49488 w 470138"/>
                    <a:gd name="connsiteY155" fmla="*/ 7070 h 298698"/>
                    <a:gd name="connsiteX156" fmla="*/ 49488 w 470138"/>
                    <a:gd name="connsiteY156" fmla="*/ 3535 h 29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</a:cxnLst>
                  <a:rect l="l" t="t" r="r" b="b"/>
                  <a:pathLst>
                    <a:path w="470138" h="298698">
                      <a:moveTo>
                        <a:pt x="373837" y="178512"/>
                      </a:moveTo>
                      <a:cubicBezTo>
                        <a:pt x="376847" y="178512"/>
                        <a:pt x="376847" y="178512"/>
                        <a:pt x="376847" y="178512"/>
                      </a:cubicBezTo>
                      <a:cubicBezTo>
                        <a:pt x="382865" y="178512"/>
                        <a:pt x="382865" y="178512"/>
                        <a:pt x="382865" y="178512"/>
                      </a:cubicBezTo>
                      <a:cubicBezTo>
                        <a:pt x="391894" y="184447"/>
                        <a:pt x="391894" y="184447"/>
                        <a:pt x="391894" y="184447"/>
                      </a:cubicBezTo>
                      <a:cubicBezTo>
                        <a:pt x="399417" y="191866"/>
                        <a:pt x="399417" y="191866"/>
                        <a:pt x="399417" y="191866"/>
                      </a:cubicBezTo>
                      <a:cubicBezTo>
                        <a:pt x="399417" y="191866"/>
                        <a:pt x="403931" y="193350"/>
                        <a:pt x="405436" y="193350"/>
                      </a:cubicBezTo>
                      <a:cubicBezTo>
                        <a:pt x="406941" y="193350"/>
                        <a:pt x="408445" y="193350"/>
                        <a:pt x="409950" y="193350"/>
                      </a:cubicBezTo>
                      <a:cubicBezTo>
                        <a:pt x="411455" y="193350"/>
                        <a:pt x="417474" y="193350"/>
                        <a:pt x="417474" y="193350"/>
                      </a:cubicBezTo>
                      <a:cubicBezTo>
                        <a:pt x="432521" y="199285"/>
                        <a:pt x="432521" y="199285"/>
                        <a:pt x="432521" y="199285"/>
                      </a:cubicBezTo>
                      <a:cubicBezTo>
                        <a:pt x="441549" y="206704"/>
                        <a:pt x="441549" y="206704"/>
                        <a:pt x="441549" y="206704"/>
                      </a:cubicBezTo>
                      <a:cubicBezTo>
                        <a:pt x="441549" y="212639"/>
                        <a:pt x="441549" y="212639"/>
                        <a:pt x="441549" y="212639"/>
                      </a:cubicBezTo>
                      <a:cubicBezTo>
                        <a:pt x="444558" y="225993"/>
                        <a:pt x="444558" y="225993"/>
                        <a:pt x="444558" y="225993"/>
                      </a:cubicBezTo>
                      <a:cubicBezTo>
                        <a:pt x="449072" y="225993"/>
                        <a:pt x="449072" y="225993"/>
                        <a:pt x="449072" y="225993"/>
                      </a:cubicBezTo>
                      <a:cubicBezTo>
                        <a:pt x="452082" y="225993"/>
                        <a:pt x="452082" y="225993"/>
                        <a:pt x="452082" y="225993"/>
                      </a:cubicBezTo>
                      <a:cubicBezTo>
                        <a:pt x="452082" y="234896"/>
                        <a:pt x="452082" y="234896"/>
                        <a:pt x="452082" y="234896"/>
                      </a:cubicBezTo>
                      <a:cubicBezTo>
                        <a:pt x="456596" y="234896"/>
                        <a:pt x="456596" y="234896"/>
                        <a:pt x="456596" y="234896"/>
                      </a:cubicBezTo>
                      <a:cubicBezTo>
                        <a:pt x="462615" y="240831"/>
                        <a:pt x="462615" y="240831"/>
                        <a:pt x="462615" y="240831"/>
                      </a:cubicBezTo>
                      <a:cubicBezTo>
                        <a:pt x="470138" y="240831"/>
                        <a:pt x="470138" y="240831"/>
                        <a:pt x="470138" y="240831"/>
                      </a:cubicBezTo>
                      <a:cubicBezTo>
                        <a:pt x="462615" y="251217"/>
                        <a:pt x="462615" y="251217"/>
                        <a:pt x="462615" y="251217"/>
                      </a:cubicBezTo>
                      <a:cubicBezTo>
                        <a:pt x="456596" y="254185"/>
                        <a:pt x="456596" y="254185"/>
                        <a:pt x="456596" y="254185"/>
                      </a:cubicBezTo>
                      <a:cubicBezTo>
                        <a:pt x="449072" y="267539"/>
                        <a:pt x="449072" y="267539"/>
                        <a:pt x="449072" y="267539"/>
                      </a:cubicBezTo>
                      <a:cubicBezTo>
                        <a:pt x="440044" y="270506"/>
                        <a:pt x="440044" y="270506"/>
                        <a:pt x="440044" y="270506"/>
                      </a:cubicBezTo>
                      <a:cubicBezTo>
                        <a:pt x="421988" y="270506"/>
                        <a:pt x="421988" y="270506"/>
                        <a:pt x="421988" y="270506"/>
                      </a:cubicBezTo>
                      <a:cubicBezTo>
                        <a:pt x="418978" y="274958"/>
                        <a:pt x="418978" y="274958"/>
                        <a:pt x="418978" y="274958"/>
                      </a:cubicBezTo>
                      <a:cubicBezTo>
                        <a:pt x="406941" y="274958"/>
                        <a:pt x="406941" y="274958"/>
                        <a:pt x="406941" y="274958"/>
                      </a:cubicBezTo>
                      <a:cubicBezTo>
                        <a:pt x="403931" y="285344"/>
                        <a:pt x="403931" y="285344"/>
                        <a:pt x="403931" y="285344"/>
                      </a:cubicBezTo>
                      <a:cubicBezTo>
                        <a:pt x="402427" y="292763"/>
                        <a:pt x="402427" y="292763"/>
                        <a:pt x="402427" y="292763"/>
                      </a:cubicBezTo>
                      <a:cubicBezTo>
                        <a:pt x="399417" y="295731"/>
                        <a:pt x="399417" y="295731"/>
                        <a:pt x="399417" y="295731"/>
                      </a:cubicBezTo>
                      <a:cubicBezTo>
                        <a:pt x="396408" y="298698"/>
                        <a:pt x="396408" y="298698"/>
                        <a:pt x="396408" y="298698"/>
                      </a:cubicBezTo>
                      <a:cubicBezTo>
                        <a:pt x="391894" y="298698"/>
                        <a:pt x="391894" y="298698"/>
                        <a:pt x="391894" y="298698"/>
                      </a:cubicBezTo>
                      <a:cubicBezTo>
                        <a:pt x="387380" y="291279"/>
                        <a:pt x="387380" y="291279"/>
                        <a:pt x="387380" y="291279"/>
                      </a:cubicBezTo>
                      <a:cubicBezTo>
                        <a:pt x="376847" y="286828"/>
                        <a:pt x="376847" y="286828"/>
                        <a:pt x="376847" y="286828"/>
                      </a:cubicBezTo>
                      <a:cubicBezTo>
                        <a:pt x="370828" y="280893"/>
                        <a:pt x="370828" y="280893"/>
                        <a:pt x="370828" y="280893"/>
                      </a:cubicBezTo>
                      <a:cubicBezTo>
                        <a:pt x="370828" y="277925"/>
                        <a:pt x="370828" y="277925"/>
                        <a:pt x="370828" y="277925"/>
                      </a:cubicBezTo>
                      <a:cubicBezTo>
                        <a:pt x="370828" y="273474"/>
                        <a:pt x="370828" y="273474"/>
                        <a:pt x="370828" y="273474"/>
                      </a:cubicBezTo>
                      <a:cubicBezTo>
                        <a:pt x="370828" y="267539"/>
                        <a:pt x="370828" y="267539"/>
                        <a:pt x="370828" y="267539"/>
                      </a:cubicBezTo>
                      <a:cubicBezTo>
                        <a:pt x="370828" y="264571"/>
                        <a:pt x="370828" y="264571"/>
                        <a:pt x="370828" y="264571"/>
                      </a:cubicBezTo>
                      <a:cubicBezTo>
                        <a:pt x="370828" y="252701"/>
                        <a:pt x="370828" y="252701"/>
                        <a:pt x="370828" y="252701"/>
                      </a:cubicBezTo>
                      <a:cubicBezTo>
                        <a:pt x="370828" y="249733"/>
                        <a:pt x="370828" y="249733"/>
                        <a:pt x="370828" y="249733"/>
                      </a:cubicBezTo>
                      <a:cubicBezTo>
                        <a:pt x="370828" y="242315"/>
                        <a:pt x="370828" y="242315"/>
                        <a:pt x="370828" y="242315"/>
                      </a:cubicBezTo>
                      <a:cubicBezTo>
                        <a:pt x="363304" y="231928"/>
                        <a:pt x="363304" y="231928"/>
                        <a:pt x="363304" y="231928"/>
                      </a:cubicBezTo>
                      <a:cubicBezTo>
                        <a:pt x="358790" y="227477"/>
                        <a:pt x="358790" y="227477"/>
                        <a:pt x="358790" y="227477"/>
                      </a:cubicBezTo>
                      <a:cubicBezTo>
                        <a:pt x="358790" y="223025"/>
                        <a:pt x="358790" y="223025"/>
                        <a:pt x="358790" y="223025"/>
                      </a:cubicBezTo>
                      <a:cubicBezTo>
                        <a:pt x="358790" y="220058"/>
                        <a:pt x="358790" y="220058"/>
                        <a:pt x="358790" y="220058"/>
                      </a:cubicBezTo>
                      <a:cubicBezTo>
                        <a:pt x="363304" y="214123"/>
                        <a:pt x="363304" y="214123"/>
                        <a:pt x="363304" y="214123"/>
                      </a:cubicBezTo>
                      <a:cubicBezTo>
                        <a:pt x="370828" y="212639"/>
                        <a:pt x="370828" y="212639"/>
                        <a:pt x="370828" y="212639"/>
                      </a:cubicBezTo>
                      <a:cubicBezTo>
                        <a:pt x="376847" y="206704"/>
                        <a:pt x="376847" y="206704"/>
                        <a:pt x="376847" y="206704"/>
                      </a:cubicBezTo>
                      <a:lnTo>
                        <a:pt x="376847" y="199285"/>
                      </a:lnTo>
                      <a:cubicBezTo>
                        <a:pt x="373837" y="185931"/>
                        <a:pt x="373837" y="185931"/>
                        <a:pt x="373837" y="185931"/>
                      </a:cubicBezTo>
                      <a:cubicBezTo>
                        <a:pt x="373837" y="182963"/>
                        <a:pt x="373837" y="182963"/>
                        <a:pt x="373837" y="182963"/>
                      </a:cubicBezTo>
                      <a:cubicBezTo>
                        <a:pt x="373837" y="178512"/>
                        <a:pt x="373837" y="178512"/>
                        <a:pt x="373837" y="178512"/>
                      </a:cubicBezTo>
                      <a:close/>
                      <a:moveTo>
                        <a:pt x="275720" y="116651"/>
                      </a:moveTo>
                      <a:lnTo>
                        <a:pt x="281022" y="116651"/>
                      </a:lnTo>
                      <a:lnTo>
                        <a:pt x="284556" y="116651"/>
                      </a:lnTo>
                      <a:lnTo>
                        <a:pt x="288091" y="120186"/>
                      </a:lnTo>
                      <a:lnTo>
                        <a:pt x="291626" y="125488"/>
                      </a:lnTo>
                      <a:lnTo>
                        <a:pt x="291626" y="130790"/>
                      </a:lnTo>
                      <a:lnTo>
                        <a:pt x="284556" y="134325"/>
                      </a:lnTo>
                      <a:lnTo>
                        <a:pt x="281022" y="130790"/>
                      </a:lnTo>
                      <a:lnTo>
                        <a:pt x="281022" y="125488"/>
                      </a:lnTo>
                      <a:lnTo>
                        <a:pt x="275720" y="121953"/>
                      </a:lnTo>
                      <a:lnTo>
                        <a:pt x="275720" y="120186"/>
                      </a:lnTo>
                      <a:close/>
                      <a:moveTo>
                        <a:pt x="309302" y="107814"/>
                      </a:moveTo>
                      <a:lnTo>
                        <a:pt x="314604" y="107814"/>
                      </a:lnTo>
                      <a:lnTo>
                        <a:pt x="319906" y="113116"/>
                      </a:lnTo>
                      <a:lnTo>
                        <a:pt x="323441" y="116651"/>
                      </a:lnTo>
                      <a:lnTo>
                        <a:pt x="330511" y="120186"/>
                      </a:lnTo>
                      <a:lnTo>
                        <a:pt x="330511" y="116651"/>
                      </a:lnTo>
                      <a:lnTo>
                        <a:pt x="339348" y="116651"/>
                      </a:lnTo>
                      <a:lnTo>
                        <a:pt x="344650" y="116651"/>
                      </a:lnTo>
                      <a:lnTo>
                        <a:pt x="351720" y="121954"/>
                      </a:lnTo>
                      <a:lnTo>
                        <a:pt x="364092" y="130791"/>
                      </a:lnTo>
                      <a:lnTo>
                        <a:pt x="364092" y="139628"/>
                      </a:lnTo>
                      <a:lnTo>
                        <a:pt x="358789" y="144930"/>
                      </a:lnTo>
                      <a:lnTo>
                        <a:pt x="353487" y="144930"/>
                      </a:lnTo>
                      <a:lnTo>
                        <a:pt x="348185" y="144930"/>
                      </a:lnTo>
                      <a:lnTo>
                        <a:pt x="348185" y="146698"/>
                      </a:lnTo>
                      <a:lnTo>
                        <a:pt x="335813" y="146698"/>
                      </a:lnTo>
                      <a:lnTo>
                        <a:pt x="330511" y="146698"/>
                      </a:lnTo>
                      <a:lnTo>
                        <a:pt x="328743" y="146698"/>
                      </a:lnTo>
                      <a:lnTo>
                        <a:pt x="325209" y="141396"/>
                      </a:lnTo>
                      <a:lnTo>
                        <a:pt x="323441" y="134326"/>
                      </a:lnTo>
                      <a:lnTo>
                        <a:pt x="325209" y="127256"/>
                      </a:lnTo>
                      <a:lnTo>
                        <a:pt x="316371" y="127256"/>
                      </a:lnTo>
                      <a:lnTo>
                        <a:pt x="309302" y="125488"/>
                      </a:lnTo>
                      <a:lnTo>
                        <a:pt x="309302" y="120186"/>
                      </a:lnTo>
                      <a:lnTo>
                        <a:pt x="309302" y="116651"/>
                      </a:lnTo>
                      <a:lnTo>
                        <a:pt x="309302" y="111349"/>
                      </a:lnTo>
                      <a:close/>
                      <a:moveTo>
                        <a:pt x="258045" y="93675"/>
                      </a:moveTo>
                      <a:lnTo>
                        <a:pt x="261580" y="93675"/>
                      </a:lnTo>
                      <a:lnTo>
                        <a:pt x="272184" y="93675"/>
                      </a:lnTo>
                      <a:lnTo>
                        <a:pt x="281021" y="93675"/>
                      </a:lnTo>
                      <a:lnTo>
                        <a:pt x="282788" y="100745"/>
                      </a:lnTo>
                      <a:lnTo>
                        <a:pt x="302230" y="100745"/>
                      </a:lnTo>
                      <a:lnTo>
                        <a:pt x="293393" y="106047"/>
                      </a:lnTo>
                      <a:lnTo>
                        <a:pt x="291625" y="107815"/>
                      </a:lnTo>
                      <a:lnTo>
                        <a:pt x="291625" y="104280"/>
                      </a:lnTo>
                      <a:lnTo>
                        <a:pt x="286323" y="104280"/>
                      </a:lnTo>
                      <a:lnTo>
                        <a:pt x="282788" y="104280"/>
                      </a:lnTo>
                      <a:lnTo>
                        <a:pt x="277486" y="104280"/>
                      </a:lnTo>
                      <a:lnTo>
                        <a:pt x="273951" y="104280"/>
                      </a:lnTo>
                      <a:lnTo>
                        <a:pt x="270417" y="104280"/>
                      </a:lnTo>
                      <a:lnTo>
                        <a:pt x="265114" y="104280"/>
                      </a:lnTo>
                      <a:lnTo>
                        <a:pt x="258045" y="102512"/>
                      </a:lnTo>
                      <a:lnTo>
                        <a:pt x="258045" y="100745"/>
                      </a:lnTo>
                      <a:lnTo>
                        <a:pt x="258045" y="97210"/>
                      </a:lnTo>
                      <a:close/>
                      <a:moveTo>
                        <a:pt x="187348" y="51256"/>
                      </a:moveTo>
                      <a:lnTo>
                        <a:pt x="194417" y="51256"/>
                      </a:lnTo>
                      <a:lnTo>
                        <a:pt x="197952" y="51256"/>
                      </a:lnTo>
                      <a:lnTo>
                        <a:pt x="201487" y="53023"/>
                      </a:lnTo>
                      <a:lnTo>
                        <a:pt x="203254" y="56558"/>
                      </a:lnTo>
                      <a:lnTo>
                        <a:pt x="208557" y="65395"/>
                      </a:lnTo>
                      <a:lnTo>
                        <a:pt x="213859" y="65395"/>
                      </a:lnTo>
                      <a:lnTo>
                        <a:pt x="217394" y="74233"/>
                      </a:lnTo>
                      <a:lnTo>
                        <a:pt x="217394" y="81303"/>
                      </a:lnTo>
                      <a:lnTo>
                        <a:pt x="217394" y="86605"/>
                      </a:lnTo>
                      <a:lnTo>
                        <a:pt x="212092" y="86605"/>
                      </a:lnTo>
                      <a:lnTo>
                        <a:pt x="206789" y="81303"/>
                      </a:lnTo>
                      <a:lnTo>
                        <a:pt x="203254" y="77768"/>
                      </a:lnTo>
                      <a:lnTo>
                        <a:pt x="194417" y="81303"/>
                      </a:lnTo>
                      <a:lnTo>
                        <a:pt x="187348" y="83070"/>
                      </a:lnTo>
                      <a:lnTo>
                        <a:pt x="182046" y="79535"/>
                      </a:lnTo>
                      <a:lnTo>
                        <a:pt x="178511" y="74233"/>
                      </a:lnTo>
                      <a:lnTo>
                        <a:pt x="169674" y="68930"/>
                      </a:lnTo>
                      <a:lnTo>
                        <a:pt x="169674" y="63628"/>
                      </a:lnTo>
                      <a:lnTo>
                        <a:pt x="169674" y="56558"/>
                      </a:lnTo>
                      <a:lnTo>
                        <a:pt x="174976" y="56558"/>
                      </a:lnTo>
                      <a:lnTo>
                        <a:pt x="180278" y="56558"/>
                      </a:lnTo>
                      <a:lnTo>
                        <a:pt x="180278" y="53023"/>
                      </a:lnTo>
                      <a:close/>
                      <a:moveTo>
                        <a:pt x="12372" y="15908"/>
                      </a:moveTo>
                      <a:lnTo>
                        <a:pt x="12372" y="21210"/>
                      </a:lnTo>
                      <a:lnTo>
                        <a:pt x="12372" y="24745"/>
                      </a:lnTo>
                      <a:lnTo>
                        <a:pt x="8837" y="28280"/>
                      </a:lnTo>
                      <a:lnTo>
                        <a:pt x="7069" y="31815"/>
                      </a:lnTo>
                      <a:lnTo>
                        <a:pt x="7069" y="38885"/>
                      </a:lnTo>
                      <a:lnTo>
                        <a:pt x="0" y="35350"/>
                      </a:lnTo>
                      <a:lnTo>
                        <a:pt x="0" y="31815"/>
                      </a:lnTo>
                      <a:lnTo>
                        <a:pt x="0" y="28280"/>
                      </a:lnTo>
                      <a:lnTo>
                        <a:pt x="7069" y="21210"/>
                      </a:lnTo>
                      <a:close/>
                      <a:moveTo>
                        <a:pt x="58325" y="0"/>
                      </a:moveTo>
                      <a:lnTo>
                        <a:pt x="63627" y="0"/>
                      </a:lnTo>
                      <a:lnTo>
                        <a:pt x="77767" y="0"/>
                      </a:lnTo>
                      <a:lnTo>
                        <a:pt x="83069" y="0"/>
                      </a:lnTo>
                      <a:lnTo>
                        <a:pt x="88372" y="8837"/>
                      </a:lnTo>
                      <a:lnTo>
                        <a:pt x="88372" y="10604"/>
                      </a:lnTo>
                      <a:lnTo>
                        <a:pt x="88372" y="15907"/>
                      </a:lnTo>
                      <a:lnTo>
                        <a:pt x="86604" y="21209"/>
                      </a:lnTo>
                      <a:lnTo>
                        <a:pt x="86604" y="22977"/>
                      </a:lnTo>
                      <a:lnTo>
                        <a:pt x="81302" y="28279"/>
                      </a:lnTo>
                      <a:lnTo>
                        <a:pt x="77767" y="28279"/>
                      </a:lnTo>
                      <a:lnTo>
                        <a:pt x="72465" y="28279"/>
                      </a:lnTo>
                      <a:lnTo>
                        <a:pt x="68930" y="28279"/>
                      </a:lnTo>
                      <a:lnTo>
                        <a:pt x="60092" y="22977"/>
                      </a:lnTo>
                      <a:lnTo>
                        <a:pt x="58325" y="22977"/>
                      </a:lnTo>
                      <a:lnTo>
                        <a:pt x="49488" y="15907"/>
                      </a:lnTo>
                      <a:lnTo>
                        <a:pt x="49488" y="7070"/>
                      </a:lnTo>
                      <a:lnTo>
                        <a:pt x="49488" y="353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B59D24-0473-F245-B745-912973B5C4FA}"/>
              </a:ext>
            </a:extLst>
          </p:cNvPr>
          <p:cNvGrpSpPr/>
          <p:nvPr/>
        </p:nvGrpSpPr>
        <p:grpSpPr>
          <a:xfrm>
            <a:off x="1812109" y="4847000"/>
            <a:ext cx="6696825" cy="4007693"/>
            <a:chOff x="1812109" y="9592244"/>
            <a:chExt cx="6696825" cy="400769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2214D87-3008-DB4D-847F-12A2ABFAAFCB}"/>
                </a:ext>
              </a:extLst>
            </p:cNvPr>
            <p:cNvSpPr txBox="1"/>
            <p:nvPr/>
          </p:nvSpPr>
          <p:spPr>
            <a:xfrm>
              <a:off x="1812110" y="10922281"/>
              <a:ext cx="669682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045F98-9A92-FA48-8CA4-F961627DA54E}"/>
                </a:ext>
              </a:extLst>
            </p:cNvPr>
            <p:cNvSpPr/>
            <p:nvPr/>
          </p:nvSpPr>
          <p:spPr>
            <a:xfrm>
              <a:off x="1812109" y="9592244"/>
              <a:ext cx="641418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accent3"/>
                  </a:solidFill>
                  <a:latin typeface="Montserrat SemiBold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NUMBER OF CASES</a:t>
              </a:r>
              <a:endParaRPr lang="en-US" sz="6600" b="1" dirty="0">
                <a:solidFill>
                  <a:schemeClr val="accent3"/>
                </a:solidFill>
                <a:latin typeface="Montserrat SemiBold" pitchFamily="2" charset="77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3649CE-64BB-4345-8790-E6ABC5F910A9}"/>
              </a:ext>
            </a:extLst>
          </p:cNvPr>
          <p:cNvGrpSpPr/>
          <p:nvPr/>
        </p:nvGrpSpPr>
        <p:grpSpPr>
          <a:xfrm>
            <a:off x="1957185" y="11508173"/>
            <a:ext cx="6269111" cy="369332"/>
            <a:chOff x="3484972" y="7130608"/>
            <a:chExt cx="6269111" cy="140486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D7F6883-125D-C149-8876-E1F15DC14752}"/>
                </a:ext>
              </a:extLst>
            </p:cNvPr>
            <p:cNvSpPr/>
            <p:nvPr/>
          </p:nvSpPr>
          <p:spPr>
            <a:xfrm>
              <a:off x="3484972" y="7130608"/>
              <a:ext cx="6269111" cy="1404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D25C29C9-3292-3F4F-AEC2-6DA3CFCC1F68}"/>
                </a:ext>
              </a:extLst>
            </p:cNvPr>
            <p:cNvSpPr/>
            <p:nvPr/>
          </p:nvSpPr>
          <p:spPr>
            <a:xfrm>
              <a:off x="3484972" y="7130608"/>
              <a:ext cx="4443542" cy="14048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56">
            <a:extLst>
              <a:ext uri="{FF2B5EF4-FFF2-40B4-BE49-F238E27FC236}">
                <a16:creationId xmlns:a16="http://schemas.microsoft.com/office/drawing/2014/main" id="{FE1D7469-EA9F-1241-913C-610E1C5F0208}"/>
              </a:ext>
            </a:extLst>
          </p:cNvPr>
          <p:cNvSpPr/>
          <p:nvPr/>
        </p:nvSpPr>
        <p:spPr>
          <a:xfrm>
            <a:off x="8326845" y="11532501"/>
            <a:ext cx="720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AEE0420-C91A-F740-8D13-5B6378418928}"/>
              </a:ext>
            </a:extLst>
          </p:cNvPr>
          <p:cNvGrpSpPr/>
          <p:nvPr/>
        </p:nvGrpSpPr>
        <p:grpSpPr>
          <a:xfrm>
            <a:off x="1957185" y="10374328"/>
            <a:ext cx="6269111" cy="369332"/>
            <a:chOff x="3484972" y="7130608"/>
            <a:chExt cx="6269111" cy="140486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7C87C2F-1BF0-9E47-AE51-B5507EC77FB0}"/>
                </a:ext>
              </a:extLst>
            </p:cNvPr>
            <p:cNvSpPr/>
            <p:nvPr/>
          </p:nvSpPr>
          <p:spPr>
            <a:xfrm>
              <a:off x="3484972" y="7130608"/>
              <a:ext cx="6269111" cy="1404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D45B5F8-078F-464D-8639-7D970E1C562C}"/>
                </a:ext>
              </a:extLst>
            </p:cNvPr>
            <p:cNvSpPr/>
            <p:nvPr/>
          </p:nvSpPr>
          <p:spPr>
            <a:xfrm>
              <a:off x="3484972" y="7130608"/>
              <a:ext cx="2899020" cy="1404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56">
            <a:extLst>
              <a:ext uri="{FF2B5EF4-FFF2-40B4-BE49-F238E27FC236}">
                <a16:creationId xmlns:a16="http://schemas.microsoft.com/office/drawing/2014/main" id="{5B932386-90DE-D94C-8D48-A7DF384B12A0}"/>
              </a:ext>
            </a:extLst>
          </p:cNvPr>
          <p:cNvSpPr/>
          <p:nvPr/>
        </p:nvSpPr>
        <p:spPr>
          <a:xfrm>
            <a:off x="8326845" y="10374328"/>
            <a:ext cx="720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6EBBA-7C17-D14B-BEA4-8DFEDB6D7FE6}"/>
              </a:ext>
            </a:extLst>
          </p:cNvPr>
          <p:cNvSpPr/>
          <p:nvPr/>
        </p:nvSpPr>
        <p:spPr>
          <a:xfrm>
            <a:off x="11192968" y="6871678"/>
            <a:ext cx="1413412" cy="14134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9133962-0531-2046-B1CA-9DC486A1EFB7}"/>
              </a:ext>
            </a:extLst>
          </p:cNvPr>
          <p:cNvSpPr/>
          <p:nvPr/>
        </p:nvSpPr>
        <p:spPr>
          <a:xfrm>
            <a:off x="15527901" y="9242345"/>
            <a:ext cx="1413412" cy="1413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9763433" cy="1650971"/>
            <a:chOff x="9177101" y="9686052"/>
            <a:chExt cx="976343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976343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795602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WORLDWIDE MAP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E8C2FF-333F-D747-A9F7-22859D59BF12}"/>
              </a:ext>
            </a:extLst>
          </p:cNvPr>
          <p:cNvGrpSpPr/>
          <p:nvPr/>
        </p:nvGrpSpPr>
        <p:grpSpPr>
          <a:xfrm>
            <a:off x="3596749" y="3716591"/>
            <a:ext cx="17184152" cy="8993260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93" name="Freeform 781">
              <a:extLst>
                <a:ext uri="{FF2B5EF4-FFF2-40B4-BE49-F238E27FC236}">
                  <a16:creationId xmlns:a16="http://schemas.microsoft.com/office/drawing/2014/main" id="{6BB269C5-1B54-604C-B18A-7323B69F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03">
              <a:extLst>
                <a:ext uri="{FF2B5EF4-FFF2-40B4-BE49-F238E27FC236}">
                  <a16:creationId xmlns:a16="http://schemas.microsoft.com/office/drawing/2014/main" id="{39B5B73D-72C0-BA44-9D2E-8A8B864DE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04">
              <a:extLst>
                <a:ext uri="{FF2B5EF4-FFF2-40B4-BE49-F238E27FC236}">
                  <a16:creationId xmlns:a16="http://schemas.microsoft.com/office/drawing/2014/main" id="{E84357E1-BB72-FA43-9923-8D577537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05">
              <a:extLst>
                <a:ext uri="{FF2B5EF4-FFF2-40B4-BE49-F238E27FC236}">
                  <a16:creationId xmlns:a16="http://schemas.microsoft.com/office/drawing/2014/main" id="{0DEF7144-7114-B44E-8068-D886F985B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06">
              <a:extLst>
                <a:ext uri="{FF2B5EF4-FFF2-40B4-BE49-F238E27FC236}">
                  <a16:creationId xmlns:a16="http://schemas.microsoft.com/office/drawing/2014/main" id="{298DC751-C2EA-5B42-BBEB-AF8E5C3B8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07">
              <a:extLst>
                <a:ext uri="{FF2B5EF4-FFF2-40B4-BE49-F238E27FC236}">
                  <a16:creationId xmlns:a16="http://schemas.microsoft.com/office/drawing/2014/main" id="{D325E037-56B2-8140-832C-CA5E32CE6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08">
              <a:extLst>
                <a:ext uri="{FF2B5EF4-FFF2-40B4-BE49-F238E27FC236}">
                  <a16:creationId xmlns:a16="http://schemas.microsoft.com/office/drawing/2014/main" id="{6EE020B8-BEEC-FF49-8A81-4CCFCFC3F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09">
              <a:extLst>
                <a:ext uri="{FF2B5EF4-FFF2-40B4-BE49-F238E27FC236}">
                  <a16:creationId xmlns:a16="http://schemas.microsoft.com/office/drawing/2014/main" id="{CB032C1C-380E-4B49-AB16-6D38B7929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10">
              <a:extLst>
                <a:ext uri="{FF2B5EF4-FFF2-40B4-BE49-F238E27FC236}">
                  <a16:creationId xmlns:a16="http://schemas.microsoft.com/office/drawing/2014/main" id="{2D416291-BC02-5B42-8697-74714A804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11">
              <a:extLst>
                <a:ext uri="{FF2B5EF4-FFF2-40B4-BE49-F238E27FC236}">
                  <a16:creationId xmlns:a16="http://schemas.microsoft.com/office/drawing/2014/main" id="{E165F251-9409-FF46-94BD-58256EBD6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12">
              <a:extLst>
                <a:ext uri="{FF2B5EF4-FFF2-40B4-BE49-F238E27FC236}">
                  <a16:creationId xmlns:a16="http://schemas.microsoft.com/office/drawing/2014/main" id="{BB5E2E4E-953D-964B-927D-E47049C30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13">
              <a:extLst>
                <a:ext uri="{FF2B5EF4-FFF2-40B4-BE49-F238E27FC236}">
                  <a16:creationId xmlns:a16="http://schemas.microsoft.com/office/drawing/2014/main" id="{557BE574-8AC9-F34E-8615-DE1EADEA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14">
              <a:extLst>
                <a:ext uri="{FF2B5EF4-FFF2-40B4-BE49-F238E27FC236}">
                  <a16:creationId xmlns:a16="http://schemas.microsoft.com/office/drawing/2014/main" id="{99FB06B9-0FFB-314A-B388-794C9A961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15">
              <a:extLst>
                <a:ext uri="{FF2B5EF4-FFF2-40B4-BE49-F238E27FC236}">
                  <a16:creationId xmlns:a16="http://schemas.microsoft.com/office/drawing/2014/main" id="{01513508-6388-FA4C-A80C-CDF4F8AE6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16">
              <a:extLst>
                <a:ext uri="{FF2B5EF4-FFF2-40B4-BE49-F238E27FC236}">
                  <a16:creationId xmlns:a16="http://schemas.microsoft.com/office/drawing/2014/main" id="{2D0C8303-457A-804A-A0C8-A51FBD813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17">
              <a:extLst>
                <a:ext uri="{FF2B5EF4-FFF2-40B4-BE49-F238E27FC236}">
                  <a16:creationId xmlns:a16="http://schemas.microsoft.com/office/drawing/2014/main" id="{A090C666-D52D-D94D-AFAD-461044834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18">
              <a:extLst>
                <a:ext uri="{FF2B5EF4-FFF2-40B4-BE49-F238E27FC236}">
                  <a16:creationId xmlns:a16="http://schemas.microsoft.com/office/drawing/2014/main" id="{0A0B6DF8-84FF-1B46-AECF-70DB0344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19">
              <a:extLst>
                <a:ext uri="{FF2B5EF4-FFF2-40B4-BE49-F238E27FC236}">
                  <a16:creationId xmlns:a16="http://schemas.microsoft.com/office/drawing/2014/main" id="{4FA9726E-DBAC-1A44-BB7E-A93A5CFE0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20">
              <a:extLst>
                <a:ext uri="{FF2B5EF4-FFF2-40B4-BE49-F238E27FC236}">
                  <a16:creationId xmlns:a16="http://schemas.microsoft.com/office/drawing/2014/main" id="{DD37C865-273A-F642-BC1E-80F76E101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21">
              <a:extLst>
                <a:ext uri="{FF2B5EF4-FFF2-40B4-BE49-F238E27FC236}">
                  <a16:creationId xmlns:a16="http://schemas.microsoft.com/office/drawing/2014/main" id="{19CE8957-B268-E143-9F36-0F60BB37C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22">
              <a:extLst>
                <a:ext uri="{FF2B5EF4-FFF2-40B4-BE49-F238E27FC236}">
                  <a16:creationId xmlns:a16="http://schemas.microsoft.com/office/drawing/2014/main" id="{7178F794-0EAB-F448-A46C-64302E07A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23">
              <a:extLst>
                <a:ext uri="{FF2B5EF4-FFF2-40B4-BE49-F238E27FC236}">
                  <a16:creationId xmlns:a16="http://schemas.microsoft.com/office/drawing/2014/main" id="{5792EC74-2CD1-784D-BFF3-262ED4D1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24">
              <a:extLst>
                <a:ext uri="{FF2B5EF4-FFF2-40B4-BE49-F238E27FC236}">
                  <a16:creationId xmlns:a16="http://schemas.microsoft.com/office/drawing/2014/main" id="{23DD57CE-872B-EA49-8CF5-23F8431FF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25">
              <a:extLst>
                <a:ext uri="{FF2B5EF4-FFF2-40B4-BE49-F238E27FC236}">
                  <a16:creationId xmlns:a16="http://schemas.microsoft.com/office/drawing/2014/main" id="{FF444955-48B9-8D4C-BA1D-2F4EC0E6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26">
              <a:extLst>
                <a:ext uri="{FF2B5EF4-FFF2-40B4-BE49-F238E27FC236}">
                  <a16:creationId xmlns:a16="http://schemas.microsoft.com/office/drawing/2014/main" id="{D0F466FD-2FC7-8A45-AF5E-BC6F9B860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27">
              <a:extLst>
                <a:ext uri="{FF2B5EF4-FFF2-40B4-BE49-F238E27FC236}">
                  <a16:creationId xmlns:a16="http://schemas.microsoft.com/office/drawing/2014/main" id="{7AD50863-4D55-C848-9956-B21FBF11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28">
              <a:extLst>
                <a:ext uri="{FF2B5EF4-FFF2-40B4-BE49-F238E27FC236}">
                  <a16:creationId xmlns:a16="http://schemas.microsoft.com/office/drawing/2014/main" id="{51D7A2B0-0EE7-AB42-BCE9-477B52095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29">
              <a:extLst>
                <a:ext uri="{FF2B5EF4-FFF2-40B4-BE49-F238E27FC236}">
                  <a16:creationId xmlns:a16="http://schemas.microsoft.com/office/drawing/2014/main" id="{CD1C2E16-D42D-5946-9CD9-A863ACB4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A41B4C-2888-0D42-9586-9DCF73E63A29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97" name="Freeform 430">
                <a:extLst>
                  <a:ext uri="{FF2B5EF4-FFF2-40B4-BE49-F238E27FC236}">
                    <a16:creationId xmlns:a16="http://schemas.microsoft.com/office/drawing/2014/main" id="{190E60F6-CDF5-9342-BB51-072F0C4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431">
                <a:extLst>
                  <a:ext uri="{FF2B5EF4-FFF2-40B4-BE49-F238E27FC236}">
                    <a16:creationId xmlns:a16="http://schemas.microsoft.com/office/drawing/2014/main" id="{2E75A6D2-2012-064A-8859-3CC6C32FD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33" name="Freeform 432">
              <a:extLst>
                <a:ext uri="{FF2B5EF4-FFF2-40B4-BE49-F238E27FC236}">
                  <a16:creationId xmlns:a16="http://schemas.microsoft.com/office/drawing/2014/main" id="{53956DB1-F241-D34C-8DE8-FF0FB247A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33">
              <a:extLst>
                <a:ext uri="{FF2B5EF4-FFF2-40B4-BE49-F238E27FC236}">
                  <a16:creationId xmlns:a16="http://schemas.microsoft.com/office/drawing/2014/main" id="{C8D306AA-9161-6E40-B74F-B10DACAC1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34">
              <a:extLst>
                <a:ext uri="{FF2B5EF4-FFF2-40B4-BE49-F238E27FC236}">
                  <a16:creationId xmlns:a16="http://schemas.microsoft.com/office/drawing/2014/main" id="{26F8B523-7F87-0047-96B7-7FE89752D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35">
              <a:extLst>
                <a:ext uri="{FF2B5EF4-FFF2-40B4-BE49-F238E27FC236}">
                  <a16:creationId xmlns:a16="http://schemas.microsoft.com/office/drawing/2014/main" id="{E5FFAE59-EEB6-5C4E-9EEC-35A5D59B7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36">
              <a:extLst>
                <a:ext uri="{FF2B5EF4-FFF2-40B4-BE49-F238E27FC236}">
                  <a16:creationId xmlns:a16="http://schemas.microsoft.com/office/drawing/2014/main" id="{405D522A-E165-0045-847D-B4459B1AD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37">
              <a:extLst>
                <a:ext uri="{FF2B5EF4-FFF2-40B4-BE49-F238E27FC236}">
                  <a16:creationId xmlns:a16="http://schemas.microsoft.com/office/drawing/2014/main" id="{877E3380-59E3-E04B-A473-51C1F0B88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38">
              <a:extLst>
                <a:ext uri="{FF2B5EF4-FFF2-40B4-BE49-F238E27FC236}">
                  <a16:creationId xmlns:a16="http://schemas.microsoft.com/office/drawing/2014/main" id="{C94E9A0D-CC60-854A-A610-F61E24388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39">
              <a:extLst>
                <a:ext uri="{FF2B5EF4-FFF2-40B4-BE49-F238E27FC236}">
                  <a16:creationId xmlns:a16="http://schemas.microsoft.com/office/drawing/2014/main" id="{F7B86667-7A74-A742-8428-D90B08F69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40">
              <a:extLst>
                <a:ext uri="{FF2B5EF4-FFF2-40B4-BE49-F238E27FC236}">
                  <a16:creationId xmlns:a16="http://schemas.microsoft.com/office/drawing/2014/main" id="{45B7D997-9A1D-4A4A-812C-EC531F204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41">
              <a:extLst>
                <a:ext uri="{FF2B5EF4-FFF2-40B4-BE49-F238E27FC236}">
                  <a16:creationId xmlns:a16="http://schemas.microsoft.com/office/drawing/2014/main" id="{17808F74-FC8A-7C41-9633-816211C2B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42">
              <a:extLst>
                <a:ext uri="{FF2B5EF4-FFF2-40B4-BE49-F238E27FC236}">
                  <a16:creationId xmlns:a16="http://schemas.microsoft.com/office/drawing/2014/main" id="{05F8D643-2D77-6B47-A2D1-D5BBA9600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43">
              <a:extLst>
                <a:ext uri="{FF2B5EF4-FFF2-40B4-BE49-F238E27FC236}">
                  <a16:creationId xmlns:a16="http://schemas.microsoft.com/office/drawing/2014/main" id="{21E65DFE-9841-3C46-A359-001189B7F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44">
              <a:extLst>
                <a:ext uri="{FF2B5EF4-FFF2-40B4-BE49-F238E27FC236}">
                  <a16:creationId xmlns:a16="http://schemas.microsoft.com/office/drawing/2014/main" id="{670A1EC2-3C2A-3C42-835A-9863E193B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45">
              <a:extLst>
                <a:ext uri="{FF2B5EF4-FFF2-40B4-BE49-F238E27FC236}">
                  <a16:creationId xmlns:a16="http://schemas.microsoft.com/office/drawing/2014/main" id="{BF429AC1-D834-3848-B4ED-D811DA00C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46">
              <a:extLst>
                <a:ext uri="{FF2B5EF4-FFF2-40B4-BE49-F238E27FC236}">
                  <a16:creationId xmlns:a16="http://schemas.microsoft.com/office/drawing/2014/main" id="{E810C919-FF3C-2C40-8D25-DF5A7386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47">
              <a:extLst>
                <a:ext uri="{FF2B5EF4-FFF2-40B4-BE49-F238E27FC236}">
                  <a16:creationId xmlns:a16="http://schemas.microsoft.com/office/drawing/2014/main" id="{9E78FEA8-8A4A-3047-90A6-43FF06A9E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48">
              <a:extLst>
                <a:ext uri="{FF2B5EF4-FFF2-40B4-BE49-F238E27FC236}">
                  <a16:creationId xmlns:a16="http://schemas.microsoft.com/office/drawing/2014/main" id="{4F1BF485-D52D-D04A-AE41-9A57ACA32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49">
              <a:extLst>
                <a:ext uri="{FF2B5EF4-FFF2-40B4-BE49-F238E27FC236}">
                  <a16:creationId xmlns:a16="http://schemas.microsoft.com/office/drawing/2014/main" id="{1ECBDA8C-A6BA-8841-AAFC-9A68C9175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50">
              <a:extLst>
                <a:ext uri="{FF2B5EF4-FFF2-40B4-BE49-F238E27FC236}">
                  <a16:creationId xmlns:a16="http://schemas.microsoft.com/office/drawing/2014/main" id="{C24E8C50-D775-164C-B4D0-42F8579F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51">
              <a:extLst>
                <a:ext uri="{FF2B5EF4-FFF2-40B4-BE49-F238E27FC236}">
                  <a16:creationId xmlns:a16="http://schemas.microsoft.com/office/drawing/2014/main" id="{60DCB547-0F62-2943-96DB-2373D539B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52">
              <a:extLst>
                <a:ext uri="{FF2B5EF4-FFF2-40B4-BE49-F238E27FC236}">
                  <a16:creationId xmlns:a16="http://schemas.microsoft.com/office/drawing/2014/main" id="{95952A36-DBA9-624E-8ABD-DA47CF7E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53">
              <a:extLst>
                <a:ext uri="{FF2B5EF4-FFF2-40B4-BE49-F238E27FC236}">
                  <a16:creationId xmlns:a16="http://schemas.microsoft.com/office/drawing/2014/main" id="{081633B3-D394-A244-ABAD-D7DA2F1A6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54">
              <a:extLst>
                <a:ext uri="{FF2B5EF4-FFF2-40B4-BE49-F238E27FC236}">
                  <a16:creationId xmlns:a16="http://schemas.microsoft.com/office/drawing/2014/main" id="{EE7F49D9-8E15-1747-BED6-D43C9256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55">
              <a:extLst>
                <a:ext uri="{FF2B5EF4-FFF2-40B4-BE49-F238E27FC236}">
                  <a16:creationId xmlns:a16="http://schemas.microsoft.com/office/drawing/2014/main" id="{A69C12CF-17B6-E143-BEF7-570E06ED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56">
              <a:extLst>
                <a:ext uri="{FF2B5EF4-FFF2-40B4-BE49-F238E27FC236}">
                  <a16:creationId xmlns:a16="http://schemas.microsoft.com/office/drawing/2014/main" id="{956E7B6C-B4D6-614B-B362-345DC2B92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57">
              <a:extLst>
                <a:ext uri="{FF2B5EF4-FFF2-40B4-BE49-F238E27FC236}">
                  <a16:creationId xmlns:a16="http://schemas.microsoft.com/office/drawing/2014/main" id="{A4983EF7-0062-B047-93AE-17488BA71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58">
              <a:extLst>
                <a:ext uri="{FF2B5EF4-FFF2-40B4-BE49-F238E27FC236}">
                  <a16:creationId xmlns:a16="http://schemas.microsoft.com/office/drawing/2014/main" id="{8A9FC7EC-5545-CA4C-A63D-CE88FBD96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59">
              <a:extLst>
                <a:ext uri="{FF2B5EF4-FFF2-40B4-BE49-F238E27FC236}">
                  <a16:creationId xmlns:a16="http://schemas.microsoft.com/office/drawing/2014/main" id="{E8F9B0F2-88AD-E044-B235-3DF8AF94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60">
              <a:extLst>
                <a:ext uri="{FF2B5EF4-FFF2-40B4-BE49-F238E27FC236}">
                  <a16:creationId xmlns:a16="http://schemas.microsoft.com/office/drawing/2014/main" id="{568DB289-C2B0-FE41-BCBC-F3855CBCE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61">
              <a:extLst>
                <a:ext uri="{FF2B5EF4-FFF2-40B4-BE49-F238E27FC236}">
                  <a16:creationId xmlns:a16="http://schemas.microsoft.com/office/drawing/2014/main" id="{0E82CB30-0293-7446-8FF4-26FF8273D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62">
              <a:extLst>
                <a:ext uri="{FF2B5EF4-FFF2-40B4-BE49-F238E27FC236}">
                  <a16:creationId xmlns:a16="http://schemas.microsoft.com/office/drawing/2014/main" id="{FDC29B12-1256-2B4F-BF12-501537A71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63">
              <a:extLst>
                <a:ext uri="{FF2B5EF4-FFF2-40B4-BE49-F238E27FC236}">
                  <a16:creationId xmlns:a16="http://schemas.microsoft.com/office/drawing/2014/main" id="{9E2E5520-7746-A94F-9BD9-184312091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64">
              <a:extLst>
                <a:ext uri="{FF2B5EF4-FFF2-40B4-BE49-F238E27FC236}">
                  <a16:creationId xmlns:a16="http://schemas.microsoft.com/office/drawing/2014/main" id="{07ED4363-8328-7D44-AAA3-37B1EB87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65">
              <a:extLst>
                <a:ext uri="{FF2B5EF4-FFF2-40B4-BE49-F238E27FC236}">
                  <a16:creationId xmlns:a16="http://schemas.microsoft.com/office/drawing/2014/main" id="{82C88511-86EF-1745-B33C-5B1B15972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66">
              <a:extLst>
                <a:ext uri="{FF2B5EF4-FFF2-40B4-BE49-F238E27FC236}">
                  <a16:creationId xmlns:a16="http://schemas.microsoft.com/office/drawing/2014/main" id="{CACD25E2-75F1-794B-923F-A6E0D4D5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67">
              <a:extLst>
                <a:ext uri="{FF2B5EF4-FFF2-40B4-BE49-F238E27FC236}">
                  <a16:creationId xmlns:a16="http://schemas.microsoft.com/office/drawing/2014/main" id="{2B036A49-7C87-0D4E-AEDA-BD60AA113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68">
              <a:extLst>
                <a:ext uri="{FF2B5EF4-FFF2-40B4-BE49-F238E27FC236}">
                  <a16:creationId xmlns:a16="http://schemas.microsoft.com/office/drawing/2014/main" id="{F1998520-DA4F-9C4A-B4AF-85D2E910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69">
              <a:extLst>
                <a:ext uri="{FF2B5EF4-FFF2-40B4-BE49-F238E27FC236}">
                  <a16:creationId xmlns:a16="http://schemas.microsoft.com/office/drawing/2014/main" id="{E855A2E7-5D6B-054C-A8B7-7B160DA2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70">
              <a:extLst>
                <a:ext uri="{FF2B5EF4-FFF2-40B4-BE49-F238E27FC236}">
                  <a16:creationId xmlns:a16="http://schemas.microsoft.com/office/drawing/2014/main" id="{826FF518-1873-494D-8A80-21156C55B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71">
              <a:extLst>
                <a:ext uri="{FF2B5EF4-FFF2-40B4-BE49-F238E27FC236}">
                  <a16:creationId xmlns:a16="http://schemas.microsoft.com/office/drawing/2014/main" id="{4B1CDD31-A5B3-DC43-9A7A-10B440A88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72">
              <a:extLst>
                <a:ext uri="{FF2B5EF4-FFF2-40B4-BE49-F238E27FC236}">
                  <a16:creationId xmlns:a16="http://schemas.microsoft.com/office/drawing/2014/main" id="{1121BBCD-B15E-AE46-9377-E73A2DE55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73">
              <a:extLst>
                <a:ext uri="{FF2B5EF4-FFF2-40B4-BE49-F238E27FC236}">
                  <a16:creationId xmlns:a16="http://schemas.microsoft.com/office/drawing/2014/main" id="{63A27FDB-6DD2-6E40-AF98-CF534CB5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74">
              <a:extLst>
                <a:ext uri="{FF2B5EF4-FFF2-40B4-BE49-F238E27FC236}">
                  <a16:creationId xmlns:a16="http://schemas.microsoft.com/office/drawing/2014/main" id="{3AF23665-3D6C-AC47-98E1-F8C635BFE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75">
              <a:extLst>
                <a:ext uri="{FF2B5EF4-FFF2-40B4-BE49-F238E27FC236}">
                  <a16:creationId xmlns:a16="http://schemas.microsoft.com/office/drawing/2014/main" id="{5CC69E59-4C31-1949-8EA5-4767490D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76">
              <a:extLst>
                <a:ext uri="{FF2B5EF4-FFF2-40B4-BE49-F238E27FC236}">
                  <a16:creationId xmlns:a16="http://schemas.microsoft.com/office/drawing/2014/main" id="{8416AD10-D839-F046-AF26-44BA68BD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77">
              <a:extLst>
                <a:ext uri="{FF2B5EF4-FFF2-40B4-BE49-F238E27FC236}">
                  <a16:creationId xmlns:a16="http://schemas.microsoft.com/office/drawing/2014/main" id="{1F54A88E-A1B1-5649-B318-1465B2696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478">
              <a:extLst>
                <a:ext uri="{FF2B5EF4-FFF2-40B4-BE49-F238E27FC236}">
                  <a16:creationId xmlns:a16="http://schemas.microsoft.com/office/drawing/2014/main" id="{E4C5AE9A-E65E-DA4D-95C4-240BEAA41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479">
              <a:extLst>
                <a:ext uri="{FF2B5EF4-FFF2-40B4-BE49-F238E27FC236}">
                  <a16:creationId xmlns:a16="http://schemas.microsoft.com/office/drawing/2014/main" id="{29FC7A8D-9D75-044D-9C86-55FE91D38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480">
              <a:extLst>
                <a:ext uri="{FF2B5EF4-FFF2-40B4-BE49-F238E27FC236}">
                  <a16:creationId xmlns:a16="http://schemas.microsoft.com/office/drawing/2014/main" id="{DAD10FE2-22E3-CC42-B3B9-2867E58F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481">
              <a:extLst>
                <a:ext uri="{FF2B5EF4-FFF2-40B4-BE49-F238E27FC236}">
                  <a16:creationId xmlns:a16="http://schemas.microsoft.com/office/drawing/2014/main" id="{1CEC482E-3AF0-EF40-ADBC-E34D8DA8F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482">
              <a:extLst>
                <a:ext uri="{FF2B5EF4-FFF2-40B4-BE49-F238E27FC236}">
                  <a16:creationId xmlns:a16="http://schemas.microsoft.com/office/drawing/2014/main" id="{01714C70-7F58-9849-A191-67CF6C86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483">
              <a:extLst>
                <a:ext uri="{FF2B5EF4-FFF2-40B4-BE49-F238E27FC236}">
                  <a16:creationId xmlns:a16="http://schemas.microsoft.com/office/drawing/2014/main" id="{798DB50B-813D-AC47-AFF8-F521AEF4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484">
              <a:extLst>
                <a:ext uri="{FF2B5EF4-FFF2-40B4-BE49-F238E27FC236}">
                  <a16:creationId xmlns:a16="http://schemas.microsoft.com/office/drawing/2014/main" id="{E92DBDEF-81AD-504D-A941-D99608B8F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485">
              <a:extLst>
                <a:ext uri="{FF2B5EF4-FFF2-40B4-BE49-F238E27FC236}">
                  <a16:creationId xmlns:a16="http://schemas.microsoft.com/office/drawing/2014/main" id="{BEDE859E-5050-484B-B3DD-C6FA15BA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486">
              <a:extLst>
                <a:ext uri="{FF2B5EF4-FFF2-40B4-BE49-F238E27FC236}">
                  <a16:creationId xmlns:a16="http://schemas.microsoft.com/office/drawing/2014/main" id="{2730AB01-80FF-8C4D-95E1-AD0B7CAAF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487">
              <a:extLst>
                <a:ext uri="{FF2B5EF4-FFF2-40B4-BE49-F238E27FC236}">
                  <a16:creationId xmlns:a16="http://schemas.microsoft.com/office/drawing/2014/main" id="{F50E6B8F-9B78-EB46-B7D0-9519CC4FE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488">
              <a:extLst>
                <a:ext uri="{FF2B5EF4-FFF2-40B4-BE49-F238E27FC236}">
                  <a16:creationId xmlns:a16="http://schemas.microsoft.com/office/drawing/2014/main" id="{2E0EDB8F-28F9-3B4C-A912-2CE9B44F5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489">
              <a:extLst>
                <a:ext uri="{FF2B5EF4-FFF2-40B4-BE49-F238E27FC236}">
                  <a16:creationId xmlns:a16="http://schemas.microsoft.com/office/drawing/2014/main" id="{1B3F8E46-499F-BF41-9005-652EE8E52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490">
              <a:extLst>
                <a:ext uri="{FF2B5EF4-FFF2-40B4-BE49-F238E27FC236}">
                  <a16:creationId xmlns:a16="http://schemas.microsoft.com/office/drawing/2014/main" id="{F20D85A7-89E1-7D46-8659-14BE8B900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491">
              <a:extLst>
                <a:ext uri="{FF2B5EF4-FFF2-40B4-BE49-F238E27FC236}">
                  <a16:creationId xmlns:a16="http://schemas.microsoft.com/office/drawing/2014/main" id="{21AD1422-F730-264C-91FD-58957F40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492">
              <a:extLst>
                <a:ext uri="{FF2B5EF4-FFF2-40B4-BE49-F238E27FC236}">
                  <a16:creationId xmlns:a16="http://schemas.microsoft.com/office/drawing/2014/main" id="{C1A6B16E-2999-F848-BF59-B7581C6CE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493">
              <a:extLst>
                <a:ext uri="{FF2B5EF4-FFF2-40B4-BE49-F238E27FC236}">
                  <a16:creationId xmlns:a16="http://schemas.microsoft.com/office/drawing/2014/main" id="{17AB5956-031E-604A-8A03-B91EE9B05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494">
              <a:extLst>
                <a:ext uri="{FF2B5EF4-FFF2-40B4-BE49-F238E27FC236}">
                  <a16:creationId xmlns:a16="http://schemas.microsoft.com/office/drawing/2014/main" id="{2070E661-3A66-F141-8D6C-900EBD02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495">
              <a:extLst>
                <a:ext uri="{FF2B5EF4-FFF2-40B4-BE49-F238E27FC236}">
                  <a16:creationId xmlns:a16="http://schemas.microsoft.com/office/drawing/2014/main" id="{0BAA1999-585D-8F49-9EEC-B6D74DD37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496">
              <a:extLst>
                <a:ext uri="{FF2B5EF4-FFF2-40B4-BE49-F238E27FC236}">
                  <a16:creationId xmlns:a16="http://schemas.microsoft.com/office/drawing/2014/main" id="{31FBB688-D0BF-2A46-989B-5969E439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497">
              <a:extLst>
                <a:ext uri="{FF2B5EF4-FFF2-40B4-BE49-F238E27FC236}">
                  <a16:creationId xmlns:a16="http://schemas.microsoft.com/office/drawing/2014/main" id="{1FF92549-F127-0245-A506-5E16896B3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498">
              <a:extLst>
                <a:ext uri="{FF2B5EF4-FFF2-40B4-BE49-F238E27FC236}">
                  <a16:creationId xmlns:a16="http://schemas.microsoft.com/office/drawing/2014/main" id="{930E4C7F-63FB-E14F-A3DA-E964263EC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499">
              <a:extLst>
                <a:ext uri="{FF2B5EF4-FFF2-40B4-BE49-F238E27FC236}">
                  <a16:creationId xmlns:a16="http://schemas.microsoft.com/office/drawing/2014/main" id="{BA0E5C20-C4AC-9144-9502-4F6681A7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00">
              <a:extLst>
                <a:ext uri="{FF2B5EF4-FFF2-40B4-BE49-F238E27FC236}">
                  <a16:creationId xmlns:a16="http://schemas.microsoft.com/office/drawing/2014/main" id="{86FF9EDB-B636-954F-AE5B-78DDAB3B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01">
              <a:extLst>
                <a:ext uri="{FF2B5EF4-FFF2-40B4-BE49-F238E27FC236}">
                  <a16:creationId xmlns:a16="http://schemas.microsoft.com/office/drawing/2014/main" id="{F06066B9-2069-7D4B-9AC0-2FFA7A05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02">
              <a:extLst>
                <a:ext uri="{FF2B5EF4-FFF2-40B4-BE49-F238E27FC236}">
                  <a16:creationId xmlns:a16="http://schemas.microsoft.com/office/drawing/2014/main" id="{6E1CE6DB-90A9-E149-AF1E-42D10B54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03">
              <a:extLst>
                <a:ext uri="{FF2B5EF4-FFF2-40B4-BE49-F238E27FC236}">
                  <a16:creationId xmlns:a16="http://schemas.microsoft.com/office/drawing/2014/main" id="{DBF99E87-34D4-8E40-B5D1-8BEA70176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04">
              <a:extLst>
                <a:ext uri="{FF2B5EF4-FFF2-40B4-BE49-F238E27FC236}">
                  <a16:creationId xmlns:a16="http://schemas.microsoft.com/office/drawing/2014/main" id="{BD552421-5454-0E4A-8C9A-3A1FAED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05">
              <a:extLst>
                <a:ext uri="{FF2B5EF4-FFF2-40B4-BE49-F238E27FC236}">
                  <a16:creationId xmlns:a16="http://schemas.microsoft.com/office/drawing/2014/main" id="{DE55FEAD-7607-0D48-94ED-C6F1D84DB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06">
              <a:extLst>
                <a:ext uri="{FF2B5EF4-FFF2-40B4-BE49-F238E27FC236}">
                  <a16:creationId xmlns:a16="http://schemas.microsoft.com/office/drawing/2014/main" id="{E6FD2E23-7AA3-284D-BE15-6CCAD9DB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07">
              <a:extLst>
                <a:ext uri="{FF2B5EF4-FFF2-40B4-BE49-F238E27FC236}">
                  <a16:creationId xmlns:a16="http://schemas.microsoft.com/office/drawing/2014/main" id="{4A3A0657-6B42-F149-B37F-7BC1BBEF8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08">
              <a:extLst>
                <a:ext uri="{FF2B5EF4-FFF2-40B4-BE49-F238E27FC236}">
                  <a16:creationId xmlns:a16="http://schemas.microsoft.com/office/drawing/2014/main" id="{0D17EC2B-D1C3-C248-967A-79B6D6AE6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09">
              <a:extLst>
                <a:ext uri="{FF2B5EF4-FFF2-40B4-BE49-F238E27FC236}">
                  <a16:creationId xmlns:a16="http://schemas.microsoft.com/office/drawing/2014/main" id="{E315BC09-935F-1345-BCDD-085D3F885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10">
              <a:extLst>
                <a:ext uri="{FF2B5EF4-FFF2-40B4-BE49-F238E27FC236}">
                  <a16:creationId xmlns:a16="http://schemas.microsoft.com/office/drawing/2014/main" id="{FFD04107-F263-3243-80E2-1CE9693D1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11">
              <a:extLst>
                <a:ext uri="{FF2B5EF4-FFF2-40B4-BE49-F238E27FC236}">
                  <a16:creationId xmlns:a16="http://schemas.microsoft.com/office/drawing/2014/main" id="{3FBF562B-EDF7-D94E-B839-0EE9A9142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12">
              <a:extLst>
                <a:ext uri="{FF2B5EF4-FFF2-40B4-BE49-F238E27FC236}">
                  <a16:creationId xmlns:a16="http://schemas.microsoft.com/office/drawing/2014/main" id="{E0BFDD84-8E2B-1542-8F07-1349E5FCD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13">
              <a:extLst>
                <a:ext uri="{FF2B5EF4-FFF2-40B4-BE49-F238E27FC236}">
                  <a16:creationId xmlns:a16="http://schemas.microsoft.com/office/drawing/2014/main" id="{EBCFC314-3F2E-1D49-B5AF-4F45B4D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14">
              <a:extLst>
                <a:ext uri="{FF2B5EF4-FFF2-40B4-BE49-F238E27FC236}">
                  <a16:creationId xmlns:a16="http://schemas.microsoft.com/office/drawing/2014/main" id="{034D5A57-D4E2-7C4E-A556-17C742F5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15">
              <a:extLst>
                <a:ext uri="{FF2B5EF4-FFF2-40B4-BE49-F238E27FC236}">
                  <a16:creationId xmlns:a16="http://schemas.microsoft.com/office/drawing/2014/main" id="{61A2E707-5842-D746-81F1-C9D3B009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16">
              <a:extLst>
                <a:ext uri="{FF2B5EF4-FFF2-40B4-BE49-F238E27FC236}">
                  <a16:creationId xmlns:a16="http://schemas.microsoft.com/office/drawing/2014/main" id="{29605E24-01F3-AC47-BCF0-12A6D918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17">
              <a:extLst>
                <a:ext uri="{FF2B5EF4-FFF2-40B4-BE49-F238E27FC236}">
                  <a16:creationId xmlns:a16="http://schemas.microsoft.com/office/drawing/2014/main" id="{9A794135-7D77-B643-ADFD-C295BB235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18">
              <a:extLst>
                <a:ext uri="{FF2B5EF4-FFF2-40B4-BE49-F238E27FC236}">
                  <a16:creationId xmlns:a16="http://schemas.microsoft.com/office/drawing/2014/main" id="{C28207A2-35ED-4940-99BD-8D1DF2BD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19">
              <a:extLst>
                <a:ext uri="{FF2B5EF4-FFF2-40B4-BE49-F238E27FC236}">
                  <a16:creationId xmlns:a16="http://schemas.microsoft.com/office/drawing/2014/main" id="{2FDD1A95-B837-AE41-A2EC-DA0BA4B9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20">
              <a:extLst>
                <a:ext uri="{FF2B5EF4-FFF2-40B4-BE49-F238E27FC236}">
                  <a16:creationId xmlns:a16="http://schemas.microsoft.com/office/drawing/2014/main" id="{A14C6688-1D58-9645-8B0C-1B9120BB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21">
              <a:extLst>
                <a:ext uri="{FF2B5EF4-FFF2-40B4-BE49-F238E27FC236}">
                  <a16:creationId xmlns:a16="http://schemas.microsoft.com/office/drawing/2014/main" id="{6FEB0E9E-2851-964C-AE63-F9EAAF38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22">
              <a:extLst>
                <a:ext uri="{FF2B5EF4-FFF2-40B4-BE49-F238E27FC236}">
                  <a16:creationId xmlns:a16="http://schemas.microsoft.com/office/drawing/2014/main" id="{70A4F829-DF42-024A-987C-D406FCE7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23">
              <a:extLst>
                <a:ext uri="{FF2B5EF4-FFF2-40B4-BE49-F238E27FC236}">
                  <a16:creationId xmlns:a16="http://schemas.microsoft.com/office/drawing/2014/main" id="{14B6B679-7190-314C-BD8E-E3314C7E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24">
              <a:extLst>
                <a:ext uri="{FF2B5EF4-FFF2-40B4-BE49-F238E27FC236}">
                  <a16:creationId xmlns:a16="http://schemas.microsoft.com/office/drawing/2014/main" id="{73B7E6BF-584D-AE41-AA9F-F9A72835B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25">
              <a:extLst>
                <a:ext uri="{FF2B5EF4-FFF2-40B4-BE49-F238E27FC236}">
                  <a16:creationId xmlns:a16="http://schemas.microsoft.com/office/drawing/2014/main" id="{5227C304-2AB9-094C-891F-86F54986D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26">
              <a:extLst>
                <a:ext uri="{FF2B5EF4-FFF2-40B4-BE49-F238E27FC236}">
                  <a16:creationId xmlns:a16="http://schemas.microsoft.com/office/drawing/2014/main" id="{99CE615F-7B17-1A47-AE5D-18E98DF8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27">
              <a:extLst>
                <a:ext uri="{FF2B5EF4-FFF2-40B4-BE49-F238E27FC236}">
                  <a16:creationId xmlns:a16="http://schemas.microsoft.com/office/drawing/2014/main" id="{0892950F-D0AB-864D-8109-4F4748134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28">
              <a:extLst>
                <a:ext uri="{FF2B5EF4-FFF2-40B4-BE49-F238E27FC236}">
                  <a16:creationId xmlns:a16="http://schemas.microsoft.com/office/drawing/2014/main" id="{07EC8A40-10E6-9443-809D-492428C3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29">
              <a:extLst>
                <a:ext uri="{FF2B5EF4-FFF2-40B4-BE49-F238E27FC236}">
                  <a16:creationId xmlns:a16="http://schemas.microsoft.com/office/drawing/2014/main" id="{EDE3CF09-FCF2-F04E-AB5D-23B39FBC1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30">
              <a:extLst>
                <a:ext uri="{FF2B5EF4-FFF2-40B4-BE49-F238E27FC236}">
                  <a16:creationId xmlns:a16="http://schemas.microsoft.com/office/drawing/2014/main" id="{0EBFC7F3-3E85-1641-ABB6-C8052BC6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31">
              <a:extLst>
                <a:ext uri="{FF2B5EF4-FFF2-40B4-BE49-F238E27FC236}">
                  <a16:creationId xmlns:a16="http://schemas.microsoft.com/office/drawing/2014/main" id="{4964B5C3-96A9-0549-9A0E-59D32E38E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32">
              <a:extLst>
                <a:ext uri="{FF2B5EF4-FFF2-40B4-BE49-F238E27FC236}">
                  <a16:creationId xmlns:a16="http://schemas.microsoft.com/office/drawing/2014/main" id="{6562EFC9-DADE-DD43-A0CF-F05434497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33">
              <a:extLst>
                <a:ext uri="{FF2B5EF4-FFF2-40B4-BE49-F238E27FC236}">
                  <a16:creationId xmlns:a16="http://schemas.microsoft.com/office/drawing/2014/main" id="{15329D92-666E-164B-8302-5113B209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34">
              <a:extLst>
                <a:ext uri="{FF2B5EF4-FFF2-40B4-BE49-F238E27FC236}">
                  <a16:creationId xmlns:a16="http://schemas.microsoft.com/office/drawing/2014/main" id="{CD873119-374E-D445-A99F-852E5990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35">
              <a:extLst>
                <a:ext uri="{FF2B5EF4-FFF2-40B4-BE49-F238E27FC236}">
                  <a16:creationId xmlns:a16="http://schemas.microsoft.com/office/drawing/2014/main" id="{BCA1460C-0E16-4245-AE3B-5E665B08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36">
              <a:extLst>
                <a:ext uri="{FF2B5EF4-FFF2-40B4-BE49-F238E27FC236}">
                  <a16:creationId xmlns:a16="http://schemas.microsoft.com/office/drawing/2014/main" id="{90ECAEEB-CCF4-F343-9EDF-E9C000429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37">
              <a:extLst>
                <a:ext uri="{FF2B5EF4-FFF2-40B4-BE49-F238E27FC236}">
                  <a16:creationId xmlns:a16="http://schemas.microsoft.com/office/drawing/2014/main" id="{357FE495-3A90-464C-851A-E2ED346C4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38">
              <a:extLst>
                <a:ext uri="{FF2B5EF4-FFF2-40B4-BE49-F238E27FC236}">
                  <a16:creationId xmlns:a16="http://schemas.microsoft.com/office/drawing/2014/main" id="{F8F75CD4-4831-9947-A2E8-2D5B02B5A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39">
              <a:extLst>
                <a:ext uri="{FF2B5EF4-FFF2-40B4-BE49-F238E27FC236}">
                  <a16:creationId xmlns:a16="http://schemas.microsoft.com/office/drawing/2014/main" id="{1D16B8E1-BC22-3748-9008-083EA4EE3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40">
              <a:extLst>
                <a:ext uri="{FF2B5EF4-FFF2-40B4-BE49-F238E27FC236}">
                  <a16:creationId xmlns:a16="http://schemas.microsoft.com/office/drawing/2014/main" id="{7C56868C-6143-D645-BAE1-2ACDFB7BF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41">
              <a:extLst>
                <a:ext uri="{FF2B5EF4-FFF2-40B4-BE49-F238E27FC236}">
                  <a16:creationId xmlns:a16="http://schemas.microsoft.com/office/drawing/2014/main" id="{320051FA-F22D-AF42-8B4C-394DB51A5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42">
              <a:extLst>
                <a:ext uri="{FF2B5EF4-FFF2-40B4-BE49-F238E27FC236}">
                  <a16:creationId xmlns:a16="http://schemas.microsoft.com/office/drawing/2014/main" id="{486F1E64-6562-C748-9939-81A6AC390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43">
              <a:extLst>
                <a:ext uri="{FF2B5EF4-FFF2-40B4-BE49-F238E27FC236}">
                  <a16:creationId xmlns:a16="http://schemas.microsoft.com/office/drawing/2014/main" id="{B86A178C-147D-D146-8745-1A072721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44">
              <a:extLst>
                <a:ext uri="{FF2B5EF4-FFF2-40B4-BE49-F238E27FC236}">
                  <a16:creationId xmlns:a16="http://schemas.microsoft.com/office/drawing/2014/main" id="{D79207BD-0CA8-1A45-AD7D-A1E24C943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45">
              <a:extLst>
                <a:ext uri="{FF2B5EF4-FFF2-40B4-BE49-F238E27FC236}">
                  <a16:creationId xmlns:a16="http://schemas.microsoft.com/office/drawing/2014/main" id="{2D197A8D-5286-1141-8936-FC0B29A08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46">
              <a:extLst>
                <a:ext uri="{FF2B5EF4-FFF2-40B4-BE49-F238E27FC236}">
                  <a16:creationId xmlns:a16="http://schemas.microsoft.com/office/drawing/2014/main" id="{21543455-1590-DB4F-B15D-4B38ECF77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47">
              <a:extLst>
                <a:ext uri="{FF2B5EF4-FFF2-40B4-BE49-F238E27FC236}">
                  <a16:creationId xmlns:a16="http://schemas.microsoft.com/office/drawing/2014/main" id="{00EB0179-3358-1742-AE07-4079B6BBA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48">
              <a:extLst>
                <a:ext uri="{FF2B5EF4-FFF2-40B4-BE49-F238E27FC236}">
                  <a16:creationId xmlns:a16="http://schemas.microsoft.com/office/drawing/2014/main" id="{4B292B2E-EA07-7748-807C-52C57AE3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49">
              <a:extLst>
                <a:ext uri="{FF2B5EF4-FFF2-40B4-BE49-F238E27FC236}">
                  <a16:creationId xmlns:a16="http://schemas.microsoft.com/office/drawing/2014/main" id="{3DF36C04-F9CB-C54D-9A8D-A1935FD53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50">
              <a:extLst>
                <a:ext uri="{FF2B5EF4-FFF2-40B4-BE49-F238E27FC236}">
                  <a16:creationId xmlns:a16="http://schemas.microsoft.com/office/drawing/2014/main" id="{F7F8EE48-4212-3349-B195-A2DA5A7C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51">
              <a:extLst>
                <a:ext uri="{FF2B5EF4-FFF2-40B4-BE49-F238E27FC236}">
                  <a16:creationId xmlns:a16="http://schemas.microsoft.com/office/drawing/2014/main" id="{EB4F4F26-27D0-C34D-96FC-F839C7AB5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52">
              <a:extLst>
                <a:ext uri="{FF2B5EF4-FFF2-40B4-BE49-F238E27FC236}">
                  <a16:creationId xmlns:a16="http://schemas.microsoft.com/office/drawing/2014/main" id="{239CE78F-5D1A-944A-8D59-6DE929820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53">
              <a:extLst>
                <a:ext uri="{FF2B5EF4-FFF2-40B4-BE49-F238E27FC236}">
                  <a16:creationId xmlns:a16="http://schemas.microsoft.com/office/drawing/2014/main" id="{1D66BF36-594A-4E48-A80D-CE5CFB7D3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54">
              <a:extLst>
                <a:ext uri="{FF2B5EF4-FFF2-40B4-BE49-F238E27FC236}">
                  <a16:creationId xmlns:a16="http://schemas.microsoft.com/office/drawing/2014/main" id="{3351F6D2-9FF6-F94C-8F4E-4EE83A76B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55">
              <a:extLst>
                <a:ext uri="{FF2B5EF4-FFF2-40B4-BE49-F238E27FC236}">
                  <a16:creationId xmlns:a16="http://schemas.microsoft.com/office/drawing/2014/main" id="{44871089-073E-8047-B939-8DC53BF81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56">
              <a:extLst>
                <a:ext uri="{FF2B5EF4-FFF2-40B4-BE49-F238E27FC236}">
                  <a16:creationId xmlns:a16="http://schemas.microsoft.com/office/drawing/2014/main" id="{578380CF-6AD0-F74C-B9C0-B0E364C9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57">
              <a:extLst>
                <a:ext uri="{FF2B5EF4-FFF2-40B4-BE49-F238E27FC236}">
                  <a16:creationId xmlns:a16="http://schemas.microsoft.com/office/drawing/2014/main" id="{BE1FB9F1-24A5-7247-BA4B-4D3CC402B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58">
              <a:extLst>
                <a:ext uri="{FF2B5EF4-FFF2-40B4-BE49-F238E27FC236}">
                  <a16:creationId xmlns:a16="http://schemas.microsoft.com/office/drawing/2014/main" id="{66F0D3D6-CD92-E040-B143-0AD3FCB3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59">
              <a:extLst>
                <a:ext uri="{FF2B5EF4-FFF2-40B4-BE49-F238E27FC236}">
                  <a16:creationId xmlns:a16="http://schemas.microsoft.com/office/drawing/2014/main" id="{BCB06CB7-D344-2B44-888D-F6A9F6B9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60">
              <a:extLst>
                <a:ext uri="{FF2B5EF4-FFF2-40B4-BE49-F238E27FC236}">
                  <a16:creationId xmlns:a16="http://schemas.microsoft.com/office/drawing/2014/main" id="{7D204F52-1581-0B41-B6D4-4AD99B444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61">
              <a:extLst>
                <a:ext uri="{FF2B5EF4-FFF2-40B4-BE49-F238E27FC236}">
                  <a16:creationId xmlns:a16="http://schemas.microsoft.com/office/drawing/2014/main" id="{624844D4-47E1-B449-80AF-3EA517C0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62">
              <a:extLst>
                <a:ext uri="{FF2B5EF4-FFF2-40B4-BE49-F238E27FC236}">
                  <a16:creationId xmlns:a16="http://schemas.microsoft.com/office/drawing/2014/main" id="{AD126206-7DDF-314E-8504-B2D9DA660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63">
              <a:extLst>
                <a:ext uri="{FF2B5EF4-FFF2-40B4-BE49-F238E27FC236}">
                  <a16:creationId xmlns:a16="http://schemas.microsoft.com/office/drawing/2014/main" id="{521C329E-BEDF-CB43-8E09-F1570D518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64">
              <a:extLst>
                <a:ext uri="{FF2B5EF4-FFF2-40B4-BE49-F238E27FC236}">
                  <a16:creationId xmlns:a16="http://schemas.microsoft.com/office/drawing/2014/main" id="{6E01ECA2-D3A8-3348-BA13-B9B016250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65">
              <a:extLst>
                <a:ext uri="{FF2B5EF4-FFF2-40B4-BE49-F238E27FC236}">
                  <a16:creationId xmlns:a16="http://schemas.microsoft.com/office/drawing/2014/main" id="{52CA2B81-7F67-3E45-BE05-61D01F4ED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66">
              <a:extLst>
                <a:ext uri="{FF2B5EF4-FFF2-40B4-BE49-F238E27FC236}">
                  <a16:creationId xmlns:a16="http://schemas.microsoft.com/office/drawing/2014/main" id="{3205725A-315C-7948-B4AF-AB7CB3EE1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67">
              <a:extLst>
                <a:ext uri="{FF2B5EF4-FFF2-40B4-BE49-F238E27FC236}">
                  <a16:creationId xmlns:a16="http://schemas.microsoft.com/office/drawing/2014/main" id="{4CF61F0F-E780-4E4B-AD42-28EB84BB7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68">
              <a:extLst>
                <a:ext uri="{FF2B5EF4-FFF2-40B4-BE49-F238E27FC236}">
                  <a16:creationId xmlns:a16="http://schemas.microsoft.com/office/drawing/2014/main" id="{E0008BE3-54C7-C748-8B0F-5C125C1FF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69">
              <a:extLst>
                <a:ext uri="{FF2B5EF4-FFF2-40B4-BE49-F238E27FC236}">
                  <a16:creationId xmlns:a16="http://schemas.microsoft.com/office/drawing/2014/main" id="{5C88C1D9-FA12-9644-B538-9BF6B163A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70">
              <a:extLst>
                <a:ext uri="{FF2B5EF4-FFF2-40B4-BE49-F238E27FC236}">
                  <a16:creationId xmlns:a16="http://schemas.microsoft.com/office/drawing/2014/main" id="{EBA57E3D-78A5-FF42-8821-E6B7C3086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71">
              <a:extLst>
                <a:ext uri="{FF2B5EF4-FFF2-40B4-BE49-F238E27FC236}">
                  <a16:creationId xmlns:a16="http://schemas.microsoft.com/office/drawing/2014/main" id="{58F00D05-7C87-404F-BC99-0462D1273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72">
              <a:extLst>
                <a:ext uri="{FF2B5EF4-FFF2-40B4-BE49-F238E27FC236}">
                  <a16:creationId xmlns:a16="http://schemas.microsoft.com/office/drawing/2014/main" id="{D93405E6-D9F1-FA49-AD9B-874916DE0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73">
              <a:extLst>
                <a:ext uri="{FF2B5EF4-FFF2-40B4-BE49-F238E27FC236}">
                  <a16:creationId xmlns:a16="http://schemas.microsoft.com/office/drawing/2014/main" id="{01244048-466F-E34F-884E-9E819B7D6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74">
              <a:extLst>
                <a:ext uri="{FF2B5EF4-FFF2-40B4-BE49-F238E27FC236}">
                  <a16:creationId xmlns:a16="http://schemas.microsoft.com/office/drawing/2014/main" id="{4880E35D-0B99-D747-A0DB-97C76CE38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75">
              <a:extLst>
                <a:ext uri="{FF2B5EF4-FFF2-40B4-BE49-F238E27FC236}">
                  <a16:creationId xmlns:a16="http://schemas.microsoft.com/office/drawing/2014/main" id="{5892ABF1-4EE8-D348-AB2A-567896C81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76">
              <a:extLst>
                <a:ext uri="{FF2B5EF4-FFF2-40B4-BE49-F238E27FC236}">
                  <a16:creationId xmlns:a16="http://schemas.microsoft.com/office/drawing/2014/main" id="{73A2E57F-4BE7-F24D-A5A3-B06AF8DFE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77">
              <a:extLst>
                <a:ext uri="{FF2B5EF4-FFF2-40B4-BE49-F238E27FC236}">
                  <a16:creationId xmlns:a16="http://schemas.microsoft.com/office/drawing/2014/main" id="{48E6D8D0-87BA-E647-A4C6-95C423A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578">
              <a:extLst>
                <a:ext uri="{FF2B5EF4-FFF2-40B4-BE49-F238E27FC236}">
                  <a16:creationId xmlns:a16="http://schemas.microsoft.com/office/drawing/2014/main" id="{DBC5D724-B331-B04E-9866-84C69E4BC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579">
              <a:extLst>
                <a:ext uri="{FF2B5EF4-FFF2-40B4-BE49-F238E27FC236}">
                  <a16:creationId xmlns:a16="http://schemas.microsoft.com/office/drawing/2014/main" id="{A15EDF17-5C82-F64B-9B72-51BAFA15E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580">
              <a:extLst>
                <a:ext uri="{FF2B5EF4-FFF2-40B4-BE49-F238E27FC236}">
                  <a16:creationId xmlns:a16="http://schemas.microsoft.com/office/drawing/2014/main" id="{B938F8E8-D402-D147-8B47-7E008CE2E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581">
              <a:extLst>
                <a:ext uri="{FF2B5EF4-FFF2-40B4-BE49-F238E27FC236}">
                  <a16:creationId xmlns:a16="http://schemas.microsoft.com/office/drawing/2014/main" id="{02123620-693C-8544-9249-C3CD061E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582">
              <a:extLst>
                <a:ext uri="{FF2B5EF4-FFF2-40B4-BE49-F238E27FC236}">
                  <a16:creationId xmlns:a16="http://schemas.microsoft.com/office/drawing/2014/main" id="{DDCDD0AC-7B31-204E-B52E-D2B87CF1F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583">
              <a:extLst>
                <a:ext uri="{FF2B5EF4-FFF2-40B4-BE49-F238E27FC236}">
                  <a16:creationId xmlns:a16="http://schemas.microsoft.com/office/drawing/2014/main" id="{B283DF95-8688-1841-A8CC-6196B3D1B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584">
              <a:extLst>
                <a:ext uri="{FF2B5EF4-FFF2-40B4-BE49-F238E27FC236}">
                  <a16:creationId xmlns:a16="http://schemas.microsoft.com/office/drawing/2014/main" id="{6EA76E01-49F5-5E47-A2D2-C9683D22C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585">
              <a:extLst>
                <a:ext uri="{FF2B5EF4-FFF2-40B4-BE49-F238E27FC236}">
                  <a16:creationId xmlns:a16="http://schemas.microsoft.com/office/drawing/2014/main" id="{ED98D24A-E7CE-1342-97D5-FC004DF4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586">
              <a:extLst>
                <a:ext uri="{FF2B5EF4-FFF2-40B4-BE49-F238E27FC236}">
                  <a16:creationId xmlns:a16="http://schemas.microsoft.com/office/drawing/2014/main" id="{09E74CC8-1D14-8848-9235-D9121DBF1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587">
              <a:extLst>
                <a:ext uri="{FF2B5EF4-FFF2-40B4-BE49-F238E27FC236}">
                  <a16:creationId xmlns:a16="http://schemas.microsoft.com/office/drawing/2014/main" id="{0AD267F0-08CA-BA4F-B652-6A23DD73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588">
              <a:extLst>
                <a:ext uri="{FF2B5EF4-FFF2-40B4-BE49-F238E27FC236}">
                  <a16:creationId xmlns:a16="http://schemas.microsoft.com/office/drawing/2014/main" id="{9FD2855D-0A1A-E24B-9C66-78F21584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589">
              <a:extLst>
                <a:ext uri="{FF2B5EF4-FFF2-40B4-BE49-F238E27FC236}">
                  <a16:creationId xmlns:a16="http://schemas.microsoft.com/office/drawing/2014/main" id="{9DB6B80F-A711-7140-8FC4-FE92763F9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590">
              <a:extLst>
                <a:ext uri="{FF2B5EF4-FFF2-40B4-BE49-F238E27FC236}">
                  <a16:creationId xmlns:a16="http://schemas.microsoft.com/office/drawing/2014/main" id="{4C7943CC-7390-AD4E-98B9-C067298A8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591">
              <a:extLst>
                <a:ext uri="{FF2B5EF4-FFF2-40B4-BE49-F238E27FC236}">
                  <a16:creationId xmlns:a16="http://schemas.microsoft.com/office/drawing/2014/main" id="{C39D72EE-6B0E-264D-80CF-D10CFEE1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592">
              <a:extLst>
                <a:ext uri="{FF2B5EF4-FFF2-40B4-BE49-F238E27FC236}">
                  <a16:creationId xmlns:a16="http://schemas.microsoft.com/office/drawing/2014/main" id="{054B1AA6-25BF-8047-84F7-BAFF163EB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593">
              <a:extLst>
                <a:ext uri="{FF2B5EF4-FFF2-40B4-BE49-F238E27FC236}">
                  <a16:creationId xmlns:a16="http://schemas.microsoft.com/office/drawing/2014/main" id="{4C6B1648-9617-C44E-8A81-C34EB7C9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594">
              <a:extLst>
                <a:ext uri="{FF2B5EF4-FFF2-40B4-BE49-F238E27FC236}">
                  <a16:creationId xmlns:a16="http://schemas.microsoft.com/office/drawing/2014/main" id="{39226A92-4B40-C345-BB11-8DD0769B6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595">
              <a:extLst>
                <a:ext uri="{FF2B5EF4-FFF2-40B4-BE49-F238E27FC236}">
                  <a16:creationId xmlns:a16="http://schemas.microsoft.com/office/drawing/2014/main" id="{60FC8506-48AB-F742-8FA4-25CD0C976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596">
              <a:extLst>
                <a:ext uri="{FF2B5EF4-FFF2-40B4-BE49-F238E27FC236}">
                  <a16:creationId xmlns:a16="http://schemas.microsoft.com/office/drawing/2014/main" id="{9C56F753-3B0B-3948-9A50-58073B6DC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597">
              <a:extLst>
                <a:ext uri="{FF2B5EF4-FFF2-40B4-BE49-F238E27FC236}">
                  <a16:creationId xmlns:a16="http://schemas.microsoft.com/office/drawing/2014/main" id="{D6B0D54E-EC9C-9443-BF5C-0EA6C559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598">
              <a:extLst>
                <a:ext uri="{FF2B5EF4-FFF2-40B4-BE49-F238E27FC236}">
                  <a16:creationId xmlns:a16="http://schemas.microsoft.com/office/drawing/2014/main" id="{CE98895A-EBF3-5746-8548-A4EDFE65A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599">
              <a:extLst>
                <a:ext uri="{FF2B5EF4-FFF2-40B4-BE49-F238E27FC236}">
                  <a16:creationId xmlns:a16="http://schemas.microsoft.com/office/drawing/2014/main" id="{26E92C63-94E7-3642-BF05-39709E56F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00">
              <a:extLst>
                <a:ext uri="{FF2B5EF4-FFF2-40B4-BE49-F238E27FC236}">
                  <a16:creationId xmlns:a16="http://schemas.microsoft.com/office/drawing/2014/main" id="{1D63BEFD-5107-B14D-A814-842247F12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01">
              <a:extLst>
                <a:ext uri="{FF2B5EF4-FFF2-40B4-BE49-F238E27FC236}">
                  <a16:creationId xmlns:a16="http://schemas.microsoft.com/office/drawing/2014/main" id="{313CD925-D70B-E64E-97C5-628B5A013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02">
              <a:extLst>
                <a:ext uri="{FF2B5EF4-FFF2-40B4-BE49-F238E27FC236}">
                  <a16:creationId xmlns:a16="http://schemas.microsoft.com/office/drawing/2014/main" id="{1176DF4C-347A-4348-BCA7-64C020EB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04">
              <a:extLst>
                <a:ext uri="{FF2B5EF4-FFF2-40B4-BE49-F238E27FC236}">
                  <a16:creationId xmlns:a16="http://schemas.microsoft.com/office/drawing/2014/main" id="{06DBB341-0BD9-CF4A-9183-38217796F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05">
              <a:extLst>
                <a:ext uri="{FF2B5EF4-FFF2-40B4-BE49-F238E27FC236}">
                  <a16:creationId xmlns:a16="http://schemas.microsoft.com/office/drawing/2014/main" id="{8B02BD84-6A16-1343-BC4C-2B1295649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06">
              <a:extLst>
                <a:ext uri="{FF2B5EF4-FFF2-40B4-BE49-F238E27FC236}">
                  <a16:creationId xmlns:a16="http://schemas.microsoft.com/office/drawing/2014/main" id="{E21ECC53-6361-5F4C-AC46-D7B91013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07">
              <a:extLst>
                <a:ext uri="{FF2B5EF4-FFF2-40B4-BE49-F238E27FC236}">
                  <a16:creationId xmlns:a16="http://schemas.microsoft.com/office/drawing/2014/main" id="{88483AE4-8E19-F34E-BC93-0F75EAF96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08">
              <a:extLst>
                <a:ext uri="{FF2B5EF4-FFF2-40B4-BE49-F238E27FC236}">
                  <a16:creationId xmlns:a16="http://schemas.microsoft.com/office/drawing/2014/main" id="{7410BF0C-A606-DD42-99D9-818A9AA85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09">
              <a:extLst>
                <a:ext uri="{FF2B5EF4-FFF2-40B4-BE49-F238E27FC236}">
                  <a16:creationId xmlns:a16="http://schemas.microsoft.com/office/drawing/2014/main" id="{FEB2C241-19A4-674B-B300-2FA05655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10">
              <a:extLst>
                <a:ext uri="{FF2B5EF4-FFF2-40B4-BE49-F238E27FC236}">
                  <a16:creationId xmlns:a16="http://schemas.microsoft.com/office/drawing/2014/main" id="{05496544-2B08-5942-8012-151A4030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11">
              <a:extLst>
                <a:ext uri="{FF2B5EF4-FFF2-40B4-BE49-F238E27FC236}">
                  <a16:creationId xmlns:a16="http://schemas.microsoft.com/office/drawing/2014/main" id="{2B13066B-93F1-5042-AF24-EF983C041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12">
              <a:extLst>
                <a:ext uri="{FF2B5EF4-FFF2-40B4-BE49-F238E27FC236}">
                  <a16:creationId xmlns:a16="http://schemas.microsoft.com/office/drawing/2014/main" id="{71E1CF4F-BFDB-BA40-91A2-FAF3D4D1A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Rectangle 613">
              <a:extLst>
                <a:ext uri="{FF2B5EF4-FFF2-40B4-BE49-F238E27FC236}">
                  <a16:creationId xmlns:a16="http://schemas.microsoft.com/office/drawing/2014/main" id="{3B500E72-313E-F842-93EB-46AB9906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14">
              <a:extLst>
                <a:ext uri="{FF2B5EF4-FFF2-40B4-BE49-F238E27FC236}">
                  <a16:creationId xmlns:a16="http://schemas.microsoft.com/office/drawing/2014/main" id="{BF862427-F0D4-B440-92BA-9FC14EFD2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15">
              <a:extLst>
                <a:ext uri="{FF2B5EF4-FFF2-40B4-BE49-F238E27FC236}">
                  <a16:creationId xmlns:a16="http://schemas.microsoft.com/office/drawing/2014/main" id="{97A5F12A-7ED3-F549-9A25-9E0FC5A7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16">
              <a:extLst>
                <a:ext uri="{FF2B5EF4-FFF2-40B4-BE49-F238E27FC236}">
                  <a16:creationId xmlns:a16="http://schemas.microsoft.com/office/drawing/2014/main" id="{04B06210-4921-9F42-B4BE-1DC40244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17">
              <a:extLst>
                <a:ext uri="{FF2B5EF4-FFF2-40B4-BE49-F238E27FC236}">
                  <a16:creationId xmlns:a16="http://schemas.microsoft.com/office/drawing/2014/main" id="{47F617C2-6183-4744-B758-387591E2D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18">
              <a:extLst>
                <a:ext uri="{FF2B5EF4-FFF2-40B4-BE49-F238E27FC236}">
                  <a16:creationId xmlns:a16="http://schemas.microsoft.com/office/drawing/2014/main" id="{054098D9-F77A-1E41-98F4-E25778716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19">
              <a:extLst>
                <a:ext uri="{FF2B5EF4-FFF2-40B4-BE49-F238E27FC236}">
                  <a16:creationId xmlns:a16="http://schemas.microsoft.com/office/drawing/2014/main" id="{B50F66DE-338E-2B40-9A98-F6B0106CD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20">
              <a:extLst>
                <a:ext uri="{FF2B5EF4-FFF2-40B4-BE49-F238E27FC236}">
                  <a16:creationId xmlns:a16="http://schemas.microsoft.com/office/drawing/2014/main" id="{2563032A-5BC7-6242-8EFB-F25788FB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21">
              <a:extLst>
                <a:ext uri="{FF2B5EF4-FFF2-40B4-BE49-F238E27FC236}">
                  <a16:creationId xmlns:a16="http://schemas.microsoft.com/office/drawing/2014/main" id="{75D38D7B-580C-9149-BA03-6FD55888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22">
              <a:extLst>
                <a:ext uri="{FF2B5EF4-FFF2-40B4-BE49-F238E27FC236}">
                  <a16:creationId xmlns:a16="http://schemas.microsoft.com/office/drawing/2014/main" id="{98BC10FD-6FFD-C945-8BA3-281AEBBA6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23">
              <a:extLst>
                <a:ext uri="{FF2B5EF4-FFF2-40B4-BE49-F238E27FC236}">
                  <a16:creationId xmlns:a16="http://schemas.microsoft.com/office/drawing/2014/main" id="{0FA5E901-5E26-F24F-9446-DDF471E5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24">
              <a:extLst>
                <a:ext uri="{FF2B5EF4-FFF2-40B4-BE49-F238E27FC236}">
                  <a16:creationId xmlns:a16="http://schemas.microsoft.com/office/drawing/2014/main" id="{D13B2CEE-83E2-FE4D-9D2B-B01188825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25">
              <a:extLst>
                <a:ext uri="{FF2B5EF4-FFF2-40B4-BE49-F238E27FC236}">
                  <a16:creationId xmlns:a16="http://schemas.microsoft.com/office/drawing/2014/main" id="{31AB73B0-A15B-BB4C-8AE0-FDFEBACB3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26">
              <a:extLst>
                <a:ext uri="{FF2B5EF4-FFF2-40B4-BE49-F238E27FC236}">
                  <a16:creationId xmlns:a16="http://schemas.microsoft.com/office/drawing/2014/main" id="{762A4DED-0D26-DD4B-948D-999BF25D3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27">
              <a:extLst>
                <a:ext uri="{FF2B5EF4-FFF2-40B4-BE49-F238E27FC236}">
                  <a16:creationId xmlns:a16="http://schemas.microsoft.com/office/drawing/2014/main" id="{65B18F42-8583-F54B-94EC-8CB108F47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28">
              <a:extLst>
                <a:ext uri="{FF2B5EF4-FFF2-40B4-BE49-F238E27FC236}">
                  <a16:creationId xmlns:a16="http://schemas.microsoft.com/office/drawing/2014/main" id="{4AFB81D7-D69C-CA43-91EE-92FF0511A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29">
              <a:extLst>
                <a:ext uri="{FF2B5EF4-FFF2-40B4-BE49-F238E27FC236}">
                  <a16:creationId xmlns:a16="http://schemas.microsoft.com/office/drawing/2014/main" id="{BA276D67-5B95-E440-9502-F333428DE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30">
              <a:extLst>
                <a:ext uri="{FF2B5EF4-FFF2-40B4-BE49-F238E27FC236}">
                  <a16:creationId xmlns:a16="http://schemas.microsoft.com/office/drawing/2014/main" id="{ACABEC51-0E87-3945-AE63-37329D8FE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31">
              <a:extLst>
                <a:ext uri="{FF2B5EF4-FFF2-40B4-BE49-F238E27FC236}">
                  <a16:creationId xmlns:a16="http://schemas.microsoft.com/office/drawing/2014/main" id="{89EFF489-87B9-DE4B-B14D-107989E0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32">
              <a:extLst>
                <a:ext uri="{FF2B5EF4-FFF2-40B4-BE49-F238E27FC236}">
                  <a16:creationId xmlns:a16="http://schemas.microsoft.com/office/drawing/2014/main" id="{097F6AD2-3AC9-9D46-B6BE-390DAA725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33">
              <a:extLst>
                <a:ext uri="{FF2B5EF4-FFF2-40B4-BE49-F238E27FC236}">
                  <a16:creationId xmlns:a16="http://schemas.microsoft.com/office/drawing/2014/main" id="{7E13C75C-610F-B74E-8749-DB98A1D15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34">
              <a:extLst>
                <a:ext uri="{FF2B5EF4-FFF2-40B4-BE49-F238E27FC236}">
                  <a16:creationId xmlns:a16="http://schemas.microsoft.com/office/drawing/2014/main" id="{BE420716-9EE1-ED47-B0D6-0B4BAD847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35">
              <a:extLst>
                <a:ext uri="{FF2B5EF4-FFF2-40B4-BE49-F238E27FC236}">
                  <a16:creationId xmlns:a16="http://schemas.microsoft.com/office/drawing/2014/main" id="{958B78B8-7822-2D48-B6FF-36413385E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36">
              <a:extLst>
                <a:ext uri="{FF2B5EF4-FFF2-40B4-BE49-F238E27FC236}">
                  <a16:creationId xmlns:a16="http://schemas.microsoft.com/office/drawing/2014/main" id="{AE61240B-1688-684D-B920-980DACCD1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37">
              <a:extLst>
                <a:ext uri="{FF2B5EF4-FFF2-40B4-BE49-F238E27FC236}">
                  <a16:creationId xmlns:a16="http://schemas.microsoft.com/office/drawing/2014/main" id="{CF73C94F-D2D9-C04B-AE99-B9413CF00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38">
              <a:extLst>
                <a:ext uri="{FF2B5EF4-FFF2-40B4-BE49-F238E27FC236}">
                  <a16:creationId xmlns:a16="http://schemas.microsoft.com/office/drawing/2014/main" id="{6F400DCF-AB93-A345-8FC4-9D556245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39">
              <a:extLst>
                <a:ext uri="{FF2B5EF4-FFF2-40B4-BE49-F238E27FC236}">
                  <a16:creationId xmlns:a16="http://schemas.microsoft.com/office/drawing/2014/main" id="{0A75DA21-6486-4C4B-AD09-A895ED105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40">
              <a:extLst>
                <a:ext uri="{FF2B5EF4-FFF2-40B4-BE49-F238E27FC236}">
                  <a16:creationId xmlns:a16="http://schemas.microsoft.com/office/drawing/2014/main" id="{044DCA70-DFE0-9D49-8A40-8F7973E02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41">
              <a:extLst>
                <a:ext uri="{FF2B5EF4-FFF2-40B4-BE49-F238E27FC236}">
                  <a16:creationId xmlns:a16="http://schemas.microsoft.com/office/drawing/2014/main" id="{C769B5E8-C93F-E247-8D3B-7D3893898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42">
              <a:extLst>
                <a:ext uri="{FF2B5EF4-FFF2-40B4-BE49-F238E27FC236}">
                  <a16:creationId xmlns:a16="http://schemas.microsoft.com/office/drawing/2014/main" id="{C0C08954-0618-214B-BC4A-997387487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43">
              <a:extLst>
                <a:ext uri="{FF2B5EF4-FFF2-40B4-BE49-F238E27FC236}">
                  <a16:creationId xmlns:a16="http://schemas.microsoft.com/office/drawing/2014/main" id="{202277A2-C493-6441-8937-F69FD0CE2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44">
              <a:extLst>
                <a:ext uri="{FF2B5EF4-FFF2-40B4-BE49-F238E27FC236}">
                  <a16:creationId xmlns:a16="http://schemas.microsoft.com/office/drawing/2014/main" id="{91517677-DEA9-C846-9CB4-6A595034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45">
              <a:extLst>
                <a:ext uri="{FF2B5EF4-FFF2-40B4-BE49-F238E27FC236}">
                  <a16:creationId xmlns:a16="http://schemas.microsoft.com/office/drawing/2014/main" id="{E41085BA-1027-0F45-90C9-25F13E317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46">
              <a:extLst>
                <a:ext uri="{FF2B5EF4-FFF2-40B4-BE49-F238E27FC236}">
                  <a16:creationId xmlns:a16="http://schemas.microsoft.com/office/drawing/2014/main" id="{40E08B9D-F4AA-AE40-BC51-43C974D2C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47">
              <a:extLst>
                <a:ext uri="{FF2B5EF4-FFF2-40B4-BE49-F238E27FC236}">
                  <a16:creationId xmlns:a16="http://schemas.microsoft.com/office/drawing/2014/main" id="{B679DF73-2292-744D-B9AB-E86CFEEB9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48">
              <a:extLst>
                <a:ext uri="{FF2B5EF4-FFF2-40B4-BE49-F238E27FC236}">
                  <a16:creationId xmlns:a16="http://schemas.microsoft.com/office/drawing/2014/main" id="{06747AA2-052F-F246-9155-FF8D32EB7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49">
              <a:extLst>
                <a:ext uri="{FF2B5EF4-FFF2-40B4-BE49-F238E27FC236}">
                  <a16:creationId xmlns:a16="http://schemas.microsoft.com/office/drawing/2014/main" id="{F191AC7C-1BBE-2D49-8AA4-BBB0CD1F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50">
              <a:extLst>
                <a:ext uri="{FF2B5EF4-FFF2-40B4-BE49-F238E27FC236}">
                  <a16:creationId xmlns:a16="http://schemas.microsoft.com/office/drawing/2014/main" id="{A8D79FEC-F8CB-7144-A689-EB753C52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51">
              <a:extLst>
                <a:ext uri="{FF2B5EF4-FFF2-40B4-BE49-F238E27FC236}">
                  <a16:creationId xmlns:a16="http://schemas.microsoft.com/office/drawing/2014/main" id="{5E70333E-C4F9-7943-86D4-CC3010F51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52">
              <a:extLst>
                <a:ext uri="{FF2B5EF4-FFF2-40B4-BE49-F238E27FC236}">
                  <a16:creationId xmlns:a16="http://schemas.microsoft.com/office/drawing/2014/main" id="{41B95AC1-FF48-E449-AF17-8551204B7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53">
              <a:extLst>
                <a:ext uri="{FF2B5EF4-FFF2-40B4-BE49-F238E27FC236}">
                  <a16:creationId xmlns:a16="http://schemas.microsoft.com/office/drawing/2014/main" id="{0B68AC5E-3F41-5B48-AC97-C715CB140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54">
              <a:extLst>
                <a:ext uri="{FF2B5EF4-FFF2-40B4-BE49-F238E27FC236}">
                  <a16:creationId xmlns:a16="http://schemas.microsoft.com/office/drawing/2014/main" id="{68699757-F57F-C443-AE39-91975FCEC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55">
              <a:extLst>
                <a:ext uri="{FF2B5EF4-FFF2-40B4-BE49-F238E27FC236}">
                  <a16:creationId xmlns:a16="http://schemas.microsoft.com/office/drawing/2014/main" id="{6F1D1156-3CA1-7C42-8B86-EA35D5059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56">
              <a:extLst>
                <a:ext uri="{FF2B5EF4-FFF2-40B4-BE49-F238E27FC236}">
                  <a16:creationId xmlns:a16="http://schemas.microsoft.com/office/drawing/2014/main" id="{C26E89E2-4DCB-2342-8DE5-66422B17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57">
              <a:extLst>
                <a:ext uri="{FF2B5EF4-FFF2-40B4-BE49-F238E27FC236}">
                  <a16:creationId xmlns:a16="http://schemas.microsoft.com/office/drawing/2014/main" id="{F12321DF-7A30-3A47-A52B-85C15304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58">
              <a:extLst>
                <a:ext uri="{FF2B5EF4-FFF2-40B4-BE49-F238E27FC236}">
                  <a16:creationId xmlns:a16="http://schemas.microsoft.com/office/drawing/2014/main" id="{A86B79E1-F519-414A-8B3D-1A53EA564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59">
              <a:extLst>
                <a:ext uri="{FF2B5EF4-FFF2-40B4-BE49-F238E27FC236}">
                  <a16:creationId xmlns:a16="http://schemas.microsoft.com/office/drawing/2014/main" id="{06067D83-407B-7C4F-9FF4-88138E25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60">
              <a:extLst>
                <a:ext uri="{FF2B5EF4-FFF2-40B4-BE49-F238E27FC236}">
                  <a16:creationId xmlns:a16="http://schemas.microsoft.com/office/drawing/2014/main" id="{1D641387-4935-D449-A0B7-428F9FC32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61">
              <a:extLst>
                <a:ext uri="{FF2B5EF4-FFF2-40B4-BE49-F238E27FC236}">
                  <a16:creationId xmlns:a16="http://schemas.microsoft.com/office/drawing/2014/main" id="{C0DE972D-2192-8844-BAC6-0D39A52C1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62">
              <a:extLst>
                <a:ext uri="{FF2B5EF4-FFF2-40B4-BE49-F238E27FC236}">
                  <a16:creationId xmlns:a16="http://schemas.microsoft.com/office/drawing/2014/main" id="{70663892-103D-DF4B-AD6B-F009CA5FF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63">
              <a:extLst>
                <a:ext uri="{FF2B5EF4-FFF2-40B4-BE49-F238E27FC236}">
                  <a16:creationId xmlns:a16="http://schemas.microsoft.com/office/drawing/2014/main" id="{4FB50F15-DD10-7241-A862-24FFC1F9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64">
              <a:extLst>
                <a:ext uri="{FF2B5EF4-FFF2-40B4-BE49-F238E27FC236}">
                  <a16:creationId xmlns:a16="http://schemas.microsoft.com/office/drawing/2014/main" id="{8517E54A-6D98-484C-9CDB-C7992A59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65">
              <a:extLst>
                <a:ext uri="{FF2B5EF4-FFF2-40B4-BE49-F238E27FC236}">
                  <a16:creationId xmlns:a16="http://schemas.microsoft.com/office/drawing/2014/main" id="{F95111F7-A86F-9540-91E1-FC928D5DD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66">
              <a:extLst>
                <a:ext uri="{FF2B5EF4-FFF2-40B4-BE49-F238E27FC236}">
                  <a16:creationId xmlns:a16="http://schemas.microsoft.com/office/drawing/2014/main" id="{349BA774-F8A4-1344-82E1-F1FCA942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67">
              <a:extLst>
                <a:ext uri="{FF2B5EF4-FFF2-40B4-BE49-F238E27FC236}">
                  <a16:creationId xmlns:a16="http://schemas.microsoft.com/office/drawing/2014/main" id="{EB0506E9-8735-6843-9EB9-FF937E12A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68">
              <a:extLst>
                <a:ext uri="{FF2B5EF4-FFF2-40B4-BE49-F238E27FC236}">
                  <a16:creationId xmlns:a16="http://schemas.microsoft.com/office/drawing/2014/main" id="{468B6D9C-1EAE-CD44-AF2E-21F3E6720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69">
              <a:extLst>
                <a:ext uri="{FF2B5EF4-FFF2-40B4-BE49-F238E27FC236}">
                  <a16:creationId xmlns:a16="http://schemas.microsoft.com/office/drawing/2014/main" id="{044F09D0-E68B-AA41-8207-90E34192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70">
              <a:extLst>
                <a:ext uri="{FF2B5EF4-FFF2-40B4-BE49-F238E27FC236}">
                  <a16:creationId xmlns:a16="http://schemas.microsoft.com/office/drawing/2014/main" id="{C0CA2B16-F33D-E542-904E-09E7C3048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71">
              <a:extLst>
                <a:ext uri="{FF2B5EF4-FFF2-40B4-BE49-F238E27FC236}">
                  <a16:creationId xmlns:a16="http://schemas.microsoft.com/office/drawing/2014/main" id="{5759AA86-507B-6246-97EC-105C8EAD7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72">
              <a:extLst>
                <a:ext uri="{FF2B5EF4-FFF2-40B4-BE49-F238E27FC236}">
                  <a16:creationId xmlns:a16="http://schemas.microsoft.com/office/drawing/2014/main" id="{92ADA817-4528-1344-B102-8F89C338B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73">
              <a:extLst>
                <a:ext uri="{FF2B5EF4-FFF2-40B4-BE49-F238E27FC236}">
                  <a16:creationId xmlns:a16="http://schemas.microsoft.com/office/drawing/2014/main" id="{711A2B1B-AD2B-B74A-A9E2-E12585DF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74">
              <a:extLst>
                <a:ext uri="{FF2B5EF4-FFF2-40B4-BE49-F238E27FC236}">
                  <a16:creationId xmlns:a16="http://schemas.microsoft.com/office/drawing/2014/main" id="{0BF73880-F9E0-7E4C-B09B-C88E20ED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675">
              <a:extLst>
                <a:ext uri="{FF2B5EF4-FFF2-40B4-BE49-F238E27FC236}">
                  <a16:creationId xmlns:a16="http://schemas.microsoft.com/office/drawing/2014/main" id="{0DD34CF1-DB66-F24E-9C47-576EA8AFA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676">
              <a:extLst>
                <a:ext uri="{FF2B5EF4-FFF2-40B4-BE49-F238E27FC236}">
                  <a16:creationId xmlns:a16="http://schemas.microsoft.com/office/drawing/2014/main" id="{819A9601-9D99-F042-A4A8-4A1E2B8D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677">
              <a:extLst>
                <a:ext uri="{FF2B5EF4-FFF2-40B4-BE49-F238E27FC236}">
                  <a16:creationId xmlns:a16="http://schemas.microsoft.com/office/drawing/2014/main" id="{A4876819-338F-554D-8CAC-295023FC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678">
              <a:extLst>
                <a:ext uri="{FF2B5EF4-FFF2-40B4-BE49-F238E27FC236}">
                  <a16:creationId xmlns:a16="http://schemas.microsoft.com/office/drawing/2014/main" id="{A4B7756E-2E22-3D4C-89D6-C3FA9F7D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679">
              <a:extLst>
                <a:ext uri="{FF2B5EF4-FFF2-40B4-BE49-F238E27FC236}">
                  <a16:creationId xmlns:a16="http://schemas.microsoft.com/office/drawing/2014/main" id="{E5BFBF73-70DA-104B-825C-990627C8C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680">
              <a:extLst>
                <a:ext uri="{FF2B5EF4-FFF2-40B4-BE49-F238E27FC236}">
                  <a16:creationId xmlns:a16="http://schemas.microsoft.com/office/drawing/2014/main" id="{33B11CDE-8CBC-3443-89F6-A22344EE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681">
              <a:extLst>
                <a:ext uri="{FF2B5EF4-FFF2-40B4-BE49-F238E27FC236}">
                  <a16:creationId xmlns:a16="http://schemas.microsoft.com/office/drawing/2014/main" id="{0E276556-687E-494E-9375-5B7E54749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682">
              <a:extLst>
                <a:ext uri="{FF2B5EF4-FFF2-40B4-BE49-F238E27FC236}">
                  <a16:creationId xmlns:a16="http://schemas.microsoft.com/office/drawing/2014/main" id="{33D0FA63-8448-AC43-A535-BBA1E65D8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683">
              <a:extLst>
                <a:ext uri="{FF2B5EF4-FFF2-40B4-BE49-F238E27FC236}">
                  <a16:creationId xmlns:a16="http://schemas.microsoft.com/office/drawing/2014/main" id="{C44D8B65-10F9-1845-A823-9AB4E7E10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684">
              <a:extLst>
                <a:ext uri="{FF2B5EF4-FFF2-40B4-BE49-F238E27FC236}">
                  <a16:creationId xmlns:a16="http://schemas.microsoft.com/office/drawing/2014/main" id="{E008A916-D2B0-5A4D-9D1D-4153BC891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685">
              <a:extLst>
                <a:ext uri="{FF2B5EF4-FFF2-40B4-BE49-F238E27FC236}">
                  <a16:creationId xmlns:a16="http://schemas.microsoft.com/office/drawing/2014/main" id="{1AFE6B4E-ABF6-E34D-A877-0C4185BC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686">
              <a:extLst>
                <a:ext uri="{FF2B5EF4-FFF2-40B4-BE49-F238E27FC236}">
                  <a16:creationId xmlns:a16="http://schemas.microsoft.com/office/drawing/2014/main" id="{BB151405-1BBC-074E-A814-33B1FEF28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687">
              <a:extLst>
                <a:ext uri="{FF2B5EF4-FFF2-40B4-BE49-F238E27FC236}">
                  <a16:creationId xmlns:a16="http://schemas.microsoft.com/office/drawing/2014/main" id="{2C6D1BF8-7AE0-2743-967C-4852E353D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688">
              <a:extLst>
                <a:ext uri="{FF2B5EF4-FFF2-40B4-BE49-F238E27FC236}">
                  <a16:creationId xmlns:a16="http://schemas.microsoft.com/office/drawing/2014/main" id="{F7DA428E-C9D3-8C46-9C95-56DA25223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689">
              <a:extLst>
                <a:ext uri="{FF2B5EF4-FFF2-40B4-BE49-F238E27FC236}">
                  <a16:creationId xmlns:a16="http://schemas.microsoft.com/office/drawing/2014/main" id="{F1176FEC-5E48-FD46-AB87-2C403E3D2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690">
              <a:extLst>
                <a:ext uri="{FF2B5EF4-FFF2-40B4-BE49-F238E27FC236}">
                  <a16:creationId xmlns:a16="http://schemas.microsoft.com/office/drawing/2014/main" id="{63E2EED0-9B96-0B47-A930-935262D5F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91">
              <a:extLst>
                <a:ext uri="{FF2B5EF4-FFF2-40B4-BE49-F238E27FC236}">
                  <a16:creationId xmlns:a16="http://schemas.microsoft.com/office/drawing/2014/main" id="{F26DC03D-82FC-FB48-9D79-BA029621F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692">
              <a:extLst>
                <a:ext uri="{FF2B5EF4-FFF2-40B4-BE49-F238E27FC236}">
                  <a16:creationId xmlns:a16="http://schemas.microsoft.com/office/drawing/2014/main" id="{238CD98F-D075-924D-B91E-F68F4410B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693">
              <a:extLst>
                <a:ext uri="{FF2B5EF4-FFF2-40B4-BE49-F238E27FC236}">
                  <a16:creationId xmlns:a16="http://schemas.microsoft.com/office/drawing/2014/main" id="{F0CD7B50-6405-C94F-94C7-138D576EF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694">
              <a:extLst>
                <a:ext uri="{FF2B5EF4-FFF2-40B4-BE49-F238E27FC236}">
                  <a16:creationId xmlns:a16="http://schemas.microsoft.com/office/drawing/2014/main" id="{06B815E5-9A61-4C44-AB82-C8EDAE944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695">
              <a:extLst>
                <a:ext uri="{FF2B5EF4-FFF2-40B4-BE49-F238E27FC236}">
                  <a16:creationId xmlns:a16="http://schemas.microsoft.com/office/drawing/2014/main" id="{7EEFBEAA-AEA7-9A49-AE63-94B9C408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696">
              <a:extLst>
                <a:ext uri="{FF2B5EF4-FFF2-40B4-BE49-F238E27FC236}">
                  <a16:creationId xmlns:a16="http://schemas.microsoft.com/office/drawing/2014/main" id="{AC6294D8-C4A8-1D44-8459-00140B1A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697">
              <a:extLst>
                <a:ext uri="{FF2B5EF4-FFF2-40B4-BE49-F238E27FC236}">
                  <a16:creationId xmlns:a16="http://schemas.microsoft.com/office/drawing/2014/main" id="{BC35BD87-F37F-1240-8268-9791F3B79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698">
              <a:extLst>
                <a:ext uri="{FF2B5EF4-FFF2-40B4-BE49-F238E27FC236}">
                  <a16:creationId xmlns:a16="http://schemas.microsoft.com/office/drawing/2014/main" id="{FB7CE175-8966-F84B-B64B-75D4DC97F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699">
              <a:extLst>
                <a:ext uri="{FF2B5EF4-FFF2-40B4-BE49-F238E27FC236}">
                  <a16:creationId xmlns:a16="http://schemas.microsoft.com/office/drawing/2014/main" id="{9B904D20-7FE4-8647-934B-3C081A577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00">
              <a:extLst>
                <a:ext uri="{FF2B5EF4-FFF2-40B4-BE49-F238E27FC236}">
                  <a16:creationId xmlns:a16="http://schemas.microsoft.com/office/drawing/2014/main" id="{D7566A3A-718A-9046-9C06-D0D14DF89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01">
              <a:extLst>
                <a:ext uri="{FF2B5EF4-FFF2-40B4-BE49-F238E27FC236}">
                  <a16:creationId xmlns:a16="http://schemas.microsoft.com/office/drawing/2014/main" id="{029ACB82-0D49-D743-89E9-C3BBA9B8C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02">
              <a:extLst>
                <a:ext uri="{FF2B5EF4-FFF2-40B4-BE49-F238E27FC236}">
                  <a16:creationId xmlns:a16="http://schemas.microsoft.com/office/drawing/2014/main" id="{E6D398BB-FAA2-5844-9456-2E82C410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03">
              <a:extLst>
                <a:ext uri="{FF2B5EF4-FFF2-40B4-BE49-F238E27FC236}">
                  <a16:creationId xmlns:a16="http://schemas.microsoft.com/office/drawing/2014/main" id="{A6583D77-E256-1646-80D7-F4C83A96A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04">
              <a:extLst>
                <a:ext uri="{FF2B5EF4-FFF2-40B4-BE49-F238E27FC236}">
                  <a16:creationId xmlns:a16="http://schemas.microsoft.com/office/drawing/2014/main" id="{3E13B6A1-14F6-794A-A776-77510659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05">
              <a:extLst>
                <a:ext uri="{FF2B5EF4-FFF2-40B4-BE49-F238E27FC236}">
                  <a16:creationId xmlns:a16="http://schemas.microsoft.com/office/drawing/2014/main" id="{8C4467F6-9B08-3940-9AB5-754676A04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06">
              <a:extLst>
                <a:ext uri="{FF2B5EF4-FFF2-40B4-BE49-F238E27FC236}">
                  <a16:creationId xmlns:a16="http://schemas.microsoft.com/office/drawing/2014/main" id="{AE5FD288-551D-8C4E-8B2D-5E8CF066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07">
              <a:extLst>
                <a:ext uri="{FF2B5EF4-FFF2-40B4-BE49-F238E27FC236}">
                  <a16:creationId xmlns:a16="http://schemas.microsoft.com/office/drawing/2014/main" id="{E8D30425-9650-504A-B41A-D1ADC6A41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08">
              <a:extLst>
                <a:ext uri="{FF2B5EF4-FFF2-40B4-BE49-F238E27FC236}">
                  <a16:creationId xmlns:a16="http://schemas.microsoft.com/office/drawing/2014/main" id="{54FC9765-0F30-C747-AB5A-E5C320EB0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09">
              <a:extLst>
                <a:ext uri="{FF2B5EF4-FFF2-40B4-BE49-F238E27FC236}">
                  <a16:creationId xmlns:a16="http://schemas.microsoft.com/office/drawing/2014/main" id="{360ECDD6-B68D-6D4E-BCFE-D28B48659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10">
              <a:extLst>
                <a:ext uri="{FF2B5EF4-FFF2-40B4-BE49-F238E27FC236}">
                  <a16:creationId xmlns:a16="http://schemas.microsoft.com/office/drawing/2014/main" id="{B34F7181-A3AB-E043-AF23-67107F0A0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11">
              <a:extLst>
                <a:ext uri="{FF2B5EF4-FFF2-40B4-BE49-F238E27FC236}">
                  <a16:creationId xmlns:a16="http://schemas.microsoft.com/office/drawing/2014/main" id="{4778533A-A7A0-AB42-9B88-4538702B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12">
              <a:extLst>
                <a:ext uri="{FF2B5EF4-FFF2-40B4-BE49-F238E27FC236}">
                  <a16:creationId xmlns:a16="http://schemas.microsoft.com/office/drawing/2014/main" id="{4C6DD24A-43B8-D64C-AB38-70D3C9B5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13">
              <a:extLst>
                <a:ext uri="{FF2B5EF4-FFF2-40B4-BE49-F238E27FC236}">
                  <a16:creationId xmlns:a16="http://schemas.microsoft.com/office/drawing/2014/main" id="{5C22ABA3-AC55-DB4C-9251-F407D61C5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14">
              <a:extLst>
                <a:ext uri="{FF2B5EF4-FFF2-40B4-BE49-F238E27FC236}">
                  <a16:creationId xmlns:a16="http://schemas.microsoft.com/office/drawing/2014/main" id="{46F527C3-A58A-C941-A747-110E1029D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15">
              <a:extLst>
                <a:ext uri="{FF2B5EF4-FFF2-40B4-BE49-F238E27FC236}">
                  <a16:creationId xmlns:a16="http://schemas.microsoft.com/office/drawing/2014/main" id="{9BBCD29A-4C37-5A4D-B7BB-11776AA8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16">
              <a:extLst>
                <a:ext uri="{FF2B5EF4-FFF2-40B4-BE49-F238E27FC236}">
                  <a16:creationId xmlns:a16="http://schemas.microsoft.com/office/drawing/2014/main" id="{C8407E6E-3623-5E41-BB0C-EE68F1FB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17">
              <a:extLst>
                <a:ext uri="{FF2B5EF4-FFF2-40B4-BE49-F238E27FC236}">
                  <a16:creationId xmlns:a16="http://schemas.microsoft.com/office/drawing/2014/main" id="{007453E5-3CCD-4E4B-AF7A-42F4FC6CD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18">
              <a:extLst>
                <a:ext uri="{FF2B5EF4-FFF2-40B4-BE49-F238E27FC236}">
                  <a16:creationId xmlns:a16="http://schemas.microsoft.com/office/drawing/2014/main" id="{3641B348-F2DB-CF40-A656-22D663EAE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19">
              <a:extLst>
                <a:ext uri="{FF2B5EF4-FFF2-40B4-BE49-F238E27FC236}">
                  <a16:creationId xmlns:a16="http://schemas.microsoft.com/office/drawing/2014/main" id="{B60C0424-847B-FE4D-AB2E-67FB656D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20">
              <a:extLst>
                <a:ext uri="{FF2B5EF4-FFF2-40B4-BE49-F238E27FC236}">
                  <a16:creationId xmlns:a16="http://schemas.microsoft.com/office/drawing/2014/main" id="{C944F81F-C582-1543-8A75-BEE3CF3C5B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21">
              <a:extLst>
                <a:ext uri="{FF2B5EF4-FFF2-40B4-BE49-F238E27FC236}">
                  <a16:creationId xmlns:a16="http://schemas.microsoft.com/office/drawing/2014/main" id="{8BC64955-7098-934E-9E34-3E8AB5679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22">
              <a:extLst>
                <a:ext uri="{FF2B5EF4-FFF2-40B4-BE49-F238E27FC236}">
                  <a16:creationId xmlns:a16="http://schemas.microsoft.com/office/drawing/2014/main" id="{790F78DB-A9D0-7341-B453-B5632185E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23">
              <a:extLst>
                <a:ext uri="{FF2B5EF4-FFF2-40B4-BE49-F238E27FC236}">
                  <a16:creationId xmlns:a16="http://schemas.microsoft.com/office/drawing/2014/main" id="{049FBC50-0509-9343-9FB5-0B68C4811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24">
              <a:extLst>
                <a:ext uri="{FF2B5EF4-FFF2-40B4-BE49-F238E27FC236}">
                  <a16:creationId xmlns:a16="http://schemas.microsoft.com/office/drawing/2014/main" id="{F7F1E0B2-61CC-3A46-BB2E-003819913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25">
              <a:extLst>
                <a:ext uri="{FF2B5EF4-FFF2-40B4-BE49-F238E27FC236}">
                  <a16:creationId xmlns:a16="http://schemas.microsoft.com/office/drawing/2014/main" id="{36933628-9AD5-4644-8832-90F0C88D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26">
              <a:extLst>
                <a:ext uri="{FF2B5EF4-FFF2-40B4-BE49-F238E27FC236}">
                  <a16:creationId xmlns:a16="http://schemas.microsoft.com/office/drawing/2014/main" id="{35ECB61F-47EF-0340-980E-CE25770CA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27">
              <a:extLst>
                <a:ext uri="{FF2B5EF4-FFF2-40B4-BE49-F238E27FC236}">
                  <a16:creationId xmlns:a16="http://schemas.microsoft.com/office/drawing/2014/main" id="{84AD58AB-9F10-8449-86BC-6FCBFE07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28">
              <a:extLst>
                <a:ext uri="{FF2B5EF4-FFF2-40B4-BE49-F238E27FC236}">
                  <a16:creationId xmlns:a16="http://schemas.microsoft.com/office/drawing/2014/main" id="{EADDC7B5-720A-2844-A1C2-4D5A133A1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29">
              <a:extLst>
                <a:ext uri="{FF2B5EF4-FFF2-40B4-BE49-F238E27FC236}">
                  <a16:creationId xmlns:a16="http://schemas.microsoft.com/office/drawing/2014/main" id="{C41BED56-8EA7-004E-9C1E-CDAE69E1D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30">
              <a:extLst>
                <a:ext uri="{FF2B5EF4-FFF2-40B4-BE49-F238E27FC236}">
                  <a16:creationId xmlns:a16="http://schemas.microsoft.com/office/drawing/2014/main" id="{06611D29-B9F4-BE46-9FC8-677DE69A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31">
              <a:extLst>
                <a:ext uri="{FF2B5EF4-FFF2-40B4-BE49-F238E27FC236}">
                  <a16:creationId xmlns:a16="http://schemas.microsoft.com/office/drawing/2014/main" id="{CC76329A-8760-A140-A3A9-5E79B44A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32">
              <a:extLst>
                <a:ext uri="{FF2B5EF4-FFF2-40B4-BE49-F238E27FC236}">
                  <a16:creationId xmlns:a16="http://schemas.microsoft.com/office/drawing/2014/main" id="{A4A618B7-23C6-1F46-B8BD-92D3E769D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33">
              <a:extLst>
                <a:ext uri="{FF2B5EF4-FFF2-40B4-BE49-F238E27FC236}">
                  <a16:creationId xmlns:a16="http://schemas.microsoft.com/office/drawing/2014/main" id="{49232991-4B90-CE47-9632-9CF99354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34">
              <a:extLst>
                <a:ext uri="{FF2B5EF4-FFF2-40B4-BE49-F238E27FC236}">
                  <a16:creationId xmlns:a16="http://schemas.microsoft.com/office/drawing/2014/main" id="{EEED5740-83A1-7B44-9424-8D79C5BB4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35">
              <a:extLst>
                <a:ext uri="{FF2B5EF4-FFF2-40B4-BE49-F238E27FC236}">
                  <a16:creationId xmlns:a16="http://schemas.microsoft.com/office/drawing/2014/main" id="{8124B91B-7431-EF4E-8FE8-CE3E85250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36">
              <a:extLst>
                <a:ext uri="{FF2B5EF4-FFF2-40B4-BE49-F238E27FC236}">
                  <a16:creationId xmlns:a16="http://schemas.microsoft.com/office/drawing/2014/main" id="{DBFC210A-E0EA-F04F-B223-B44683FF8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37">
              <a:extLst>
                <a:ext uri="{FF2B5EF4-FFF2-40B4-BE49-F238E27FC236}">
                  <a16:creationId xmlns:a16="http://schemas.microsoft.com/office/drawing/2014/main" id="{750B09FE-9D82-9447-B95A-4DB686CA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38">
              <a:extLst>
                <a:ext uri="{FF2B5EF4-FFF2-40B4-BE49-F238E27FC236}">
                  <a16:creationId xmlns:a16="http://schemas.microsoft.com/office/drawing/2014/main" id="{3559502B-2E1F-E44F-B8D7-00033BC12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39">
              <a:extLst>
                <a:ext uri="{FF2B5EF4-FFF2-40B4-BE49-F238E27FC236}">
                  <a16:creationId xmlns:a16="http://schemas.microsoft.com/office/drawing/2014/main" id="{60849860-CD38-F742-9476-F901237DF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40">
              <a:extLst>
                <a:ext uri="{FF2B5EF4-FFF2-40B4-BE49-F238E27FC236}">
                  <a16:creationId xmlns:a16="http://schemas.microsoft.com/office/drawing/2014/main" id="{02064CEB-559A-1243-A7B0-11AE10B39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41">
              <a:extLst>
                <a:ext uri="{FF2B5EF4-FFF2-40B4-BE49-F238E27FC236}">
                  <a16:creationId xmlns:a16="http://schemas.microsoft.com/office/drawing/2014/main" id="{5EA838F8-D6C0-DC42-AD21-62B9EBABF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42">
              <a:extLst>
                <a:ext uri="{FF2B5EF4-FFF2-40B4-BE49-F238E27FC236}">
                  <a16:creationId xmlns:a16="http://schemas.microsoft.com/office/drawing/2014/main" id="{525A08AE-F3C0-9448-97A5-0391EA49E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43">
              <a:extLst>
                <a:ext uri="{FF2B5EF4-FFF2-40B4-BE49-F238E27FC236}">
                  <a16:creationId xmlns:a16="http://schemas.microsoft.com/office/drawing/2014/main" id="{1E26240F-C2B2-B24E-AEB2-669E521C1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44">
              <a:extLst>
                <a:ext uri="{FF2B5EF4-FFF2-40B4-BE49-F238E27FC236}">
                  <a16:creationId xmlns:a16="http://schemas.microsoft.com/office/drawing/2014/main" id="{3E91A4ED-BAEF-544C-95F2-C466AD8EF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45">
              <a:extLst>
                <a:ext uri="{FF2B5EF4-FFF2-40B4-BE49-F238E27FC236}">
                  <a16:creationId xmlns:a16="http://schemas.microsoft.com/office/drawing/2014/main" id="{F3E2BA87-2432-CA44-B9F2-50F110DA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46">
              <a:extLst>
                <a:ext uri="{FF2B5EF4-FFF2-40B4-BE49-F238E27FC236}">
                  <a16:creationId xmlns:a16="http://schemas.microsoft.com/office/drawing/2014/main" id="{6DF2FBAB-43A6-8545-9CAF-5A87AF60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47">
              <a:extLst>
                <a:ext uri="{FF2B5EF4-FFF2-40B4-BE49-F238E27FC236}">
                  <a16:creationId xmlns:a16="http://schemas.microsoft.com/office/drawing/2014/main" id="{FAAE1796-B44B-B44B-A424-4D645FD88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48">
              <a:extLst>
                <a:ext uri="{FF2B5EF4-FFF2-40B4-BE49-F238E27FC236}">
                  <a16:creationId xmlns:a16="http://schemas.microsoft.com/office/drawing/2014/main" id="{2EC66258-BA93-AB4A-B2E5-CD99B91D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49">
              <a:extLst>
                <a:ext uri="{FF2B5EF4-FFF2-40B4-BE49-F238E27FC236}">
                  <a16:creationId xmlns:a16="http://schemas.microsoft.com/office/drawing/2014/main" id="{E5482510-5F46-2741-BF29-EAB0EAD15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50">
              <a:extLst>
                <a:ext uri="{FF2B5EF4-FFF2-40B4-BE49-F238E27FC236}">
                  <a16:creationId xmlns:a16="http://schemas.microsoft.com/office/drawing/2014/main" id="{4B47537A-3D79-8C4C-A4A8-E98986909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51">
              <a:extLst>
                <a:ext uri="{FF2B5EF4-FFF2-40B4-BE49-F238E27FC236}">
                  <a16:creationId xmlns:a16="http://schemas.microsoft.com/office/drawing/2014/main" id="{3A7CF270-D5E5-514B-9A02-6F10DF01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52">
              <a:extLst>
                <a:ext uri="{FF2B5EF4-FFF2-40B4-BE49-F238E27FC236}">
                  <a16:creationId xmlns:a16="http://schemas.microsoft.com/office/drawing/2014/main" id="{31E9ACEB-ECBA-1F4D-B32E-DFF7ABB0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53">
              <a:extLst>
                <a:ext uri="{FF2B5EF4-FFF2-40B4-BE49-F238E27FC236}">
                  <a16:creationId xmlns:a16="http://schemas.microsoft.com/office/drawing/2014/main" id="{0360ED36-1EAB-904E-A17E-5583FD871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54">
              <a:extLst>
                <a:ext uri="{FF2B5EF4-FFF2-40B4-BE49-F238E27FC236}">
                  <a16:creationId xmlns:a16="http://schemas.microsoft.com/office/drawing/2014/main" id="{B50D1D1D-1026-C14C-8C28-8B249CA89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55">
              <a:extLst>
                <a:ext uri="{FF2B5EF4-FFF2-40B4-BE49-F238E27FC236}">
                  <a16:creationId xmlns:a16="http://schemas.microsoft.com/office/drawing/2014/main" id="{1F945651-DF4C-E449-A24E-2097561B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56">
              <a:extLst>
                <a:ext uri="{FF2B5EF4-FFF2-40B4-BE49-F238E27FC236}">
                  <a16:creationId xmlns:a16="http://schemas.microsoft.com/office/drawing/2014/main" id="{BEEF8D2D-5BCA-7D44-B83C-3C9A730A0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57">
              <a:extLst>
                <a:ext uri="{FF2B5EF4-FFF2-40B4-BE49-F238E27FC236}">
                  <a16:creationId xmlns:a16="http://schemas.microsoft.com/office/drawing/2014/main" id="{EE2873AE-970A-A643-B77C-39640529D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58">
              <a:extLst>
                <a:ext uri="{FF2B5EF4-FFF2-40B4-BE49-F238E27FC236}">
                  <a16:creationId xmlns:a16="http://schemas.microsoft.com/office/drawing/2014/main" id="{4546B87A-6E7A-1A41-8B3A-173A5FEED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59">
              <a:extLst>
                <a:ext uri="{FF2B5EF4-FFF2-40B4-BE49-F238E27FC236}">
                  <a16:creationId xmlns:a16="http://schemas.microsoft.com/office/drawing/2014/main" id="{31D8E4A5-9830-B041-885D-872036897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60">
              <a:extLst>
                <a:ext uri="{FF2B5EF4-FFF2-40B4-BE49-F238E27FC236}">
                  <a16:creationId xmlns:a16="http://schemas.microsoft.com/office/drawing/2014/main" id="{8B247B73-70C7-C24E-BF84-4A6D2100F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61">
              <a:extLst>
                <a:ext uri="{FF2B5EF4-FFF2-40B4-BE49-F238E27FC236}">
                  <a16:creationId xmlns:a16="http://schemas.microsoft.com/office/drawing/2014/main" id="{4AC16345-EA40-324E-AD19-45814C2FF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62">
              <a:extLst>
                <a:ext uri="{FF2B5EF4-FFF2-40B4-BE49-F238E27FC236}">
                  <a16:creationId xmlns:a16="http://schemas.microsoft.com/office/drawing/2014/main" id="{CE0F5B57-0FA2-7543-9FF9-F340C9F41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63">
              <a:extLst>
                <a:ext uri="{FF2B5EF4-FFF2-40B4-BE49-F238E27FC236}">
                  <a16:creationId xmlns:a16="http://schemas.microsoft.com/office/drawing/2014/main" id="{169CDA60-59B1-6E41-9AE1-4A179DAB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64">
              <a:extLst>
                <a:ext uri="{FF2B5EF4-FFF2-40B4-BE49-F238E27FC236}">
                  <a16:creationId xmlns:a16="http://schemas.microsoft.com/office/drawing/2014/main" id="{1CDA603D-41C8-544A-8893-84345C325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65">
              <a:extLst>
                <a:ext uri="{FF2B5EF4-FFF2-40B4-BE49-F238E27FC236}">
                  <a16:creationId xmlns:a16="http://schemas.microsoft.com/office/drawing/2014/main" id="{A3BDC3EA-8B6D-564E-A0E4-54E6DA6EC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66">
              <a:extLst>
                <a:ext uri="{FF2B5EF4-FFF2-40B4-BE49-F238E27FC236}">
                  <a16:creationId xmlns:a16="http://schemas.microsoft.com/office/drawing/2014/main" id="{5DFFF095-6873-F14C-878E-F1429562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67">
              <a:extLst>
                <a:ext uri="{FF2B5EF4-FFF2-40B4-BE49-F238E27FC236}">
                  <a16:creationId xmlns:a16="http://schemas.microsoft.com/office/drawing/2014/main" id="{14312A7E-464F-9D45-BAF5-4BFD2EA0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68">
              <a:extLst>
                <a:ext uri="{FF2B5EF4-FFF2-40B4-BE49-F238E27FC236}">
                  <a16:creationId xmlns:a16="http://schemas.microsoft.com/office/drawing/2014/main" id="{6AFCD6E7-5159-5C4F-9544-582BEE76D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69">
              <a:extLst>
                <a:ext uri="{FF2B5EF4-FFF2-40B4-BE49-F238E27FC236}">
                  <a16:creationId xmlns:a16="http://schemas.microsoft.com/office/drawing/2014/main" id="{CF6D203F-B2D5-F348-BD8D-755F8BBD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70">
              <a:extLst>
                <a:ext uri="{FF2B5EF4-FFF2-40B4-BE49-F238E27FC236}">
                  <a16:creationId xmlns:a16="http://schemas.microsoft.com/office/drawing/2014/main" id="{0DFCB608-AFBD-704E-B5BC-454F63C1D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71">
              <a:extLst>
                <a:ext uri="{FF2B5EF4-FFF2-40B4-BE49-F238E27FC236}">
                  <a16:creationId xmlns:a16="http://schemas.microsoft.com/office/drawing/2014/main" id="{6D976B43-A325-E345-A428-1EA55B725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72">
              <a:extLst>
                <a:ext uri="{FF2B5EF4-FFF2-40B4-BE49-F238E27FC236}">
                  <a16:creationId xmlns:a16="http://schemas.microsoft.com/office/drawing/2014/main" id="{33546D2C-7FA6-CB40-82FE-C7CA88B2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73">
              <a:extLst>
                <a:ext uri="{FF2B5EF4-FFF2-40B4-BE49-F238E27FC236}">
                  <a16:creationId xmlns:a16="http://schemas.microsoft.com/office/drawing/2014/main" id="{3E53C5A0-C7B4-CB47-B1C8-E564A65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74">
              <a:extLst>
                <a:ext uri="{FF2B5EF4-FFF2-40B4-BE49-F238E27FC236}">
                  <a16:creationId xmlns:a16="http://schemas.microsoft.com/office/drawing/2014/main" id="{EAD6B17D-E524-474D-A0B7-282B70B2C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775">
              <a:extLst>
                <a:ext uri="{FF2B5EF4-FFF2-40B4-BE49-F238E27FC236}">
                  <a16:creationId xmlns:a16="http://schemas.microsoft.com/office/drawing/2014/main" id="{592207C1-4C75-D242-B89F-9AB4049E6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776">
              <a:extLst>
                <a:ext uri="{FF2B5EF4-FFF2-40B4-BE49-F238E27FC236}">
                  <a16:creationId xmlns:a16="http://schemas.microsoft.com/office/drawing/2014/main" id="{A886FE09-6E09-1346-8968-738CA37E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777">
              <a:extLst>
                <a:ext uri="{FF2B5EF4-FFF2-40B4-BE49-F238E27FC236}">
                  <a16:creationId xmlns:a16="http://schemas.microsoft.com/office/drawing/2014/main" id="{C24CFA16-4C09-6D45-88D4-79CD3DD6D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778">
              <a:extLst>
                <a:ext uri="{FF2B5EF4-FFF2-40B4-BE49-F238E27FC236}">
                  <a16:creationId xmlns:a16="http://schemas.microsoft.com/office/drawing/2014/main" id="{76255469-637B-4344-B1C0-B6853B94C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779">
              <a:extLst>
                <a:ext uri="{FF2B5EF4-FFF2-40B4-BE49-F238E27FC236}">
                  <a16:creationId xmlns:a16="http://schemas.microsoft.com/office/drawing/2014/main" id="{0E166E4D-0BD5-B241-84F2-6954F481B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780">
              <a:extLst>
                <a:ext uri="{FF2B5EF4-FFF2-40B4-BE49-F238E27FC236}">
                  <a16:creationId xmlns:a16="http://schemas.microsoft.com/office/drawing/2014/main" id="{17A0F96A-0759-4F40-AA95-80FC5F5B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782">
              <a:extLst>
                <a:ext uri="{FF2B5EF4-FFF2-40B4-BE49-F238E27FC236}">
                  <a16:creationId xmlns:a16="http://schemas.microsoft.com/office/drawing/2014/main" id="{652A8242-5128-6943-A4DF-71F19CFBC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783">
              <a:extLst>
                <a:ext uri="{FF2B5EF4-FFF2-40B4-BE49-F238E27FC236}">
                  <a16:creationId xmlns:a16="http://schemas.microsoft.com/office/drawing/2014/main" id="{927FBE74-F38D-CF46-A09D-A7A9BD37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784">
              <a:extLst>
                <a:ext uri="{FF2B5EF4-FFF2-40B4-BE49-F238E27FC236}">
                  <a16:creationId xmlns:a16="http://schemas.microsoft.com/office/drawing/2014/main" id="{8AE9812F-4E03-6044-B1B4-ABABB8B3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785">
              <a:extLst>
                <a:ext uri="{FF2B5EF4-FFF2-40B4-BE49-F238E27FC236}">
                  <a16:creationId xmlns:a16="http://schemas.microsoft.com/office/drawing/2014/main" id="{C4415EC9-A473-3E4A-81A0-66C45415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786">
              <a:extLst>
                <a:ext uri="{FF2B5EF4-FFF2-40B4-BE49-F238E27FC236}">
                  <a16:creationId xmlns:a16="http://schemas.microsoft.com/office/drawing/2014/main" id="{A8C9AE58-F210-E44A-BFA3-99E79B0E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787">
              <a:extLst>
                <a:ext uri="{FF2B5EF4-FFF2-40B4-BE49-F238E27FC236}">
                  <a16:creationId xmlns:a16="http://schemas.microsoft.com/office/drawing/2014/main" id="{34D7C07C-468E-D54B-B69E-CA4297EC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788">
              <a:extLst>
                <a:ext uri="{FF2B5EF4-FFF2-40B4-BE49-F238E27FC236}">
                  <a16:creationId xmlns:a16="http://schemas.microsoft.com/office/drawing/2014/main" id="{19E20B33-098E-644F-8A84-75B75170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789">
              <a:extLst>
                <a:ext uri="{FF2B5EF4-FFF2-40B4-BE49-F238E27FC236}">
                  <a16:creationId xmlns:a16="http://schemas.microsoft.com/office/drawing/2014/main" id="{461287C6-E1CA-B543-B633-9C9FB943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790">
              <a:extLst>
                <a:ext uri="{FF2B5EF4-FFF2-40B4-BE49-F238E27FC236}">
                  <a16:creationId xmlns:a16="http://schemas.microsoft.com/office/drawing/2014/main" id="{2E9AABCD-30DF-024C-A2C4-3E56C13A1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91">
              <a:extLst>
                <a:ext uri="{FF2B5EF4-FFF2-40B4-BE49-F238E27FC236}">
                  <a16:creationId xmlns:a16="http://schemas.microsoft.com/office/drawing/2014/main" id="{B57A2EC2-30BE-594D-BD1D-DDC7CE373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92">
              <a:extLst>
                <a:ext uri="{FF2B5EF4-FFF2-40B4-BE49-F238E27FC236}">
                  <a16:creationId xmlns:a16="http://schemas.microsoft.com/office/drawing/2014/main" id="{95B40174-CBF9-CE49-BCBC-C6C483396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93">
              <a:extLst>
                <a:ext uri="{FF2B5EF4-FFF2-40B4-BE49-F238E27FC236}">
                  <a16:creationId xmlns:a16="http://schemas.microsoft.com/office/drawing/2014/main" id="{2BFD56A0-859B-254F-9A4F-FC8530247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94">
              <a:extLst>
                <a:ext uri="{FF2B5EF4-FFF2-40B4-BE49-F238E27FC236}">
                  <a16:creationId xmlns:a16="http://schemas.microsoft.com/office/drawing/2014/main" id="{8B2F0B6A-6B7D-C046-9631-BA6428C1A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95">
              <a:extLst>
                <a:ext uri="{FF2B5EF4-FFF2-40B4-BE49-F238E27FC236}">
                  <a16:creationId xmlns:a16="http://schemas.microsoft.com/office/drawing/2014/main" id="{8A887672-4A74-2C40-945C-0AC0F8E92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96">
              <a:extLst>
                <a:ext uri="{FF2B5EF4-FFF2-40B4-BE49-F238E27FC236}">
                  <a16:creationId xmlns:a16="http://schemas.microsoft.com/office/drawing/2014/main" id="{82BCAAF8-202C-674D-9110-BCC7B3E2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97">
              <a:extLst>
                <a:ext uri="{FF2B5EF4-FFF2-40B4-BE49-F238E27FC236}">
                  <a16:creationId xmlns:a16="http://schemas.microsoft.com/office/drawing/2014/main" id="{C2559FE6-2F12-CA4A-B28E-73CB294EA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3A80ACAF-1141-BC47-AE8B-ECF4059487CE}"/>
              </a:ext>
            </a:extLst>
          </p:cNvPr>
          <p:cNvGrpSpPr/>
          <p:nvPr/>
        </p:nvGrpSpPr>
        <p:grpSpPr>
          <a:xfrm>
            <a:off x="13550768" y="4107560"/>
            <a:ext cx="6848288" cy="6848287"/>
            <a:chOff x="16583298" y="5437266"/>
            <a:chExt cx="5344656" cy="5344656"/>
          </a:xfrm>
        </p:grpSpPr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8AA3B3FB-D661-A040-B4CE-059D6CB3B5D6}"/>
                </a:ext>
              </a:extLst>
            </p:cNvPr>
            <p:cNvSpPr/>
            <p:nvPr/>
          </p:nvSpPr>
          <p:spPr>
            <a:xfrm flipH="1">
              <a:off x="18339921" y="7193889"/>
              <a:ext cx="1831411" cy="1831411"/>
            </a:xfrm>
            <a:prstGeom prst="ellipse">
              <a:avLst/>
            </a:prstGeom>
            <a:noFill/>
            <a:ln w="127000">
              <a:solidFill>
                <a:schemeClr val="tx2">
                  <a:alpha val="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57A3745-32DD-EA49-A244-FB31CC854DA5}"/>
                </a:ext>
              </a:extLst>
            </p:cNvPr>
            <p:cNvSpPr/>
            <p:nvPr/>
          </p:nvSpPr>
          <p:spPr>
            <a:xfrm flipH="1">
              <a:off x="17889917" y="6743885"/>
              <a:ext cx="2731419" cy="2731419"/>
            </a:xfrm>
            <a:prstGeom prst="ellipse">
              <a:avLst/>
            </a:prstGeom>
            <a:noFill/>
            <a:ln w="127000">
              <a:solidFill>
                <a:schemeClr val="tx2">
                  <a:alpha val="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0F6BC8F-75F3-DA45-B332-5DBA03B89BAB}"/>
                </a:ext>
              </a:extLst>
            </p:cNvPr>
            <p:cNvSpPr/>
            <p:nvPr/>
          </p:nvSpPr>
          <p:spPr>
            <a:xfrm flipH="1">
              <a:off x="17445646" y="6299614"/>
              <a:ext cx="3619960" cy="3619960"/>
            </a:xfrm>
            <a:prstGeom prst="ellipse">
              <a:avLst/>
            </a:prstGeom>
            <a:noFill/>
            <a:ln w="127000">
              <a:solidFill>
                <a:schemeClr val="tx2">
                  <a:alpha val="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F36C7C6-08F6-8543-B7D4-FA8BB849EB84}"/>
                </a:ext>
              </a:extLst>
            </p:cNvPr>
            <p:cNvSpPr/>
            <p:nvPr/>
          </p:nvSpPr>
          <p:spPr>
            <a:xfrm flipH="1">
              <a:off x="17014989" y="5868959"/>
              <a:ext cx="4481272" cy="4481272"/>
            </a:xfrm>
            <a:prstGeom prst="ellipse">
              <a:avLst/>
            </a:prstGeom>
            <a:noFill/>
            <a:ln w="127000">
              <a:solidFill>
                <a:schemeClr val="tx2">
                  <a:alpha val="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84391BF5-868C-4D46-9B29-C2C61FB236D8}"/>
                </a:ext>
              </a:extLst>
            </p:cNvPr>
            <p:cNvSpPr/>
            <p:nvPr/>
          </p:nvSpPr>
          <p:spPr>
            <a:xfrm flipH="1">
              <a:off x="16583298" y="5437266"/>
              <a:ext cx="5344656" cy="5344656"/>
            </a:xfrm>
            <a:prstGeom prst="ellipse">
              <a:avLst/>
            </a:prstGeom>
            <a:noFill/>
            <a:ln w="127000">
              <a:solidFill>
                <a:schemeClr val="tx2">
                  <a:alpha val="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6B1FE3AF-C386-664D-A3AB-34FD1FB0E32F}"/>
                </a:ext>
              </a:extLst>
            </p:cNvPr>
            <p:cNvSpPr/>
            <p:nvPr/>
          </p:nvSpPr>
          <p:spPr>
            <a:xfrm flipH="1">
              <a:off x="18779176" y="7666374"/>
              <a:ext cx="919670" cy="919670"/>
            </a:xfrm>
            <a:prstGeom prst="ellipse">
              <a:avLst/>
            </a:prstGeom>
            <a:noFill/>
            <a:ln w="127000">
              <a:solidFill>
                <a:schemeClr val="tx2">
                  <a:alpha val="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1" name="Oval 500">
            <a:extLst>
              <a:ext uri="{FF2B5EF4-FFF2-40B4-BE49-F238E27FC236}">
                <a16:creationId xmlns:a16="http://schemas.microsoft.com/office/drawing/2014/main" id="{821BC7B3-A259-604F-820E-0100B816B34A}"/>
              </a:ext>
            </a:extLst>
          </p:cNvPr>
          <p:cNvSpPr/>
          <p:nvPr/>
        </p:nvSpPr>
        <p:spPr>
          <a:xfrm>
            <a:off x="16794440" y="7394716"/>
            <a:ext cx="332496" cy="33249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CC1ECEE-668B-0E48-881D-5A78BDAC62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9763433" cy="1650971"/>
            <a:chOff x="9177101" y="9686052"/>
            <a:chExt cx="976343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976343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781015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IMAGE WITH TEXT</a:t>
              </a: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6ADE8427-199D-F944-BE3D-1D69D59DF366}"/>
              </a:ext>
            </a:extLst>
          </p:cNvPr>
          <p:cNvGrpSpPr/>
          <p:nvPr/>
        </p:nvGrpSpPr>
        <p:grpSpPr>
          <a:xfrm flipH="1">
            <a:off x="15326258" y="4342439"/>
            <a:ext cx="7260871" cy="8043490"/>
            <a:chOff x="546538" y="4480245"/>
            <a:chExt cx="7260871" cy="8043490"/>
          </a:xfrm>
        </p:grpSpPr>
        <p:sp>
          <p:nvSpPr>
            <p:cNvPr id="510" name="Rectángulo 8">
              <a:extLst>
                <a:ext uri="{FF2B5EF4-FFF2-40B4-BE49-F238E27FC236}">
                  <a16:creationId xmlns:a16="http://schemas.microsoft.com/office/drawing/2014/main" id="{FB3A8E5B-BB1C-4C48-A93D-D3A07F67F408}"/>
                </a:ext>
              </a:extLst>
            </p:cNvPr>
            <p:cNvSpPr/>
            <p:nvPr/>
          </p:nvSpPr>
          <p:spPr>
            <a:xfrm>
              <a:off x="546538" y="6398981"/>
              <a:ext cx="7176839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Cairo" pitchFamily="2" charset="-78"/>
                  <a:cs typeface="Cairo" pitchFamily="2" charset="-78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Cairo" pitchFamily="2" charset="-78"/>
                <a:cs typeface="Cairo" pitchFamily="2" charset="-78"/>
              </a:endParaRPr>
            </a:p>
            <a:p>
              <a:r>
                <a:rPr lang="es-MX" sz="2800" dirty="0">
                  <a:latin typeface="Cairo" pitchFamily="2" charset="-78"/>
                  <a:cs typeface="Cairo" pitchFamily="2" charset="-78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latin typeface="Cairo" pitchFamily="2" charset="-78"/>
                <a:cs typeface="Cairo" pitchFamily="2" charset="-78"/>
              </a:endParaRPr>
            </a:p>
            <a:p>
              <a:r>
                <a:rPr lang="es-MX" sz="2800" dirty="0">
                  <a:latin typeface="Cairo" pitchFamily="2" charset="-78"/>
                  <a:cs typeface="Cairo" pitchFamily="2" charset="-78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2F23AD1A-1267-DB42-804F-1761106AC0E4}"/>
                </a:ext>
              </a:extLst>
            </p:cNvPr>
            <p:cNvSpPr txBox="1"/>
            <p:nvPr/>
          </p:nvSpPr>
          <p:spPr>
            <a:xfrm flipH="1">
              <a:off x="546538" y="4480245"/>
              <a:ext cx="726087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  <a:cs typeface="Cairo" pitchFamily="2" charset="-78"/>
                </a:rPr>
                <a:t>THE DISEASE CAUSES RESPIRATORY ILLNESS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2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A656C4-8381-7A44-9FA9-6EF0957E39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DB9AB2F-A7D8-C143-989C-257A84DFEB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9763433" cy="1650971"/>
            <a:chOff x="9177101" y="9686052"/>
            <a:chExt cx="976343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976343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781015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IMAGE WITH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3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11061291" cy="1650971"/>
            <a:chOff x="9177101" y="9686052"/>
            <a:chExt cx="11061291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11061291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945483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FOUR OPTIONS TABLE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46223A-7E1F-F248-89B9-AD60D825B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3025"/>
              </p:ext>
            </p:extLst>
          </p:nvPr>
        </p:nvGraphicFramePr>
        <p:xfrm>
          <a:off x="1831975" y="4395020"/>
          <a:ext cx="20713700" cy="771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  <a:ea typeface="Lato" panose="020F0502020204030203" pitchFamily="34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  <a:ea typeface="Lato" panose="020F0502020204030203" pitchFamily="34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  <a:ea typeface="Lato" panose="020F0502020204030203" pitchFamily="34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  <a:ea typeface="Lato" panose="020F0502020204030203" pitchFamily="34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99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6992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99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99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699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309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+192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+192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+192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Cairo" pitchFamily="2" charset="-78"/>
                        </a:rPr>
                        <a:t>+192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82">
            <a:extLst>
              <a:ext uri="{FF2B5EF4-FFF2-40B4-BE49-F238E27FC236}">
                <a16:creationId xmlns:a16="http://schemas.microsoft.com/office/drawing/2014/main" id="{11D8A688-73D0-904D-9423-4CD0D010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4377651" cy="13745497"/>
          </a:xfrm>
          <a:custGeom>
            <a:avLst/>
            <a:gdLst>
              <a:gd name="T0" fmla="*/ 2566 w 2567"/>
              <a:gd name="T1" fmla="*/ 637 h 638"/>
              <a:gd name="T2" fmla="*/ 0 w 2567"/>
              <a:gd name="T3" fmla="*/ 637 h 638"/>
              <a:gd name="T4" fmla="*/ 0 w 2567"/>
              <a:gd name="T5" fmla="*/ 0 h 638"/>
              <a:gd name="T6" fmla="*/ 2566 w 2567"/>
              <a:gd name="T7" fmla="*/ 0 h 638"/>
              <a:gd name="T8" fmla="*/ 2566 w 2567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7" h="638">
                <a:moveTo>
                  <a:pt x="2566" y="637"/>
                </a:moveTo>
                <a:lnTo>
                  <a:pt x="0" y="637"/>
                </a:lnTo>
                <a:lnTo>
                  <a:pt x="0" y="0"/>
                </a:lnTo>
                <a:lnTo>
                  <a:pt x="2566" y="0"/>
                </a:lnTo>
                <a:lnTo>
                  <a:pt x="2566" y="637"/>
                </a:lnTo>
              </a:path>
            </a:pathLst>
          </a:custGeom>
          <a:solidFill>
            <a:srgbClr val="B8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777C44-AD49-2342-BF73-28E496FE8C92}"/>
              </a:ext>
            </a:extLst>
          </p:cNvPr>
          <p:cNvGrpSpPr/>
          <p:nvPr/>
        </p:nvGrpSpPr>
        <p:grpSpPr>
          <a:xfrm>
            <a:off x="1824904" y="4602282"/>
            <a:ext cx="4647178" cy="4573418"/>
            <a:chOff x="6820207" y="1658938"/>
            <a:chExt cx="2151947" cy="2117793"/>
          </a:xfrm>
        </p:grpSpPr>
        <p:sp>
          <p:nvSpPr>
            <p:cNvPr id="27" name="Freeform 462">
              <a:extLst>
                <a:ext uri="{FF2B5EF4-FFF2-40B4-BE49-F238E27FC236}">
                  <a16:creationId xmlns:a16="http://schemas.microsoft.com/office/drawing/2014/main" id="{315AE4DA-BEBE-7749-A1B1-0DC539257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9014" y="2046061"/>
              <a:ext cx="1491560" cy="1480178"/>
            </a:xfrm>
            <a:custGeom>
              <a:avLst/>
              <a:gdLst>
                <a:gd name="T0" fmla="*/ 433 w 578"/>
                <a:gd name="T1" fmla="*/ 555 h 575"/>
                <a:gd name="T2" fmla="*/ 174 w 578"/>
                <a:gd name="T3" fmla="*/ 574 h 575"/>
                <a:gd name="T4" fmla="*/ 0 w 578"/>
                <a:gd name="T5" fmla="*/ 385 h 575"/>
                <a:gd name="T6" fmla="*/ 40 w 578"/>
                <a:gd name="T7" fmla="*/ 130 h 575"/>
                <a:gd name="T8" fmla="*/ 262 w 578"/>
                <a:gd name="T9" fmla="*/ 0 h 575"/>
                <a:gd name="T10" fmla="*/ 503 w 578"/>
                <a:gd name="T11" fmla="*/ 96 h 575"/>
                <a:gd name="T12" fmla="*/ 577 w 578"/>
                <a:gd name="T13" fmla="*/ 344 h 575"/>
                <a:gd name="T14" fmla="*/ 433 w 578"/>
                <a:gd name="T15" fmla="*/ 5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8" h="575">
                  <a:moveTo>
                    <a:pt x="433" y="555"/>
                  </a:moveTo>
                  <a:lnTo>
                    <a:pt x="174" y="574"/>
                  </a:lnTo>
                  <a:lnTo>
                    <a:pt x="0" y="385"/>
                  </a:lnTo>
                  <a:lnTo>
                    <a:pt x="40" y="130"/>
                  </a:lnTo>
                  <a:lnTo>
                    <a:pt x="262" y="0"/>
                  </a:lnTo>
                  <a:lnTo>
                    <a:pt x="503" y="96"/>
                  </a:lnTo>
                  <a:lnTo>
                    <a:pt x="577" y="344"/>
                  </a:lnTo>
                  <a:lnTo>
                    <a:pt x="433" y="5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63">
              <a:extLst>
                <a:ext uri="{FF2B5EF4-FFF2-40B4-BE49-F238E27FC236}">
                  <a16:creationId xmlns:a16="http://schemas.microsoft.com/office/drawing/2014/main" id="{88ACF725-2E09-C443-A99C-486E001D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415" y="2046061"/>
              <a:ext cx="239109" cy="557910"/>
            </a:xfrm>
            <a:custGeom>
              <a:avLst/>
              <a:gdLst>
                <a:gd name="T0" fmla="*/ 33 w 93"/>
                <a:gd name="T1" fmla="*/ 211 h 216"/>
                <a:gd name="T2" fmla="*/ 33 w 93"/>
                <a:gd name="T3" fmla="*/ 211 h 216"/>
                <a:gd name="T4" fmla="*/ 7 w 93"/>
                <a:gd name="T5" fmla="*/ 204 h 216"/>
                <a:gd name="T6" fmla="*/ 0 w 93"/>
                <a:gd name="T7" fmla="*/ 196 h 216"/>
                <a:gd name="T8" fmla="*/ 51 w 93"/>
                <a:gd name="T9" fmla="*/ 8 h 216"/>
                <a:gd name="T10" fmla="*/ 59 w 93"/>
                <a:gd name="T11" fmla="*/ 0 h 216"/>
                <a:gd name="T12" fmla="*/ 88 w 93"/>
                <a:gd name="T13" fmla="*/ 8 h 216"/>
                <a:gd name="T14" fmla="*/ 92 w 93"/>
                <a:gd name="T15" fmla="*/ 15 h 216"/>
                <a:gd name="T16" fmla="*/ 40 w 93"/>
                <a:gd name="T17" fmla="*/ 207 h 216"/>
                <a:gd name="T18" fmla="*/ 33 w 93"/>
                <a:gd name="T1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16">
                  <a:moveTo>
                    <a:pt x="33" y="211"/>
                  </a:moveTo>
                  <a:lnTo>
                    <a:pt x="33" y="211"/>
                  </a:lnTo>
                  <a:cubicBezTo>
                    <a:pt x="7" y="204"/>
                    <a:pt x="7" y="204"/>
                    <a:pt x="7" y="204"/>
                  </a:cubicBezTo>
                  <a:cubicBezTo>
                    <a:pt x="3" y="204"/>
                    <a:pt x="0" y="200"/>
                    <a:pt x="0" y="196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55" y="0"/>
                    <a:pt x="59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1"/>
                    <a:pt x="92" y="15"/>
                    <a:pt x="92" y="15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40" y="211"/>
                    <a:pt x="36" y="215"/>
                    <a:pt x="33" y="21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64">
              <a:extLst>
                <a:ext uri="{FF2B5EF4-FFF2-40B4-BE49-F238E27FC236}">
                  <a16:creationId xmlns:a16="http://schemas.microsoft.com/office/drawing/2014/main" id="{5A7E08BB-10E5-BF45-AB02-DD0CF170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9506" y="2011900"/>
              <a:ext cx="352962" cy="523755"/>
            </a:xfrm>
            <a:custGeom>
              <a:avLst/>
              <a:gdLst>
                <a:gd name="T0" fmla="*/ 133 w 138"/>
                <a:gd name="T1" fmla="*/ 185 h 201"/>
                <a:gd name="T2" fmla="*/ 133 w 138"/>
                <a:gd name="T3" fmla="*/ 185 h 201"/>
                <a:gd name="T4" fmla="*/ 107 w 138"/>
                <a:gd name="T5" fmla="*/ 200 h 201"/>
                <a:gd name="T6" fmla="*/ 100 w 138"/>
                <a:gd name="T7" fmla="*/ 196 h 201"/>
                <a:gd name="T8" fmla="*/ 4 w 138"/>
                <a:gd name="T9" fmla="*/ 26 h 201"/>
                <a:gd name="T10" fmla="*/ 4 w 138"/>
                <a:gd name="T11" fmla="*/ 15 h 201"/>
                <a:gd name="T12" fmla="*/ 29 w 138"/>
                <a:gd name="T13" fmla="*/ 4 h 201"/>
                <a:gd name="T14" fmla="*/ 37 w 138"/>
                <a:gd name="T15" fmla="*/ 4 h 201"/>
                <a:gd name="T16" fmla="*/ 137 w 138"/>
                <a:gd name="T17" fmla="*/ 174 h 201"/>
                <a:gd name="T18" fmla="*/ 133 w 138"/>
                <a:gd name="T19" fmla="*/ 18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1">
                  <a:moveTo>
                    <a:pt x="133" y="185"/>
                  </a:moveTo>
                  <a:lnTo>
                    <a:pt x="133" y="185"/>
                  </a:lnTo>
                  <a:cubicBezTo>
                    <a:pt x="107" y="200"/>
                    <a:pt x="107" y="200"/>
                    <a:pt x="107" y="200"/>
                  </a:cubicBezTo>
                  <a:cubicBezTo>
                    <a:pt x="107" y="200"/>
                    <a:pt x="103" y="200"/>
                    <a:pt x="100" y="19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2"/>
                    <a:pt x="0" y="19"/>
                    <a:pt x="4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3" y="0"/>
                    <a:pt x="37" y="0"/>
                    <a:pt x="37" y="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7" y="178"/>
                    <a:pt x="137" y="181"/>
                    <a:pt x="133" y="18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465">
              <a:extLst>
                <a:ext uri="{FF2B5EF4-FFF2-40B4-BE49-F238E27FC236}">
                  <a16:creationId xmlns:a16="http://schemas.microsoft.com/office/drawing/2014/main" id="{11F2BF51-0EED-9641-B4CD-043745B7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643" y="3002484"/>
              <a:ext cx="216337" cy="546527"/>
            </a:xfrm>
            <a:custGeom>
              <a:avLst/>
              <a:gdLst>
                <a:gd name="T0" fmla="*/ 78 w 83"/>
                <a:gd name="T1" fmla="*/ 204 h 212"/>
                <a:gd name="T2" fmla="*/ 78 w 83"/>
                <a:gd name="T3" fmla="*/ 204 h 212"/>
                <a:gd name="T4" fmla="*/ 48 w 83"/>
                <a:gd name="T5" fmla="*/ 211 h 212"/>
                <a:gd name="T6" fmla="*/ 41 w 83"/>
                <a:gd name="T7" fmla="*/ 208 h 212"/>
                <a:gd name="T8" fmla="*/ 0 w 83"/>
                <a:gd name="T9" fmla="*/ 15 h 212"/>
                <a:gd name="T10" fmla="*/ 4 w 83"/>
                <a:gd name="T11" fmla="*/ 8 h 212"/>
                <a:gd name="T12" fmla="*/ 33 w 83"/>
                <a:gd name="T13" fmla="*/ 0 h 212"/>
                <a:gd name="T14" fmla="*/ 41 w 83"/>
                <a:gd name="T15" fmla="*/ 4 h 212"/>
                <a:gd name="T16" fmla="*/ 82 w 83"/>
                <a:gd name="T17" fmla="*/ 197 h 212"/>
                <a:gd name="T18" fmla="*/ 78 w 83"/>
                <a:gd name="T19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212">
                  <a:moveTo>
                    <a:pt x="78" y="204"/>
                  </a:moveTo>
                  <a:lnTo>
                    <a:pt x="78" y="204"/>
                  </a:lnTo>
                  <a:cubicBezTo>
                    <a:pt x="48" y="211"/>
                    <a:pt x="48" y="211"/>
                    <a:pt x="48" y="211"/>
                  </a:cubicBezTo>
                  <a:cubicBezTo>
                    <a:pt x="44" y="211"/>
                    <a:pt x="44" y="211"/>
                    <a:pt x="41" y="20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0" y="8"/>
                    <a:pt x="4" y="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1" y="0"/>
                    <a:pt x="41" y="4"/>
                  </a:cubicBezTo>
                  <a:cubicBezTo>
                    <a:pt x="82" y="197"/>
                    <a:pt x="82" y="197"/>
                    <a:pt x="82" y="197"/>
                  </a:cubicBezTo>
                  <a:cubicBezTo>
                    <a:pt x="82" y="200"/>
                    <a:pt x="82" y="204"/>
                    <a:pt x="78" y="204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66">
              <a:extLst>
                <a:ext uri="{FF2B5EF4-FFF2-40B4-BE49-F238E27FC236}">
                  <a16:creationId xmlns:a16="http://schemas.microsoft.com/office/drawing/2014/main" id="{085B792A-C3E7-A44A-991E-8A2EC9CD2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539" y="2046061"/>
              <a:ext cx="341579" cy="375734"/>
            </a:xfrm>
            <a:custGeom>
              <a:avLst/>
              <a:gdLst>
                <a:gd name="T0" fmla="*/ 19 w 131"/>
                <a:gd name="T1" fmla="*/ 141 h 146"/>
                <a:gd name="T2" fmla="*/ 19 w 131"/>
                <a:gd name="T3" fmla="*/ 141 h 146"/>
                <a:gd name="T4" fmla="*/ 4 w 131"/>
                <a:gd name="T5" fmla="*/ 126 h 146"/>
                <a:gd name="T6" fmla="*/ 4 w 131"/>
                <a:gd name="T7" fmla="*/ 119 h 146"/>
                <a:gd name="T8" fmla="*/ 104 w 131"/>
                <a:gd name="T9" fmla="*/ 0 h 146"/>
                <a:gd name="T10" fmla="*/ 111 w 131"/>
                <a:gd name="T11" fmla="*/ 0 h 146"/>
                <a:gd name="T12" fmla="*/ 126 w 131"/>
                <a:gd name="T13" fmla="*/ 15 h 146"/>
                <a:gd name="T14" fmla="*/ 130 w 131"/>
                <a:gd name="T15" fmla="*/ 22 h 146"/>
                <a:gd name="T16" fmla="*/ 26 w 131"/>
                <a:gd name="T17" fmla="*/ 141 h 146"/>
                <a:gd name="T18" fmla="*/ 19 w 131"/>
                <a:gd name="T19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6">
                  <a:moveTo>
                    <a:pt x="19" y="141"/>
                  </a:moveTo>
                  <a:lnTo>
                    <a:pt x="19" y="141"/>
                  </a:lnTo>
                  <a:cubicBezTo>
                    <a:pt x="4" y="126"/>
                    <a:pt x="4" y="126"/>
                    <a:pt x="4" y="126"/>
                  </a:cubicBezTo>
                  <a:cubicBezTo>
                    <a:pt x="0" y="126"/>
                    <a:pt x="0" y="122"/>
                    <a:pt x="4" y="11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8" y="0"/>
                    <a:pt x="111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30" y="19"/>
                    <a:pt x="130" y="19"/>
                    <a:pt x="130" y="22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3" y="145"/>
                    <a:pt x="19" y="14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92403C9F-EE06-424B-90BA-2EDBAF2A2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240" y="1727254"/>
              <a:ext cx="113860" cy="432667"/>
            </a:xfrm>
            <a:custGeom>
              <a:avLst/>
              <a:gdLst>
                <a:gd name="T0" fmla="*/ 41 w 46"/>
                <a:gd name="T1" fmla="*/ 163 h 168"/>
                <a:gd name="T2" fmla="*/ 41 w 46"/>
                <a:gd name="T3" fmla="*/ 163 h 168"/>
                <a:gd name="T4" fmla="*/ 19 w 46"/>
                <a:gd name="T5" fmla="*/ 167 h 168"/>
                <a:gd name="T6" fmla="*/ 15 w 46"/>
                <a:gd name="T7" fmla="*/ 159 h 168"/>
                <a:gd name="T8" fmla="*/ 0 w 46"/>
                <a:gd name="T9" fmla="*/ 4 h 168"/>
                <a:gd name="T10" fmla="*/ 8 w 46"/>
                <a:gd name="T11" fmla="*/ 0 h 168"/>
                <a:gd name="T12" fmla="*/ 30 w 46"/>
                <a:gd name="T13" fmla="*/ 0 h 168"/>
                <a:gd name="T14" fmla="*/ 33 w 46"/>
                <a:gd name="T15" fmla="*/ 4 h 168"/>
                <a:gd name="T16" fmla="*/ 45 w 46"/>
                <a:gd name="T17" fmla="*/ 159 h 168"/>
                <a:gd name="T18" fmla="*/ 41 w 46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68">
                  <a:moveTo>
                    <a:pt x="41" y="163"/>
                  </a:moveTo>
                  <a:lnTo>
                    <a:pt x="41" y="163"/>
                  </a:lnTo>
                  <a:cubicBezTo>
                    <a:pt x="19" y="167"/>
                    <a:pt x="19" y="167"/>
                    <a:pt x="19" y="167"/>
                  </a:cubicBezTo>
                  <a:cubicBezTo>
                    <a:pt x="15" y="167"/>
                    <a:pt x="15" y="163"/>
                    <a:pt x="15" y="1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4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5" y="163"/>
                    <a:pt x="45" y="163"/>
                    <a:pt x="41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DF77E90-3295-2A43-8DCA-6F99DD27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069" y="3093572"/>
              <a:ext cx="330190" cy="375734"/>
            </a:xfrm>
            <a:custGeom>
              <a:avLst/>
              <a:gdLst>
                <a:gd name="T0" fmla="*/ 129 w 130"/>
                <a:gd name="T1" fmla="*/ 126 h 145"/>
                <a:gd name="T2" fmla="*/ 129 w 130"/>
                <a:gd name="T3" fmla="*/ 126 h 145"/>
                <a:gd name="T4" fmla="*/ 111 w 130"/>
                <a:gd name="T5" fmla="*/ 140 h 145"/>
                <a:gd name="T6" fmla="*/ 103 w 130"/>
                <a:gd name="T7" fmla="*/ 140 h 145"/>
                <a:gd name="T8" fmla="*/ 3 w 130"/>
                <a:gd name="T9" fmla="*/ 22 h 145"/>
                <a:gd name="T10" fmla="*/ 3 w 130"/>
                <a:gd name="T11" fmla="*/ 15 h 145"/>
                <a:gd name="T12" fmla="*/ 22 w 130"/>
                <a:gd name="T13" fmla="*/ 0 h 145"/>
                <a:gd name="T14" fmla="*/ 25 w 130"/>
                <a:gd name="T15" fmla="*/ 0 h 145"/>
                <a:gd name="T16" fmla="*/ 129 w 130"/>
                <a:gd name="T17" fmla="*/ 122 h 145"/>
                <a:gd name="T18" fmla="*/ 129 w 130"/>
                <a:gd name="T19" fmla="*/ 1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45">
                  <a:moveTo>
                    <a:pt x="129" y="126"/>
                  </a:moveTo>
                  <a:lnTo>
                    <a:pt x="129" y="126"/>
                  </a:lnTo>
                  <a:cubicBezTo>
                    <a:pt x="111" y="140"/>
                    <a:pt x="111" y="140"/>
                    <a:pt x="111" y="140"/>
                  </a:cubicBezTo>
                  <a:cubicBezTo>
                    <a:pt x="107" y="144"/>
                    <a:pt x="103" y="144"/>
                    <a:pt x="103" y="1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0"/>
                  </a:lnTo>
                  <a:cubicBezTo>
                    <a:pt x="129" y="122"/>
                    <a:pt x="129" y="122"/>
                    <a:pt x="129" y="122"/>
                  </a:cubicBezTo>
                  <a:lnTo>
                    <a:pt x="129" y="126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69">
              <a:extLst>
                <a:ext uri="{FF2B5EF4-FFF2-40B4-BE49-F238E27FC236}">
                  <a16:creationId xmlns:a16="http://schemas.microsoft.com/office/drawing/2014/main" id="{E2135C7E-D19D-2243-B4EB-8AF9DF52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2945550"/>
              <a:ext cx="432667" cy="227720"/>
            </a:xfrm>
            <a:custGeom>
              <a:avLst/>
              <a:gdLst>
                <a:gd name="T0" fmla="*/ 165 w 166"/>
                <a:gd name="T1" fmla="*/ 59 h 86"/>
                <a:gd name="T2" fmla="*/ 165 w 166"/>
                <a:gd name="T3" fmla="*/ 59 h 86"/>
                <a:gd name="T4" fmla="*/ 159 w 166"/>
                <a:gd name="T5" fmla="*/ 82 h 86"/>
                <a:gd name="T6" fmla="*/ 151 w 166"/>
                <a:gd name="T7" fmla="*/ 85 h 86"/>
                <a:gd name="T8" fmla="*/ 3 w 166"/>
                <a:gd name="T9" fmla="*/ 30 h 86"/>
                <a:gd name="T10" fmla="*/ 3 w 166"/>
                <a:gd name="T11" fmla="*/ 22 h 86"/>
                <a:gd name="T12" fmla="*/ 11 w 166"/>
                <a:gd name="T13" fmla="*/ 4 h 86"/>
                <a:gd name="T14" fmla="*/ 15 w 166"/>
                <a:gd name="T15" fmla="*/ 0 h 86"/>
                <a:gd name="T16" fmla="*/ 162 w 166"/>
                <a:gd name="T17" fmla="*/ 52 h 86"/>
                <a:gd name="T18" fmla="*/ 165 w 166"/>
                <a:gd name="T19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86">
                  <a:moveTo>
                    <a:pt x="165" y="59"/>
                  </a:moveTo>
                  <a:lnTo>
                    <a:pt x="165" y="59"/>
                  </a:lnTo>
                  <a:cubicBezTo>
                    <a:pt x="159" y="82"/>
                    <a:pt x="159" y="82"/>
                    <a:pt x="159" y="82"/>
                  </a:cubicBezTo>
                  <a:cubicBezTo>
                    <a:pt x="159" y="82"/>
                    <a:pt x="155" y="85"/>
                    <a:pt x="151" y="8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0" y="26"/>
                    <a:pt x="3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0"/>
                    <a:pt x="15" y="0"/>
                    <a:pt x="15" y="0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5" y="52"/>
                    <a:pt x="165" y="56"/>
                    <a:pt x="165" y="5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70">
              <a:extLst>
                <a:ext uri="{FF2B5EF4-FFF2-40B4-BE49-F238E27FC236}">
                  <a16:creationId xmlns:a16="http://schemas.microsoft.com/office/drawing/2014/main" id="{88C2E25F-F97C-A64E-AAD9-F5232D43D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839" y="2102988"/>
              <a:ext cx="364351" cy="352969"/>
            </a:xfrm>
            <a:custGeom>
              <a:avLst/>
              <a:gdLst>
                <a:gd name="T0" fmla="*/ 141 w 142"/>
                <a:gd name="T1" fmla="*/ 115 h 135"/>
                <a:gd name="T2" fmla="*/ 141 w 142"/>
                <a:gd name="T3" fmla="*/ 115 h 135"/>
                <a:gd name="T4" fmla="*/ 126 w 142"/>
                <a:gd name="T5" fmla="*/ 134 h 135"/>
                <a:gd name="T6" fmla="*/ 119 w 142"/>
                <a:gd name="T7" fmla="*/ 134 h 135"/>
                <a:gd name="T8" fmla="*/ 4 w 142"/>
                <a:gd name="T9" fmla="*/ 26 h 135"/>
                <a:gd name="T10" fmla="*/ 4 w 142"/>
                <a:gd name="T11" fmla="*/ 23 h 135"/>
                <a:gd name="T12" fmla="*/ 19 w 142"/>
                <a:gd name="T13" fmla="*/ 4 h 135"/>
                <a:gd name="T14" fmla="*/ 26 w 142"/>
                <a:gd name="T15" fmla="*/ 4 h 135"/>
                <a:gd name="T16" fmla="*/ 141 w 142"/>
                <a:gd name="T17" fmla="*/ 108 h 135"/>
                <a:gd name="T18" fmla="*/ 141 w 142"/>
                <a:gd name="T19" fmla="*/ 1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41" y="115"/>
                  </a:moveTo>
                  <a:lnTo>
                    <a:pt x="141" y="115"/>
                  </a:lnTo>
                  <a:cubicBezTo>
                    <a:pt x="126" y="134"/>
                    <a:pt x="126" y="134"/>
                    <a:pt x="126" y="134"/>
                  </a:cubicBezTo>
                  <a:cubicBezTo>
                    <a:pt x="122" y="134"/>
                    <a:pt x="119" y="134"/>
                    <a:pt x="119" y="13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6"/>
                    <a:pt x="0" y="23"/>
                    <a:pt x="4" y="2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2" y="0"/>
                    <a:pt x="26" y="4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141" y="111"/>
                    <a:pt x="141" y="115"/>
                    <a:pt x="141" y="11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71">
              <a:extLst>
                <a:ext uri="{FF2B5EF4-FFF2-40B4-BE49-F238E27FC236}">
                  <a16:creationId xmlns:a16="http://schemas.microsoft.com/office/drawing/2014/main" id="{16F601E5-F661-E44F-9D76-440D9E20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5751" y="3025256"/>
              <a:ext cx="409895" cy="296036"/>
            </a:xfrm>
            <a:custGeom>
              <a:avLst/>
              <a:gdLst>
                <a:gd name="T0" fmla="*/ 11 w 160"/>
                <a:gd name="T1" fmla="*/ 108 h 113"/>
                <a:gd name="T2" fmla="*/ 11 w 160"/>
                <a:gd name="T3" fmla="*/ 108 h 113"/>
                <a:gd name="T4" fmla="*/ 0 w 160"/>
                <a:gd name="T5" fmla="*/ 89 h 113"/>
                <a:gd name="T6" fmla="*/ 4 w 160"/>
                <a:gd name="T7" fmla="*/ 82 h 113"/>
                <a:gd name="T8" fmla="*/ 137 w 160"/>
                <a:gd name="T9" fmla="*/ 4 h 113"/>
                <a:gd name="T10" fmla="*/ 145 w 160"/>
                <a:gd name="T11" fmla="*/ 4 h 113"/>
                <a:gd name="T12" fmla="*/ 156 w 160"/>
                <a:gd name="T13" fmla="*/ 26 h 113"/>
                <a:gd name="T14" fmla="*/ 156 w 160"/>
                <a:gd name="T15" fmla="*/ 30 h 113"/>
                <a:gd name="T16" fmla="*/ 19 w 160"/>
                <a:gd name="T17" fmla="*/ 112 h 113"/>
                <a:gd name="T18" fmla="*/ 11 w 160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13">
                  <a:moveTo>
                    <a:pt x="11" y="108"/>
                  </a:moveTo>
                  <a:lnTo>
                    <a:pt x="11" y="10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0" y="86"/>
                    <a:pt x="0" y="82"/>
                    <a:pt x="4" y="82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41" y="0"/>
                    <a:pt x="145" y="4"/>
                    <a:pt x="145" y="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9" y="26"/>
                    <a:pt x="156" y="30"/>
                    <a:pt x="156" y="30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5" y="112"/>
                    <a:pt x="11" y="10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72">
              <a:extLst>
                <a:ext uri="{FF2B5EF4-FFF2-40B4-BE49-F238E27FC236}">
                  <a16:creationId xmlns:a16="http://schemas.microsoft.com/office/drawing/2014/main" id="{31F3007D-3C67-5245-B738-A11284B7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050" y="3287130"/>
              <a:ext cx="227720" cy="432667"/>
            </a:xfrm>
            <a:custGeom>
              <a:avLst/>
              <a:gdLst>
                <a:gd name="T0" fmla="*/ 26 w 90"/>
                <a:gd name="T1" fmla="*/ 163 h 168"/>
                <a:gd name="T2" fmla="*/ 26 w 90"/>
                <a:gd name="T3" fmla="*/ 163 h 168"/>
                <a:gd name="T4" fmla="*/ 4 w 90"/>
                <a:gd name="T5" fmla="*/ 156 h 168"/>
                <a:gd name="T6" fmla="*/ 0 w 90"/>
                <a:gd name="T7" fmla="*/ 149 h 168"/>
                <a:gd name="T8" fmla="*/ 60 w 90"/>
                <a:gd name="T9" fmla="*/ 4 h 168"/>
                <a:gd name="T10" fmla="*/ 63 w 90"/>
                <a:gd name="T11" fmla="*/ 0 h 168"/>
                <a:gd name="T12" fmla="*/ 85 w 90"/>
                <a:gd name="T13" fmla="*/ 12 h 168"/>
                <a:gd name="T14" fmla="*/ 89 w 90"/>
                <a:gd name="T15" fmla="*/ 15 h 168"/>
                <a:gd name="T16" fmla="*/ 30 w 90"/>
                <a:gd name="T17" fmla="*/ 163 h 168"/>
                <a:gd name="T18" fmla="*/ 26 w 90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68">
                  <a:moveTo>
                    <a:pt x="26" y="163"/>
                  </a:moveTo>
                  <a:lnTo>
                    <a:pt x="26" y="163"/>
                  </a:lnTo>
                  <a:cubicBezTo>
                    <a:pt x="4" y="156"/>
                    <a:pt x="4" y="156"/>
                    <a:pt x="4" y="156"/>
                  </a:cubicBezTo>
                  <a:cubicBezTo>
                    <a:pt x="0" y="156"/>
                    <a:pt x="0" y="152"/>
                    <a:pt x="0" y="149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3" y="0"/>
                  </a:ln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89" y="15"/>
                    <a:pt x="89" y="15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26" y="167"/>
                    <a:pt x="26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73">
              <a:extLst>
                <a:ext uri="{FF2B5EF4-FFF2-40B4-BE49-F238E27FC236}">
                  <a16:creationId xmlns:a16="http://schemas.microsoft.com/office/drawing/2014/main" id="{95FE4C21-F00F-B449-890A-BA4F9BF3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993" y="2672287"/>
              <a:ext cx="546527" cy="136632"/>
            </a:xfrm>
            <a:custGeom>
              <a:avLst/>
              <a:gdLst>
                <a:gd name="T0" fmla="*/ 0 w 212"/>
                <a:gd name="T1" fmla="*/ 49 h 53"/>
                <a:gd name="T2" fmla="*/ 0 w 212"/>
                <a:gd name="T3" fmla="*/ 49 h 53"/>
                <a:gd name="T4" fmla="*/ 0 w 212"/>
                <a:gd name="T5" fmla="*/ 19 h 53"/>
                <a:gd name="T6" fmla="*/ 8 w 212"/>
                <a:gd name="T7" fmla="*/ 12 h 53"/>
                <a:gd name="T8" fmla="*/ 204 w 212"/>
                <a:gd name="T9" fmla="*/ 0 h 53"/>
                <a:gd name="T10" fmla="*/ 211 w 212"/>
                <a:gd name="T11" fmla="*/ 8 h 53"/>
                <a:gd name="T12" fmla="*/ 211 w 212"/>
                <a:gd name="T13" fmla="*/ 37 h 53"/>
                <a:gd name="T14" fmla="*/ 204 w 212"/>
                <a:gd name="T15" fmla="*/ 45 h 53"/>
                <a:gd name="T16" fmla="*/ 8 w 212"/>
                <a:gd name="T17" fmla="*/ 52 h 53"/>
                <a:gd name="T18" fmla="*/ 0 w 212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3">
                  <a:moveTo>
                    <a:pt x="0" y="49"/>
                  </a:moveTo>
                  <a:lnTo>
                    <a:pt x="0" y="49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4" y="12"/>
                    <a:pt x="8" y="1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37"/>
                    <a:pt x="211" y="37"/>
                    <a:pt x="211" y="37"/>
                  </a:cubicBezTo>
                  <a:cubicBezTo>
                    <a:pt x="211" y="41"/>
                    <a:pt x="208" y="41"/>
                    <a:pt x="204" y="45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4" y="52"/>
                    <a:pt x="0" y="52"/>
                    <a:pt x="0" y="4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74">
              <a:extLst>
                <a:ext uri="{FF2B5EF4-FFF2-40B4-BE49-F238E27FC236}">
                  <a16:creationId xmlns:a16="http://schemas.microsoft.com/office/drawing/2014/main" id="{9A88EF14-3BC4-0642-9339-B6BE7BE6F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9591" y="2615361"/>
              <a:ext cx="557917" cy="182176"/>
            </a:xfrm>
            <a:custGeom>
              <a:avLst/>
              <a:gdLst>
                <a:gd name="T0" fmla="*/ 7 w 216"/>
                <a:gd name="T1" fmla="*/ 62 h 71"/>
                <a:gd name="T2" fmla="*/ 7 w 216"/>
                <a:gd name="T3" fmla="*/ 62 h 71"/>
                <a:gd name="T4" fmla="*/ 4 w 216"/>
                <a:gd name="T5" fmla="*/ 33 h 71"/>
                <a:gd name="T6" fmla="*/ 7 w 216"/>
                <a:gd name="T7" fmla="*/ 29 h 71"/>
                <a:gd name="T8" fmla="*/ 203 w 216"/>
                <a:gd name="T9" fmla="*/ 0 h 71"/>
                <a:gd name="T10" fmla="*/ 211 w 216"/>
                <a:gd name="T11" fmla="*/ 3 h 71"/>
                <a:gd name="T12" fmla="*/ 215 w 216"/>
                <a:gd name="T13" fmla="*/ 33 h 71"/>
                <a:gd name="T14" fmla="*/ 207 w 216"/>
                <a:gd name="T15" fmla="*/ 40 h 71"/>
                <a:gd name="T16" fmla="*/ 15 w 216"/>
                <a:gd name="T17" fmla="*/ 70 h 71"/>
                <a:gd name="T18" fmla="*/ 7 w 216"/>
                <a:gd name="T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71">
                  <a:moveTo>
                    <a:pt x="7" y="62"/>
                  </a:moveTo>
                  <a:lnTo>
                    <a:pt x="7" y="62"/>
                  </a:lnTo>
                  <a:cubicBezTo>
                    <a:pt x="4" y="33"/>
                    <a:pt x="4" y="33"/>
                    <a:pt x="4" y="33"/>
                  </a:cubicBezTo>
                  <a:cubicBezTo>
                    <a:pt x="0" y="33"/>
                    <a:pt x="4" y="29"/>
                    <a:pt x="7" y="2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7" y="0"/>
                    <a:pt x="211" y="0"/>
                    <a:pt x="211" y="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5" y="37"/>
                    <a:pt x="211" y="40"/>
                    <a:pt x="207" y="4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1" y="70"/>
                    <a:pt x="7" y="66"/>
                    <a:pt x="7" y="62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75">
              <a:extLst>
                <a:ext uri="{FF2B5EF4-FFF2-40B4-BE49-F238E27FC236}">
                  <a16:creationId xmlns:a16="http://schemas.microsoft.com/office/drawing/2014/main" id="{39A01011-E48B-0C43-9410-1078EDE49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905" y="2057444"/>
              <a:ext cx="159404" cy="159404"/>
            </a:xfrm>
            <a:custGeom>
              <a:avLst/>
              <a:gdLst>
                <a:gd name="T0" fmla="*/ 59 w 60"/>
                <a:gd name="T1" fmla="*/ 29 h 60"/>
                <a:gd name="T2" fmla="*/ 59 w 60"/>
                <a:gd name="T3" fmla="*/ 29 h 60"/>
                <a:gd name="T4" fmla="*/ 30 w 60"/>
                <a:gd name="T5" fmla="*/ 59 h 60"/>
                <a:gd name="T6" fmla="*/ 0 w 60"/>
                <a:gd name="T7" fmla="*/ 29 h 60"/>
                <a:gd name="T8" fmla="*/ 30 w 60"/>
                <a:gd name="T9" fmla="*/ 0 h 60"/>
                <a:gd name="T10" fmla="*/ 59 w 60"/>
                <a:gd name="T1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29"/>
                  </a:moveTo>
                  <a:lnTo>
                    <a:pt x="59" y="29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5" y="59"/>
                    <a:pt x="0" y="44"/>
                    <a:pt x="0" y="29"/>
                  </a:cubicBezTo>
                  <a:cubicBezTo>
                    <a:pt x="0" y="11"/>
                    <a:pt x="15" y="0"/>
                    <a:pt x="30" y="0"/>
                  </a:cubicBezTo>
                  <a:cubicBezTo>
                    <a:pt x="44" y="0"/>
                    <a:pt x="59" y="11"/>
                    <a:pt x="59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76">
              <a:extLst>
                <a:ext uri="{FF2B5EF4-FFF2-40B4-BE49-F238E27FC236}">
                  <a16:creationId xmlns:a16="http://schemas.microsoft.com/office/drawing/2014/main" id="{040DF507-4352-5341-8BF5-CBF1EF40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085" y="1658938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30 w 60"/>
                <a:gd name="T5" fmla="*/ 59 h 60"/>
                <a:gd name="T6" fmla="*/ 0 w 60"/>
                <a:gd name="T7" fmla="*/ 30 h 60"/>
                <a:gd name="T8" fmla="*/ 30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1" y="59"/>
                    <a:pt x="0" y="44"/>
                    <a:pt x="0" y="30"/>
                  </a:cubicBezTo>
                  <a:cubicBezTo>
                    <a:pt x="0" y="11"/>
                    <a:pt x="11" y="0"/>
                    <a:pt x="30" y="0"/>
                  </a:cubicBezTo>
                  <a:cubicBezTo>
                    <a:pt x="44" y="0"/>
                    <a:pt x="59" y="11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77">
              <a:extLst>
                <a:ext uri="{FF2B5EF4-FFF2-40B4-BE49-F238E27FC236}">
                  <a16:creationId xmlns:a16="http://schemas.microsoft.com/office/drawing/2014/main" id="{03381F60-231F-6045-8518-D6075B12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876" y="2000517"/>
              <a:ext cx="170786" cy="170786"/>
            </a:xfrm>
            <a:custGeom>
              <a:avLst/>
              <a:gdLst>
                <a:gd name="T0" fmla="*/ 63 w 64"/>
                <a:gd name="T1" fmla="*/ 37 h 64"/>
                <a:gd name="T2" fmla="*/ 63 w 64"/>
                <a:gd name="T3" fmla="*/ 37 h 64"/>
                <a:gd name="T4" fmla="*/ 26 w 64"/>
                <a:gd name="T5" fmla="*/ 59 h 64"/>
                <a:gd name="T6" fmla="*/ 3 w 64"/>
                <a:gd name="T7" fmla="*/ 26 h 64"/>
                <a:gd name="T8" fmla="*/ 37 w 64"/>
                <a:gd name="T9" fmla="*/ 3 h 64"/>
                <a:gd name="T10" fmla="*/ 63 w 64"/>
                <a:gd name="T11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4">
                  <a:moveTo>
                    <a:pt x="63" y="37"/>
                  </a:moveTo>
                  <a:lnTo>
                    <a:pt x="63" y="37"/>
                  </a:lnTo>
                  <a:cubicBezTo>
                    <a:pt x="59" y="51"/>
                    <a:pt x="44" y="63"/>
                    <a:pt x="26" y="59"/>
                  </a:cubicBezTo>
                  <a:cubicBezTo>
                    <a:pt x="11" y="59"/>
                    <a:pt x="0" y="40"/>
                    <a:pt x="3" y="26"/>
                  </a:cubicBezTo>
                  <a:cubicBezTo>
                    <a:pt x="7" y="11"/>
                    <a:pt x="22" y="0"/>
                    <a:pt x="37" y="3"/>
                  </a:cubicBezTo>
                  <a:cubicBezTo>
                    <a:pt x="55" y="3"/>
                    <a:pt x="63" y="22"/>
                    <a:pt x="63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78">
              <a:extLst>
                <a:ext uri="{FF2B5EF4-FFF2-40B4-BE49-F238E27FC236}">
                  <a16:creationId xmlns:a16="http://schemas.microsoft.com/office/drawing/2014/main" id="{741533D9-6E54-CF43-8D57-ACE650153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368" y="3036638"/>
              <a:ext cx="170786" cy="170793"/>
            </a:xfrm>
            <a:custGeom>
              <a:avLst/>
              <a:gdLst>
                <a:gd name="T0" fmla="*/ 62 w 67"/>
                <a:gd name="T1" fmla="*/ 26 h 64"/>
                <a:gd name="T2" fmla="*/ 62 w 67"/>
                <a:gd name="T3" fmla="*/ 26 h 64"/>
                <a:gd name="T4" fmla="*/ 36 w 67"/>
                <a:gd name="T5" fmla="*/ 59 h 64"/>
                <a:gd name="T6" fmla="*/ 4 w 67"/>
                <a:gd name="T7" fmla="*/ 37 h 64"/>
                <a:gd name="T8" fmla="*/ 29 w 67"/>
                <a:gd name="T9" fmla="*/ 4 h 64"/>
                <a:gd name="T10" fmla="*/ 62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2" y="26"/>
                  </a:moveTo>
                  <a:lnTo>
                    <a:pt x="62" y="26"/>
                  </a:lnTo>
                  <a:cubicBezTo>
                    <a:pt x="66" y="45"/>
                    <a:pt x="55" y="59"/>
                    <a:pt x="36" y="59"/>
                  </a:cubicBezTo>
                  <a:cubicBezTo>
                    <a:pt x="22" y="63"/>
                    <a:pt x="7" y="52"/>
                    <a:pt x="4" y="37"/>
                  </a:cubicBezTo>
                  <a:cubicBezTo>
                    <a:pt x="0" y="22"/>
                    <a:pt x="11" y="8"/>
                    <a:pt x="29" y="4"/>
                  </a:cubicBezTo>
                  <a:cubicBezTo>
                    <a:pt x="43" y="0"/>
                    <a:pt x="58" y="11"/>
                    <a:pt x="62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79">
              <a:extLst>
                <a:ext uri="{FF2B5EF4-FFF2-40B4-BE49-F238E27FC236}">
                  <a16:creationId xmlns:a16="http://schemas.microsoft.com/office/drawing/2014/main" id="{E0F9A9B2-726F-424D-8ECF-8698A312C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3355446"/>
              <a:ext cx="170793" cy="170793"/>
            </a:xfrm>
            <a:custGeom>
              <a:avLst/>
              <a:gdLst>
                <a:gd name="T0" fmla="*/ 63 w 67"/>
                <a:gd name="T1" fmla="*/ 26 h 64"/>
                <a:gd name="T2" fmla="*/ 63 w 67"/>
                <a:gd name="T3" fmla="*/ 26 h 64"/>
                <a:gd name="T4" fmla="*/ 40 w 67"/>
                <a:gd name="T5" fmla="*/ 60 h 64"/>
                <a:gd name="T6" fmla="*/ 3 w 67"/>
                <a:gd name="T7" fmla="*/ 37 h 64"/>
                <a:gd name="T8" fmla="*/ 26 w 67"/>
                <a:gd name="T9" fmla="*/ 4 h 64"/>
                <a:gd name="T10" fmla="*/ 63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3" y="26"/>
                  </a:moveTo>
                  <a:lnTo>
                    <a:pt x="63" y="26"/>
                  </a:lnTo>
                  <a:cubicBezTo>
                    <a:pt x="66" y="41"/>
                    <a:pt x="55" y="56"/>
                    <a:pt x="40" y="60"/>
                  </a:cubicBezTo>
                  <a:cubicBezTo>
                    <a:pt x="26" y="63"/>
                    <a:pt x="11" y="56"/>
                    <a:pt x="3" y="37"/>
                  </a:cubicBezTo>
                  <a:cubicBezTo>
                    <a:pt x="0" y="23"/>
                    <a:pt x="11" y="8"/>
                    <a:pt x="26" y="4"/>
                  </a:cubicBezTo>
                  <a:cubicBezTo>
                    <a:pt x="44" y="0"/>
                    <a:pt x="59" y="8"/>
                    <a:pt x="63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80">
              <a:extLst>
                <a:ext uri="{FF2B5EF4-FFF2-40B4-BE49-F238E27FC236}">
                  <a16:creationId xmlns:a16="http://schemas.microsoft.com/office/drawing/2014/main" id="{EAC2E2DA-E28C-3746-ACEB-12AEB59B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888" y="3617327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8"/>
                    <a:pt x="48" y="59"/>
                    <a:pt x="29" y="59"/>
                  </a:cubicBezTo>
                  <a:cubicBezTo>
                    <a:pt x="14" y="59"/>
                    <a:pt x="0" y="48"/>
                    <a:pt x="0" y="30"/>
                  </a:cubicBezTo>
                  <a:cubicBezTo>
                    <a:pt x="0" y="15"/>
                    <a:pt x="14" y="0"/>
                    <a:pt x="29" y="0"/>
                  </a:cubicBezTo>
                  <a:cubicBezTo>
                    <a:pt x="48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81">
              <a:extLst>
                <a:ext uri="{FF2B5EF4-FFF2-40B4-BE49-F238E27FC236}">
                  <a16:creationId xmlns:a16="http://schemas.microsoft.com/office/drawing/2014/main" id="{CFCBA743-72CC-2F41-9B97-601AC56A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207" y="3207432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5"/>
                    <a:pt x="44" y="59"/>
                    <a:pt x="29" y="59"/>
                  </a:cubicBezTo>
                  <a:cubicBezTo>
                    <a:pt x="11" y="59"/>
                    <a:pt x="0" y="45"/>
                    <a:pt x="0" y="30"/>
                  </a:cubicBezTo>
                  <a:cubicBezTo>
                    <a:pt x="0" y="15"/>
                    <a:pt x="11" y="0"/>
                    <a:pt x="29" y="0"/>
                  </a:cubicBezTo>
                  <a:cubicBezTo>
                    <a:pt x="44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82">
              <a:extLst>
                <a:ext uri="{FF2B5EF4-FFF2-40B4-BE49-F238E27FC236}">
                  <a16:creationId xmlns:a16="http://schemas.microsoft.com/office/drawing/2014/main" id="{9B717FC0-0A11-A24E-864C-DF78BFCE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800" y="1909430"/>
              <a:ext cx="227720" cy="227720"/>
            </a:xfrm>
            <a:custGeom>
              <a:avLst/>
              <a:gdLst>
                <a:gd name="T0" fmla="*/ 86 w 90"/>
                <a:gd name="T1" fmla="*/ 55 h 89"/>
                <a:gd name="T2" fmla="*/ 86 w 90"/>
                <a:gd name="T3" fmla="*/ 55 h 89"/>
                <a:gd name="T4" fmla="*/ 34 w 90"/>
                <a:gd name="T5" fmla="*/ 85 h 89"/>
                <a:gd name="T6" fmla="*/ 8 w 90"/>
                <a:gd name="T7" fmla="*/ 33 h 89"/>
                <a:gd name="T8" fmla="*/ 56 w 90"/>
                <a:gd name="T9" fmla="*/ 7 h 89"/>
                <a:gd name="T10" fmla="*/ 86 w 90"/>
                <a:gd name="T11" fmla="*/ 5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9">
                  <a:moveTo>
                    <a:pt x="86" y="55"/>
                  </a:moveTo>
                  <a:lnTo>
                    <a:pt x="86" y="55"/>
                  </a:lnTo>
                  <a:cubicBezTo>
                    <a:pt x="78" y="77"/>
                    <a:pt x="56" y="88"/>
                    <a:pt x="34" y="85"/>
                  </a:cubicBezTo>
                  <a:cubicBezTo>
                    <a:pt x="15" y="77"/>
                    <a:pt x="0" y="55"/>
                    <a:pt x="8" y="33"/>
                  </a:cubicBezTo>
                  <a:cubicBezTo>
                    <a:pt x="12" y="14"/>
                    <a:pt x="34" y="0"/>
                    <a:pt x="56" y="7"/>
                  </a:cubicBezTo>
                  <a:cubicBezTo>
                    <a:pt x="78" y="11"/>
                    <a:pt x="89" y="33"/>
                    <a:pt x="86" y="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83">
              <a:extLst>
                <a:ext uri="{FF2B5EF4-FFF2-40B4-BE49-F238E27FC236}">
                  <a16:creationId xmlns:a16="http://schemas.microsoft.com/office/drawing/2014/main" id="{1F0EE82C-A129-A449-B9B2-B98B1653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731" y="1954974"/>
              <a:ext cx="216337" cy="216330"/>
            </a:xfrm>
            <a:custGeom>
              <a:avLst/>
              <a:gdLst>
                <a:gd name="T0" fmla="*/ 82 w 83"/>
                <a:gd name="T1" fmla="*/ 41 h 83"/>
                <a:gd name="T2" fmla="*/ 82 w 83"/>
                <a:gd name="T3" fmla="*/ 41 h 83"/>
                <a:gd name="T4" fmla="*/ 41 w 83"/>
                <a:gd name="T5" fmla="*/ 82 h 83"/>
                <a:gd name="T6" fmla="*/ 0 w 83"/>
                <a:gd name="T7" fmla="*/ 41 h 83"/>
                <a:gd name="T8" fmla="*/ 41 w 83"/>
                <a:gd name="T9" fmla="*/ 0 h 83"/>
                <a:gd name="T10" fmla="*/ 82 w 83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3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84">
              <a:extLst>
                <a:ext uri="{FF2B5EF4-FFF2-40B4-BE49-F238E27FC236}">
                  <a16:creationId xmlns:a16="http://schemas.microsoft.com/office/drawing/2014/main" id="{9C3D7F73-FF9D-F541-A50C-9EDFE8FD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292" y="2854463"/>
              <a:ext cx="261881" cy="284653"/>
            </a:xfrm>
            <a:custGeom>
              <a:avLst/>
              <a:gdLst>
                <a:gd name="T0" fmla="*/ 89 w 101"/>
                <a:gd name="T1" fmla="*/ 8 h 112"/>
                <a:gd name="T2" fmla="*/ 89 w 101"/>
                <a:gd name="T3" fmla="*/ 8 h 112"/>
                <a:gd name="T4" fmla="*/ 89 w 101"/>
                <a:gd name="T5" fmla="*/ 8 h 112"/>
                <a:gd name="T6" fmla="*/ 92 w 101"/>
                <a:gd name="T7" fmla="*/ 37 h 112"/>
                <a:gd name="T8" fmla="*/ 37 w 101"/>
                <a:gd name="T9" fmla="*/ 100 h 112"/>
                <a:gd name="T10" fmla="*/ 7 w 101"/>
                <a:gd name="T11" fmla="*/ 104 h 112"/>
                <a:gd name="T12" fmla="*/ 7 w 101"/>
                <a:gd name="T13" fmla="*/ 104 h 112"/>
                <a:gd name="T14" fmla="*/ 7 w 101"/>
                <a:gd name="T15" fmla="*/ 74 h 112"/>
                <a:gd name="T16" fmla="*/ 63 w 101"/>
                <a:gd name="T17" fmla="*/ 11 h 112"/>
                <a:gd name="T18" fmla="*/ 89 w 101"/>
                <a:gd name="T19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2">
                  <a:moveTo>
                    <a:pt x="89" y="8"/>
                  </a:moveTo>
                  <a:lnTo>
                    <a:pt x="89" y="8"/>
                  </a:lnTo>
                  <a:lnTo>
                    <a:pt x="89" y="8"/>
                  </a:lnTo>
                  <a:cubicBezTo>
                    <a:pt x="100" y="15"/>
                    <a:pt x="100" y="30"/>
                    <a:pt x="92" y="3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29" y="111"/>
                    <a:pt x="18" y="111"/>
                    <a:pt x="7" y="104"/>
                  </a:cubicBezTo>
                  <a:lnTo>
                    <a:pt x="7" y="104"/>
                  </a:lnTo>
                  <a:cubicBezTo>
                    <a:pt x="0" y="96"/>
                    <a:pt x="0" y="85"/>
                    <a:pt x="7" y="7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70" y="0"/>
                    <a:pt x="81" y="0"/>
                    <a:pt x="89" y="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85">
              <a:extLst>
                <a:ext uri="{FF2B5EF4-FFF2-40B4-BE49-F238E27FC236}">
                  <a16:creationId xmlns:a16="http://schemas.microsoft.com/office/drawing/2014/main" id="{332D3A6B-C829-6245-AE76-B90748B40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366" y="2956940"/>
              <a:ext cx="239102" cy="239102"/>
            </a:xfrm>
            <a:custGeom>
              <a:avLst/>
              <a:gdLst>
                <a:gd name="T0" fmla="*/ 11 w 93"/>
                <a:gd name="T1" fmla="*/ 29 h 93"/>
                <a:gd name="T2" fmla="*/ 11 w 93"/>
                <a:gd name="T3" fmla="*/ 29 h 93"/>
                <a:gd name="T4" fmla="*/ 62 w 93"/>
                <a:gd name="T5" fmla="*/ 11 h 93"/>
                <a:gd name="T6" fmla="*/ 81 w 93"/>
                <a:gd name="T7" fmla="*/ 63 h 93"/>
                <a:gd name="T8" fmla="*/ 29 w 93"/>
                <a:gd name="T9" fmla="*/ 81 h 93"/>
                <a:gd name="T10" fmla="*/ 11 w 93"/>
                <a:gd name="T11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3">
                  <a:moveTo>
                    <a:pt x="11" y="29"/>
                  </a:moveTo>
                  <a:lnTo>
                    <a:pt x="11" y="29"/>
                  </a:lnTo>
                  <a:cubicBezTo>
                    <a:pt x="18" y="7"/>
                    <a:pt x="44" y="0"/>
                    <a:pt x="62" y="11"/>
                  </a:cubicBezTo>
                  <a:cubicBezTo>
                    <a:pt x="85" y="18"/>
                    <a:pt x="92" y="44"/>
                    <a:pt x="81" y="63"/>
                  </a:cubicBezTo>
                  <a:cubicBezTo>
                    <a:pt x="74" y="85"/>
                    <a:pt x="48" y="92"/>
                    <a:pt x="29" y="81"/>
                  </a:cubicBezTo>
                  <a:cubicBezTo>
                    <a:pt x="7" y="74"/>
                    <a:pt x="0" y="48"/>
                    <a:pt x="11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86">
              <a:extLst>
                <a:ext uri="{FF2B5EF4-FFF2-40B4-BE49-F238E27FC236}">
                  <a16:creationId xmlns:a16="http://schemas.microsoft.com/office/drawing/2014/main" id="{12BB79F5-343B-BC4C-B548-244C8A22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361" y="2649515"/>
              <a:ext cx="227720" cy="227720"/>
            </a:xfrm>
            <a:custGeom>
              <a:avLst/>
              <a:gdLst>
                <a:gd name="T0" fmla="*/ 82 w 90"/>
                <a:gd name="T1" fmla="*/ 56 h 90"/>
                <a:gd name="T2" fmla="*/ 82 w 90"/>
                <a:gd name="T3" fmla="*/ 56 h 90"/>
                <a:gd name="T4" fmla="*/ 34 w 90"/>
                <a:gd name="T5" fmla="*/ 82 h 90"/>
                <a:gd name="T6" fmla="*/ 4 w 90"/>
                <a:gd name="T7" fmla="*/ 34 h 90"/>
                <a:gd name="T8" fmla="*/ 52 w 90"/>
                <a:gd name="T9" fmla="*/ 4 h 90"/>
                <a:gd name="T10" fmla="*/ 82 w 90"/>
                <a:gd name="T11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0">
                  <a:moveTo>
                    <a:pt x="82" y="56"/>
                  </a:moveTo>
                  <a:lnTo>
                    <a:pt x="82" y="56"/>
                  </a:lnTo>
                  <a:cubicBezTo>
                    <a:pt x="78" y="74"/>
                    <a:pt x="56" y="89"/>
                    <a:pt x="34" y="82"/>
                  </a:cubicBezTo>
                  <a:cubicBezTo>
                    <a:pt x="12" y="78"/>
                    <a:pt x="0" y="56"/>
                    <a:pt x="4" y="34"/>
                  </a:cubicBezTo>
                  <a:cubicBezTo>
                    <a:pt x="12" y="11"/>
                    <a:pt x="30" y="0"/>
                    <a:pt x="52" y="4"/>
                  </a:cubicBezTo>
                  <a:cubicBezTo>
                    <a:pt x="74" y="11"/>
                    <a:pt x="89" y="34"/>
                    <a:pt x="82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87">
              <a:extLst>
                <a:ext uri="{FF2B5EF4-FFF2-40B4-BE49-F238E27FC236}">
                  <a16:creationId xmlns:a16="http://schemas.microsoft.com/office/drawing/2014/main" id="{1EFD4E2E-35CA-3A44-97B2-B865BAB8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577" y="3423762"/>
              <a:ext cx="216330" cy="227720"/>
            </a:xfrm>
            <a:custGeom>
              <a:avLst/>
              <a:gdLst>
                <a:gd name="T0" fmla="*/ 82 w 83"/>
                <a:gd name="T1" fmla="*/ 41 h 86"/>
                <a:gd name="T2" fmla="*/ 82 w 83"/>
                <a:gd name="T3" fmla="*/ 41 h 86"/>
                <a:gd name="T4" fmla="*/ 45 w 83"/>
                <a:gd name="T5" fmla="*/ 85 h 86"/>
                <a:gd name="T6" fmla="*/ 0 w 83"/>
                <a:gd name="T7" fmla="*/ 45 h 86"/>
                <a:gd name="T8" fmla="*/ 37 w 83"/>
                <a:gd name="T9" fmla="*/ 4 h 86"/>
                <a:gd name="T10" fmla="*/ 82 w 83"/>
                <a:gd name="T11" fmla="*/ 4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6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7" y="82"/>
                    <a:pt x="45" y="85"/>
                  </a:cubicBezTo>
                  <a:cubicBezTo>
                    <a:pt x="22" y="85"/>
                    <a:pt x="0" y="71"/>
                    <a:pt x="0" y="45"/>
                  </a:cubicBezTo>
                  <a:cubicBezTo>
                    <a:pt x="0" y="22"/>
                    <a:pt x="15" y="4"/>
                    <a:pt x="37" y="4"/>
                  </a:cubicBezTo>
                  <a:cubicBezTo>
                    <a:pt x="60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88">
              <a:extLst>
                <a:ext uri="{FF2B5EF4-FFF2-40B4-BE49-F238E27FC236}">
                  <a16:creationId xmlns:a16="http://schemas.microsoft.com/office/drawing/2014/main" id="{1DA5C3C0-741F-5440-B997-698C0998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258" y="2535655"/>
              <a:ext cx="239109" cy="227720"/>
            </a:xfrm>
            <a:custGeom>
              <a:avLst/>
              <a:gdLst>
                <a:gd name="T0" fmla="*/ 85 w 94"/>
                <a:gd name="T1" fmla="*/ 33 h 90"/>
                <a:gd name="T2" fmla="*/ 85 w 94"/>
                <a:gd name="T3" fmla="*/ 33 h 90"/>
                <a:gd name="T4" fmla="*/ 56 w 94"/>
                <a:gd name="T5" fmla="*/ 85 h 90"/>
                <a:gd name="T6" fmla="*/ 8 w 94"/>
                <a:gd name="T7" fmla="*/ 55 h 90"/>
                <a:gd name="T8" fmla="*/ 37 w 94"/>
                <a:gd name="T9" fmla="*/ 7 h 90"/>
                <a:gd name="T10" fmla="*/ 85 w 94"/>
                <a:gd name="T11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0">
                  <a:moveTo>
                    <a:pt x="85" y="33"/>
                  </a:moveTo>
                  <a:lnTo>
                    <a:pt x="85" y="33"/>
                  </a:lnTo>
                  <a:cubicBezTo>
                    <a:pt x="93" y="55"/>
                    <a:pt x="78" y="78"/>
                    <a:pt x="56" y="85"/>
                  </a:cubicBezTo>
                  <a:cubicBezTo>
                    <a:pt x="37" y="89"/>
                    <a:pt x="15" y="78"/>
                    <a:pt x="8" y="55"/>
                  </a:cubicBezTo>
                  <a:cubicBezTo>
                    <a:pt x="0" y="33"/>
                    <a:pt x="15" y="11"/>
                    <a:pt x="37" y="7"/>
                  </a:cubicBezTo>
                  <a:cubicBezTo>
                    <a:pt x="56" y="0"/>
                    <a:pt x="82" y="11"/>
                    <a:pt x="85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9" name="Rectángulo 453">
            <a:extLst>
              <a:ext uri="{FF2B5EF4-FFF2-40B4-BE49-F238E27FC236}">
                <a16:creationId xmlns:a16="http://schemas.microsoft.com/office/drawing/2014/main" id="{D3FF976F-3834-C849-8FB9-A5D35A6DBBDB}"/>
              </a:ext>
            </a:extLst>
          </p:cNvPr>
          <p:cNvSpPr/>
          <p:nvPr/>
        </p:nvSpPr>
        <p:spPr>
          <a:xfrm>
            <a:off x="7553349" y="4719166"/>
            <a:ext cx="89510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800" b="1" dirty="0">
                <a:solidFill>
                  <a:schemeClr val="accent3"/>
                </a:solidFill>
                <a:latin typeface="Montserrat Black" pitchFamily="2" charset="77"/>
              </a:rPr>
              <a:t>SECTION BREAK</a:t>
            </a:r>
          </a:p>
        </p:txBody>
      </p:sp>
      <p:sp>
        <p:nvSpPr>
          <p:cNvPr id="60" name="Rectángulo 453">
            <a:extLst>
              <a:ext uri="{FF2B5EF4-FFF2-40B4-BE49-F238E27FC236}">
                <a16:creationId xmlns:a16="http://schemas.microsoft.com/office/drawing/2014/main" id="{A8A49E75-4C26-9D4C-A744-E222FF0A2FB7}"/>
              </a:ext>
            </a:extLst>
          </p:cNvPr>
          <p:cNvSpPr/>
          <p:nvPr/>
        </p:nvSpPr>
        <p:spPr>
          <a:xfrm>
            <a:off x="16046763" y="3887956"/>
            <a:ext cx="650598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8000" b="1" dirty="0">
                <a:solidFill>
                  <a:schemeClr val="accent3"/>
                </a:solidFill>
                <a:latin typeface="Montserrat Black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702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11414235" cy="1650971"/>
            <a:chOff x="9177101" y="9686052"/>
            <a:chExt cx="11414235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11414235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985237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BAR CHARTS EXAMPLE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D980A2-88E8-B241-B34D-F26A60A02512}"/>
              </a:ext>
            </a:extLst>
          </p:cNvPr>
          <p:cNvGrpSpPr/>
          <p:nvPr/>
        </p:nvGrpSpPr>
        <p:grpSpPr>
          <a:xfrm>
            <a:off x="2228491" y="3857546"/>
            <a:ext cx="19920667" cy="8248472"/>
            <a:chOff x="2750147" y="3857546"/>
            <a:chExt cx="19920667" cy="8248472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89673830-18EB-244B-BB69-36E02417BA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69325061"/>
                </p:ext>
              </p:extLst>
            </p:nvPr>
          </p:nvGraphicFramePr>
          <p:xfrm>
            <a:off x="9616966" y="3857546"/>
            <a:ext cx="13053848" cy="82484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E613F4-DBA0-CD4F-B382-AF27E16A90FB}"/>
                </a:ext>
              </a:extLst>
            </p:cNvPr>
            <p:cNvGrpSpPr/>
            <p:nvPr/>
          </p:nvGrpSpPr>
          <p:grpSpPr>
            <a:xfrm>
              <a:off x="2750147" y="4240797"/>
              <a:ext cx="5881463" cy="1677873"/>
              <a:chOff x="16088004" y="4717085"/>
              <a:chExt cx="5881463" cy="1677873"/>
            </a:xfrm>
          </p:grpSpPr>
          <p:sp>
            <p:nvSpPr>
              <p:cNvPr id="10" name="Rectángulo 456">
                <a:extLst>
                  <a:ext uri="{FF2B5EF4-FFF2-40B4-BE49-F238E27FC236}">
                    <a16:creationId xmlns:a16="http://schemas.microsoft.com/office/drawing/2014/main" id="{935A6015-AF53-C146-A023-79894DADEC6A}"/>
                  </a:ext>
                </a:extLst>
              </p:cNvPr>
              <p:cNvSpPr/>
              <p:nvPr/>
            </p:nvSpPr>
            <p:spPr>
              <a:xfrm>
                <a:off x="16088004" y="4717085"/>
                <a:ext cx="357822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400" b="1" dirty="0">
                    <a:solidFill>
                      <a:schemeClr val="accent1"/>
                    </a:solidFill>
                    <a:latin typeface="Montserrat SemiBold" pitchFamily="2" charset="77"/>
                  </a:rPr>
                  <a:t>HEADACHE</a:t>
                </a:r>
              </a:p>
            </p:txBody>
          </p:sp>
          <p:sp>
            <p:nvSpPr>
              <p:cNvPr id="11" name="Rectángulo 457">
                <a:extLst>
                  <a:ext uri="{FF2B5EF4-FFF2-40B4-BE49-F238E27FC236}">
                    <a16:creationId xmlns:a16="http://schemas.microsoft.com/office/drawing/2014/main" id="{8ADA4557-6FFF-A547-881E-A0912AFFFFE7}"/>
                  </a:ext>
                </a:extLst>
              </p:cNvPr>
              <p:cNvSpPr/>
              <p:nvPr/>
            </p:nvSpPr>
            <p:spPr>
              <a:xfrm>
                <a:off x="16120479" y="5440851"/>
                <a:ext cx="58489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50000"/>
                      </a:schemeClr>
                    </a:solidFill>
                    <a:latin typeface="Montserrat Light" pitchFamily="2" charset="77"/>
                  </a:rPr>
                  <a:t>COVID-19 is an infectious disease caused by a new virus.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D211D0-2922-0A4C-9186-F139378633F2}"/>
                </a:ext>
              </a:extLst>
            </p:cNvPr>
            <p:cNvGrpSpPr/>
            <p:nvPr/>
          </p:nvGrpSpPr>
          <p:grpSpPr>
            <a:xfrm>
              <a:off x="2750147" y="7306073"/>
              <a:ext cx="5881463" cy="1677873"/>
              <a:chOff x="16088004" y="4717085"/>
              <a:chExt cx="5881463" cy="1677873"/>
            </a:xfrm>
          </p:grpSpPr>
          <p:sp>
            <p:nvSpPr>
              <p:cNvPr id="13" name="Rectángulo 456">
                <a:extLst>
                  <a:ext uri="{FF2B5EF4-FFF2-40B4-BE49-F238E27FC236}">
                    <a16:creationId xmlns:a16="http://schemas.microsoft.com/office/drawing/2014/main" id="{5D60754F-D9D0-7A41-BD85-0BC6820CA21F}"/>
                  </a:ext>
                </a:extLst>
              </p:cNvPr>
              <p:cNvSpPr/>
              <p:nvPr/>
            </p:nvSpPr>
            <p:spPr>
              <a:xfrm>
                <a:off x="16088004" y="4717085"/>
                <a:ext cx="274626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400" b="1" dirty="0">
                    <a:solidFill>
                      <a:schemeClr val="accent2"/>
                    </a:solidFill>
                    <a:latin typeface="Montserrat SemiBold" pitchFamily="2" charset="77"/>
                  </a:rPr>
                  <a:t>FATIGUE</a:t>
                </a:r>
              </a:p>
            </p:txBody>
          </p:sp>
          <p:sp>
            <p:nvSpPr>
              <p:cNvPr id="14" name="Rectángulo 457">
                <a:extLst>
                  <a:ext uri="{FF2B5EF4-FFF2-40B4-BE49-F238E27FC236}">
                    <a16:creationId xmlns:a16="http://schemas.microsoft.com/office/drawing/2014/main" id="{8A1CF0A6-E654-0A49-9D0E-CBAE39F1BFD4}"/>
                  </a:ext>
                </a:extLst>
              </p:cNvPr>
              <p:cNvSpPr/>
              <p:nvPr/>
            </p:nvSpPr>
            <p:spPr>
              <a:xfrm>
                <a:off x="16120479" y="5440851"/>
                <a:ext cx="58489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50000"/>
                      </a:schemeClr>
                    </a:solidFill>
                    <a:latin typeface="Montserrat Light" pitchFamily="2" charset="77"/>
                  </a:rPr>
                  <a:t>COVID-19 is an infectious disease caused by a new virus.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696546-54CA-5046-9EB0-F3AED0323F74}"/>
                </a:ext>
              </a:extLst>
            </p:cNvPr>
            <p:cNvGrpSpPr/>
            <p:nvPr/>
          </p:nvGrpSpPr>
          <p:grpSpPr>
            <a:xfrm>
              <a:off x="2782622" y="10396614"/>
              <a:ext cx="5881463" cy="1677873"/>
              <a:chOff x="16088004" y="4717085"/>
              <a:chExt cx="5881463" cy="1677873"/>
            </a:xfrm>
          </p:grpSpPr>
          <p:sp>
            <p:nvSpPr>
              <p:cNvPr id="16" name="Rectángulo 456">
                <a:extLst>
                  <a:ext uri="{FF2B5EF4-FFF2-40B4-BE49-F238E27FC236}">
                    <a16:creationId xmlns:a16="http://schemas.microsoft.com/office/drawing/2014/main" id="{70CAD3E2-CA53-714D-B9F7-D5374FC22D70}"/>
                  </a:ext>
                </a:extLst>
              </p:cNvPr>
              <p:cNvSpPr/>
              <p:nvPr/>
            </p:nvSpPr>
            <p:spPr>
              <a:xfrm>
                <a:off x="16088004" y="4717085"/>
                <a:ext cx="381546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400" b="1" dirty="0">
                    <a:solidFill>
                      <a:schemeClr val="accent3"/>
                    </a:solidFill>
                    <a:latin typeface="Montserrat SemiBold" pitchFamily="2" charset="77"/>
                  </a:rPr>
                  <a:t>DRY COUGH</a:t>
                </a:r>
              </a:p>
            </p:txBody>
          </p:sp>
          <p:sp>
            <p:nvSpPr>
              <p:cNvPr id="17" name="Rectángulo 457">
                <a:extLst>
                  <a:ext uri="{FF2B5EF4-FFF2-40B4-BE49-F238E27FC236}">
                    <a16:creationId xmlns:a16="http://schemas.microsoft.com/office/drawing/2014/main" id="{BE255004-606E-4E4C-8502-777ADF20D3CF}"/>
                  </a:ext>
                </a:extLst>
              </p:cNvPr>
              <p:cNvSpPr/>
              <p:nvPr/>
            </p:nvSpPr>
            <p:spPr>
              <a:xfrm>
                <a:off x="16120479" y="5440851"/>
                <a:ext cx="58489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50000"/>
                      </a:schemeClr>
                    </a:solidFill>
                    <a:latin typeface="Montserrat Light" pitchFamily="2" charset="77"/>
                  </a:rPr>
                  <a:t>COVID-19 is an infectious disease caused by a new virus.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01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10997288" cy="1650971"/>
            <a:chOff x="9177102" y="9686052"/>
            <a:chExt cx="10997288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10997288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942277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PIE CHARTS EXAMPLE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DA1AF4-C092-B249-8101-2084FA9B50E8}"/>
              </a:ext>
            </a:extLst>
          </p:cNvPr>
          <p:cNvGrpSpPr/>
          <p:nvPr/>
        </p:nvGrpSpPr>
        <p:grpSpPr>
          <a:xfrm>
            <a:off x="9927560" y="3692189"/>
            <a:ext cx="4522530" cy="8931580"/>
            <a:chOff x="16823980" y="1804316"/>
            <a:chExt cx="5213688" cy="102965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E9735C-B20D-0644-B584-4FA6FDC8B579}"/>
                </a:ext>
              </a:extLst>
            </p:cNvPr>
            <p:cNvGrpSpPr/>
            <p:nvPr/>
          </p:nvGrpSpPr>
          <p:grpSpPr>
            <a:xfrm>
              <a:off x="16823980" y="1804316"/>
              <a:ext cx="5213688" cy="5053684"/>
              <a:chOff x="3716158" y="4640353"/>
              <a:chExt cx="5213688" cy="5053684"/>
            </a:xfrm>
          </p:grpSpPr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B5427D02-FABF-354C-8098-75D5358230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3711501"/>
                  </p:ext>
                </p:extLst>
              </p:nvPr>
            </p:nvGraphicFramePr>
            <p:xfrm>
              <a:off x="3716158" y="4640353"/>
              <a:ext cx="5213688" cy="50536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1CC9F-FDAE-6C4F-9D3C-8309426D67FB}"/>
                  </a:ext>
                </a:extLst>
              </p:cNvPr>
              <p:cNvSpPr txBox="1"/>
              <p:nvPr/>
            </p:nvSpPr>
            <p:spPr>
              <a:xfrm>
                <a:off x="4949367" y="6644907"/>
                <a:ext cx="2747270" cy="117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000" b="1" dirty="0">
                    <a:solidFill>
                      <a:schemeClr val="accent1"/>
                    </a:solidFill>
                    <a:latin typeface="Montserrat SemiBold" pitchFamily="2" charset="77"/>
                    <a:cs typeface="Cairo" pitchFamily="2" charset="-78"/>
                  </a:rPr>
                  <a:t>25%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C1F112-A153-DA48-B919-22161C03A5E8}"/>
                </a:ext>
              </a:extLst>
            </p:cNvPr>
            <p:cNvGrpSpPr/>
            <p:nvPr/>
          </p:nvGrpSpPr>
          <p:grpSpPr>
            <a:xfrm>
              <a:off x="16823980" y="7047185"/>
              <a:ext cx="5213688" cy="5053684"/>
              <a:chOff x="15342021" y="4640353"/>
              <a:chExt cx="5213688" cy="5053684"/>
            </a:xfrm>
          </p:grpSpPr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DA413BFC-8609-3C4C-8BD5-06E74FEC02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519622"/>
                  </p:ext>
                </p:extLst>
              </p:nvPr>
            </p:nvGraphicFramePr>
            <p:xfrm>
              <a:off x="15342021" y="4640353"/>
              <a:ext cx="5213688" cy="50536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8D5B20-DA9C-3741-8B4A-BC6A6F7A2C99}"/>
                  </a:ext>
                </a:extLst>
              </p:cNvPr>
              <p:cNvSpPr txBox="1"/>
              <p:nvPr/>
            </p:nvSpPr>
            <p:spPr>
              <a:xfrm>
                <a:off x="16575230" y="6644907"/>
                <a:ext cx="2747270" cy="117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000" b="1" dirty="0">
                    <a:solidFill>
                      <a:schemeClr val="accent3"/>
                    </a:solidFill>
                    <a:latin typeface="Montserrat SemiBold" pitchFamily="2" charset="77"/>
                    <a:cs typeface="Cairo" pitchFamily="2" charset="-78"/>
                  </a:rPr>
                  <a:t>40%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0738FD-B85E-0640-B0DB-4F575BBE0F15}"/>
              </a:ext>
            </a:extLst>
          </p:cNvPr>
          <p:cNvGrpSpPr/>
          <p:nvPr/>
        </p:nvGrpSpPr>
        <p:grpSpPr>
          <a:xfrm>
            <a:off x="14670806" y="8923372"/>
            <a:ext cx="8220725" cy="3242195"/>
            <a:chOff x="14670806" y="4699445"/>
            <a:chExt cx="8220725" cy="3242195"/>
          </a:xfrm>
        </p:grpSpPr>
        <p:sp>
          <p:nvSpPr>
            <p:cNvPr id="23" name="Rectángulo 8">
              <a:extLst>
                <a:ext uri="{FF2B5EF4-FFF2-40B4-BE49-F238E27FC236}">
                  <a16:creationId xmlns:a16="http://schemas.microsoft.com/office/drawing/2014/main" id="{2786A06E-0ECD-2842-8236-BE6EF4702ED5}"/>
                </a:ext>
              </a:extLst>
            </p:cNvPr>
            <p:cNvSpPr/>
            <p:nvPr/>
          </p:nvSpPr>
          <p:spPr>
            <a:xfrm flipH="1">
              <a:off x="14670806" y="5694871"/>
              <a:ext cx="8220725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 Light" pitchFamily="2" charset="77"/>
                  <a:cs typeface="Cairo" pitchFamily="2" charset="-78"/>
                </a:rPr>
                <a:t>The disease causes respiratory illness with symptoms such as a cough, fever, and in more severe cases, difficulty breathing. The disease causes respiratory illness with symptoms such as a cough.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0D3BA5-BDE5-5049-A9EB-1C08C006BAF7}"/>
                </a:ext>
              </a:extLst>
            </p:cNvPr>
            <p:cNvSpPr txBox="1"/>
            <p:nvPr/>
          </p:nvSpPr>
          <p:spPr>
            <a:xfrm>
              <a:off x="14670806" y="4699445"/>
              <a:ext cx="726087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F01C87-AD87-5A45-A8B1-66AC7FCD468F}"/>
              </a:ext>
            </a:extLst>
          </p:cNvPr>
          <p:cNvGrpSpPr/>
          <p:nvPr/>
        </p:nvGrpSpPr>
        <p:grpSpPr>
          <a:xfrm flipH="1">
            <a:off x="1486119" y="4320748"/>
            <a:ext cx="8220725" cy="3242195"/>
            <a:chOff x="14670806" y="4699445"/>
            <a:chExt cx="8220725" cy="3242195"/>
          </a:xfrm>
        </p:grpSpPr>
        <p:sp>
          <p:nvSpPr>
            <p:cNvPr id="27" name="Rectángulo 8">
              <a:extLst>
                <a:ext uri="{FF2B5EF4-FFF2-40B4-BE49-F238E27FC236}">
                  <a16:creationId xmlns:a16="http://schemas.microsoft.com/office/drawing/2014/main" id="{24E863B4-92A8-8D42-9D39-E19C3DEF54E9}"/>
                </a:ext>
              </a:extLst>
            </p:cNvPr>
            <p:cNvSpPr/>
            <p:nvPr/>
          </p:nvSpPr>
          <p:spPr>
            <a:xfrm flipH="1">
              <a:off x="14670806" y="5694871"/>
              <a:ext cx="8220725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ontserrat Light" pitchFamily="2" charset="77"/>
                  <a:cs typeface="Cairo" pitchFamily="2" charset="-78"/>
                </a:rPr>
                <a:t>The disease causes respiratory illness with symptoms such as a cough, fever, and in more severe cases, difficulty breathing. The disease causes respiratory illness with symptoms such as a cough.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7A1047-E904-9747-993B-9AA20EC3CE89}"/>
                </a:ext>
              </a:extLst>
            </p:cNvPr>
            <p:cNvSpPr txBox="1"/>
            <p:nvPr/>
          </p:nvSpPr>
          <p:spPr>
            <a:xfrm>
              <a:off x="14670806" y="4699445"/>
              <a:ext cx="726087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1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7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ACB4E98-D3F9-E04D-B754-2AC1025F5D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ECADDA5-A800-8743-820D-1DB9C2AB6F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EBBB47A-7FC8-034B-A037-296CA591BD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17C55E74-29AF-7F41-9CED-F3984FCCCF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6400800" cy="1650971"/>
            <a:chOff x="9177102" y="9686052"/>
            <a:chExt cx="6400800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6400800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462017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OUR TEAM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F55F80-C9EF-754C-804A-086853E6CA8E}"/>
              </a:ext>
            </a:extLst>
          </p:cNvPr>
          <p:cNvGrpSpPr/>
          <p:nvPr/>
        </p:nvGrpSpPr>
        <p:grpSpPr>
          <a:xfrm>
            <a:off x="1282173" y="8369427"/>
            <a:ext cx="21813303" cy="3030260"/>
            <a:chOff x="1282173" y="8907309"/>
            <a:chExt cx="21813303" cy="30302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5644D7-DD5C-084F-A154-2CC6543CFD61}"/>
                </a:ext>
              </a:extLst>
            </p:cNvPr>
            <p:cNvSpPr txBox="1"/>
            <p:nvPr/>
          </p:nvSpPr>
          <p:spPr>
            <a:xfrm>
              <a:off x="1499315" y="890730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3"/>
                  </a:solidFill>
                  <a:latin typeface="Montserrat SemiBold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KATY M.</a:t>
              </a:r>
            </a:p>
          </p:txBody>
        </p:sp>
        <p:sp>
          <p:nvSpPr>
            <p:cNvPr id="34" name="Rectángulo 8">
              <a:extLst>
                <a:ext uri="{FF2B5EF4-FFF2-40B4-BE49-F238E27FC236}">
                  <a16:creationId xmlns:a16="http://schemas.microsoft.com/office/drawing/2014/main" id="{8FB32143-4AA1-C44A-93E9-89FFBEA19944}"/>
                </a:ext>
              </a:extLst>
            </p:cNvPr>
            <p:cNvSpPr/>
            <p:nvPr/>
          </p:nvSpPr>
          <p:spPr>
            <a:xfrm flipH="1">
              <a:off x="1282173" y="9690800"/>
              <a:ext cx="503354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18D735-E123-924E-BC32-3DE07F77F878}"/>
                </a:ext>
              </a:extLst>
            </p:cNvPr>
            <p:cNvSpPr txBox="1"/>
            <p:nvPr/>
          </p:nvSpPr>
          <p:spPr>
            <a:xfrm>
              <a:off x="7092569" y="890730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3"/>
                  </a:solidFill>
                  <a:latin typeface="Montserrat SemiBold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MATT S.</a:t>
              </a:r>
            </a:p>
          </p:txBody>
        </p:sp>
        <p:sp>
          <p:nvSpPr>
            <p:cNvPr id="36" name="Rectángulo 8">
              <a:extLst>
                <a:ext uri="{FF2B5EF4-FFF2-40B4-BE49-F238E27FC236}">
                  <a16:creationId xmlns:a16="http://schemas.microsoft.com/office/drawing/2014/main" id="{B8EA514C-F584-0549-BAF6-3CE30557DECA}"/>
                </a:ext>
              </a:extLst>
            </p:cNvPr>
            <p:cNvSpPr/>
            <p:nvPr/>
          </p:nvSpPr>
          <p:spPr>
            <a:xfrm flipH="1">
              <a:off x="6875427" y="9690800"/>
              <a:ext cx="503354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57E61-968F-F949-B07A-53DE041EF49B}"/>
                </a:ext>
              </a:extLst>
            </p:cNvPr>
            <p:cNvSpPr txBox="1"/>
            <p:nvPr/>
          </p:nvSpPr>
          <p:spPr>
            <a:xfrm>
              <a:off x="12685818" y="890730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3"/>
                  </a:solidFill>
                  <a:latin typeface="Montserrat SemiBold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AMANDA M.</a:t>
              </a:r>
            </a:p>
          </p:txBody>
        </p:sp>
        <p:sp>
          <p:nvSpPr>
            <p:cNvPr id="40" name="Rectángulo 8">
              <a:extLst>
                <a:ext uri="{FF2B5EF4-FFF2-40B4-BE49-F238E27FC236}">
                  <a16:creationId xmlns:a16="http://schemas.microsoft.com/office/drawing/2014/main" id="{C1E1C9CA-6016-3F4F-A7AC-129E3E14B971}"/>
                </a:ext>
              </a:extLst>
            </p:cNvPr>
            <p:cNvSpPr/>
            <p:nvPr/>
          </p:nvSpPr>
          <p:spPr>
            <a:xfrm flipH="1">
              <a:off x="12468676" y="9690800"/>
              <a:ext cx="503354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F8AADA-E9F5-6C49-ACF1-B056ADD8175B}"/>
                </a:ext>
              </a:extLst>
            </p:cNvPr>
            <p:cNvSpPr txBox="1"/>
            <p:nvPr/>
          </p:nvSpPr>
          <p:spPr>
            <a:xfrm>
              <a:off x="18279074" y="890730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3"/>
                  </a:solidFill>
                  <a:latin typeface="Montserrat SemiBold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TYLOR L.</a:t>
              </a:r>
            </a:p>
          </p:txBody>
        </p:sp>
        <p:sp>
          <p:nvSpPr>
            <p:cNvPr id="42" name="Rectángulo 8">
              <a:extLst>
                <a:ext uri="{FF2B5EF4-FFF2-40B4-BE49-F238E27FC236}">
                  <a16:creationId xmlns:a16="http://schemas.microsoft.com/office/drawing/2014/main" id="{02E9A243-DCE8-464E-AFB5-976F61776F60}"/>
                </a:ext>
              </a:extLst>
            </p:cNvPr>
            <p:cNvSpPr/>
            <p:nvPr/>
          </p:nvSpPr>
          <p:spPr>
            <a:xfrm flipH="1">
              <a:off x="18061932" y="9690800"/>
              <a:ext cx="503354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6626642" cy="1650971"/>
            <a:chOff x="9177102" y="9686052"/>
            <a:chExt cx="6626642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6626642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493757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SYMPTOMS</a:t>
              </a:r>
            </a:p>
          </p:txBody>
        </p:sp>
      </p:grpSp>
      <p:sp>
        <p:nvSpPr>
          <p:cNvPr id="5" name="Freeform 283">
            <a:extLst>
              <a:ext uri="{FF2B5EF4-FFF2-40B4-BE49-F238E27FC236}">
                <a16:creationId xmlns:a16="http://schemas.microsoft.com/office/drawing/2014/main" id="{5F855488-48EE-5044-A0C5-4DC65C24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622" y="9817419"/>
            <a:ext cx="4030638" cy="1628199"/>
          </a:xfrm>
          <a:custGeom>
            <a:avLst/>
            <a:gdLst>
              <a:gd name="T0" fmla="*/ 1528 w 1563"/>
              <a:gd name="T1" fmla="*/ 629 h 630"/>
              <a:gd name="T2" fmla="*/ 0 w 1563"/>
              <a:gd name="T3" fmla="*/ 629 h 630"/>
              <a:gd name="T4" fmla="*/ 0 w 1563"/>
              <a:gd name="T5" fmla="*/ 0 h 630"/>
              <a:gd name="T6" fmla="*/ 1562 w 1563"/>
              <a:gd name="T7" fmla="*/ 0 h 630"/>
              <a:gd name="T8" fmla="*/ 1528 w 1563"/>
              <a:gd name="T9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3" h="630">
                <a:moveTo>
                  <a:pt x="1528" y="629"/>
                </a:moveTo>
                <a:lnTo>
                  <a:pt x="0" y="629"/>
                </a:lnTo>
                <a:lnTo>
                  <a:pt x="0" y="0"/>
                </a:lnTo>
                <a:lnTo>
                  <a:pt x="1562" y="0"/>
                </a:lnTo>
                <a:lnTo>
                  <a:pt x="1528" y="62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284">
            <a:extLst>
              <a:ext uri="{FF2B5EF4-FFF2-40B4-BE49-F238E27FC236}">
                <a16:creationId xmlns:a16="http://schemas.microsoft.com/office/drawing/2014/main" id="{B922E3DB-E7DE-4444-A6F5-6DC7A6E82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900" y="4397691"/>
            <a:ext cx="2835113" cy="5362801"/>
          </a:xfrm>
          <a:custGeom>
            <a:avLst/>
            <a:gdLst>
              <a:gd name="T0" fmla="*/ 781 w 1100"/>
              <a:gd name="T1" fmla="*/ 1281 h 2078"/>
              <a:gd name="T2" fmla="*/ 781 w 1100"/>
              <a:gd name="T3" fmla="*/ 1281 h 2078"/>
              <a:gd name="T4" fmla="*/ 781 w 1100"/>
              <a:gd name="T5" fmla="*/ 1188 h 2078"/>
              <a:gd name="T6" fmla="*/ 1099 w 1100"/>
              <a:gd name="T7" fmla="*/ 618 h 2078"/>
              <a:gd name="T8" fmla="*/ 552 w 1100"/>
              <a:gd name="T9" fmla="*/ 0 h 2078"/>
              <a:gd name="T10" fmla="*/ 0 w 1100"/>
              <a:gd name="T11" fmla="*/ 618 h 2078"/>
              <a:gd name="T12" fmla="*/ 322 w 1100"/>
              <a:gd name="T13" fmla="*/ 1188 h 2078"/>
              <a:gd name="T14" fmla="*/ 322 w 1100"/>
              <a:gd name="T15" fmla="*/ 1292 h 2078"/>
              <a:gd name="T16" fmla="*/ 263 w 1100"/>
              <a:gd name="T17" fmla="*/ 1373 h 2078"/>
              <a:gd name="T18" fmla="*/ 56 w 1100"/>
              <a:gd name="T19" fmla="*/ 1436 h 2078"/>
              <a:gd name="T20" fmla="*/ 256 w 1100"/>
              <a:gd name="T21" fmla="*/ 1755 h 2078"/>
              <a:gd name="T22" fmla="*/ 322 w 1100"/>
              <a:gd name="T23" fmla="*/ 1769 h 2078"/>
              <a:gd name="T24" fmla="*/ 322 w 1100"/>
              <a:gd name="T25" fmla="*/ 1840 h 2078"/>
              <a:gd name="T26" fmla="*/ 552 w 1100"/>
              <a:gd name="T27" fmla="*/ 2077 h 2078"/>
              <a:gd name="T28" fmla="*/ 781 w 1100"/>
              <a:gd name="T29" fmla="*/ 1840 h 2078"/>
              <a:gd name="T30" fmla="*/ 781 w 1100"/>
              <a:gd name="T31" fmla="*/ 1766 h 2078"/>
              <a:gd name="T32" fmla="*/ 818 w 1100"/>
              <a:gd name="T33" fmla="*/ 1758 h 2078"/>
              <a:gd name="T34" fmla="*/ 1051 w 1100"/>
              <a:gd name="T35" fmla="*/ 1525 h 2078"/>
              <a:gd name="T36" fmla="*/ 1014 w 1100"/>
              <a:gd name="T37" fmla="*/ 1433 h 2078"/>
              <a:gd name="T38" fmla="*/ 837 w 1100"/>
              <a:gd name="T39" fmla="*/ 1366 h 2078"/>
              <a:gd name="T40" fmla="*/ 781 w 1100"/>
              <a:gd name="T41" fmla="*/ 1281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0" h="2078">
                <a:moveTo>
                  <a:pt x="781" y="1281"/>
                </a:moveTo>
                <a:lnTo>
                  <a:pt x="781" y="1281"/>
                </a:lnTo>
                <a:cubicBezTo>
                  <a:pt x="781" y="1188"/>
                  <a:pt x="781" y="1188"/>
                  <a:pt x="781" y="1188"/>
                </a:cubicBezTo>
                <a:cubicBezTo>
                  <a:pt x="995" y="1096"/>
                  <a:pt x="1099" y="874"/>
                  <a:pt x="1099" y="618"/>
                </a:cubicBezTo>
                <a:cubicBezTo>
                  <a:pt x="1099" y="278"/>
                  <a:pt x="881" y="0"/>
                  <a:pt x="552" y="0"/>
                </a:cubicBezTo>
                <a:cubicBezTo>
                  <a:pt x="222" y="0"/>
                  <a:pt x="0" y="278"/>
                  <a:pt x="0" y="618"/>
                </a:cubicBezTo>
                <a:cubicBezTo>
                  <a:pt x="0" y="874"/>
                  <a:pt x="104" y="1096"/>
                  <a:pt x="322" y="1188"/>
                </a:cubicBezTo>
                <a:cubicBezTo>
                  <a:pt x="322" y="1292"/>
                  <a:pt x="322" y="1292"/>
                  <a:pt x="322" y="1292"/>
                </a:cubicBezTo>
                <a:cubicBezTo>
                  <a:pt x="322" y="1329"/>
                  <a:pt x="296" y="1362"/>
                  <a:pt x="263" y="1373"/>
                </a:cubicBezTo>
                <a:cubicBezTo>
                  <a:pt x="56" y="1436"/>
                  <a:pt x="56" y="1436"/>
                  <a:pt x="56" y="1436"/>
                </a:cubicBezTo>
                <a:cubicBezTo>
                  <a:pt x="256" y="1755"/>
                  <a:pt x="256" y="1755"/>
                  <a:pt x="256" y="1755"/>
                </a:cubicBezTo>
                <a:cubicBezTo>
                  <a:pt x="256" y="1755"/>
                  <a:pt x="282" y="1762"/>
                  <a:pt x="322" y="1769"/>
                </a:cubicBezTo>
                <a:cubicBezTo>
                  <a:pt x="322" y="1840"/>
                  <a:pt x="322" y="1840"/>
                  <a:pt x="322" y="1840"/>
                </a:cubicBezTo>
                <a:cubicBezTo>
                  <a:pt x="322" y="1969"/>
                  <a:pt x="426" y="2077"/>
                  <a:pt x="552" y="2077"/>
                </a:cubicBezTo>
                <a:cubicBezTo>
                  <a:pt x="678" y="2077"/>
                  <a:pt x="781" y="1969"/>
                  <a:pt x="781" y="1840"/>
                </a:cubicBezTo>
                <a:cubicBezTo>
                  <a:pt x="781" y="1766"/>
                  <a:pt x="781" y="1766"/>
                  <a:pt x="781" y="1766"/>
                </a:cubicBezTo>
                <a:cubicBezTo>
                  <a:pt x="793" y="1762"/>
                  <a:pt x="804" y="1762"/>
                  <a:pt x="818" y="1758"/>
                </a:cubicBezTo>
                <a:cubicBezTo>
                  <a:pt x="1010" y="1725"/>
                  <a:pt x="1051" y="1525"/>
                  <a:pt x="1051" y="1525"/>
                </a:cubicBezTo>
                <a:cubicBezTo>
                  <a:pt x="1014" y="1433"/>
                  <a:pt x="1014" y="1433"/>
                  <a:pt x="1014" y="1433"/>
                </a:cubicBezTo>
                <a:cubicBezTo>
                  <a:pt x="837" y="1366"/>
                  <a:pt x="837" y="1366"/>
                  <a:pt x="837" y="1366"/>
                </a:cubicBezTo>
                <a:cubicBezTo>
                  <a:pt x="804" y="1351"/>
                  <a:pt x="781" y="1318"/>
                  <a:pt x="781" y="1281"/>
                </a:cubicBezTo>
              </a:path>
            </a:pathLst>
          </a:custGeom>
          <a:solidFill>
            <a:srgbClr val="FFD3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285">
            <a:extLst>
              <a:ext uri="{FF2B5EF4-FFF2-40B4-BE49-F238E27FC236}">
                <a16:creationId xmlns:a16="http://schemas.microsoft.com/office/drawing/2014/main" id="{8227ED75-5732-D048-AC63-028B6EEF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670" y="8086749"/>
            <a:ext cx="5453889" cy="3358868"/>
          </a:xfrm>
          <a:custGeom>
            <a:avLst/>
            <a:gdLst>
              <a:gd name="T0" fmla="*/ 2109 w 2114"/>
              <a:gd name="T1" fmla="*/ 681 h 1300"/>
              <a:gd name="T2" fmla="*/ 2109 w 2114"/>
              <a:gd name="T3" fmla="*/ 681 h 1300"/>
              <a:gd name="T4" fmla="*/ 2109 w 2114"/>
              <a:gd name="T5" fmla="*/ 644 h 1300"/>
              <a:gd name="T6" fmla="*/ 1498 w 2114"/>
              <a:gd name="T7" fmla="*/ 0 h 1300"/>
              <a:gd name="T8" fmla="*/ 1498 w 2114"/>
              <a:gd name="T9" fmla="*/ 0 h 1300"/>
              <a:gd name="T10" fmla="*/ 1036 w 2114"/>
              <a:gd name="T11" fmla="*/ 229 h 1300"/>
              <a:gd name="T12" fmla="*/ 577 w 2114"/>
              <a:gd name="T13" fmla="*/ 0 h 1300"/>
              <a:gd name="T14" fmla="*/ 0 w 2114"/>
              <a:gd name="T15" fmla="*/ 640 h 1300"/>
              <a:gd name="T16" fmla="*/ 0 w 2114"/>
              <a:gd name="T17" fmla="*/ 677 h 1300"/>
              <a:gd name="T18" fmla="*/ 0 w 2114"/>
              <a:gd name="T19" fmla="*/ 1062 h 1300"/>
              <a:gd name="T20" fmla="*/ 0 w 2114"/>
              <a:gd name="T21" fmla="*/ 1151 h 1300"/>
              <a:gd name="T22" fmla="*/ 189 w 2114"/>
              <a:gd name="T23" fmla="*/ 1299 h 1300"/>
              <a:gd name="T24" fmla="*/ 318 w 2114"/>
              <a:gd name="T25" fmla="*/ 1299 h 1300"/>
              <a:gd name="T26" fmla="*/ 352 w 2114"/>
              <a:gd name="T27" fmla="*/ 1299 h 1300"/>
              <a:gd name="T28" fmla="*/ 352 w 2114"/>
              <a:gd name="T29" fmla="*/ 785 h 1300"/>
              <a:gd name="T30" fmla="*/ 396 w 2114"/>
              <a:gd name="T31" fmla="*/ 744 h 1300"/>
              <a:gd name="T32" fmla="*/ 440 w 2114"/>
              <a:gd name="T33" fmla="*/ 785 h 1300"/>
              <a:gd name="T34" fmla="*/ 440 w 2114"/>
              <a:gd name="T35" fmla="*/ 1299 h 1300"/>
              <a:gd name="T36" fmla="*/ 474 w 2114"/>
              <a:gd name="T37" fmla="*/ 1299 h 1300"/>
              <a:gd name="T38" fmla="*/ 1051 w 2114"/>
              <a:gd name="T39" fmla="*/ 1299 h 1300"/>
              <a:gd name="T40" fmla="*/ 1051 w 2114"/>
              <a:gd name="T41" fmla="*/ 1299 h 1300"/>
              <a:gd name="T42" fmla="*/ 1661 w 2114"/>
              <a:gd name="T43" fmla="*/ 1299 h 1300"/>
              <a:gd name="T44" fmla="*/ 1698 w 2114"/>
              <a:gd name="T45" fmla="*/ 1299 h 1300"/>
              <a:gd name="T46" fmla="*/ 1698 w 2114"/>
              <a:gd name="T47" fmla="*/ 785 h 1300"/>
              <a:gd name="T48" fmla="*/ 1743 w 2114"/>
              <a:gd name="T49" fmla="*/ 744 h 1300"/>
              <a:gd name="T50" fmla="*/ 1787 w 2114"/>
              <a:gd name="T51" fmla="*/ 785 h 1300"/>
              <a:gd name="T52" fmla="*/ 1787 w 2114"/>
              <a:gd name="T53" fmla="*/ 1299 h 1300"/>
              <a:gd name="T54" fmla="*/ 1820 w 2114"/>
              <a:gd name="T55" fmla="*/ 1299 h 1300"/>
              <a:gd name="T56" fmla="*/ 1983 w 2114"/>
              <a:gd name="T57" fmla="*/ 1299 h 1300"/>
              <a:gd name="T58" fmla="*/ 2113 w 2114"/>
              <a:gd name="T59" fmla="*/ 1125 h 1300"/>
              <a:gd name="T60" fmla="*/ 2113 w 2114"/>
              <a:gd name="T61" fmla="*/ 1033 h 1300"/>
              <a:gd name="T62" fmla="*/ 2109 w 2114"/>
              <a:gd name="T63" fmla="*/ 681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14" h="1300">
                <a:moveTo>
                  <a:pt x="2109" y="681"/>
                </a:moveTo>
                <a:lnTo>
                  <a:pt x="2109" y="681"/>
                </a:lnTo>
                <a:cubicBezTo>
                  <a:pt x="2109" y="644"/>
                  <a:pt x="2109" y="644"/>
                  <a:pt x="2109" y="644"/>
                </a:cubicBezTo>
                <a:cubicBezTo>
                  <a:pt x="2109" y="285"/>
                  <a:pt x="1835" y="144"/>
                  <a:pt x="1498" y="0"/>
                </a:cubicBezTo>
                <a:lnTo>
                  <a:pt x="1498" y="0"/>
                </a:lnTo>
                <a:cubicBezTo>
                  <a:pt x="1414" y="144"/>
                  <a:pt x="1244" y="229"/>
                  <a:pt x="1036" y="229"/>
                </a:cubicBezTo>
                <a:cubicBezTo>
                  <a:pt x="837" y="229"/>
                  <a:pt x="663" y="137"/>
                  <a:pt x="577" y="0"/>
                </a:cubicBezTo>
                <a:cubicBezTo>
                  <a:pt x="241" y="89"/>
                  <a:pt x="0" y="322"/>
                  <a:pt x="0" y="640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0" y="1151"/>
                  <a:pt x="0" y="1151"/>
                  <a:pt x="0" y="1151"/>
                </a:cubicBezTo>
                <a:cubicBezTo>
                  <a:pt x="0" y="1233"/>
                  <a:pt x="85" y="1299"/>
                  <a:pt x="189" y="1299"/>
                </a:cubicBezTo>
                <a:cubicBezTo>
                  <a:pt x="318" y="1299"/>
                  <a:pt x="318" y="1299"/>
                  <a:pt x="318" y="1299"/>
                </a:cubicBezTo>
                <a:cubicBezTo>
                  <a:pt x="337" y="1299"/>
                  <a:pt x="344" y="1299"/>
                  <a:pt x="352" y="1299"/>
                </a:cubicBezTo>
                <a:cubicBezTo>
                  <a:pt x="352" y="785"/>
                  <a:pt x="352" y="785"/>
                  <a:pt x="352" y="785"/>
                </a:cubicBezTo>
                <a:cubicBezTo>
                  <a:pt x="352" y="763"/>
                  <a:pt x="374" y="744"/>
                  <a:pt x="396" y="744"/>
                </a:cubicBezTo>
                <a:cubicBezTo>
                  <a:pt x="422" y="744"/>
                  <a:pt x="440" y="763"/>
                  <a:pt x="440" y="785"/>
                </a:cubicBezTo>
                <a:cubicBezTo>
                  <a:pt x="440" y="1299"/>
                  <a:pt x="440" y="1299"/>
                  <a:pt x="440" y="1299"/>
                </a:cubicBezTo>
                <a:cubicBezTo>
                  <a:pt x="448" y="1299"/>
                  <a:pt x="455" y="1299"/>
                  <a:pt x="474" y="1299"/>
                </a:cubicBezTo>
                <a:cubicBezTo>
                  <a:pt x="1051" y="1299"/>
                  <a:pt x="1051" y="1299"/>
                  <a:pt x="1051" y="1299"/>
                </a:cubicBezTo>
                <a:lnTo>
                  <a:pt x="1051" y="1299"/>
                </a:lnTo>
                <a:cubicBezTo>
                  <a:pt x="1661" y="1299"/>
                  <a:pt x="1661" y="1299"/>
                  <a:pt x="1661" y="1299"/>
                </a:cubicBezTo>
                <a:cubicBezTo>
                  <a:pt x="1680" y="1299"/>
                  <a:pt x="1691" y="1299"/>
                  <a:pt x="1698" y="1299"/>
                </a:cubicBezTo>
                <a:cubicBezTo>
                  <a:pt x="1698" y="785"/>
                  <a:pt x="1698" y="785"/>
                  <a:pt x="1698" y="785"/>
                </a:cubicBezTo>
                <a:cubicBezTo>
                  <a:pt x="1698" y="763"/>
                  <a:pt x="1717" y="744"/>
                  <a:pt x="1743" y="744"/>
                </a:cubicBezTo>
                <a:cubicBezTo>
                  <a:pt x="1765" y="744"/>
                  <a:pt x="1787" y="763"/>
                  <a:pt x="1787" y="785"/>
                </a:cubicBezTo>
                <a:cubicBezTo>
                  <a:pt x="1787" y="1299"/>
                  <a:pt x="1787" y="1299"/>
                  <a:pt x="1787" y="1299"/>
                </a:cubicBezTo>
                <a:cubicBezTo>
                  <a:pt x="1794" y="1299"/>
                  <a:pt x="1802" y="1299"/>
                  <a:pt x="1820" y="1299"/>
                </a:cubicBezTo>
                <a:cubicBezTo>
                  <a:pt x="1983" y="1299"/>
                  <a:pt x="1983" y="1299"/>
                  <a:pt x="1983" y="1299"/>
                </a:cubicBezTo>
                <a:cubicBezTo>
                  <a:pt x="2083" y="1299"/>
                  <a:pt x="2113" y="1207"/>
                  <a:pt x="2113" y="1125"/>
                </a:cubicBezTo>
                <a:cubicBezTo>
                  <a:pt x="2113" y="1033"/>
                  <a:pt x="2113" y="1033"/>
                  <a:pt x="2113" y="1033"/>
                </a:cubicBezTo>
                <a:lnTo>
                  <a:pt x="2109" y="6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286">
            <a:extLst>
              <a:ext uri="{FF2B5EF4-FFF2-40B4-BE49-F238E27FC236}">
                <a16:creationId xmlns:a16="http://schemas.microsoft.com/office/drawing/2014/main" id="{27265C27-8F91-AF47-A831-B141F6BA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180" y="3908098"/>
            <a:ext cx="3176693" cy="2083631"/>
          </a:xfrm>
          <a:custGeom>
            <a:avLst/>
            <a:gdLst>
              <a:gd name="T0" fmla="*/ 1188 w 1230"/>
              <a:gd name="T1" fmla="*/ 792 h 808"/>
              <a:gd name="T2" fmla="*/ 1188 w 1230"/>
              <a:gd name="T3" fmla="*/ 792 h 808"/>
              <a:gd name="T4" fmla="*/ 1069 w 1230"/>
              <a:gd name="T5" fmla="*/ 422 h 808"/>
              <a:gd name="T6" fmla="*/ 615 w 1230"/>
              <a:gd name="T7" fmla="*/ 300 h 808"/>
              <a:gd name="T8" fmla="*/ 163 w 1230"/>
              <a:gd name="T9" fmla="*/ 518 h 808"/>
              <a:gd name="T10" fmla="*/ 89 w 1230"/>
              <a:gd name="T11" fmla="*/ 807 h 808"/>
              <a:gd name="T12" fmla="*/ 271 w 1230"/>
              <a:gd name="T13" fmla="*/ 152 h 808"/>
              <a:gd name="T14" fmla="*/ 1092 w 1230"/>
              <a:gd name="T15" fmla="*/ 237 h 808"/>
              <a:gd name="T16" fmla="*/ 1188 w 1230"/>
              <a:gd name="T17" fmla="*/ 792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808">
                <a:moveTo>
                  <a:pt x="1188" y="792"/>
                </a:moveTo>
                <a:lnTo>
                  <a:pt x="1188" y="792"/>
                </a:lnTo>
                <a:cubicBezTo>
                  <a:pt x="1188" y="792"/>
                  <a:pt x="1184" y="622"/>
                  <a:pt x="1069" y="422"/>
                </a:cubicBezTo>
                <a:cubicBezTo>
                  <a:pt x="1018" y="329"/>
                  <a:pt x="774" y="296"/>
                  <a:pt x="615" y="300"/>
                </a:cubicBezTo>
                <a:cubicBezTo>
                  <a:pt x="471" y="304"/>
                  <a:pt x="237" y="348"/>
                  <a:pt x="163" y="518"/>
                </a:cubicBezTo>
                <a:cubicBezTo>
                  <a:pt x="97" y="674"/>
                  <a:pt x="104" y="759"/>
                  <a:pt x="89" y="807"/>
                </a:cubicBezTo>
                <a:cubicBezTo>
                  <a:pt x="75" y="703"/>
                  <a:pt x="0" y="322"/>
                  <a:pt x="271" y="152"/>
                </a:cubicBezTo>
                <a:cubicBezTo>
                  <a:pt x="515" y="0"/>
                  <a:pt x="911" y="18"/>
                  <a:pt x="1092" y="237"/>
                </a:cubicBezTo>
                <a:cubicBezTo>
                  <a:pt x="1229" y="392"/>
                  <a:pt x="1188" y="792"/>
                  <a:pt x="1188" y="792"/>
                </a:cubicBezTo>
              </a:path>
            </a:pathLst>
          </a:custGeom>
          <a:solidFill>
            <a:srgbClr val="A58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287">
            <a:extLst>
              <a:ext uri="{FF2B5EF4-FFF2-40B4-BE49-F238E27FC236}">
                <a16:creationId xmlns:a16="http://schemas.microsoft.com/office/drawing/2014/main" id="{167DBB97-2C9D-F144-AFF9-6DA59A18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273" y="6185294"/>
            <a:ext cx="1821757" cy="1411862"/>
          </a:xfrm>
          <a:custGeom>
            <a:avLst/>
            <a:gdLst>
              <a:gd name="T0" fmla="*/ 704 w 705"/>
              <a:gd name="T1" fmla="*/ 430 h 549"/>
              <a:gd name="T2" fmla="*/ 704 w 705"/>
              <a:gd name="T3" fmla="*/ 430 h 549"/>
              <a:gd name="T4" fmla="*/ 348 w 705"/>
              <a:gd name="T5" fmla="*/ 548 h 549"/>
              <a:gd name="T6" fmla="*/ 0 w 705"/>
              <a:gd name="T7" fmla="*/ 430 h 549"/>
              <a:gd name="T8" fmla="*/ 0 w 705"/>
              <a:gd name="T9" fmla="*/ 37 h 549"/>
              <a:gd name="T10" fmla="*/ 348 w 705"/>
              <a:gd name="T11" fmla="*/ 0 h 549"/>
              <a:gd name="T12" fmla="*/ 704 w 705"/>
              <a:gd name="T13" fmla="*/ 37 h 549"/>
              <a:gd name="T14" fmla="*/ 704 w 705"/>
              <a:gd name="T15" fmla="*/ 43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549">
                <a:moveTo>
                  <a:pt x="704" y="430"/>
                </a:moveTo>
                <a:lnTo>
                  <a:pt x="704" y="430"/>
                </a:lnTo>
                <a:cubicBezTo>
                  <a:pt x="704" y="430"/>
                  <a:pt x="570" y="548"/>
                  <a:pt x="348" y="548"/>
                </a:cubicBezTo>
                <a:cubicBezTo>
                  <a:pt x="137" y="548"/>
                  <a:pt x="0" y="430"/>
                  <a:pt x="0" y="43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174" y="0"/>
                  <a:pt x="348" y="0"/>
                </a:cubicBezTo>
                <a:cubicBezTo>
                  <a:pt x="544" y="4"/>
                  <a:pt x="704" y="37"/>
                  <a:pt x="704" y="37"/>
                </a:cubicBezTo>
                <a:lnTo>
                  <a:pt x="704" y="4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288">
            <a:extLst>
              <a:ext uri="{FF2B5EF4-FFF2-40B4-BE49-F238E27FC236}">
                <a16:creationId xmlns:a16="http://schemas.microsoft.com/office/drawing/2014/main" id="{5EB7F9EB-C96F-A246-9753-C968B03A7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111" y="6230838"/>
            <a:ext cx="113860" cy="1115826"/>
          </a:xfrm>
          <a:custGeom>
            <a:avLst/>
            <a:gdLst>
              <a:gd name="T0" fmla="*/ 37 w 42"/>
              <a:gd name="T1" fmla="*/ 429 h 430"/>
              <a:gd name="T2" fmla="*/ 37 w 42"/>
              <a:gd name="T3" fmla="*/ 429 h 430"/>
              <a:gd name="T4" fmla="*/ 8 w 42"/>
              <a:gd name="T5" fmla="*/ 429 h 430"/>
              <a:gd name="T6" fmla="*/ 0 w 42"/>
              <a:gd name="T7" fmla="*/ 425 h 430"/>
              <a:gd name="T8" fmla="*/ 0 w 42"/>
              <a:gd name="T9" fmla="*/ 3 h 430"/>
              <a:gd name="T10" fmla="*/ 8 w 42"/>
              <a:gd name="T11" fmla="*/ 0 h 430"/>
              <a:gd name="T12" fmla="*/ 37 w 42"/>
              <a:gd name="T13" fmla="*/ 0 h 430"/>
              <a:gd name="T14" fmla="*/ 41 w 42"/>
              <a:gd name="T15" fmla="*/ 3 h 430"/>
              <a:gd name="T16" fmla="*/ 41 w 42"/>
              <a:gd name="T17" fmla="*/ 425 h 430"/>
              <a:gd name="T18" fmla="*/ 37 w 42"/>
              <a:gd name="T19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430">
                <a:moveTo>
                  <a:pt x="37" y="429"/>
                </a:moveTo>
                <a:lnTo>
                  <a:pt x="37" y="429"/>
                </a:lnTo>
                <a:cubicBezTo>
                  <a:pt x="8" y="429"/>
                  <a:pt x="8" y="429"/>
                  <a:pt x="8" y="429"/>
                </a:cubicBezTo>
                <a:cubicBezTo>
                  <a:pt x="4" y="429"/>
                  <a:pt x="0" y="429"/>
                  <a:pt x="0" y="425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4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1" y="0"/>
                  <a:pt x="41" y="0"/>
                  <a:pt x="41" y="3"/>
                </a:cubicBezTo>
                <a:cubicBezTo>
                  <a:pt x="41" y="425"/>
                  <a:pt x="41" y="425"/>
                  <a:pt x="41" y="425"/>
                </a:cubicBezTo>
                <a:cubicBezTo>
                  <a:pt x="41" y="429"/>
                  <a:pt x="41" y="429"/>
                  <a:pt x="37" y="429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289">
            <a:extLst>
              <a:ext uri="{FF2B5EF4-FFF2-40B4-BE49-F238E27FC236}">
                <a16:creationId xmlns:a16="http://schemas.microsoft.com/office/drawing/2014/main" id="{E4A15753-C38C-5744-881E-61DBB00E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868" y="6219448"/>
            <a:ext cx="102477" cy="1104444"/>
          </a:xfrm>
          <a:custGeom>
            <a:avLst/>
            <a:gdLst>
              <a:gd name="T0" fmla="*/ 33 w 41"/>
              <a:gd name="T1" fmla="*/ 426 h 427"/>
              <a:gd name="T2" fmla="*/ 33 w 41"/>
              <a:gd name="T3" fmla="*/ 426 h 427"/>
              <a:gd name="T4" fmla="*/ 4 w 41"/>
              <a:gd name="T5" fmla="*/ 426 h 427"/>
              <a:gd name="T6" fmla="*/ 0 w 41"/>
              <a:gd name="T7" fmla="*/ 422 h 427"/>
              <a:gd name="T8" fmla="*/ 0 w 41"/>
              <a:gd name="T9" fmla="*/ 4 h 427"/>
              <a:gd name="T10" fmla="*/ 4 w 41"/>
              <a:gd name="T11" fmla="*/ 0 h 427"/>
              <a:gd name="T12" fmla="*/ 33 w 41"/>
              <a:gd name="T13" fmla="*/ 0 h 427"/>
              <a:gd name="T14" fmla="*/ 40 w 41"/>
              <a:gd name="T15" fmla="*/ 4 h 427"/>
              <a:gd name="T16" fmla="*/ 40 w 41"/>
              <a:gd name="T17" fmla="*/ 422 h 427"/>
              <a:gd name="T18" fmla="*/ 33 w 41"/>
              <a:gd name="T19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27">
                <a:moveTo>
                  <a:pt x="33" y="426"/>
                </a:moveTo>
                <a:lnTo>
                  <a:pt x="33" y="426"/>
                </a:lnTo>
                <a:cubicBezTo>
                  <a:pt x="4" y="426"/>
                  <a:pt x="4" y="426"/>
                  <a:pt x="4" y="426"/>
                </a:cubicBezTo>
                <a:cubicBezTo>
                  <a:pt x="0" y="426"/>
                  <a:pt x="0" y="426"/>
                  <a:pt x="0" y="422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0"/>
                  <a:pt x="40" y="4"/>
                </a:cubicBezTo>
                <a:cubicBezTo>
                  <a:pt x="40" y="422"/>
                  <a:pt x="40" y="422"/>
                  <a:pt x="40" y="422"/>
                </a:cubicBezTo>
                <a:cubicBezTo>
                  <a:pt x="40" y="426"/>
                  <a:pt x="37" y="426"/>
                  <a:pt x="33" y="42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290">
            <a:extLst>
              <a:ext uri="{FF2B5EF4-FFF2-40B4-BE49-F238E27FC236}">
                <a16:creationId xmlns:a16="http://schemas.microsoft.com/office/drawing/2014/main" id="{5A276848-D5A1-2843-A168-B383FAF5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479" y="5456591"/>
            <a:ext cx="797019" cy="330190"/>
          </a:xfrm>
          <a:custGeom>
            <a:avLst/>
            <a:gdLst>
              <a:gd name="T0" fmla="*/ 14 w 308"/>
              <a:gd name="T1" fmla="*/ 129 h 130"/>
              <a:gd name="T2" fmla="*/ 14 w 308"/>
              <a:gd name="T3" fmla="*/ 129 h 130"/>
              <a:gd name="T4" fmla="*/ 3 w 308"/>
              <a:gd name="T5" fmla="*/ 122 h 130"/>
              <a:gd name="T6" fmla="*/ 7 w 308"/>
              <a:gd name="T7" fmla="*/ 103 h 130"/>
              <a:gd name="T8" fmla="*/ 296 w 308"/>
              <a:gd name="T9" fmla="*/ 103 h 130"/>
              <a:gd name="T10" fmla="*/ 299 w 308"/>
              <a:gd name="T11" fmla="*/ 122 h 130"/>
              <a:gd name="T12" fmla="*/ 281 w 308"/>
              <a:gd name="T13" fmla="*/ 126 h 130"/>
              <a:gd name="T14" fmla="*/ 25 w 308"/>
              <a:gd name="T15" fmla="*/ 126 h 130"/>
              <a:gd name="T16" fmla="*/ 14 w 308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130">
                <a:moveTo>
                  <a:pt x="14" y="129"/>
                </a:moveTo>
                <a:lnTo>
                  <a:pt x="14" y="129"/>
                </a:lnTo>
                <a:cubicBezTo>
                  <a:pt x="11" y="129"/>
                  <a:pt x="7" y="126"/>
                  <a:pt x="3" y="122"/>
                </a:cubicBezTo>
                <a:cubicBezTo>
                  <a:pt x="0" y="114"/>
                  <a:pt x="0" y="107"/>
                  <a:pt x="7" y="103"/>
                </a:cubicBezTo>
                <a:cubicBezTo>
                  <a:pt x="7" y="100"/>
                  <a:pt x="155" y="0"/>
                  <a:pt x="296" y="103"/>
                </a:cubicBezTo>
                <a:cubicBezTo>
                  <a:pt x="303" y="107"/>
                  <a:pt x="307" y="114"/>
                  <a:pt x="299" y="122"/>
                </a:cubicBezTo>
                <a:cubicBezTo>
                  <a:pt x="296" y="129"/>
                  <a:pt x="285" y="129"/>
                  <a:pt x="281" y="126"/>
                </a:cubicBezTo>
                <a:cubicBezTo>
                  <a:pt x="155" y="37"/>
                  <a:pt x="25" y="126"/>
                  <a:pt x="25" y="126"/>
                </a:cubicBezTo>
                <a:cubicBezTo>
                  <a:pt x="22" y="129"/>
                  <a:pt x="18" y="129"/>
                  <a:pt x="14" y="129"/>
                </a:cubicBezTo>
              </a:path>
            </a:pathLst>
          </a:custGeom>
          <a:solidFill>
            <a:srgbClr val="A58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291">
            <a:extLst>
              <a:ext uri="{FF2B5EF4-FFF2-40B4-BE49-F238E27FC236}">
                <a16:creationId xmlns:a16="http://schemas.microsoft.com/office/drawing/2014/main" id="{60C0AB26-2232-9642-A69F-48BD0BE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2588" y="5627377"/>
            <a:ext cx="307418" cy="307425"/>
          </a:xfrm>
          <a:custGeom>
            <a:avLst/>
            <a:gdLst>
              <a:gd name="T0" fmla="*/ 119 w 120"/>
              <a:gd name="T1" fmla="*/ 60 h 120"/>
              <a:gd name="T2" fmla="*/ 119 w 120"/>
              <a:gd name="T3" fmla="*/ 60 h 120"/>
              <a:gd name="T4" fmla="*/ 59 w 120"/>
              <a:gd name="T5" fmla="*/ 119 h 120"/>
              <a:gd name="T6" fmla="*/ 0 w 120"/>
              <a:gd name="T7" fmla="*/ 60 h 120"/>
              <a:gd name="T8" fmla="*/ 59 w 120"/>
              <a:gd name="T9" fmla="*/ 0 h 120"/>
              <a:gd name="T10" fmla="*/ 119 w 120"/>
              <a:gd name="T11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119" y="60"/>
                </a:moveTo>
                <a:lnTo>
                  <a:pt x="119" y="60"/>
                </a:lnTo>
                <a:cubicBezTo>
                  <a:pt x="119" y="93"/>
                  <a:pt x="93" y="119"/>
                  <a:pt x="59" y="119"/>
                </a:cubicBezTo>
                <a:cubicBezTo>
                  <a:pt x="26" y="119"/>
                  <a:pt x="0" y="93"/>
                  <a:pt x="0" y="60"/>
                </a:cubicBezTo>
                <a:cubicBezTo>
                  <a:pt x="0" y="26"/>
                  <a:pt x="26" y="0"/>
                  <a:pt x="59" y="0"/>
                </a:cubicBezTo>
                <a:cubicBezTo>
                  <a:pt x="93" y="0"/>
                  <a:pt x="119" y="26"/>
                  <a:pt x="119" y="60"/>
                </a:cubicBezTo>
              </a:path>
            </a:pathLst>
          </a:custGeom>
          <a:solidFill>
            <a:srgbClr val="A58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292">
            <a:extLst>
              <a:ext uri="{FF2B5EF4-FFF2-40B4-BE49-F238E27FC236}">
                <a16:creationId xmlns:a16="http://schemas.microsoft.com/office/drawing/2014/main" id="{6C2CC102-F3EB-3C4A-8B23-3835D60C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341" y="5456591"/>
            <a:ext cx="797019" cy="330190"/>
          </a:xfrm>
          <a:custGeom>
            <a:avLst/>
            <a:gdLst>
              <a:gd name="T0" fmla="*/ 18 w 307"/>
              <a:gd name="T1" fmla="*/ 129 h 130"/>
              <a:gd name="T2" fmla="*/ 18 w 307"/>
              <a:gd name="T3" fmla="*/ 129 h 130"/>
              <a:gd name="T4" fmla="*/ 7 w 307"/>
              <a:gd name="T5" fmla="*/ 122 h 130"/>
              <a:gd name="T6" fmla="*/ 11 w 307"/>
              <a:gd name="T7" fmla="*/ 103 h 130"/>
              <a:gd name="T8" fmla="*/ 299 w 307"/>
              <a:gd name="T9" fmla="*/ 103 h 130"/>
              <a:gd name="T10" fmla="*/ 302 w 307"/>
              <a:gd name="T11" fmla="*/ 122 h 130"/>
              <a:gd name="T12" fmla="*/ 280 w 307"/>
              <a:gd name="T13" fmla="*/ 126 h 130"/>
              <a:gd name="T14" fmla="*/ 26 w 307"/>
              <a:gd name="T15" fmla="*/ 126 h 130"/>
              <a:gd name="T16" fmla="*/ 18 w 307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130">
                <a:moveTo>
                  <a:pt x="18" y="129"/>
                </a:moveTo>
                <a:lnTo>
                  <a:pt x="18" y="129"/>
                </a:lnTo>
                <a:cubicBezTo>
                  <a:pt x="15" y="129"/>
                  <a:pt x="7" y="126"/>
                  <a:pt x="7" y="122"/>
                </a:cubicBezTo>
                <a:cubicBezTo>
                  <a:pt x="0" y="114"/>
                  <a:pt x="4" y="107"/>
                  <a:pt x="11" y="103"/>
                </a:cubicBezTo>
                <a:cubicBezTo>
                  <a:pt x="11" y="100"/>
                  <a:pt x="159" y="0"/>
                  <a:pt x="299" y="103"/>
                </a:cubicBezTo>
                <a:cubicBezTo>
                  <a:pt x="306" y="107"/>
                  <a:pt x="306" y="114"/>
                  <a:pt x="302" y="122"/>
                </a:cubicBezTo>
                <a:cubicBezTo>
                  <a:pt x="299" y="129"/>
                  <a:pt x="288" y="129"/>
                  <a:pt x="280" y="126"/>
                </a:cubicBezTo>
                <a:cubicBezTo>
                  <a:pt x="155" y="37"/>
                  <a:pt x="29" y="126"/>
                  <a:pt x="26" y="126"/>
                </a:cubicBezTo>
                <a:cubicBezTo>
                  <a:pt x="26" y="129"/>
                  <a:pt x="22" y="129"/>
                  <a:pt x="18" y="129"/>
                </a:cubicBezTo>
              </a:path>
            </a:pathLst>
          </a:custGeom>
          <a:solidFill>
            <a:srgbClr val="A58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293">
            <a:extLst>
              <a:ext uri="{FF2B5EF4-FFF2-40B4-BE49-F238E27FC236}">
                <a16:creationId xmlns:a16="http://schemas.microsoft.com/office/drawing/2014/main" id="{2766437C-D023-A945-92F9-A61273C9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833" y="5627377"/>
            <a:ext cx="307425" cy="307425"/>
          </a:xfrm>
          <a:custGeom>
            <a:avLst/>
            <a:gdLst>
              <a:gd name="T0" fmla="*/ 119 w 120"/>
              <a:gd name="T1" fmla="*/ 60 h 120"/>
              <a:gd name="T2" fmla="*/ 119 w 120"/>
              <a:gd name="T3" fmla="*/ 60 h 120"/>
              <a:gd name="T4" fmla="*/ 59 w 120"/>
              <a:gd name="T5" fmla="*/ 119 h 120"/>
              <a:gd name="T6" fmla="*/ 0 w 120"/>
              <a:gd name="T7" fmla="*/ 60 h 120"/>
              <a:gd name="T8" fmla="*/ 59 w 120"/>
              <a:gd name="T9" fmla="*/ 0 h 120"/>
              <a:gd name="T10" fmla="*/ 119 w 120"/>
              <a:gd name="T11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119" y="60"/>
                </a:moveTo>
                <a:lnTo>
                  <a:pt x="119" y="60"/>
                </a:lnTo>
                <a:cubicBezTo>
                  <a:pt x="119" y="93"/>
                  <a:pt x="89" y="119"/>
                  <a:pt x="59" y="119"/>
                </a:cubicBezTo>
                <a:cubicBezTo>
                  <a:pt x="26" y="119"/>
                  <a:pt x="0" y="93"/>
                  <a:pt x="0" y="60"/>
                </a:cubicBezTo>
                <a:cubicBezTo>
                  <a:pt x="0" y="26"/>
                  <a:pt x="26" y="0"/>
                  <a:pt x="59" y="0"/>
                </a:cubicBezTo>
                <a:cubicBezTo>
                  <a:pt x="89" y="0"/>
                  <a:pt x="119" y="26"/>
                  <a:pt x="119" y="60"/>
                </a:cubicBezTo>
              </a:path>
            </a:pathLst>
          </a:custGeom>
          <a:solidFill>
            <a:srgbClr val="A58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Freeform 294">
            <a:extLst>
              <a:ext uri="{FF2B5EF4-FFF2-40B4-BE49-F238E27FC236}">
                <a16:creationId xmlns:a16="http://schemas.microsoft.com/office/drawing/2014/main" id="{88319ED6-F436-2445-A648-78C6ED81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672" y="6617961"/>
            <a:ext cx="535145" cy="694541"/>
          </a:xfrm>
          <a:custGeom>
            <a:avLst/>
            <a:gdLst>
              <a:gd name="T0" fmla="*/ 193 w 209"/>
              <a:gd name="T1" fmla="*/ 270 h 271"/>
              <a:gd name="T2" fmla="*/ 193 w 209"/>
              <a:gd name="T3" fmla="*/ 270 h 271"/>
              <a:gd name="T4" fmla="*/ 182 w 209"/>
              <a:gd name="T5" fmla="*/ 263 h 271"/>
              <a:gd name="T6" fmla="*/ 4 w 209"/>
              <a:gd name="T7" fmla="*/ 26 h 271"/>
              <a:gd name="T8" fmla="*/ 8 w 209"/>
              <a:gd name="T9" fmla="*/ 3 h 271"/>
              <a:gd name="T10" fmla="*/ 30 w 209"/>
              <a:gd name="T11" fmla="*/ 7 h 271"/>
              <a:gd name="T12" fmla="*/ 204 w 209"/>
              <a:gd name="T13" fmla="*/ 248 h 271"/>
              <a:gd name="T14" fmla="*/ 200 w 209"/>
              <a:gd name="T15" fmla="*/ 266 h 271"/>
              <a:gd name="T16" fmla="*/ 193 w 20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71">
                <a:moveTo>
                  <a:pt x="193" y="270"/>
                </a:moveTo>
                <a:lnTo>
                  <a:pt x="193" y="270"/>
                </a:lnTo>
                <a:cubicBezTo>
                  <a:pt x="189" y="270"/>
                  <a:pt x="182" y="266"/>
                  <a:pt x="182" y="263"/>
                </a:cubicBezTo>
                <a:cubicBezTo>
                  <a:pt x="4" y="26"/>
                  <a:pt x="4" y="26"/>
                  <a:pt x="4" y="26"/>
                </a:cubicBezTo>
                <a:cubicBezTo>
                  <a:pt x="0" y="18"/>
                  <a:pt x="0" y="11"/>
                  <a:pt x="8" y="3"/>
                </a:cubicBezTo>
                <a:cubicBezTo>
                  <a:pt x="15" y="0"/>
                  <a:pt x="23" y="0"/>
                  <a:pt x="30" y="7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208" y="251"/>
                  <a:pt x="208" y="263"/>
                  <a:pt x="200" y="266"/>
                </a:cubicBezTo>
                <a:cubicBezTo>
                  <a:pt x="197" y="270"/>
                  <a:pt x="197" y="270"/>
                  <a:pt x="193" y="27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295">
            <a:extLst>
              <a:ext uri="{FF2B5EF4-FFF2-40B4-BE49-F238E27FC236}">
                <a16:creationId xmlns:a16="http://schemas.microsoft.com/office/drawing/2014/main" id="{441593DB-B42C-8D42-8793-39A3E8AC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745" y="6003118"/>
            <a:ext cx="614843" cy="352962"/>
          </a:xfrm>
          <a:custGeom>
            <a:avLst/>
            <a:gdLst>
              <a:gd name="T0" fmla="*/ 222 w 237"/>
              <a:gd name="T1" fmla="*/ 137 h 138"/>
              <a:gd name="T2" fmla="*/ 222 w 237"/>
              <a:gd name="T3" fmla="*/ 137 h 138"/>
              <a:gd name="T4" fmla="*/ 214 w 237"/>
              <a:gd name="T5" fmla="*/ 137 h 138"/>
              <a:gd name="T6" fmla="*/ 7 w 237"/>
              <a:gd name="T7" fmla="*/ 29 h 138"/>
              <a:gd name="T8" fmla="*/ 3 w 237"/>
              <a:gd name="T9" fmla="*/ 11 h 138"/>
              <a:gd name="T10" fmla="*/ 22 w 237"/>
              <a:gd name="T11" fmla="*/ 3 h 138"/>
              <a:gd name="T12" fmla="*/ 229 w 237"/>
              <a:gd name="T13" fmla="*/ 111 h 138"/>
              <a:gd name="T14" fmla="*/ 233 w 237"/>
              <a:gd name="T15" fmla="*/ 129 h 138"/>
              <a:gd name="T16" fmla="*/ 222 w 237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138">
                <a:moveTo>
                  <a:pt x="222" y="137"/>
                </a:moveTo>
                <a:lnTo>
                  <a:pt x="222" y="137"/>
                </a:lnTo>
                <a:cubicBezTo>
                  <a:pt x="218" y="137"/>
                  <a:pt x="218" y="137"/>
                  <a:pt x="214" y="137"/>
                </a:cubicBezTo>
                <a:cubicBezTo>
                  <a:pt x="7" y="29"/>
                  <a:pt x="7" y="29"/>
                  <a:pt x="7" y="29"/>
                </a:cubicBezTo>
                <a:cubicBezTo>
                  <a:pt x="0" y="26"/>
                  <a:pt x="0" y="18"/>
                  <a:pt x="3" y="11"/>
                </a:cubicBezTo>
                <a:cubicBezTo>
                  <a:pt x="7" y="3"/>
                  <a:pt x="14" y="0"/>
                  <a:pt x="22" y="3"/>
                </a:cubicBezTo>
                <a:cubicBezTo>
                  <a:pt x="229" y="111"/>
                  <a:pt x="229" y="111"/>
                  <a:pt x="229" y="111"/>
                </a:cubicBezTo>
                <a:cubicBezTo>
                  <a:pt x="236" y="115"/>
                  <a:pt x="236" y="122"/>
                  <a:pt x="233" y="129"/>
                </a:cubicBezTo>
                <a:cubicBezTo>
                  <a:pt x="233" y="133"/>
                  <a:pt x="225" y="137"/>
                  <a:pt x="222" y="13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296">
            <a:extLst>
              <a:ext uri="{FF2B5EF4-FFF2-40B4-BE49-F238E27FC236}">
                <a16:creationId xmlns:a16="http://schemas.microsoft.com/office/drawing/2014/main" id="{CA60A023-27E1-5041-B94D-5C40147D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868" y="6617961"/>
            <a:ext cx="512373" cy="694541"/>
          </a:xfrm>
          <a:custGeom>
            <a:avLst/>
            <a:gdLst>
              <a:gd name="T0" fmla="*/ 18 w 200"/>
              <a:gd name="T1" fmla="*/ 266 h 267"/>
              <a:gd name="T2" fmla="*/ 18 w 200"/>
              <a:gd name="T3" fmla="*/ 266 h 267"/>
              <a:gd name="T4" fmla="*/ 29 w 200"/>
              <a:gd name="T5" fmla="*/ 259 h 267"/>
              <a:gd name="T6" fmla="*/ 195 w 200"/>
              <a:gd name="T7" fmla="*/ 26 h 267"/>
              <a:gd name="T8" fmla="*/ 191 w 200"/>
              <a:gd name="T9" fmla="*/ 7 h 267"/>
              <a:gd name="T10" fmla="*/ 169 w 200"/>
              <a:gd name="T11" fmla="*/ 7 h 267"/>
              <a:gd name="T12" fmla="*/ 4 w 200"/>
              <a:gd name="T13" fmla="*/ 244 h 267"/>
              <a:gd name="T14" fmla="*/ 7 w 200"/>
              <a:gd name="T15" fmla="*/ 263 h 267"/>
              <a:gd name="T16" fmla="*/ 18 w 200"/>
              <a:gd name="T17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67">
                <a:moveTo>
                  <a:pt x="18" y="266"/>
                </a:moveTo>
                <a:lnTo>
                  <a:pt x="18" y="266"/>
                </a:lnTo>
                <a:cubicBezTo>
                  <a:pt x="22" y="266"/>
                  <a:pt x="26" y="266"/>
                  <a:pt x="29" y="259"/>
                </a:cubicBezTo>
                <a:cubicBezTo>
                  <a:pt x="195" y="26"/>
                  <a:pt x="195" y="26"/>
                  <a:pt x="195" y="26"/>
                </a:cubicBezTo>
                <a:cubicBezTo>
                  <a:pt x="199" y="18"/>
                  <a:pt x="199" y="11"/>
                  <a:pt x="191" y="7"/>
                </a:cubicBezTo>
                <a:cubicBezTo>
                  <a:pt x="184" y="0"/>
                  <a:pt x="177" y="3"/>
                  <a:pt x="169" y="7"/>
                </a:cubicBezTo>
                <a:cubicBezTo>
                  <a:pt x="4" y="244"/>
                  <a:pt x="4" y="244"/>
                  <a:pt x="4" y="244"/>
                </a:cubicBezTo>
                <a:cubicBezTo>
                  <a:pt x="0" y="248"/>
                  <a:pt x="4" y="259"/>
                  <a:pt x="7" y="263"/>
                </a:cubicBezTo>
                <a:cubicBezTo>
                  <a:pt x="11" y="266"/>
                  <a:pt x="15" y="266"/>
                  <a:pt x="18" y="26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297">
            <a:extLst>
              <a:ext uri="{FF2B5EF4-FFF2-40B4-BE49-F238E27FC236}">
                <a16:creationId xmlns:a16="http://schemas.microsoft.com/office/drawing/2014/main" id="{31627BEF-1B5D-094D-BBEE-515DFB0A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258" y="6014501"/>
            <a:ext cx="569299" cy="352969"/>
          </a:xfrm>
          <a:custGeom>
            <a:avLst/>
            <a:gdLst>
              <a:gd name="T0" fmla="*/ 7 w 222"/>
              <a:gd name="T1" fmla="*/ 134 h 135"/>
              <a:gd name="T2" fmla="*/ 7 w 222"/>
              <a:gd name="T3" fmla="*/ 134 h 135"/>
              <a:gd name="T4" fmla="*/ 14 w 222"/>
              <a:gd name="T5" fmla="*/ 134 h 135"/>
              <a:gd name="T6" fmla="*/ 213 w 222"/>
              <a:gd name="T7" fmla="*/ 30 h 135"/>
              <a:gd name="T8" fmla="*/ 217 w 222"/>
              <a:gd name="T9" fmla="*/ 12 h 135"/>
              <a:gd name="T10" fmla="*/ 198 w 222"/>
              <a:gd name="T11" fmla="*/ 4 h 135"/>
              <a:gd name="T12" fmla="*/ 7 w 222"/>
              <a:gd name="T13" fmla="*/ 104 h 135"/>
              <a:gd name="T14" fmla="*/ 3 w 222"/>
              <a:gd name="T15" fmla="*/ 123 h 135"/>
              <a:gd name="T16" fmla="*/ 7 w 222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135">
                <a:moveTo>
                  <a:pt x="7" y="134"/>
                </a:moveTo>
                <a:lnTo>
                  <a:pt x="7" y="134"/>
                </a:lnTo>
                <a:cubicBezTo>
                  <a:pt x="11" y="134"/>
                  <a:pt x="11" y="134"/>
                  <a:pt x="14" y="134"/>
                </a:cubicBezTo>
                <a:cubicBezTo>
                  <a:pt x="213" y="30"/>
                  <a:pt x="213" y="30"/>
                  <a:pt x="213" y="30"/>
                </a:cubicBezTo>
                <a:cubicBezTo>
                  <a:pt x="221" y="26"/>
                  <a:pt x="221" y="19"/>
                  <a:pt x="217" y="12"/>
                </a:cubicBezTo>
                <a:cubicBezTo>
                  <a:pt x="213" y="4"/>
                  <a:pt x="206" y="0"/>
                  <a:pt x="198" y="4"/>
                </a:cubicBezTo>
                <a:cubicBezTo>
                  <a:pt x="7" y="104"/>
                  <a:pt x="7" y="104"/>
                  <a:pt x="7" y="104"/>
                </a:cubicBezTo>
                <a:cubicBezTo>
                  <a:pt x="0" y="108"/>
                  <a:pt x="0" y="115"/>
                  <a:pt x="3" y="123"/>
                </a:cubicBezTo>
                <a:cubicBezTo>
                  <a:pt x="3" y="130"/>
                  <a:pt x="3" y="134"/>
                  <a:pt x="7" y="13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372">
            <a:extLst>
              <a:ext uri="{FF2B5EF4-FFF2-40B4-BE49-F238E27FC236}">
                <a16:creationId xmlns:a16="http://schemas.microsoft.com/office/drawing/2014/main" id="{6AE329EF-B8A9-5844-8B45-AE58ADD4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747" y="4887292"/>
            <a:ext cx="45544" cy="250492"/>
          </a:xfrm>
          <a:custGeom>
            <a:avLst/>
            <a:gdLst>
              <a:gd name="T0" fmla="*/ 15 w 16"/>
              <a:gd name="T1" fmla="*/ 97 h 98"/>
              <a:gd name="T2" fmla="*/ 0 w 16"/>
              <a:gd name="T3" fmla="*/ 97 h 98"/>
              <a:gd name="T4" fmla="*/ 0 w 16"/>
              <a:gd name="T5" fmla="*/ 0 h 98"/>
              <a:gd name="T6" fmla="*/ 15 w 16"/>
              <a:gd name="T7" fmla="*/ 0 h 98"/>
              <a:gd name="T8" fmla="*/ 15 w 16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98">
                <a:moveTo>
                  <a:pt x="15" y="97"/>
                </a:moveTo>
                <a:lnTo>
                  <a:pt x="0" y="97"/>
                </a:lnTo>
                <a:lnTo>
                  <a:pt x="0" y="0"/>
                </a:lnTo>
                <a:lnTo>
                  <a:pt x="15" y="0"/>
                </a:lnTo>
                <a:lnTo>
                  <a:pt x="15" y="97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2A3DFB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F8D503-7056-194B-A5FE-DD51243924D8}"/>
              </a:ext>
            </a:extLst>
          </p:cNvPr>
          <p:cNvGrpSpPr/>
          <p:nvPr/>
        </p:nvGrpSpPr>
        <p:grpSpPr>
          <a:xfrm>
            <a:off x="12160695" y="5012534"/>
            <a:ext cx="3625840" cy="3689058"/>
            <a:chOff x="12160695" y="5672934"/>
            <a:chExt cx="2823724" cy="3689058"/>
          </a:xfrm>
        </p:grpSpPr>
        <p:sp>
          <p:nvSpPr>
            <p:cNvPr id="21" name="Line 371">
              <a:extLst>
                <a:ext uri="{FF2B5EF4-FFF2-40B4-BE49-F238E27FC236}">
                  <a16:creationId xmlns:a16="http://schemas.microsoft.com/office/drawing/2014/main" id="{279D5EC6-5FF8-3F41-BADF-89551833E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0695" y="5672934"/>
              <a:ext cx="2823724" cy="1139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Line 397">
              <a:extLst>
                <a:ext uri="{FF2B5EF4-FFF2-40B4-BE49-F238E27FC236}">
                  <a16:creationId xmlns:a16="http://schemas.microsoft.com/office/drawing/2014/main" id="{7CBB505C-E6B5-8040-A3FD-6DEC211A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6731" y="9350610"/>
              <a:ext cx="2527688" cy="11382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4" name="Freeform 398">
            <a:extLst>
              <a:ext uri="{FF2B5EF4-FFF2-40B4-BE49-F238E27FC236}">
                <a16:creationId xmlns:a16="http://schemas.microsoft.com/office/drawing/2014/main" id="{2C0075C1-F689-2543-92CD-0D9591E0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747" y="8564961"/>
            <a:ext cx="45544" cy="250492"/>
          </a:xfrm>
          <a:custGeom>
            <a:avLst/>
            <a:gdLst>
              <a:gd name="T0" fmla="*/ 15 w 16"/>
              <a:gd name="T1" fmla="*/ 96 h 97"/>
              <a:gd name="T2" fmla="*/ 0 w 16"/>
              <a:gd name="T3" fmla="*/ 96 h 97"/>
              <a:gd name="T4" fmla="*/ 0 w 16"/>
              <a:gd name="T5" fmla="*/ 0 h 97"/>
              <a:gd name="T6" fmla="*/ 15 w 16"/>
              <a:gd name="T7" fmla="*/ 0 h 97"/>
              <a:gd name="T8" fmla="*/ 15 w 16"/>
              <a:gd name="T9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97">
                <a:moveTo>
                  <a:pt x="15" y="96"/>
                </a:moveTo>
                <a:lnTo>
                  <a:pt x="0" y="96"/>
                </a:lnTo>
                <a:lnTo>
                  <a:pt x="0" y="0"/>
                </a:lnTo>
                <a:lnTo>
                  <a:pt x="15" y="0"/>
                </a:lnTo>
                <a:lnTo>
                  <a:pt x="15" y="96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2A3DFB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26">
            <a:extLst>
              <a:ext uri="{FF2B5EF4-FFF2-40B4-BE49-F238E27FC236}">
                <a16:creationId xmlns:a16="http://schemas.microsoft.com/office/drawing/2014/main" id="{D155296D-53A7-E046-8F45-0BEC634C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370" y="6492712"/>
            <a:ext cx="34154" cy="250492"/>
          </a:xfrm>
          <a:custGeom>
            <a:avLst/>
            <a:gdLst>
              <a:gd name="T0" fmla="*/ 0 w 15"/>
              <a:gd name="T1" fmla="*/ 0 h 97"/>
              <a:gd name="T2" fmla="*/ 14 w 15"/>
              <a:gd name="T3" fmla="*/ 0 h 97"/>
              <a:gd name="T4" fmla="*/ 14 w 15"/>
              <a:gd name="T5" fmla="*/ 96 h 97"/>
              <a:gd name="T6" fmla="*/ 0 w 15"/>
              <a:gd name="T7" fmla="*/ 96 h 97"/>
              <a:gd name="T8" fmla="*/ 0 w 15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7">
                <a:moveTo>
                  <a:pt x="0" y="0"/>
                </a:moveTo>
                <a:lnTo>
                  <a:pt x="14" y="0"/>
                </a:lnTo>
                <a:lnTo>
                  <a:pt x="14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2A3DFB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915A84-4D72-AD49-889B-8B1655B41FBB}"/>
              </a:ext>
            </a:extLst>
          </p:cNvPr>
          <p:cNvGrpSpPr/>
          <p:nvPr/>
        </p:nvGrpSpPr>
        <p:grpSpPr>
          <a:xfrm>
            <a:off x="8665187" y="6617961"/>
            <a:ext cx="3142539" cy="1605420"/>
            <a:chOff x="9257266" y="7278361"/>
            <a:chExt cx="2550460" cy="1605420"/>
          </a:xfrm>
        </p:grpSpPr>
        <p:sp>
          <p:nvSpPr>
            <p:cNvPr id="25" name="Line 425">
              <a:extLst>
                <a:ext uri="{FF2B5EF4-FFF2-40B4-BE49-F238E27FC236}">
                  <a16:creationId xmlns:a16="http://schemas.microsoft.com/office/drawing/2014/main" id="{4E159802-2C0A-CE4E-A445-56E7E8C20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57266" y="7278361"/>
              <a:ext cx="2550460" cy="11382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Line 450">
              <a:extLst>
                <a:ext uri="{FF2B5EF4-FFF2-40B4-BE49-F238E27FC236}">
                  <a16:creationId xmlns:a16="http://schemas.microsoft.com/office/drawing/2014/main" id="{E97E3381-2C94-5B42-8C39-72EEAB2B9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57266" y="8872399"/>
              <a:ext cx="2550460" cy="11382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8" name="Freeform 451">
            <a:extLst>
              <a:ext uri="{FF2B5EF4-FFF2-40B4-BE49-F238E27FC236}">
                <a16:creationId xmlns:a16="http://schemas.microsoft.com/office/drawing/2014/main" id="{785B8D88-6C40-BB46-9B1A-CD092618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370" y="8086749"/>
            <a:ext cx="34154" cy="250492"/>
          </a:xfrm>
          <a:custGeom>
            <a:avLst/>
            <a:gdLst>
              <a:gd name="T0" fmla="*/ 0 w 15"/>
              <a:gd name="T1" fmla="*/ 0 h 97"/>
              <a:gd name="T2" fmla="*/ 14 w 15"/>
              <a:gd name="T3" fmla="*/ 0 h 97"/>
              <a:gd name="T4" fmla="*/ 14 w 15"/>
              <a:gd name="T5" fmla="*/ 96 h 97"/>
              <a:gd name="T6" fmla="*/ 0 w 15"/>
              <a:gd name="T7" fmla="*/ 96 h 97"/>
              <a:gd name="T8" fmla="*/ 0 w 15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7">
                <a:moveTo>
                  <a:pt x="0" y="0"/>
                </a:moveTo>
                <a:lnTo>
                  <a:pt x="14" y="0"/>
                </a:lnTo>
                <a:lnTo>
                  <a:pt x="14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2A3DFB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53AD32-AC22-124D-8BF6-DA360DFFD862}"/>
              </a:ext>
            </a:extLst>
          </p:cNvPr>
          <p:cNvGrpSpPr/>
          <p:nvPr/>
        </p:nvGrpSpPr>
        <p:grpSpPr>
          <a:xfrm>
            <a:off x="16088004" y="4717085"/>
            <a:ext cx="5881463" cy="1677873"/>
            <a:chOff x="16088004" y="4717085"/>
            <a:chExt cx="5881463" cy="1677873"/>
          </a:xfrm>
        </p:grpSpPr>
        <p:sp>
          <p:nvSpPr>
            <p:cNvPr id="29" name="Rectángulo 456">
              <a:extLst>
                <a:ext uri="{FF2B5EF4-FFF2-40B4-BE49-F238E27FC236}">
                  <a16:creationId xmlns:a16="http://schemas.microsoft.com/office/drawing/2014/main" id="{FE02BEC4-0004-EA4D-A91F-ED97254E8187}"/>
                </a:ext>
              </a:extLst>
            </p:cNvPr>
            <p:cNvSpPr/>
            <p:nvPr/>
          </p:nvSpPr>
          <p:spPr>
            <a:xfrm>
              <a:off x="16088004" y="4717085"/>
              <a:ext cx="212429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FEVER</a:t>
              </a:r>
            </a:p>
          </p:txBody>
        </p:sp>
        <p:sp>
          <p:nvSpPr>
            <p:cNvPr id="30" name="Rectángulo 457">
              <a:extLst>
                <a:ext uri="{FF2B5EF4-FFF2-40B4-BE49-F238E27FC236}">
                  <a16:creationId xmlns:a16="http://schemas.microsoft.com/office/drawing/2014/main" id="{A5CCC38C-9BB9-0A43-9DDE-9B8ECF8A5EE4}"/>
                </a:ext>
              </a:extLst>
            </p:cNvPr>
            <p:cNvSpPr/>
            <p:nvPr/>
          </p:nvSpPr>
          <p:spPr>
            <a:xfrm>
              <a:off x="16120479" y="5440851"/>
              <a:ext cx="584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sp>
        <p:nvSpPr>
          <p:cNvPr id="31" name="Rectángulo 458">
            <a:extLst>
              <a:ext uri="{FF2B5EF4-FFF2-40B4-BE49-F238E27FC236}">
                <a16:creationId xmlns:a16="http://schemas.microsoft.com/office/drawing/2014/main" id="{D7E591A4-5B3A-AC45-83EA-E0792DFE8AB7}"/>
              </a:ext>
            </a:extLst>
          </p:cNvPr>
          <p:cNvSpPr/>
          <p:nvPr/>
        </p:nvSpPr>
        <p:spPr>
          <a:xfrm>
            <a:off x="16086568" y="8342404"/>
            <a:ext cx="2746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chemeClr val="accent3"/>
                </a:solidFill>
                <a:latin typeface="Montserrat SemiBold" pitchFamily="2" charset="77"/>
              </a:rPr>
              <a:t>FATIGUE</a:t>
            </a:r>
          </a:p>
        </p:txBody>
      </p:sp>
      <p:sp>
        <p:nvSpPr>
          <p:cNvPr id="32" name="Rectángulo 459">
            <a:extLst>
              <a:ext uri="{FF2B5EF4-FFF2-40B4-BE49-F238E27FC236}">
                <a16:creationId xmlns:a16="http://schemas.microsoft.com/office/drawing/2014/main" id="{74430FA0-2563-B447-9FFE-97536953B71D}"/>
              </a:ext>
            </a:extLst>
          </p:cNvPr>
          <p:cNvSpPr/>
          <p:nvPr/>
        </p:nvSpPr>
        <p:spPr>
          <a:xfrm>
            <a:off x="16119043" y="9066170"/>
            <a:ext cx="5848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rPr>
              <a:t>COVID-19 is an infectious disease caused by a new virus.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A96908-B594-4B41-B245-94FF5E3B5490}"/>
              </a:ext>
            </a:extLst>
          </p:cNvPr>
          <p:cNvGrpSpPr/>
          <p:nvPr/>
        </p:nvGrpSpPr>
        <p:grpSpPr>
          <a:xfrm>
            <a:off x="2701397" y="5221433"/>
            <a:ext cx="5657183" cy="1677873"/>
            <a:chOff x="3444949" y="5028369"/>
            <a:chExt cx="5657183" cy="1677873"/>
          </a:xfrm>
        </p:grpSpPr>
        <p:sp>
          <p:nvSpPr>
            <p:cNvPr id="33" name="Rectángulo 460">
              <a:extLst>
                <a:ext uri="{FF2B5EF4-FFF2-40B4-BE49-F238E27FC236}">
                  <a16:creationId xmlns:a16="http://schemas.microsoft.com/office/drawing/2014/main" id="{C5F77034-B58C-8E49-9FD8-ED6CCFD1F5F2}"/>
                </a:ext>
              </a:extLst>
            </p:cNvPr>
            <p:cNvSpPr/>
            <p:nvPr/>
          </p:nvSpPr>
          <p:spPr>
            <a:xfrm>
              <a:off x="6608494" y="5028369"/>
              <a:ext cx="240803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COUGH</a:t>
              </a:r>
            </a:p>
          </p:txBody>
        </p:sp>
        <p:sp>
          <p:nvSpPr>
            <p:cNvPr id="34" name="Rectángulo 461">
              <a:extLst>
                <a:ext uri="{FF2B5EF4-FFF2-40B4-BE49-F238E27FC236}">
                  <a16:creationId xmlns:a16="http://schemas.microsoft.com/office/drawing/2014/main" id="{B86CB8DF-1538-AD4F-B7CB-E2046CF3E3CE}"/>
                </a:ext>
              </a:extLst>
            </p:cNvPr>
            <p:cNvSpPr/>
            <p:nvPr/>
          </p:nvSpPr>
          <p:spPr>
            <a:xfrm>
              <a:off x="3444949" y="5752135"/>
              <a:ext cx="56571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EAA4EA-7A02-AA46-9E5F-B80CD2274F63}"/>
              </a:ext>
            </a:extLst>
          </p:cNvPr>
          <p:cNvGrpSpPr/>
          <p:nvPr/>
        </p:nvGrpSpPr>
        <p:grpSpPr>
          <a:xfrm>
            <a:off x="2403685" y="7884069"/>
            <a:ext cx="5954895" cy="2718359"/>
            <a:chOff x="3147237" y="8523204"/>
            <a:chExt cx="5954895" cy="2718359"/>
          </a:xfrm>
        </p:grpSpPr>
        <p:sp>
          <p:nvSpPr>
            <p:cNvPr id="35" name="Rectángulo 462">
              <a:extLst>
                <a:ext uri="{FF2B5EF4-FFF2-40B4-BE49-F238E27FC236}">
                  <a16:creationId xmlns:a16="http://schemas.microsoft.com/office/drawing/2014/main" id="{02348C25-79B7-B846-8D6E-35A24A146F31}"/>
                </a:ext>
              </a:extLst>
            </p:cNvPr>
            <p:cNvSpPr/>
            <p:nvPr/>
          </p:nvSpPr>
          <p:spPr>
            <a:xfrm>
              <a:off x="6385677" y="8523204"/>
              <a:ext cx="2630849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SORE</a:t>
              </a:r>
            </a:p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THROAT</a:t>
              </a:r>
            </a:p>
          </p:txBody>
        </p:sp>
        <p:sp>
          <p:nvSpPr>
            <p:cNvPr id="36" name="Rectángulo 463">
              <a:extLst>
                <a:ext uri="{FF2B5EF4-FFF2-40B4-BE49-F238E27FC236}">
                  <a16:creationId xmlns:a16="http://schemas.microsoft.com/office/drawing/2014/main" id="{092D80C8-0166-CA43-834D-265F976BF012}"/>
                </a:ext>
              </a:extLst>
            </p:cNvPr>
            <p:cNvSpPr/>
            <p:nvPr/>
          </p:nvSpPr>
          <p:spPr>
            <a:xfrm>
              <a:off x="3147237" y="9856568"/>
              <a:ext cx="59548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  <a:p>
              <a:pPr algn="r"/>
              <a:endParaRPr lang="es-MX" sz="28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5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282">
            <a:extLst>
              <a:ext uri="{FF2B5EF4-FFF2-40B4-BE49-F238E27FC236}">
                <a16:creationId xmlns:a16="http://schemas.microsoft.com/office/drawing/2014/main" id="{164611D5-F908-F14F-B097-A97089A7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4377651" cy="13745497"/>
          </a:xfrm>
          <a:custGeom>
            <a:avLst/>
            <a:gdLst>
              <a:gd name="T0" fmla="*/ 2566 w 2567"/>
              <a:gd name="T1" fmla="*/ 637 h 638"/>
              <a:gd name="T2" fmla="*/ 0 w 2567"/>
              <a:gd name="T3" fmla="*/ 637 h 638"/>
              <a:gd name="T4" fmla="*/ 0 w 2567"/>
              <a:gd name="T5" fmla="*/ 0 h 638"/>
              <a:gd name="T6" fmla="*/ 2566 w 2567"/>
              <a:gd name="T7" fmla="*/ 0 h 638"/>
              <a:gd name="T8" fmla="*/ 2566 w 2567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7" h="638">
                <a:moveTo>
                  <a:pt x="2566" y="637"/>
                </a:moveTo>
                <a:lnTo>
                  <a:pt x="0" y="637"/>
                </a:lnTo>
                <a:lnTo>
                  <a:pt x="0" y="0"/>
                </a:lnTo>
                <a:lnTo>
                  <a:pt x="2566" y="0"/>
                </a:lnTo>
                <a:lnTo>
                  <a:pt x="2566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2DB553-70CB-464F-9B63-15646C3DA6E8}"/>
              </a:ext>
            </a:extLst>
          </p:cNvPr>
          <p:cNvGrpSpPr/>
          <p:nvPr/>
        </p:nvGrpSpPr>
        <p:grpSpPr>
          <a:xfrm>
            <a:off x="2847686" y="4867518"/>
            <a:ext cx="18682278" cy="3980963"/>
            <a:chOff x="2847686" y="5426839"/>
            <a:chExt cx="18682278" cy="39809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AD7BB8-32FA-F948-9927-7DD134D25506}"/>
                </a:ext>
              </a:extLst>
            </p:cNvPr>
            <p:cNvSpPr txBox="1"/>
            <p:nvPr/>
          </p:nvSpPr>
          <p:spPr>
            <a:xfrm>
              <a:off x="2847686" y="5426839"/>
              <a:ext cx="1868227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accent3"/>
                  </a:solidFill>
                  <a:latin typeface="Montserrat SemiBold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“THE DISEASE CAUSES RESPIRATORY ILLNESS WITH SYMOTOMS SUCH AS A COUGH, FEVER, AND IN MORE SEVERE CASES.”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D89010-E3D6-4244-8237-7241252D6B73}"/>
                </a:ext>
              </a:extLst>
            </p:cNvPr>
            <p:cNvSpPr txBox="1"/>
            <p:nvPr/>
          </p:nvSpPr>
          <p:spPr>
            <a:xfrm flipH="1">
              <a:off x="8902560" y="8884582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accent3"/>
                  </a:solidFill>
                  <a:latin typeface="Montserrat SemiBold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6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5580993" cy="1650971"/>
            <a:chOff x="9177102" y="9686052"/>
            <a:chExt cx="558099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558099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3857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BULLETS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567DDA-F867-3546-9601-04383A723D21}"/>
              </a:ext>
            </a:extLst>
          </p:cNvPr>
          <p:cNvGrpSpPr/>
          <p:nvPr/>
        </p:nvGrpSpPr>
        <p:grpSpPr>
          <a:xfrm>
            <a:off x="2124422" y="5142087"/>
            <a:ext cx="20128805" cy="5702690"/>
            <a:chOff x="2536267" y="6403328"/>
            <a:chExt cx="20128805" cy="5702690"/>
          </a:xfrm>
        </p:grpSpPr>
        <p:sp>
          <p:nvSpPr>
            <p:cNvPr id="45" name="TextBox 46">
              <a:extLst>
                <a:ext uri="{FF2B5EF4-FFF2-40B4-BE49-F238E27FC236}">
                  <a16:creationId xmlns:a16="http://schemas.microsoft.com/office/drawing/2014/main" id="{49E4BE9C-397C-544D-918C-5D48D4585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8" y="6449048"/>
              <a:ext cx="397013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r>
                <a:rPr lang="es-MX" sz="4400" dirty="0">
                  <a:solidFill>
                    <a:schemeClr val="accent3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D7C509-4D4F-C94D-9BA0-4D99AAE60456}"/>
                </a:ext>
              </a:extLst>
            </p:cNvPr>
            <p:cNvSpPr txBox="1"/>
            <p:nvPr/>
          </p:nvSpPr>
          <p:spPr>
            <a:xfrm>
              <a:off x="2536267" y="7704813"/>
              <a:ext cx="4428071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They are typically fair in their analysis of different brands.</a:t>
              </a: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01AFCBB5-03B3-254A-85E1-0D5417A84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9846" y="6403328"/>
              <a:ext cx="397013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r>
                <a:rPr lang="es-MX" sz="4400" dirty="0">
                  <a:solidFill>
                    <a:schemeClr val="accent1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AE34FD-A9DD-6844-BC57-AC13634EAAD7}"/>
                </a:ext>
              </a:extLst>
            </p:cNvPr>
            <p:cNvSpPr txBox="1"/>
            <p:nvPr/>
          </p:nvSpPr>
          <p:spPr>
            <a:xfrm>
              <a:off x="7769845" y="7659093"/>
              <a:ext cx="4428071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They are typically fair in their analysis of different brands.</a:t>
              </a:r>
            </a:p>
          </p:txBody>
        </p:sp>
        <p:sp>
          <p:nvSpPr>
            <p:cNvPr id="37" name="TextBox 46">
              <a:extLst>
                <a:ext uri="{FF2B5EF4-FFF2-40B4-BE49-F238E27FC236}">
                  <a16:creationId xmlns:a16="http://schemas.microsoft.com/office/drawing/2014/main" id="{4A917A1E-B3AE-4641-9140-E4FD12759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3422" y="6403328"/>
              <a:ext cx="529701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r>
                <a:rPr lang="es-MX" sz="4400" dirty="0">
                  <a:solidFill>
                    <a:schemeClr val="accent3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D818DE-2B51-1E4C-B2BF-E46C74420775}"/>
                </a:ext>
              </a:extLst>
            </p:cNvPr>
            <p:cNvSpPr txBox="1"/>
            <p:nvPr/>
          </p:nvSpPr>
          <p:spPr>
            <a:xfrm>
              <a:off x="13003423" y="7659093"/>
              <a:ext cx="4428071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They are typically fair in their analysis of different brands.</a:t>
              </a:r>
            </a:p>
          </p:txBody>
        </p:sp>
        <p:sp>
          <p:nvSpPr>
            <p:cNvPr id="34" name="TextBox 46">
              <a:extLst>
                <a:ext uri="{FF2B5EF4-FFF2-40B4-BE49-F238E27FC236}">
                  <a16:creationId xmlns:a16="http://schemas.microsoft.com/office/drawing/2014/main" id="{FED79009-8471-BE45-8A55-0C1A1FBB5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7001" y="6403328"/>
              <a:ext cx="4428071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r>
                <a:rPr lang="es-MX" sz="4400" dirty="0">
                  <a:solidFill>
                    <a:schemeClr val="accent1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F7CBFE-B298-6942-9850-EA9F2E9284F6}"/>
                </a:ext>
              </a:extLst>
            </p:cNvPr>
            <p:cNvSpPr txBox="1"/>
            <p:nvPr/>
          </p:nvSpPr>
          <p:spPr>
            <a:xfrm>
              <a:off x="18237001" y="7659093"/>
              <a:ext cx="4428071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Cairo" pitchFamily="2" charset="-7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They are typically fair in their analysis of different brands.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1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5864772" cy="1650971"/>
            <a:chOff x="9177102" y="9686052"/>
            <a:chExt cx="5864772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5864772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408958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TIMELINE</a:t>
              </a:r>
            </a:p>
          </p:txBody>
        </p:sp>
      </p:grpSp>
      <p:sp>
        <p:nvSpPr>
          <p:cNvPr id="14" name="Freeform: Shape 8241">
            <a:extLst>
              <a:ext uri="{FF2B5EF4-FFF2-40B4-BE49-F238E27FC236}">
                <a16:creationId xmlns:a16="http://schemas.microsoft.com/office/drawing/2014/main" id="{14685F16-590E-2E4E-9112-E4EBAF4A67A2}"/>
              </a:ext>
            </a:extLst>
          </p:cNvPr>
          <p:cNvSpPr/>
          <p:nvPr/>
        </p:nvSpPr>
        <p:spPr>
          <a:xfrm>
            <a:off x="1537214" y="5642538"/>
            <a:ext cx="4991644" cy="51102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8242">
            <a:extLst>
              <a:ext uri="{FF2B5EF4-FFF2-40B4-BE49-F238E27FC236}">
                <a16:creationId xmlns:a16="http://schemas.microsoft.com/office/drawing/2014/main" id="{CB031CD3-F2DB-374F-91F0-5389FE1C7C3D}"/>
              </a:ext>
            </a:extLst>
          </p:cNvPr>
          <p:cNvSpPr/>
          <p:nvPr/>
        </p:nvSpPr>
        <p:spPr>
          <a:xfrm>
            <a:off x="1339975" y="4849597"/>
            <a:ext cx="2089050" cy="20890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244">
            <a:extLst>
              <a:ext uri="{FF2B5EF4-FFF2-40B4-BE49-F238E27FC236}">
                <a16:creationId xmlns:a16="http://schemas.microsoft.com/office/drawing/2014/main" id="{98155A6A-8CF0-C44E-8F44-DC18D0394133}"/>
              </a:ext>
            </a:extLst>
          </p:cNvPr>
          <p:cNvSpPr/>
          <p:nvPr/>
        </p:nvSpPr>
        <p:spPr>
          <a:xfrm>
            <a:off x="1544025" y="10531356"/>
            <a:ext cx="4978022" cy="238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391">
            <a:extLst>
              <a:ext uri="{FF2B5EF4-FFF2-40B4-BE49-F238E27FC236}">
                <a16:creationId xmlns:a16="http://schemas.microsoft.com/office/drawing/2014/main" id="{B7236DFF-73CB-A348-B2FC-464393FD1BF0}"/>
              </a:ext>
            </a:extLst>
          </p:cNvPr>
          <p:cNvSpPr/>
          <p:nvPr/>
        </p:nvSpPr>
        <p:spPr>
          <a:xfrm>
            <a:off x="12567734" y="5645950"/>
            <a:ext cx="4991644" cy="51061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4">
                <a:moveTo>
                  <a:pt x="0" y="0"/>
                </a:moveTo>
                <a:lnTo>
                  <a:pt x="0" y="0"/>
                </a:lnTo>
                <a:lnTo>
                  <a:pt x="0" y="1244"/>
                </a:lnTo>
                <a:lnTo>
                  <a:pt x="1245" y="1244"/>
                </a:lnTo>
                <a:lnTo>
                  <a:pt x="1245" y="1244"/>
                </a:lnTo>
                <a:lnTo>
                  <a:pt x="1245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8392">
            <a:extLst>
              <a:ext uri="{FF2B5EF4-FFF2-40B4-BE49-F238E27FC236}">
                <a16:creationId xmlns:a16="http://schemas.microsoft.com/office/drawing/2014/main" id="{80FC3A48-8C1D-D846-AFE3-F925454EF543}"/>
              </a:ext>
            </a:extLst>
          </p:cNvPr>
          <p:cNvSpPr/>
          <p:nvPr/>
        </p:nvSpPr>
        <p:spPr>
          <a:xfrm>
            <a:off x="12370494" y="4853219"/>
            <a:ext cx="2089050" cy="20852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4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3" y="549"/>
                  <a:pt x="0" y="426"/>
                  <a:pt x="0" y="274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8394">
            <a:extLst>
              <a:ext uri="{FF2B5EF4-FFF2-40B4-BE49-F238E27FC236}">
                <a16:creationId xmlns:a16="http://schemas.microsoft.com/office/drawing/2014/main" id="{385713F1-A55A-6D41-AFBC-8436B49FCE60}"/>
              </a:ext>
            </a:extLst>
          </p:cNvPr>
          <p:cNvSpPr/>
          <p:nvPr/>
        </p:nvSpPr>
        <p:spPr>
          <a:xfrm>
            <a:off x="12574545" y="10531366"/>
            <a:ext cx="4978022" cy="238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22DBCC-9E45-CE4E-BB6A-E21CEFF996EA}"/>
              </a:ext>
            </a:extLst>
          </p:cNvPr>
          <p:cNvSpPr txBox="1"/>
          <p:nvPr/>
        </p:nvSpPr>
        <p:spPr>
          <a:xfrm>
            <a:off x="1607947" y="5473292"/>
            <a:ext cx="152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FEB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57FA2-5ABF-CB4E-BE0A-2BCC4E7197E3}"/>
              </a:ext>
            </a:extLst>
          </p:cNvPr>
          <p:cNvSpPr txBox="1"/>
          <p:nvPr/>
        </p:nvSpPr>
        <p:spPr>
          <a:xfrm>
            <a:off x="12338958" y="5435581"/>
            <a:ext cx="2120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APR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C3545B-7F53-7747-A3F3-821989352F7F}"/>
              </a:ext>
            </a:extLst>
          </p:cNvPr>
          <p:cNvGrpSpPr/>
          <p:nvPr/>
        </p:nvGrpSpPr>
        <p:grpSpPr>
          <a:xfrm>
            <a:off x="2223234" y="7392656"/>
            <a:ext cx="3619604" cy="2627855"/>
            <a:chOff x="14670806" y="8923372"/>
            <a:chExt cx="3619604" cy="2627855"/>
          </a:xfrm>
        </p:grpSpPr>
        <p:sp>
          <p:nvSpPr>
            <p:cNvPr id="52" name="Rectángulo 8">
              <a:extLst>
                <a:ext uri="{FF2B5EF4-FFF2-40B4-BE49-F238E27FC236}">
                  <a16:creationId xmlns:a16="http://schemas.microsoft.com/office/drawing/2014/main" id="{2D771664-0FB1-C549-80CE-C89B84C74CC5}"/>
                </a:ext>
              </a:extLst>
            </p:cNvPr>
            <p:cNvSpPr/>
            <p:nvPr/>
          </p:nvSpPr>
          <p:spPr>
            <a:xfrm flipH="1">
              <a:off x="14670806" y="9735345"/>
              <a:ext cx="36196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 Light" pitchFamily="2" charset="77"/>
                  <a:cs typeface="Cairo" pitchFamily="2" charset="-78"/>
                </a:rPr>
                <a:t>The disease causes respiratory illness with symptoms such as a cough.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578759-EF7E-C94C-A872-8C0A71AE677D}"/>
                </a:ext>
              </a:extLst>
            </p:cNvPr>
            <p:cNvSpPr txBox="1"/>
            <p:nvPr/>
          </p:nvSpPr>
          <p:spPr>
            <a:xfrm>
              <a:off x="14670806" y="8923372"/>
              <a:ext cx="31950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</p:grpSp>
      <p:sp>
        <p:nvSpPr>
          <p:cNvPr id="20" name="Freeform: Shape 8541">
            <a:extLst>
              <a:ext uri="{FF2B5EF4-FFF2-40B4-BE49-F238E27FC236}">
                <a16:creationId xmlns:a16="http://schemas.microsoft.com/office/drawing/2014/main" id="{5A9E8034-C1AA-804C-9261-A4B5E96629E8}"/>
              </a:ext>
            </a:extLst>
          </p:cNvPr>
          <p:cNvSpPr/>
          <p:nvPr/>
        </p:nvSpPr>
        <p:spPr>
          <a:xfrm>
            <a:off x="7054485" y="5642538"/>
            <a:ext cx="4987620" cy="51102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8542">
            <a:extLst>
              <a:ext uri="{FF2B5EF4-FFF2-40B4-BE49-F238E27FC236}">
                <a16:creationId xmlns:a16="http://schemas.microsoft.com/office/drawing/2014/main" id="{F8AC07F9-A35F-564C-B3EC-9EB1251DA0EB}"/>
              </a:ext>
            </a:extLst>
          </p:cNvPr>
          <p:cNvSpPr/>
          <p:nvPr/>
        </p:nvSpPr>
        <p:spPr>
          <a:xfrm>
            <a:off x="7068097" y="10531356"/>
            <a:ext cx="4974008" cy="238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8543">
            <a:extLst>
              <a:ext uri="{FF2B5EF4-FFF2-40B4-BE49-F238E27FC236}">
                <a16:creationId xmlns:a16="http://schemas.microsoft.com/office/drawing/2014/main" id="{DDD4F381-B3BB-2648-953D-CF00F2D9089E}"/>
              </a:ext>
            </a:extLst>
          </p:cNvPr>
          <p:cNvSpPr/>
          <p:nvPr/>
        </p:nvSpPr>
        <p:spPr>
          <a:xfrm>
            <a:off x="6856941" y="4849797"/>
            <a:ext cx="2089050" cy="20852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C256-BB8B-864B-AFDD-AE29A2BEFC01}"/>
              </a:ext>
            </a:extLst>
          </p:cNvPr>
          <p:cNvSpPr txBox="1"/>
          <p:nvPr/>
        </p:nvSpPr>
        <p:spPr>
          <a:xfrm>
            <a:off x="6891591" y="5473292"/>
            <a:ext cx="205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MAR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D1AAA4-A317-304A-A68B-C7C787141EDE}"/>
              </a:ext>
            </a:extLst>
          </p:cNvPr>
          <p:cNvGrpSpPr/>
          <p:nvPr/>
        </p:nvGrpSpPr>
        <p:grpSpPr>
          <a:xfrm>
            <a:off x="7738493" y="7408985"/>
            <a:ext cx="3619604" cy="2627855"/>
            <a:chOff x="14670806" y="8923372"/>
            <a:chExt cx="3619604" cy="2627855"/>
          </a:xfrm>
        </p:grpSpPr>
        <p:sp>
          <p:nvSpPr>
            <p:cNvPr id="55" name="Rectángulo 8">
              <a:extLst>
                <a:ext uri="{FF2B5EF4-FFF2-40B4-BE49-F238E27FC236}">
                  <a16:creationId xmlns:a16="http://schemas.microsoft.com/office/drawing/2014/main" id="{F32123CB-806F-4048-8A65-2200BA7DB3EA}"/>
                </a:ext>
              </a:extLst>
            </p:cNvPr>
            <p:cNvSpPr/>
            <p:nvPr/>
          </p:nvSpPr>
          <p:spPr>
            <a:xfrm flipH="1">
              <a:off x="14670806" y="9735345"/>
              <a:ext cx="36196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 Light" pitchFamily="2" charset="77"/>
                  <a:cs typeface="Cairo" pitchFamily="2" charset="-78"/>
                </a:rPr>
                <a:t>The disease causes respiratory illness with symptoms such as a cough.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883F72-4047-AD4E-B34B-1EFAE9738DF2}"/>
                </a:ext>
              </a:extLst>
            </p:cNvPr>
            <p:cNvSpPr txBox="1"/>
            <p:nvPr/>
          </p:nvSpPr>
          <p:spPr>
            <a:xfrm>
              <a:off x="14670806" y="8923372"/>
              <a:ext cx="31950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3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684EF0-2DF2-E84E-8AAA-C6828E0FFA46}"/>
              </a:ext>
            </a:extLst>
          </p:cNvPr>
          <p:cNvGrpSpPr/>
          <p:nvPr/>
        </p:nvGrpSpPr>
        <p:grpSpPr>
          <a:xfrm>
            <a:off x="13253754" y="7392656"/>
            <a:ext cx="3619604" cy="2627855"/>
            <a:chOff x="14670806" y="8923372"/>
            <a:chExt cx="3619604" cy="2627855"/>
          </a:xfrm>
        </p:grpSpPr>
        <p:sp>
          <p:nvSpPr>
            <p:cNvPr id="58" name="Rectángulo 8">
              <a:extLst>
                <a:ext uri="{FF2B5EF4-FFF2-40B4-BE49-F238E27FC236}">
                  <a16:creationId xmlns:a16="http://schemas.microsoft.com/office/drawing/2014/main" id="{DA8B2D4F-DC8E-7741-8093-FE8F562D6BA8}"/>
                </a:ext>
              </a:extLst>
            </p:cNvPr>
            <p:cNvSpPr/>
            <p:nvPr/>
          </p:nvSpPr>
          <p:spPr>
            <a:xfrm flipH="1">
              <a:off x="14670806" y="9735345"/>
              <a:ext cx="36196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 Light" pitchFamily="2" charset="77"/>
                  <a:cs typeface="Cairo" pitchFamily="2" charset="-78"/>
                </a:rPr>
                <a:t>The disease causes respiratory illness with symptoms such as a cough.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1910BF-53ED-5C4A-A063-DDE814C6B16D}"/>
                </a:ext>
              </a:extLst>
            </p:cNvPr>
            <p:cNvSpPr txBox="1"/>
            <p:nvPr/>
          </p:nvSpPr>
          <p:spPr>
            <a:xfrm>
              <a:off x="14670806" y="8923372"/>
              <a:ext cx="31950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</p:grpSp>
      <p:sp>
        <p:nvSpPr>
          <p:cNvPr id="61" name="Freeform: Shape 8541">
            <a:extLst>
              <a:ext uri="{FF2B5EF4-FFF2-40B4-BE49-F238E27FC236}">
                <a16:creationId xmlns:a16="http://schemas.microsoft.com/office/drawing/2014/main" id="{C61FA345-8163-4C4F-8608-659A3031F4FB}"/>
              </a:ext>
            </a:extLst>
          </p:cNvPr>
          <p:cNvSpPr/>
          <p:nvPr/>
        </p:nvSpPr>
        <p:spPr>
          <a:xfrm>
            <a:off x="18050055" y="5642538"/>
            <a:ext cx="4987620" cy="51102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8542">
            <a:extLst>
              <a:ext uri="{FF2B5EF4-FFF2-40B4-BE49-F238E27FC236}">
                <a16:creationId xmlns:a16="http://schemas.microsoft.com/office/drawing/2014/main" id="{6743C250-AF0D-5941-95AE-81181818F582}"/>
              </a:ext>
            </a:extLst>
          </p:cNvPr>
          <p:cNvSpPr/>
          <p:nvPr/>
        </p:nvSpPr>
        <p:spPr>
          <a:xfrm>
            <a:off x="18063667" y="10531356"/>
            <a:ext cx="4974008" cy="238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8543">
            <a:extLst>
              <a:ext uri="{FF2B5EF4-FFF2-40B4-BE49-F238E27FC236}">
                <a16:creationId xmlns:a16="http://schemas.microsoft.com/office/drawing/2014/main" id="{4452646F-EDB6-3646-81CD-FC8ED9D91962}"/>
              </a:ext>
            </a:extLst>
          </p:cNvPr>
          <p:cNvSpPr/>
          <p:nvPr/>
        </p:nvSpPr>
        <p:spPr>
          <a:xfrm>
            <a:off x="17852511" y="4849797"/>
            <a:ext cx="2089050" cy="20852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E890F6-9452-DE40-963E-D827CBBAFA30}"/>
              </a:ext>
            </a:extLst>
          </p:cNvPr>
          <p:cNvSpPr txBox="1"/>
          <p:nvPr/>
        </p:nvSpPr>
        <p:spPr>
          <a:xfrm>
            <a:off x="17887161" y="5473292"/>
            <a:ext cx="205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MAY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8E1215-7A3B-614C-9CEF-A107E5034C7E}"/>
              </a:ext>
            </a:extLst>
          </p:cNvPr>
          <p:cNvGrpSpPr/>
          <p:nvPr/>
        </p:nvGrpSpPr>
        <p:grpSpPr>
          <a:xfrm>
            <a:off x="18734063" y="7408985"/>
            <a:ext cx="3619604" cy="2627855"/>
            <a:chOff x="14670806" y="8923372"/>
            <a:chExt cx="3619604" cy="2627855"/>
          </a:xfrm>
        </p:grpSpPr>
        <p:sp>
          <p:nvSpPr>
            <p:cNvPr id="66" name="Rectángulo 8">
              <a:extLst>
                <a:ext uri="{FF2B5EF4-FFF2-40B4-BE49-F238E27FC236}">
                  <a16:creationId xmlns:a16="http://schemas.microsoft.com/office/drawing/2014/main" id="{6054E609-4895-714C-A9C7-2C4B7BA6907A}"/>
                </a:ext>
              </a:extLst>
            </p:cNvPr>
            <p:cNvSpPr/>
            <p:nvPr/>
          </p:nvSpPr>
          <p:spPr>
            <a:xfrm flipH="1">
              <a:off x="14670806" y="9735345"/>
              <a:ext cx="36196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 Light" pitchFamily="2" charset="77"/>
                  <a:cs typeface="Cairo" pitchFamily="2" charset="-78"/>
                </a:rPr>
                <a:t>The disease causes respiratory illness with symptoms such as a cough.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8C98CE-7341-EB4E-8550-DA8B2761E078}"/>
                </a:ext>
              </a:extLst>
            </p:cNvPr>
            <p:cNvSpPr txBox="1"/>
            <p:nvPr/>
          </p:nvSpPr>
          <p:spPr>
            <a:xfrm>
              <a:off x="14670806" y="8923372"/>
              <a:ext cx="31950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3"/>
                  </a:solidFill>
                  <a:latin typeface="Montserrat SemiBold" pitchFamily="2" charset="77"/>
                  <a:cs typeface="Cairo" pitchFamily="2" charset="-78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9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282">
            <a:extLst>
              <a:ext uri="{FF2B5EF4-FFF2-40B4-BE49-F238E27FC236}">
                <a16:creationId xmlns:a16="http://schemas.microsoft.com/office/drawing/2014/main" id="{164611D5-F908-F14F-B097-A97089A7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4377651" cy="13745497"/>
          </a:xfrm>
          <a:custGeom>
            <a:avLst/>
            <a:gdLst>
              <a:gd name="T0" fmla="*/ 2566 w 2567"/>
              <a:gd name="T1" fmla="*/ 637 h 638"/>
              <a:gd name="T2" fmla="*/ 0 w 2567"/>
              <a:gd name="T3" fmla="*/ 637 h 638"/>
              <a:gd name="T4" fmla="*/ 0 w 2567"/>
              <a:gd name="T5" fmla="*/ 0 h 638"/>
              <a:gd name="T6" fmla="*/ 2566 w 2567"/>
              <a:gd name="T7" fmla="*/ 0 h 638"/>
              <a:gd name="T8" fmla="*/ 2566 w 2567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7" h="638">
                <a:moveTo>
                  <a:pt x="2566" y="637"/>
                </a:moveTo>
                <a:lnTo>
                  <a:pt x="0" y="637"/>
                </a:lnTo>
                <a:lnTo>
                  <a:pt x="0" y="0"/>
                </a:lnTo>
                <a:lnTo>
                  <a:pt x="2566" y="0"/>
                </a:lnTo>
                <a:lnTo>
                  <a:pt x="2566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Rectángulo 4">
            <a:extLst>
              <a:ext uri="{FF2B5EF4-FFF2-40B4-BE49-F238E27FC236}">
                <a16:creationId xmlns:a16="http://schemas.microsoft.com/office/drawing/2014/main" id="{7DE68BFB-B44B-CA47-8E51-F995C7C4F3B2}"/>
              </a:ext>
            </a:extLst>
          </p:cNvPr>
          <p:cNvSpPr/>
          <p:nvPr/>
        </p:nvSpPr>
        <p:spPr>
          <a:xfrm>
            <a:off x="4718048" y="5503783"/>
            <a:ext cx="149415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7000" b="1" dirty="0">
                <a:solidFill>
                  <a:schemeClr val="accent3"/>
                </a:solidFill>
                <a:latin typeface="Montserrat Black" pitchFamily="2" charset="77"/>
              </a:rPr>
              <a:t>1,230,570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71D316-CF2F-3244-BEEB-E721937DA48A}"/>
              </a:ext>
            </a:extLst>
          </p:cNvPr>
          <p:cNvGrpSpPr/>
          <p:nvPr/>
        </p:nvGrpSpPr>
        <p:grpSpPr>
          <a:xfrm>
            <a:off x="11112851" y="3304632"/>
            <a:ext cx="2151947" cy="2117793"/>
            <a:chOff x="6820207" y="1658938"/>
            <a:chExt cx="2151947" cy="2117793"/>
          </a:xfrm>
        </p:grpSpPr>
        <p:sp>
          <p:nvSpPr>
            <p:cNvPr id="112" name="Freeform 462">
              <a:extLst>
                <a:ext uri="{FF2B5EF4-FFF2-40B4-BE49-F238E27FC236}">
                  <a16:creationId xmlns:a16="http://schemas.microsoft.com/office/drawing/2014/main" id="{DAD53E01-CC0A-914F-93D6-406F5442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9014" y="2046061"/>
              <a:ext cx="1491560" cy="1480178"/>
            </a:xfrm>
            <a:custGeom>
              <a:avLst/>
              <a:gdLst>
                <a:gd name="T0" fmla="*/ 433 w 578"/>
                <a:gd name="T1" fmla="*/ 555 h 575"/>
                <a:gd name="T2" fmla="*/ 174 w 578"/>
                <a:gd name="T3" fmla="*/ 574 h 575"/>
                <a:gd name="T4" fmla="*/ 0 w 578"/>
                <a:gd name="T5" fmla="*/ 385 h 575"/>
                <a:gd name="T6" fmla="*/ 40 w 578"/>
                <a:gd name="T7" fmla="*/ 130 h 575"/>
                <a:gd name="T8" fmla="*/ 262 w 578"/>
                <a:gd name="T9" fmla="*/ 0 h 575"/>
                <a:gd name="T10" fmla="*/ 503 w 578"/>
                <a:gd name="T11" fmla="*/ 96 h 575"/>
                <a:gd name="T12" fmla="*/ 577 w 578"/>
                <a:gd name="T13" fmla="*/ 344 h 575"/>
                <a:gd name="T14" fmla="*/ 433 w 578"/>
                <a:gd name="T15" fmla="*/ 5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8" h="575">
                  <a:moveTo>
                    <a:pt x="433" y="555"/>
                  </a:moveTo>
                  <a:lnTo>
                    <a:pt x="174" y="574"/>
                  </a:lnTo>
                  <a:lnTo>
                    <a:pt x="0" y="385"/>
                  </a:lnTo>
                  <a:lnTo>
                    <a:pt x="40" y="130"/>
                  </a:lnTo>
                  <a:lnTo>
                    <a:pt x="262" y="0"/>
                  </a:lnTo>
                  <a:lnTo>
                    <a:pt x="503" y="96"/>
                  </a:lnTo>
                  <a:lnTo>
                    <a:pt x="577" y="344"/>
                  </a:lnTo>
                  <a:lnTo>
                    <a:pt x="433" y="5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463">
              <a:extLst>
                <a:ext uri="{FF2B5EF4-FFF2-40B4-BE49-F238E27FC236}">
                  <a16:creationId xmlns:a16="http://schemas.microsoft.com/office/drawing/2014/main" id="{3E1F2E4B-B1C6-264C-9C27-25F91C66E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415" y="2046061"/>
              <a:ext cx="239109" cy="557910"/>
            </a:xfrm>
            <a:custGeom>
              <a:avLst/>
              <a:gdLst>
                <a:gd name="T0" fmla="*/ 33 w 93"/>
                <a:gd name="T1" fmla="*/ 211 h 216"/>
                <a:gd name="T2" fmla="*/ 33 w 93"/>
                <a:gd name="T3" fmla="*/ 211 h 216"/>
                <a:gd name="T4" fmla="*/ 7 w 93"/>
                <a:gd name="T5" fmla="*/ 204 h 216"/>
                <a:gd name="T6" fmla="*/ 0 w 93"/>
                <a:gd name="T7" fmla="*/ 196 h 216"/>
                <a:gd name="T8" fmla="*/ 51 w 93"/>
                <a:gd name="T9" fmla="*/ 8 h 216"/>
                <a:gd name="T10" fmla="*/ 59 w 93"/>
                <a:gd name="T11" fmla="*/ 0 h 216"/>
                <a:gd name="T12" fmla="*/ 88 w 93"/>
                <a:gd name="T13" fmla="*/ 8 h 216"/>
                <a:gd name="T14" fmla="*/ 92 w 93"/>
                <a:gd name="T15" fmla="*/ 15 h 216"/>
                <a:gd name="T16" fmla="*/ 40 w 93"/>
                <a:gd name="T17" fmla="*/ 207 h 216"/>
                <a:gd name="T18" fmla="*/ 33 w 93"/>
                <a:gd name="T1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16">
                  <a:moveTo>
                    <a:pt x="33" y="211"/>
                  </a:moveTo>
                  <a:lnTo>
                    <a:pt x="33" y="211"/>
                  </a:lnTo>
                  <a:cubicBezTo>
                    <a:pt x="7" y="204"/>
                    <a:pt x="7" y="204"/>
                    <a:pt x="7" y="204"/>
                  </a:cubicBezTo>
                  <a:cubicBezTo>
                    <a:pt x="3" y="204"/>
                    <a:pt x="0" y="200"/>
                    <a:pt x="0" y="196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55" y="0"/>
                    <a:pt x="59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1"/>
                    <a:pt x="92" y="15"/>
                    <a:pt x="92" y="15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40" y="211"/>
                    <a:pt x="36" y="215"/>
                    <a:pt x="33" y="21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464">
              <a:extLst>
                <a:ext uri="{FF2B5EF4-FFF2-40B4-BE49-F238E27FC236}">
                  <a16:creationId xmlns:a16="http://schemas.microsoft.com/office/drawing/2014/main" id="{E29721F3-70FD-2C43-88F8-C3F78CF66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9506" y="2011900"/>
              <a:ext cx="352962" cy="523755"/>
            </a:xfrm>
            <a:custGeom>
              <a:avLst/>
              <a:gdLst>
                <a:gd name="T0" fmla="*/ 133 w 138"/>
                <a:gd name="T1" fmla="*/ 185 h 201"/>
                <a:gd name="T2" fmla="*/ 133 w 138"/>
                <a:gd name="T3" fmla="*/ 185 h 201"/>
                <a:gd name="T4" fmla="*/ 107 w 138"/>
                <a:gd name="T5" fmla="*/ 200 h 201"/>
                <a:gd name="T6" fmla="*/ 100 w 138"/>
                <a:gd name="T7" fmla="*/ 196 h 201"/>
                <a:gd name="T8" fmla="*/ 4 w 138"/>
                <a:gd name="T9" fmla="*/ 26 h 201"/>
                <a:gd name="T10" fmla="*/ 4 w 138"/>
                <a:gd name="T11" fmla="*/ 15 h 201"/>
                <a:gd name="T12" fmla="*/ 29 w 138"/>
                <a:gd name="T13" fmla="*/ 4 h 201"/>
                <a:gd name="T14" fmla="*/ 37 w 138"/>
                <a:gd name="T15" fmla="*/ 4 h 201"/>
                <a:gd name="T16" fmla="*/ 137 w 138"/>
                <a:gd name="T17" fmla="*/ 174 h 201"/>
                <a:gd name="T18" fmla="*/ 133 w 138"/>
                <a:gd name="T19" fmla="*/ 18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1">
                  <a:moveTo>
                    <a:pt x="133" y="185"/>
                  </a:moveTo>
                  <a:lnTo>
                    <a:pt x="133" y="185"/>
                  </a:lnTo>
                  <a:cubicBezTo>
                    <a:pt x="107" y="200"/>
                    <a:pt x="107" y="200"/>
                    <a:pt x="107" y="200"/>
                  </a:cubicBezTo>
                  <a:cubicBezTo>
                    <a:pt x="107" y="200"/>
                    <a:pt x="103" y="200"/>
                    <a:pt x="100" y="19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2"/>
                    <a:pt x="0" y="19"/>
                    <a:pt x="4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3" y="0"/>
                    <a:pt x="37" y="0"/>
                    <a:pt x="37" y="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7" y="178"/>
                    <a:pt x="137" y="181"/>
                    <a:pt x="133" y="18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465">
              <a:extLst>
                <a:ext uri="{FF2B5EF4-FFF2-40B4-BE49-F238E27FC236}">
                  <a16:creationId xmlns:a16="http://schemas.microsoft.com/office/drawing/2014/main" id="{4D00972D-CFC3-7549-A1AD-220C8B7A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643" y="3002484"/>
              <a:ext cx="216337" cy="546527"/>
            </a:xfrm>
            <a:custGeom>
              <a:avLst/>
              <a:gdLst>
                <a:gd name="T0" fmla="*/ 78 w 83"/>
                <a:gd name="T1" fmla="*/ 204 h 212"/>
                <a:gd name="T2" fmla="*/ 78 w 83"/>
                <a:gd name="T3" fmla="*/ 204 h 212"/>
                <a:gd name="T4" fmla="*/ 48 w 83"/>
                <a:gd name="T5" fmla="*/ 211 h 212"/>
                <a:gd name="T6" fmla="*/ 41 w 83"/>
                <a:gd name="T7" fmla="*/ 208 h 212"/>
                <a:gd name="T8" fmla="*/ 0 w 83"/>
                <a:gd name="T9" fmla="*/ 15 h 212"/>
                <a:gd name="T10" fmla="*/ 4 w 83"/>
                <a:gd name="T11" fmla="*/ 8 h 212"/>
                <a:gd name="T12" fmla="*/ 33 w 83"/>
                <a:gd name="T13" fmla="*/ 0 h 212"/>
                <a:gd name="T14" fmla="*/ 41 w 83"/>
                <a:gd name="T15" fmla="*/ 4 h 212"/>
                <a:gd name="T16" fmla="*/ 82 w 83"/>
                <a:gd name="T17" fmla="*/ 197 h 212"/>
                <a:gd name="T18" fmla="*/ 78 w 83"/>
                <a:gd name="T19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212">
                  <a:moveTo>
                    <a:pt x="78" y="204"/>
                  </a:moveTo>
                  <a:lnTo>
                    <a:pt x="78" y="204"/>
                  </a:lnTo>
                  <a:cubicBezTo>
                    <a:pt x="48" y="211"/>
                    <a:pt x="48" y="211"/>
                    <a:pt x="48" y="211"/>
                  </a:cubicBezTo>
                  <a:cubicBezTo>
                    <a:pt x="44" y="211"/>
                    <a:pt x="44" y="211"/>
                    <a:pt x="41" y="20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0" y="8"/>
                    <a:pt x="4" y="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1" y="0"/>
                    <a:pt x="41" y="4"/>
                  </a:cubicBezTo>
                  <a:cubicBezTo>
                    <a:pt x="82" y="197"/>
                    <a:pt x="82" y="197"/>
                    <a:pt x="82" y="197"/>
                  </a:cubicBezTo>
                  <a:cubicBezTo>
                    <a:pt x="82" y="200"/>
                    <a:pt x="82" y="204"/>
                    <a:pt x="78" y="204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466">
              <a:extLst>
                <a:ext uri="{FF2B5EF4-FFF2-40B4-BE49-F238E27FC236}">
                  <a16:creationId xmlns:a16="http://schemas.microsoft.com/office/drawing/2014/main" id="{7A9C56F1-75AE-0B4A-A751-32852839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539" y="2046061"/>
              <a:ext cx="341579" cy="375734"/>
            </a:xfrm>
            <a:custGeom>
              <a:avLst/>
              <a:gdLst>
                <a:gd name="T0" fmla="*/ 19 w 131"/>
                <a:gd name="T1" fmla="*/ 141 h 146"/>
                <a:gd name="T2" fmla="*/ 19 w 131"/>
                <a:gd name="T3" fmla="*/ 141 h 146"/>
                <a:gd name="T4" fmla="*/ 4 w 131"/>
                <a:gd name="T5" fmla="*/ 126 h 146"/>
                <a:gd name="T6" fmla="*/ 4 w 131"/>
                <a:gd name="T7" fmla="*/ 119 h 146"/>
                <a:gd name="T8" fmla="*/ 104 w 131"/>
                <a:gd name="T9" fmla="*/ 0 h 146"/>
                <a:gd name="T10" fmla="*/ 111 w 131"/>
                <a:gd name="T11" fmla="*/ 0 h 146"/>
                <a:gd name="T12" fmla="*/ 126 w 131"/>
                <a:gd name="T13" fmla="*/ 15 h 146"/>
                <a:gd name="T14" fmla="*/ 130 w 131"/>
                <a:gd name="T15" fmla="*/ 22 h 146"/>
                <a:gd name="T16" fmla="*/ 26 w 131"/>
                <a:gd name="T17" fmla="*/ 141 h 146"/>
                <a:gd name="T18" fmla="*/ 19 w 131"/>
                <a:gd name="T19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6">
                  <a:moveTo>
                    <a:pt x="19" y="141"/>
                  </a:moveTo>
                  <a:lnTo>
                    <a:pt x="19" y="141"/>
                  </a:lnTo>
                  <a:cubicBezTo>
                    <a:pt x="4" y="126"/>
                    <a:pt x="4" y="126"/>
                    <a:pt x="4" y="126"/>
                  </a:cubicBezTo>
                  <a:cubicBezTo>
                    <a:pt x="0" y="126"/>
                    <a:pt x="0" y="122"/>
                    <a:pt x="4" y="11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8" y="0"/>
                    <a:pt x="111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30" y="19"/>
                    <a:pt x="130" y="19"/>
                    <a:pt x="130" y="22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3" y="145"/>
                    <a:pt x="19" y="14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67">
              <a:extLst>
                <a:ext uri="{FF2B5EF4-FFF2-40B4-BE49-F238E27FC236}">
                  <a16:creationId xmlns:a16="http://schemas.microsoft.com/office/drawing/2014/main" id="{AC9C795D-8664-D345-A997-0076A0D18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240" y="1727254"/>
              <a:ext cx="113860" cy="432667"/>
            </a:xfrm>
            <a:custGeom>
              <a:avLst/>
              <a:gdLst>
                <a:gd name="T0" fmla="*/ 41 w 46"/>
                <a:gd name="T1" fmla="*/ 163 h 168"/>
                <a:gd name="T2" fmla="*/ 41 w 46"/>
                <a:gd name="T3" fmla="*/ 163 h 168"/>
                <a:gd name="T4" fmla="*/ 19 w 46"/>
                <a:gd name="T5" fmla="*/ 167 h 168"/>
                <a:gd name="T6" fmla="*/ 15 w 46"/>
                <a:gd name="T7" fmla="*/ 159 h 168"/>
                <a:gd name="T8" fmla="*/ 0 w 46"/>
                <a:gd name="T9" fmla="*/ 4 h 168"/>
                <a:gd name="T10" fmla="*/ 8 w 46"/>
                <a:gd name="T11" fmla="*/ 0 h 168"/>
                <a:gd name="T12" fmla="*/ 30 w 46"/>
                <a:gd name="T13" fmla="*/ 0 h 168"/>
                <a:gd name="T14" fmla="*/ 33 w 46"/>
                <a:gd name="T15" fmla="*/ 4 h 168"/>
                <a:gd name="T16" fmla="*/ 45 w 46"/>
                <a:gd name="T17" fmla="*/ 159 h 168"/>
                <a:gd name="T18" fmla="*/ 41 w 46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68">
                  <a:moveTo>
                    <a:pt x="41" y="163"/>
                  </a:moveTo>
                  <a:lnTo>
                    <a:pt x="41" y="163"/>
                  </a:lnTo>
                  <a:cubicBezTo>
                    <a:pt x="19" y="167"/>
                    <a:pt x="19" y="167"/>
                    <a:pt x="19" y="167"/>
                  </a:cubicBezTo>
                  <a:cubicBezTo>
                    <a:pt x="15" y="167"/>
                    <a:pt x="15" y="163"/>
                    <a:pt x="15" y="1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4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5" y="163"/>
                    <a:pt x="45" y="163"/>
                    <a:pt x="41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468">
              <a:extLst>
                <a:ext uri="{FF2B5EF4-FFF2-40B4-BE49-F238E27FC236}">
                  <a16:creationId xmlns:a16="http://schemas.microsoft.com/office/drawing/2014/main" id="{3ACE9DD5-B59E-E949-9883-37B53DF4F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069" y="3093572"/>
              <a:ext cx="330190" cy="375734"/>
            </a:xfrm>
            <a:custGeom>
              <a:avLst/>
              <a:gdLst>
                <a:gd name="T0" fmla="*/ 129 w 130"/>
                <a:gd name="T1" fmla="*/ 126 h 145"/>
                <a:gd name="T2" fmla="*/ 129 w 130"/>
                <a:gd name="T3" fmla="*/ 126 h 145"/>
                <a:gd name="T4" fmla="*/ 111 w 130"/>
                <a:gd name="T5" fmla="*/ 140 h 145"/>
                <a:gd name="T6" fmla="*/ 103 w 130"/>
                <a:gd name="T7" fmla="*/ 140 h 145"/>
                <a:gd name="T8" fmla="*/ 3 w 130"/>
                <a:gd name="T9" fmla="*/ 22 h 145"/>
                <a:gd name="T10" fmla="*/ 3 w 130"/>
                <a:gd name="T11" fmla="*/ 15 h 145"/>
                <a:gd name="T12" fmla="*/ 22 w 130"/>
                <a:gd name="T13" fmla="*/ 0 h 145"/>
                <a:gd name="T14" fmla="*/ 25 w 130"/>
                <a:gd name="T15" fmla="*/ 0 h 145"/>
                <a:gd name="T16" fmla="*/ 129 w 130"/>
                <a:gd name="T17" fmla="*/ 122 h 145"/>
                <a:gd name="T18" fmla="*/ 129 w 130"/>
                <a:gd name="T19" fmla="*/ 1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45">
                  <a:moveTo>
                    <a:pt x="129" y="126"/>
                  </a:moveTo>
                  <a:lnTo>
                    <a:pt x="129" y="126"/>
                  </a:lnTo>
                  <a:cubicBezTo>
                    <a:pt x="111" y="140"/>
                    <a:pt x="111" y="140"/>
                    <a:pt x="111" y="140"/>
                  </a:cubicBezTo>
                  <a:cubicBezTo>
                    <a:pt x="107" y="144"/>
                    <a:pt x="103" y="144"/>
                    <a:pt x="103" y="1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0"/>
                  </a:lnTo>
                  <a:cubicBezTo>
                    <a:pt x="129" y="122"/>
                    <a:pt x="129" y="122"/>
                    <a:pt x="129" y="122"/>
                  </a:cubicBezTo>
                  <a:lnTo>
                    <a:pt x="129" y="126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469">
              <a:extLst>
                <a:ext uri="{FF2B5EF4-FFF2-40B4-BE49-F238E27FC236}">
                  <a16:creationId xmlns:a16="http://schemas.microsoft.com/office/drawing/2014/main" id="{BDDB0160-CA69-C949-9E46-DE463103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2945550"/>
              <a:ext cx="432667" cy="227720"/>
            </a:xfrm>
            <a:custGeom>
              <a:avLst/>
              <a:gdLst>
                <a:gd name="T0" fmla="*/ 165 w 166"/>
                <a:gd name="T1" fmla="*/ 59 h 86"/>
                <a:gd name="T2" fmla="*/ 165 w 166"/>
                <a:gd name="T3" fmla="*/ 59 h 86"/>
                <a:gd name="T4" fmla="*/ 159 w 166"/>
                <a:gd name="T5" fmla="*/ 82 h 86"/>
                <a:gd name="T6" fmla="*/ 151 w 166"/>
                <a:gd name="T7" fmla="*/ 85 h 86"/>
                <a:gd name="T8" fmla="*/ 3 w 166"/>
                <a:gd name="T9" fmla="*/ 30 h 86"/>
                <a:gd name="T10" fmla="*/ 3 w 166"/>
                <a:gd name="T11" fmla="*/ 22 h 86"/>
                <a:gd name="T12" fmla="*/ 11 w 166"/>
                <a:gd name="T13" fmla="*/ 4 h 86"/>
                <a:gd name="T14" fmla="*/ 15 w 166"/>
                <a:gd name="T15" fmla="*/ 0 h 86"/>
                <a:gd name="T16" fmla="*/ 162 w 166"/>
                <a:gd name="T17" fmla="*/ 52 h 86"/>
                <a:gd name="T18" fmla="*/ 165 w 166"/>
                <a:gd name="T19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86">
                  <a:moveTo>
                    <a:pt x="165" y="59"/>
                  </a:moveTo>
                  <a:lnTo>
                    <a:pt x="165" y="59"/>
                  </a:lnTo>
                  <a:cubicBezTo>
                    <a:pt x="159" y="82"/>
                    <a:pt x="159" y="82"/>
                    <a:pt x="159" y="82"/>
                  </a:cubicBezTo>
                  <a:cubicBezTo>
                    <a:pt x="159" y="82"/>
                    <a:pt x="155" y="85"/>
                    <a:pt x="151" y="8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0" y="26"/>
                    <a:pt x="3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0"/>
                    <a:pt x="15" y="0"/>
                    <a:pt x="15" y="0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5" y="52"/>
                    <a:pt x="165" y="56"/>
                    <a:pt x="165" y="5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470">
              <a:extLst>
                <a:ext uri="{FF2B5EF4-FFF2-40B4-BE49-F238E27FC236}">
                  <a16:creationId xmlns:a16="http://schemas.microsoft.com/office/drawing/2014/main" id="{0480EE67-1CFC-4545-AA1D-0C3CB5F9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839" y="2102988"/>
              <a:ext cx="364351" cy="352969"/>
            </a:xfrm>
            <a:custGeom>
              <a:avLst/>
              <a:gdLst>
                <a:gd name="T0" fmla="*/ 141 w 142"/>
                <a:gd name="T1" fmla="*/ 115 h 135"/>
                <a:gd name="T2" fmla="*/ 141 w 142"/>
                <a:gd name="T3" fmla="*/ 115 h 135"/>
                <a:gd name="T4" fmla="*/ 126 w 142"/>
                <a:gd name="T5" fmla="*/ 134 h 135"/>
                <a:gd name="T6" fmla="*/ 119 w 142"/>
                <a:gd name="T7" fmla="*/ 134 h 135"/>
                <a:gd name="T8" fmla="*/ 4 w 142"/>
                <a:gd name="T9" fmla="*/ 26 h 135"/>
                <a:gd name="T10" fmla="*/ 4 w 142"/>
                <a:gd name="T11" fmla="*/ 23 h 135"/>
                <a:gd name="T12" fmla="*/ 19 w 142"/>
                <a:gd name="T13" fmla="*/ 4 h 135"/>
                <a:gd name="T14" fmla="*/ 26 w 142"/>
                <a:gd name="T15" fmla="*/ 4 h 135"/>
                <a:gd name="T16" fmla="*/ 141 w 142"/>
                <a:gd name="T17" fmla="*/ 108 h 135"/>
                <a:gd name="T18" fmla="*/ 141 w 142"/>
                <a:gd name="T19" fmla="*/ 1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41" y="115"/>
                  </a:moveTo>
                  <a:lnTo>
                    <a:pt x="141" y="115"/>
                  </a:lnTo>
                  <a:cubicBezTo>
                    <a:pt x="126" y="134"/>
                    <a:pt x="126" y="134"/>
                    <a:pt x="126" y="134"/>
                  </a:cubicBezTo>
                  <a:cubicBezTo>
                    <a:pt x="122" y="134"/>
                    <a:pt x="119" y="134"/>
                    <a:pt x="119" y="13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6"/>
                    <a:pt x="0" y="23"/>
                    <a:pt x="4" y="2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2" y="0"/>
                    <a:pt x="26" y="4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141" y="111"/>
                    <a:pt x="141" y="115"/>
                    <a:pt x="141" y="11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471">
              <a:extLst>
                <a:ext uri="{FF2B5EF4-FFF2-40B4-BE49-F238E27FC236}">
                  <a16:creationId xmlns:a16="http://schemas.microsoft.com/office/drawing/2014/main" id="{D6B753A6-9CE7-1241-A8AF-179F1202C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5751" y="3025256"/>
              <a:ext cx="409895" cy="296036"/>
            </a:xfrm>
            <a:custGeom>
              <a:avLst/>
              <a:gdLst>
                <a:gd name="T0" fmla="*/ 11 w 160"/>
                <a:gd name="T1" fmla="*/ 108 h 113"/>
                <a:gd name="T2" fmla="*/ 11 w 160"/>
                <a:gd name="T3" fmla="*/ 108 h 113"/>
                <a:gd name="T4" fmla="*/ 0 w 160"/>
                <a:gd name="T5" fmla="*/ 89 h 113"/>
                <a:gd name="T6" fmla="*/ 4 w 160"/>
                <a:gd name="T7" fmla="*/ 82 h 113"/>
                <a:gd name="T8" fmla="*/ 137 w 160"/>
                <a:gd name="T9" fmla="*/ 4 h 113"/>
                <a:gd name="T10" fmla="*/ 145 w 160"/>
                <a:gd name="T11" fmla="*/ 4 h 113"/>
                <a:gd name="T12" fmla="*/ 156 w 160"/>
                <a:gd name="T13" fmla="*/ 26 h 113"/>
                <a:gd name="T14" fmla="*/ 156 w 160"/>
                <a:gd name="T15" fmla="*/ 30 h 113"/>
                <a:gd name="T16" fmla="*/ 19 w 160"/>
                <a:gd name="T17" fmla="*/ 112 h 113"/>
                <a:gd name="T18" fmla="*/ 11 w 160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13">
                  <a:moveTo>
                    <a:pt x="11" y="108"/>
                  </a:moveTo>
                  <a:lnTo>
                    <a:pt x="11" y="10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0" y="86"/>
                    <a:pt x="0" y="82"/>
                    <a:pt x="4" y="82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41" y="0"/>
                    <a:pt x="145" y="4"/>
                    <a:pt x="145" y="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9" y="26"/>
                    <a:pt x="156" y="30"/>
                    <a:pt x="156" y="30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5" y="112"/>
                    <a:pt x="11" y="10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72">
              <a:extLst>
                <a:ext uri="{FF2B5EF4-FFF2-40B4-BE49-F238E27FC236}">
                  <a16:creationId xmlns:a16="http://schemas.microsoft.com/office/drawing/2014/main" id="{422EEF8C-7A40-3F46-8818-5896EE17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050" y="3287130"/>
              <a:ext cx="227720" cy="432667"/>
            </a:xfrm>
            <a:custGeom>
              <a:avLst/>
              <a:gdLst>
                <a:gd name="T0" fmla="*/ 26 w 90"/>
                <a:gd name="T1" fmla="*/ 163 h 168"/>
                <a:gd name="T2" fmla="*/ 26 w 90"/>
                <a:gd name="T3" fmla="*/ 163 h 168"/>
                <a:gd name="T4" fmla="*/ 4 w 90"/>
                <a:gd name="T5" fmla="*/ 156 h 168"/>
                <a:gd name="T6" fmla="*/ 0 w 90"/>
                <a:gd name="T7" fmla="*/ 149 h 168"/>
                <a:gd name="T8" fmla="*/ 60 w 90"/>
                <a:gd name="T9" fmla="*/ 4 h 168"/>
                <a:gd name="T10" fmla="*/ 63 w 90"/>
                <a:gd name="T11" fmla="*/ 0 h 168"/>
                <a:gd name="T12" fmla="*/ 85 w 90"/>
                <a:gd name="T13" fmla="*/ 12 h 168"/>
                <a:gd name="T14" fmla="*/ 89 w 90"/>
                <a:gd name="T15" fmla="*/ 15 h 168"/>
                <a:gd name="T16" fmla="*/ 30 w 90"/>
                <a:gd name="T17" fmla="*/ 163 h 168"/>
                <a:gd name="T18" fmla="*/ 26 w 90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68">
                  <a:moveTo>
                    <a:pt x="26" y="163"/>
                  </a:moveTo>
                  <a:lnTo>
                    <a:pt x="26" y="163"/>
                  </a:lnTo>
                  <a:cubicBezTo>
                    <a:pt x="4" y="156"/>
                    <a:pt x="4" y="156"/>
                    <a:pt x="4" y="156"/>
                  </a:cubicBezTo>
                  <a:cubicBezTo>
                    <a:pt x="0" y="156"/>
                    <a:pt x="0" y="152"/>
                    <a:pt x="0" y="149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3" y="0"/>
                  </a:ln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89" y="15"/>
                    <a:pt x="89" y="15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26" y="167"/>
                    <a:pt x="26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73">
              <a:extLst>
                <a:ext uri="{FF2B5EF4-FFF2-40B4-BE49-F238E27FC236}">
                  <a16:creationId xmlns:a16="http://schemas.microsoft.com/office/drawing/2014/main" id="{45942E32-7DC2-2642-91E9-CAEA948A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993" y="2672287"/>
              <a:ext cx="546527" cy="136632"/>
            </a:xfrm>
            <a:custGeom>
              <a:avLst/>
              <a:gdLst>
                <a:gd name="T0" fmla="*/ 0 w 212"/>
                <a:gd name="T1" fmla="*/ 49 h 53"/>
                <a:gd name="T2" fmla="*/ 0 w 212"/>
                <a:gd name="T3" fmla="*/ 49 h 53"/>
                <a:gd name="T4" fmla="*/ 0 w 212"/>
                <a:gd name="T5" fmla="*/ 19 h 53"/>
                <a:gd name="T6" fmla="*/ 8 w 212"/>
                <a:gd name="T7" fmla="*/ 12 h 53"/>
                <a:gd name="T8" fmla="*/ 204 w 212"/>
                <a:gd name="T9" fmla="*/ 0 h 53"/>
                <a:gd name="T10" fmla="*/ 211 w 212"/>
                <a:gd name="T11" fmla="*/ 8 h 53"/>
                <a:gd name="T12" fmla="*/ 211 w 212"/>
                <a:gd name="T13" fmla="*/ 37 h 53"/>
                <a:gd name="T14" fmla="*/ 204 w 212"/>
                <a:gd name="T15" fmla="*/ 45 h 53"/>
                <a:gd name="T16" fmla="*/ 8 w 212"/>
                <a:gd name="T17" fmla="*/ 52 h 53"/>
                <a:gd name="T18" fmla="*/ 0 w 212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3">
                  <a:moveTo>
                    <a:pt x="0" y="49"/>
                  </a:moveTo>
                  <a:lnTo>
                    <a:pt x="0" y="49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4" y="12"/>
                    <a:pt x="8" y="1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37"/>
                    <a:pt x="211" y="37"/>
                    <a:pt x="211" y="37"/>
                  </a:cubicBezTo>
                  <a:cubicBezTo>
                    <a:pt x="211" y="41"/>
                    <a:pt x="208" y="41"/>
                    <a:pt x="204" y="45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4" y="52"/>
                    <a:pt x="0" y="52"/>
                    <a:pt x="0" y="4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474">
              <a:extLst>
                <a:ext uri="{FF2B5EF4-FFF2-40B4-BE49-F238E27FC236}">
                  <a16:creationId xmlns:a16="http://schemas.microsoft.com/office/drawing/2014/main" id="{89C70623-AB04-8A40-915B-5F45AA7AE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9591" y="2615361"/>
              <a:ext cx="557917" cy="182176"/>
            </a:xfrm>
            <a:custGeom>
              <a:avLst/>
              <a:gdLst>
                <a:gd name="T0" fmla="*/ 7 w 216"/>
                <a:gd name="T1" fmla="*/ 62 h 71"/>
                <a:gd name="T2" fmla="*/ 7 w 216"/>
                <a:gd name="T3" fmla="*/ 62 h 71"/>
                <a:gd name="T4" fmla="*/ 4 w 216"/>
                <a:gd name="T5" fmla="*/ 33 h 71"/>
                <a:gd name="T6" fmla="*/ 7 w 216"/>
                <a:gd name="T7" fmla="*/ 29 h 71"/>
                <a:gd name="T8" fmla="*/ 203 w 216"/>
                <a:gd name="T9" fmla="*/ 0 h 71"/>
                <a:gd name="T10" fmla="*/ 211 w 216"/>
                <a:gd name="T11" fmla="*/ 3 h 71"/>
                <a:gd name="T12" fmla="*/ 215 w 216"/>
                <a:gd name="T13" fmla="*/ 33 h 71"/>
                <a:gd name="T14" fmla="*/ 207 w 216"/>
                <a:gd name="T15" fmla="*/ 40 h 71"/>
                <a:gd name="T16" fmla="*/ 15 w 216"/>
                <a:gd name="T17" fmla="*/ 70 h 71"/>
                <a:gd name="T18" fmla="*/ 7 w 216"/>
                <a:gd name="T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71">
                  <a:moveTo>
                    <a:pt x="7" y="62"/>
                  </a:moveTo>
                  <a:lnTo>
                    <a:pt x="7" y="62"/>
                  </a:lnTo>
                  <a:cubicBezTo>
                    <a:pt x="4" y="33"/>
                    <a:pt x="4" y="33"/>
                    <a:pt x="4" y="33"/>
                  </a:cubicBezTo>
                  <a:cubicBezTo>
                    <a:pt x="0" y="33"/>
                    <a:pt x="4" y="29"/>
                    <a:pt x="7" y="2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7" y="0"/>
                    <a:pt x="211" y="0"/>
                    <a:pt x="211" y="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5" y="37"/>
                    <a:pt x="211" y="40"/>
                    <a:pt x="207" y="4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1" y="70"/>
                    <a:pt x="7" y="66"/>
                    <a:pt x="7" y="62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75">
              <a:extLst>
                <a:ext uri="{FF2B5EF4-FFF2-40B4-BE49-F238E27FC236}">
                  <a16:creationId xmlns:a16="http://schemas.microsoft.com/office/drawing/2014/main" id="{CE2E372E-98B9-8C45-BD2C-094CD3A2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905" y="2057444"/>
              <a:ext cx="159404" cy="159404"/>
            </a:xfrm>
            <a:custGeom>
              <a:avLst/>
              <a:gdLst>
                <a:gd name="T0" fmla="*/ 59 w 60"/>
                <a:gd name="T1" fmla="*/ 29 h 60"/>
                <a:gd name="T2" fmla="*/ 59 w 60"/>
                <a:gd name="T3" fmla="*/ 29 h 60"/>
                <a:gd name="T4" fmla="*/ 30 w 60"/>
                <a:gd name="T5" fmla="*/ 59 h 60"/>
                <a:gd name="T6" fmla="*/ 0 w 60"/>
                <a:gd name="T7" fmla="*/ 29 h 60"/>
                <a:gd name="T8" fmla="*/ 30 w 60"/>
                <a:gd name="T9" fmla="*/ 0 h 60"/>
                <a:gd name="T10" fmla="*/ 59 w 60"/>
                <a:gd name="T1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29"/>
                  </a:moveTo>
                  <a:lnTo>
                    <a:pt x="59" y="29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5" y="59"/>
                    <a:pt x="0" y="44"/>
                    <a:pt x="0" y="29"/>
                  </a:cubicBezTo>
                  <a:cubicBezTo>
                    <a:pt x="0" y="11"/>
                    <a:pt x="15" y="0"/>
                    <a:pt x="30" y="0"/>
                  </a:cubicBezTo>
                  <a:cubicBezTo>
                    <a:pt x="44" y="0"/>
                    <a:pt x="59" y="11"/>
                    <a:pt x="59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476">
              <a:extLst>
                <a:ext uri="{FF2B5EF4-FFF2-40B4-BE49-F238E27FC236}">
                  <a16:creationId xmlns:a16="http://schemas.microsoft.com/office/drawing/2014/main" id="{36A9E540-14E7-EC48-B201-C2DB6C1B9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085" y="1658938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30 w 60"/>
                <a:gd name="T5" fmla="*/ 59 h 60"/>
                <a:gd name="T6" fmla="*/ 0 w 60"/>
                <a:gd name="T7" fmla="*/ 30 h 60"/>
                <a:gd name="T8" fmla="*/ 30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1" y="59"/>
                    <a:pt x="0" y="44"/>
                    <a:pt x="0" y="30"/>
                  </a:cubicBezTo>
                  <a:cubicBezTo>
                    <a:pt x="0" y="11"/>
                    <a:pt x="11" y="0"/>
                    <a:pt x="30" y="0"/>
                  </a:cubicBezTo>
                  <a:cubicBezTo>
                    <a:pt x="44" y="0"/>
                    <a:pt x="59" y="11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477">
              <a:extLst>
                <a:ext uri="{FF2B5EF4-FFF2-40B4-BE49-F238E27FC236}">
                  <a16:creationId xmlns:a16="http://schemas.microsoft.com/office/drawing/2014/main" id="{EA401293-1AD2-B845-AF82-7B38748A9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876" y="2000517"/>
              <a:ext cx="170786" cy="170786"/>
            </a:xfrm>
            <a:custGeom>
              <a:avLst/>
              <a:gdLst>
                <a:gd name="T0" fmla="*/ 63 w 64"/>
                <a:gd name="T1" fmla="*/ 37 h 64"/>
                <a:gd name="T2" fmla="*/ 63 w 64"/>
                <a:gd name="T3" fmla="*/ 37 h 64"/>
                <a:gd name="T4" fmla="*/ 26 w 64"/>
                <a:gd name="T5" fmla="*/ 59 h 64"/>
                <a:gd name="T6" fmla="*/ 3 w 64"/>
                <a:gd name="T7" fmla="*/ 26 h 64"/>
                <a:gd name="T8" fmla="*/ 37 w 64"/>
                <a:gd name="T9" fmla="*/ 3 h 64"/>
                <a:gd name="T10" fmla="*/ 63 w 64"/>
                <a:gd name="T11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4">
                  <a:moveTo>
                    <a:pt x="63" y="37"/>
                  </a:moveTo>
                  <a:lnTo>
                    <a:pt x="63" y="37"/>
                  </a:lnTo>
                  <a:cubicBezTo>
                    <a:pt x="59" y="51"/>
                    <a:pt x="44" y="63"/>
                    <a:pt x="26" y="59"/>
                  </a:cubicBezTo>
                  <a:cubicBezTo>
                    <a:pt x="11" y="59"/>
                    <a:pt x="0" y="40"/>
                    <a:pt x="3" y="26"/>
                  </a:cubicBezTo>
                  <a:cubicBezTo>
                    <a:pt x="7" y="11"/>
                    <a:pt x="22" y="0"/>
                    <a:pt x="37" y="3"/>
                  </a:cubicBezTo>
                  <a:cubicBezTo>
                    <a:pt x="55" y="3"/>
                    <a:pt x="63" y="22"/>
                    <a:pt x="63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478">
              <a:extLst>
                <a:ext uri="{FF2B5EF4-FFF2-40B4-BE49-F238E27FC236}">
                  <a16:creationId xmlns:a16="http://schemas.microsoft.com/office/drawing/2014/main" id="{94C2C3B8-8E39-3346-9B2F-BE368AD5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368" y="3036638"/>
              <a:ext cx="170786" cy="170793"/>
            </a:xfrm>
            <a:custGeom>
              <a:avLst/>
              <a:gdLst>
                <a:gd name="T0" fmla="*/ 62 w 67"/>
                <a:gd name="T1" fmla="*/ 26 h 64"/>
                <a:gd name="T2" fmla="*/ 62 w 67"/>
                <a:gd name="T3" fmla="*/ 26 h 64"/>
                <a:gd name="T4" fmla="*/ 36 w 67"/>
                <a:gd name="T5" fmla="*/ 59 h 64"/>
                <a:gd name="T6" fmla="*/ 4 w 67"/>
                <a:gd name="T7" fmla="*/ 37 h 64"/>
                <a:gd name="T8" fmla="*/ 29 w 67"/>
                <a:gd name="T9" fmla="*/ 4 h 64"/>
                <a:gd name="T10" fmla="*/ 62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2" y="26"/>
                  </a:moveTo>
                  <a:lnTo>
                    <a:pt x="62" y="26"/>
                  </a:lnTo>
                  <a:cubicBezTo>
                    <a:pt x="66" y="45"/>
                    <a:pt x="55" y="59"/>
                    <a:pt x="36" y="59"/>
                  </a:cubicBezTo>
                  <a:cubicBezTo>
                    <a:pt x="22" y="63"/>
                    <a:pt x="7" y="52"/>
                    <a:pt x="4" y="37"/>
                  </a:cubicBezTo>
                  <a:cubicBezTo>
                    <a:pt x="0" y="22"/>
                    <a:pt x="11" y="8"/>
                    <a:pt x="29" y="4"/>
                  </a:cubicBezTo>
                  <a:cubicBezTo>
                    <a:pt x="43" y="0"/>
                    <a:pt x="58" y="11"/>
                    <a:pt x="62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79">
              <a:extLst>
                <a:ext uri="{FF2B5EF4-FFF2-40B4-BE49-F238E27FC236}">
                  <a16:creationId xmlns:a16="http://schemas.microsoft.com/office/drawing/2014/main" id="{4792EE14-48D6-0448-A0CB-8F566849D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3355446"/>
              <a:ext cx="170793" cy="170793"/>
            </a:xfrm>
            <a:custGeom>
              <a:avLst/>
              <a:gdLst>
                <a:gd name="T0" fmla="*/ 63 w 67"/>
                <a:gd name="T1" fmla="*/ 26 h 64"/>
                <a:gd name="T2" fmla="*/ 63 w 67"/>
                <a:gd name="T3" fmla="*/ 26 h 64"/>
                <a:gd name="T4" fmla="*/ 40 w 67"/>
                <a:gd name="T5" fmla="*/ 60 h 64"/>
                <a:gd name="T6" fmla="*/ 3 w 67"/>
                <a:gd name="T7" fmla="*/ 37 h 64"/>
                <a:gd name="T8" fmla="*/ 26 w 67"/>
                <a:gd name="T9" fmla="*/ 4 h 64"/>
                <a:gd name="T10" fmla="*/ 63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3" y="26"/>
                  </a:moveTo>
                  <a:lnTo>
                    <a:pt x="63" y="26"/>
                  </a:lnTo>
                  <a:cubicBezTo>
                    <a:pt x="66" y="41"/>
                    <a:pt x="55" y="56"/>
                    <a:pt x="40" y="60"/>
                  </a:cubicBezTo>
                  <a:cubicBezTo>
                    <a:pt x="26" y="63"/>
                    <a:pt x="11" y="56"/>
                    <a:pt x="3" y="37"/>
                  </a:cubicBezTo>
                  <a:cubicBezTo>
                    <a:pt x="0" y="23"/>
                    <a:pt x="11" y="8"/>
                    <a:pt x="26" y="4"/>
                  </a:cubicBezTo>
                  <a:cubicBezTo>
                    <a:pt x="44" y="0"/>
                    <a:pt x="59" y="8"/>
                    <a:pt x="63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80">
              <a:extLst>
                <a:ext uri="{FF2B5EF4-FFF2-40B4-BE49-F238E27FC236}">
                  <a16:creationId xmlns:a16="http://schemas.microsoft.com/office/drawing/2014/main" id="{0CC5AE0E-6EFE-3847-9B3B-D7DC406B1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888" y="3617327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8"/>
                    <a:pt x="48" y="59"/>
                    <a:pt x="29" y="59"/>
                  </a:cubicBezTo>
                  <a:cubicBezTo>
                    <a:pt x="14" y="59"/>
                    <a:pt x="0" y="48"/>
                    <a:pt x="0" y="30"/>
                  </a:cubicBezTo>
                  <a:cubicBezTo>
                    <a:pt x="0" y="15"/>
                    <a:pt x="14" y="0"/>
                    <a:pt x="29" y="0"/>
                  </a:cubicBezTo>
                  <a:cubicBezTo>
                    <a:pt x="48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81">
              <a:extLst>
                <a:ext uri="{FF2B5EF4-FFF2-40B4-BE49-F238E27FC236}">
                  <a16:creationId xmlns:a16="http://schemas.microsoft.com/office/drawing/2014/main" id="{E9D7D9B9-E427-7142-92C8-29FAFF18F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207" y="3207432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5"/>
                    <a:pt x="44" y="59"/>
                    <a:pt x="29" y="59"/>
                  </a:cubicBezTo>
                  <a:cubicBezTo>
                    <a:pt x="11" y="59"/>
                    <a:pt x="0" y="45"/>
                    <a:pt x="0" y="30"/>
                  </a:cubicBezTo>
                  <a:cubicBezTo>
                    <a:pt x="0" y="15"/>
                    <a:pt x="11" y="0"/>
                    <a:pt x="29" y="0"/>
                  </a:cubicBezTo>
                  <a:cubicBezTo>
                    <a:pt x="44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482">
              <a:extLst>
                <a:ext uri="{FF2B5EF4-FFF2-40B4-BE49-F238E27FC236}">
                  <a16:creationId xmlns:a16="http://schemas.microsoft.com/office/drawing/2014/main" id="{39603EB8-9B23-E048-8582-2D40BDEB1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800" y="1909430"/>
              <a:ext cx="227720" cy="227720"/>
            </a:xfrm>
            <a:custGeom>
              <a:avLst/>
              <a:gdLst>
                <a:gd name="T0" fmla="*/ 86 w 90"/>
                <a:gd name="T1" fmla="*/ 55 h 89"/>
                <a:gd name="T2" fmla="*/ 86 w 90"/>
                <a:gd name="T3" fmla="*/ 55 h 89"/>
                <a:gd name="T4" fmla="*/ 34 w 90"/>
                <a:gd name="T5" fmla="*/ 85 h 89"/>
                <a:gd name="T6" fmla="*/ 8 w 90"/>
                <a:gd name="T7" fmla="*/ 33 h 89"/>
                <a:gd name="T8" fmla="*/ 56 w 90"/>
                <a:gd name="T9" fmla="*/ 7 h 89"/>
                <a:gd name="T10" fmla="*/ 86 w 90"/>
                <a:gd name="T11" fmla="*/ 5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9">
                  <a:moveTo>
                    <a:pt x="86" y="55"/>
                  </a:moveTo>
                  <a:lnTo>
                    <a:pt x="86" y="55"/>
                  </a:lnTo>
                  <a:cubicBezTo>
                    <a:pt x="78" y="77"/>
                    <a:pt x="56" y="88"/>
                    <a:pt x="34" y="85"/>
                  </a:cubicBezTo>
                  <a:cubicBezTo>
                    <a:pt x="15" y="77"/>
                    <a:pt x="0" y="55"/>
                    <a:pt x="8" y="33"/>
                  </a:cubicBezTo>
                  <a:cubicBezTo>
                    <a:pt x="12" y="14"/>
                    <a:pt x="34" y="0"/>
                    <a:pt x="56" y="7"/>
                  </a:cubicBezTo>
                  <a:cubicBezTo>
                    <a:pt x="78" y="11"/>
                    <a:pt x="89" y="33"/>
                    <a:pt x="86" y="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483">
              <a:extLst>
                <a:ext uri="{FF2B5EF4-FFF2-40B4-BE49-F238E27FC236}">
                  <a16:creationId xmlns:a16="http://schemas.microsoft.com/office/drawing/2014/main" id="{90F2911B-DD8A-D74D-9C9A-E8FCB692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731" y="1954974"/>
              <a:ext cx="216337" cy="216330"/>
            </a:xfrm>
            <a:custGeom>
              <a:avLst/>
              <a:gdLst>
                <a:gd name="T0" fmla="*/ 82 w 83"/>
                <a:gd name="T1" fmla="*/ 41 h 83"/>
                <a:gd name="T2" fmla="*/ 82 w 83"/>
                <a:gd name="T3" fmla="*/ 41 h 83"/>
                <a:gd name="T4" fmla="*/ 41 w 83"/>
                <a:gd name="T5" fmla="*/ 82 h 83"/>
                <a:gd name="T6" fmla="*/ 0 w 83"/>
                <a:gd name="T7" fmla="*/ 41 h 83"/>
                <a:gd name="T8" fmla="*/ 41 w 83"/>
                <a:gd name="T9" fmla="*/ 0 h 83"/>
                <a:gd name="T10" fmla="*/ 82 w 83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3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84">
              <a:extLst>
                <a:ext uri="{FF2B5EF4-FFF2-40B4-BE49-F238E27FC236}">
                  <a16:creationId xmlns:a16="http://schemas.microsoft.com/office/drawing/2014/main" id="{A7DD1CA3-10A9-FE41-B830-816556C68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292" y="2854463"/>
              <a:ext cx="261881" cy="284653"/>
            </a:xfrm>
            <a:custGeom>
              <a:avLst/>
              <a:gdLst>
                <a:gd name="T0" fmla="*/ 89 w 101"/>
                <a:gd name="T1" fmla="*/ 8 h 112"/>
                <a:gd name="T2" fmla="*/ 89 w 101"/>
                <a:gd name="T3" fmla="*/ 8 h 112"/>
                <a:gd name="T4" fmla="*/ 89 w 101"/>
                <a:gd name="T5" fmla="*/ 8 h 112"/>
                <a:gd name="T6" fmla="*/ 92 w 101"/>
                <a:gd name="T7" fmla="*/ 37 h 112"/>
                <a:gd name="T8" fmla="*/ 37 w 101"/>
                <a:gd name="T9" fmla="*/ 100 h 112"/>
                <a:gd name="T10" fmla="*/ 7 w 101"/>
                <a:gd name="T11" fmla="*/ 104 h 112"/>
                <a:gd name="T12" fmla="*/ 7 w 101"/>
                <a:gd name="T13" fmla="*/ 104 h 112"/>
                <a:gd name="T14" fmla="*/ 7 w 101"/>
                <a:gd name="T15" fmla="*/ 74 h 112"/>
                <a:gd name="T16" fmla="*/ 63 w 101"/>
                <a:gd name="T17" fmla="*/ 11 h 112"/>
                <a:gd name="T18" fmla="*/ 89 w 101"/>
                <a:gd name="T19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2">
                  <a:moveTo>
                    <a:pt x="89" y="8"/>
                  </a:moveTo>
                  <a:lnTo>
                    <a:pt x="89" y="8"/>
                  </a:lnTo>
                  <a:lnTo>
                    <a:pt x="89" y="8"/>
                  </a:lnTo>
                  <a:cubicBezTo>
                    <a:pt x="100" y="15"/>
                    <a:pt x="100" y="30"/>
                    <a:pt x="92" y="3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29" y="111"/>
                    <a:pt x="18" y="111"/>
                    <a:pt x="7" y="104"/>
                  </a:cubicBezTo>
                  <a:lnTo>
                    <a:pt x="7" y="104"/>
                  </a:lnTo>
                  <a:cubicBezTo>
                    <a:pt x="0" y="96"/>
                    <a:pt x="0" y="85"/>
                    <a:pt x="7" y="7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70" y="0"/>
                    <a:pt x="81" y="0"/>
                    <a:pt x="89" y="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485">
              <a:extLst>
                <a:ext uri="{FF2B5EF4-FFF2-40B4-BE49-F238E27FC236}">
                  <a16:creationId xmlns:a16="http://schemas.microsoft.com/office/drawing/2014/main" id="{D378F8B2-8B82-0D4B-84E9-3F2F7FF5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366" y="2956940"/>
              <a:ext cx="239102" cy="239102"/>
            </a:xfrm>
            <a:custGeom>
              <a:avLst/>
              <a:gdLst>
                <a:gd name="T0" fmla="*/ 11 w 93"/>
                <a:gd name="T1" fmla="*/ 29 h 93"/>
                <a:gd name="T2" fmla="*/ 11 w 93"/>
                <a:gd name="T3" fmla="*/ 29 h 93"/>
                <a:gd name="T4" fmla="*/ 62 w 93"/>
                <a:gd name="T5" fmla="*/ 11 h 93"/>
                <a:gd name="T6" fmla="*/ 81 w 93"/>
                <a:gd name="T7" fmla="*/ 63 h 93"/>
                <a:gd name="T8" fmla="*/ 29 w 93"/>
                <a:gd name="T9" fmla="*/ 81 h 93"/>
                <a:gd name="T10" fmla="*/ 11 w 93"/>
                <a:gd name="T11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3">
                  <a:moveTo>
                    <a:pt x="11" y="29"/>
                  </a:moveTo>
                  <a:lnTo>
                    <a:pt x="11" y="29"/>
                  </a:lnTo>
                  <a:cubicBezTo>
                    <a:pt x="18" y="7"/>
                    <a:pt x="44" y="0"/>
                    <a:pt x="62" y="11"/>
                  </a:cubicBezTo>
                  <a:cubicBezTo>
                    <a:pt x="85" y="18"/>
                    <a:pt x="92" y="44"/>
                    <a:pt x="81" y="63"/>
                  </a:cubicBezTo>
                  <a:cubicBezTo>
                    <a:pt x="74" y="85"/>
                    <a:pt x="48" y="92"/>
                    <a:pt x="29" y="81"/>
                  </a:cubicBezTo>
                  <a:cubicBezTo>
                    <a:pt x="7" y="74"/>
                    <a:pt x="0" y="48"/>
                    <a:pt x="11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486">
              <a:extLst>
                <a:ext uri="{FF2B5EF4-FFF2-40B4-BE49-F238E27FC236}">
                  <a16:creationId xmlns:a16="http://schemas.microsoft.com/office/drawing/2014/main" id="{12ADFFAD-E5AF-2C47-89EF-AD2C1B0CB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361" y="2649515"/>
              <a:ext cx="227720" cy="227720"/>
            </a:xfrm>
            <a:custGeom>
              <a:avLst/>
              <a:gdLst>
                <a:gd name="T0" fmla="*/ 82 w 90"/>
                <a:gd name="T1" fmla="*/ 56 h 90"/>
                <a:gd name="T2" fmla="*/ 82 w 90"/>
                <a:gd name="T3" fmla="*/ 56 h 90"/>
                <a:gd name="T4" fmla="*/ 34 w 90"/>
                <a:gd name="T5" fmla="*/ 82 h 90"/>
                <a:gd name="T6" fmla="*/ 4 w 90"/>
                <a:gd name="T7" fmla="*/ 34 h 90"/>
                <a:gd name="T8" fmla="*/ 52 w 90"/>
                <a:gd name="T9" fmla="*/ 4 h 90"/>
                <a:gd name="T10" fmla="*/ 82 w 90"/>
                <a:gd name="T11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0">
                  <a:moveTo>
                    <a:pt x="82" y="56"/>
                  </a:moveTo>
                  <a:lnTo>
                    <a:pt x="82" y="56"/>
                  </a:lnTo>
                  <a:cubicBezTo>
                    <a:pt x="78" y="74"/>
                    <a:pt x="56" y="89"/>
                    <a:pt x="34" y="82"/>
                  </a:cubicBezTo>
                  <a:cubicBezTo>
                    <a:pt x="12" y="78"/>
                    <a:pt x="0" y="56"/>
                    <a:pt x="4" y="34"/>
                  </a:cubicBezTo>
                  <a:cubicBezTo>
                    <a:pt x="12" y="11"/>
                    <a:pt x="30" y="0"/>
                    <a:pt x="52" y="4"/>
                  </a:cubicBezTo>
                  <a:cubicBezTo>
                    <a:pt x="74" y="11"/>
                    <a:pt x="89" y="34"/>
                    <a:pt x="82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487">
              <a:extLst>
                <a:ext uri="{FF2B5EF4-FFF2-40B4-BE49-F238E27FC236}">
                  <a16:creationId xmlns:a16="http://schemas.microsoft.com/office/drawing/2014/main" id="{264E54B9-C2F4-3541-89C1-3851240CC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577" y="3423762"/>
              <a:ext cx="216330" cy="227720"/>
            </a:xfrm>
            <a:custGeom>
              <a:avLst/>
              <a:gdLst>
                <a:gd name="T0" fmla="*/ 82 w 83"/>
                <a:gd name="T1" fmla="*/ 41 h 86"/>
                <a:gd name="T2" fmla="*/ 82 w 83"/>
                <a:gd name="T3" fmla="*/ 41 h 86"/>
                <a:gd name="T4" fmla="*/ 45 w 83"/>
                <a:gd name="T5" fmla="*/ 85 h 86"/>
                <a:gd name="T6" fmla="*/ 0 w 83"/>
                <a:gd name="T7" fmla="*/ 45 h 86"/>
                <a:gd name="T8" fmla="*/ 37 w 83"/>
                <a:gd name="T9" fmla="*/ 4 h 86"/>
                <a:gd name="T10" fmla="*/ 82 w 83"/>
                <a:gd name="T11" fmla="*/ 4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6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7" y="82"/>
                    <a:pt x="45" y="85"/>
                  </a:cubicBezTo>
                  <a:cubicBezTo>
                    <a:pt x="22" y="85"/>
                    <a:pt x="0" y="71"/>
                    <a:pt x="0" y="45"/>
                  </a:cubicBezTo>
                  <a:cubicBezTo>
                    <a:pt x="0" y="22"/>
                    <a:pt x="15" y="4"/>
                    <a:pt x="37" y="4"/>
                  </a:cubicBezTo>
                  <a:cubicBezTo>
                    <a:pt x="60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488">
              <a:extLst>
                <a:ext uri="{FF2B5EF4-FFF2-40B4-BE49-F238E27FC236}">
                  <a16:creationId xmlns:a16="http://schemas.microsoft.com/office/drawing/2014/main" id="{83ABD715-2A99-F140-8153-F20341F4A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258" y="2535655"/>
              <a:ext cx="239109" cy="227720"/>
            </a:xfrm>
            <a:custGeom>
              <a:avLst/>
              <a:gdLst>
                <a:gd name="T0" fmla="*/ 85 w 94"/>
                <a:gd name="T1" fmla="*/ 33 h 90"/>
                <a:gd name="T2" fmla="*/ 85 w 94"/>
                <a:gd name="T3" fmla="*/ 33 h 90"/>
                <a:gd name="T4" fmla="*/ 56 w 94"/>
                <a:gd name="T5" fmla="*/ 85 h 90"/>
                <a:gd name="T6" fmla="*/ 8 w 94"/>
                <a:gd name="T7" fmla="*/ 55 h 90"/>
                <a:gd name="T8" fmla="*/ 37 w 94"/>
                <a:gd name="T9" fmla="*/ 7 h 90"/>
                <a:gd name="T10" fmla="*/ 85 w 94"/>
                <a:gd name="T11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0">
                  <a:moveTo>
                    <a:pt x="85" y="33"/>
                  </a:moveTo>
                  <a:lnTo>
                    <a:pt x="85" y="33"/>
                  </a:lnTo>
                  <a:cubicBezTo>
                    <a:pt x="93" y="55"/>
                    <a:pt x="78" y="78"/>
                    <a:pt x="56" y="85"/>
                  </a:cubicBezTo>
                  <a:cubicBezTo>
                    <a:pt x="37" y="89"/>
                    <a:pt x="15" y="78"/>
                    <a:pt x="8" y="55"/>
                  </a:cubicBezTo>
                  <a:cubicBezTo>
                    <a:pt x="0" y="33"/>
                    <a:pt x="15" y="11"/>
                    <a:pt x="37" y="7"/>
                  </a:cubicBezTo>
                  <a:cubicBezTo>
                    <a:pt x="56" y="0"/>
                    <a:pt x="82" y="11"/>
                    <a:pt x="85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9" name="Rectángulo 454">
            <a:extLst>
              <a:ext uri="{FF2B5EF4-FFF2-40B4-BE49-F238E27FC236}">
                <a16:creationId xmlns:a16="http://schemas.microsoft.com/office/drawing/2014/main" id="{91423891-F374-A34F-A9B8-A178F55C1802}"/>
              </a:ext>
            </a:extLst>
          </p:cNvPr>
          <p:cNvSpPr/>
          <p:nvPr/>
        </p:nvSpPr>
        <p:spPr>
          <a:xfrm>
            <a:off x="6939107" y="8472376"/>
            <a:ext cx="10499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Montserrat Light" pitchFamily="2" charset="77"/>
              </a:rPr>
              <a:t>COVID-19 is an infectious disease caused by a new virus that has not been detected in humans to date.</a:t>
            </a:r>
          </a:p>
        </p:txBody>
      </p:sp>
    </p:spTree>
    <p:extLst>
      <p:ext uri="{BB962C8B-B14F-4D97-AF65-F5344CB8AC3E}">
        <p14:creationId xmlns:p14="http://schemas.microsoft.com/office/powerpoint/2010/main" val="39591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9106FE-B339-E44C-9582-09E6B9E7A4A1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882F6-48F6-FB4B-AAB6-6026FC90698E}"/>
              </a:ext>
            </a:extLst>
          </p:cNvPr>
          <p:cNvGrpSpPr/>
          <p:nvPr/>
        </p:nvGrpSpPr>
        <p:grpSpPr>
          <a:xfrm>
            <a:off x="11112851" y="3304632"/>
            <a:ext cx="2151947" cy="2117793"/>
            <a:chOff x="6820207" y="1658938"/>
            <a:chExt cx="2151947" cy="2117793"/>
          </a:xfrm>
        </p:grpSpPr>
        <p:sp>
          <p:nvSpPr>
            <p:cNvPr id="15" name="Freeform 462">
              <a:extLst>
                <a:ext uri="{FF2B5EF4-FFF2-40B4-BE49-F238E27FC236}">
                  <a16:creationId xmlns:a16="http://schemas.microsoft.com/office/drawing/2014/main" id="{F036E368-8352-8C48-93CE-404E8DF3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9014" y="2046061"/>
              <a:ext cx="1491560" cy="1480178"/>
            </a:xfrm>
            <a:custGeom>
              <a:avLst/>
              <a:gdLst>
                <a:gd name="T0" fmla="*/ 433 w 578"/>
                <a:gd name="T1" fmla="*/ 555 h 575"/>
                <a:gd name="T2" fmla="*/ 174 w 578"/>
                <a:gd name="T3" fmla="*/ 574 h 575"/>
                <a:gd name="T4" fmla="*/ 0 w 578"/>
                <a:gd name="T5" fmla="*/ 385 h 575"/>
                <a:gd name="T6" fmla="*/ 40 w 578"/>
                <a:gd name="T7" fmla="*/ 130 h 575"/>
                <a:gd name="T8" fmla="*/ 262 w 578"/>
                <a:gd name="T9" fmla="*/ 0 h 575"/>
                <a:gd name="T10" fmla="*/ 503 w 578"/>
                <a:gd name="T11" fmla="*/ 96 h 575"/>
                <a:gd name="T12" fmla="*/ 577 w 578"/>
                <a:gd name="T13" fmla="*/ 344 h 575"/>
                <a:gd name="T14" fmla="*/ 433 w 578"/>
                <a:gd name="T15" fmla="*/ 5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8" h="575">
                  <a:moveTo>
                    <a:pt x="433" y="555"/>
                  </a:moveTo>
                  <a:lnTo>
                    <a:pt x="174" y="574"/>
                  </a:lnTo>
                  <a:lnTo>
                    <a:pt x="0" y="385"/>
                  </a:lnTo>
                  <a:lnTo>
                    <a:pt x="40" y="130"/>
                  </a:lnTo>
                  <a:lnTo>
                    <a:pt x="262" y="0"/>
                  </a:lnTo>
                  <a:lnTo>
                    <a:pt x="503" y="96"/>
                  </a:lnTo>
                  <a:lnTo>
                    <a:pt x="577" y="344"/>
                  </a:lnTo>
                  <a:lnTo>
                    <a:pt x="433" y="5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463">
              <a:extLst>
                <a:ext uri="{FF2B5EF4-FFF2-40B4-BE49-F238E27FC236}">
                  <a16:creationId xmlns:a16="http://schemas.microsoft.com/office/drawing/2014/main" id="{1FD99E85-0A9D-1340-9006-E9B88F62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415" y="2046061"/>
              <a:ext cx="239109" cy="557910"/>
            </a:xfrm>
            <a:custGeom>
              <a:avLst/>
              <a:gdLst>
                <a:gd name="T0" fmla="*/ 33 w 93"/>
                <a:gd name="T1" fmla="*/ 211 h 216"/>
                <a:gd name="T2" fmla="*/ 33 w 93"/>
                <a:gd name="T3" fmla="*/ 211 h 216"/>
                <a:gd name="T4" fmla="*/ 7 w 93"/>
                <a:gd name="T5" fmla="*/ 204 h 216"/>
                <a:gd name="T6" fmla="*/ 0 w 93"/>
                <a:gd name="T7" fmla="*/ 196 h 216"/>
                <a:gd name="T8" fmla="*/ 51 w 93"/>
                <a:gd name="T9" fmla="*/ 8 h 216"/>
                <a:gd name="T10" fmla="*/ 59 w 93"/>
                <a:gd name="T11" fmla="*/ 0 h 216"/>
                <a:gd name="T12" fmla="*/ 88 w 93"/>
                <a:gd name="T13" fmla="*/ 8 h 216"/>
                <a:gd name="T14" fmla="*/ 92 w 93"/>
                <a:gd name="T15" fmla="*/ 15 h 216"/>
                <a:gd name="T16" fmla="*/ 40 w 93"/>
                <a:gd name="T17" fmla="*/ 207 h 216"/>
                <a:gd name="T18" fmla="*/ 33 w 93"/>
                <a:gd name="T1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16">
                  <a:moveTo>
                    <a:pt x="33" y="211"/>
                  </a:moveTo>
                  <a:lnTo>
                    <a:pt x="33" y="211"/>
                  </a:lnTo>
                  <a:cubicBezTo>
                    <a:pt x="7" y="204"/>
                    <a:pt x="7" y="204"/>
                    <a:pt x="7" y="204"/>
                  </a:cubicBezTo>
                  <a:cubicBezTo>
                    <a:pt x="3" y="204"/>
                    <a:pt x="0" y="200"/>
                    <a:pt x="0" y="196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55" y="0"/>
                    <a:pt x="59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1"/>
                    <a:pt x="92" y="15"/>
                    <a:pt x="92" y="15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40" y="211"/>
                    <a:pt x="36" y="215"/>
                    <a:pt x="33" y="21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464">
              <a:extLst>
                <a:ext uri="{FF2B5EF4-FFF2-40B4-BE49-F238E27FC236}">
                  <a16:creationId xmlns:a16="http://schemas.microsoft.com/office/drawing/2014/main" id="{A100C307-1BD7-6746-999D-4F13110E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9506" y="2011900"/>
              <a:ext cx="352962" cy="523755"/>
            </a:xfrm>
            <a:custGeom>
              <a:avLst/>
              <a:gdLst>
                <a:gd name="T0" fmla="*/ 133 w 138"/>
                <a:gd name="T1" fmla="*/ 185 h 201"/>
                <a:gd name="T2" fmla="*/ 133 w 138"/>
                <a:gd name="T3" fmla="*/ 185 h 201"/>
                <a:gd name="T4" fmla="*/ 107 w 138"/>
                <a:gd name="T5" fmla="*/ 200 h 201"/>
                <a:gd name="T6" fmla="*/ 100 w 138"/>
                <a:gd name="T7" fmla="*/ 196 h 201"/>
                <a:gd name="T8" fmla="*/ 4 w 138"/>
                <a:gd name="T9" fmla="*/ 26 h 201"/>
                <a:gd name="T10" fmla="*/ 4 w 138"/>
                <a:gd name="T11" fmla="*/ 15 h 201"/>
                <a:gd name="T12" fmla="*/ 29 w 138"/>
                <a:gd name="T13" fmla="*/ 4 h 201"/>
                <a:gd name="T14" fmla="*/ 37 w 138"/>
                <a:gd name="T15" fmla="*/ 4 h 201"/>
                <a:gd name="T16" fmla="*/ 137 w 138"/>
                <a:gd name="T17" fmla="*/ 174 h 201"/>
                <a:gd name="T18" fmla="*/ 133 w 138"/>
                <a:gd name="T19" fmla="*/ 18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1">
                  <a:moveTo>
                    <a:pt x="133" y="185"/>
                  </a:moveTo>
                  <a:lnTo>
                    <a:pt x="133" y="185"/>
                  </a:lnTo>
                  <a:cubicBezTo>
                    <a:pt x="107" y="200"/>
                    <a:pt x="107" y="200"/>
                    <a:pt x="107" y="200"/>
                  </a:cubicBezTo>
                  <a:cubicBezTo>
                    <a:pt x="107" y="200"/>
                    <a:pt x="103" y="200"/>
                    <a:pt x="100" y="19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2"/>
                    <a:pt x="0" y="19"/>
                    <a:pt x="4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3" y="0"/>
                    <a:pt x="37" y="0"/>
                    <a:pt x="37" y="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7" y="178"/>
                    <a:pt x="137" y="181"/>
                    <a:pt x="133" y="18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65">
              <a:extLst>
                <a:ext uri="{FF2B5EF4-FFF2-40B4-BE49-F238E27FC236}">
                  <a16:creationId xmlns:a16="http://schemas.microsoft.com/office/drawing/2014/main" id="{4756D424-CB47-224B-A37C-7BD65EEA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643" y="3002484"/>
              <a:ext cx="216337" cy="546527"/>
            </a:xfrm>
            <a:custGeom>
              <a:avLst/>
              <a:gdLst>
                <a:gd name="T0" fmla="*/ 78 w 83"/>
                <a:gd name="T1" fmla="*/ 204 h 212"/>
                <a:gd name="T2" fmla="*/ 78 w 83"/>
                <a:gd name="T3" fmla="*/ 204 h 212"/>
                <a:gd name="T4" fmla="*/ 48 w 83"/>
                <a:gd name="T5" fmla="*/ 211 h 212"/>
                <a:gd name="T6" fmla="*/ 41 w 83"/>
                <a:gd name="T7" fmla="*/ 208 h 212"/>
                <a:gd name="T8" fmla="*/ 0 w 83"/>
                <a:gd name="T9" fmla="*/ 15 h 212"/>
                <a:gd name="T10" fmla="*/ 4 w 83"/>
                <a:gd name="T11" fmla="*/ 8 h 212"/>
                <a:gd name="T12" fmla="*/ 33 w 83"/>
                <a:gd name="T13" fmla="*/ 0 h 212"/>
                <a:gd name="T14" fmla="*/ 41 w 83"/>
                <a:gd name="T15" fmla="*/ 4 h 212"/>
                <a:gd name="T16" fmla="*/ 82 w 83"/>
                <a:gd name="T17" fmla="*/ 197 h 212"/>
                <a:gd name="T18" fmla="*/ 78 w 83"/>
                <a:gd name="T19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212">
                  <a:moveTo>
                    <a:pt x="78" y="204"/>
                  </a:moveTo>
                  <a:lnTo>
                    <a:pt x="78" y="204"/>
                  </a:lnTo>
                  <a:cubicBezTo>
                    <a:pt x="48" y="211"/>
                    <a:pt x="48" y="211"/>
                    <a:pt x="48" y="211"/>
                  </a:cubicBezTo>
                  <a:cubicBezTo>
                    <a:pt x="44" y="211"/>
                    <a:pt x="44" y="211"/>
                    <a:pt x="41" y="20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0" y="8"/>
                    <a:pt x="4" y="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1" y="0"/>
                    <a:pt x="41" y="4"/>
                  </a:cubicBezTo>
                  <a:cubicBezTo>
                    <a:pt x="82" y="197"/>
                    <a:pt x="82" y="197"/>
                    <a:pt x="82" y="197"/>
                  </a:cubicBezTo>
                  <a:cubicBezTo>
                    <a:pt x="82" y="200"/>
                    <a:pt x="82" y="204"/>
                    <a:pt x="78" y="204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466">
              <a:extLst>
                <a:ext uri="{FF2B5EF4-FFF2-40B4-BE49-F238E27FC236}">
                  <a16:creationId xmlns:a16="http://schemas.microsoft.com/office/drawing/2014/main" id="{B21B4A92-BAB3-C843-9380-E4481A75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539" y="2046061"/>
              <a:ext cx="341579" cy="375734"/>
            </a:xfrm>
            <a:custGeom>
              <a:avLst/>
              <a:gdLst>
                <a:gd name="T0" fmla="*/ 19 w 131"/>
                <a:gd name="T1" fmla="*/ 141 h 146"/>
                <a:gd name="T2" fmla="*/ 19 w 131"/>
                <a:gd name="T3" fmla="*/ 141 h 146"/>
                <a:gd name="T4" fmla="*/ 4 w 131"/>
                <a:gd name="T5" fmla="*/ 126 h 146"/>
                <a:gd name="T6" fmla="*/ 4 w 131"/>
                <a:gd name="T7" fmla="*/ 119 h 146"/>
                <a:gd name="T8" fmla="*/ 104 w 131"/>
                <a:gd name="T9" fmla="*/ 0 h 146"/>
                <a:gd name="T10" fmla="*/ 111 w 131"/>
                <a:gd name="T11" fmla="*/ 0 h 146"/>
                <a:gd name="T12" fmla="*/ 126 w 131"/>
                <a:gd name="T13" fmla="*/ 15 h 146"/>
                <a:gd name="T14" fmla="*/ 130 w 131"/>
                <a:gd name="T15" fmla="*/ 22 h 146"/>
                <a:gd name="T16" fmla="*/ 26 w 131"/>
                <a:gd name="T17" fmla="*/ 141 h 146"/>
                <a:gd name="T18" fmla="*/ 19 w 131"/>
                <a:gd name="T19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6">
                  <a:moveTo>
                    <a:pt x="19" y="141"/>
                  </a:moveTo>
                  <a:lnTo>
                    <a:pt x="19" y="141"/>
                  </a:lnTo>
                  <a:cubicBezTo>
                    <a:pt x="4" y="126"/>
                    <a:pt x="4" y="126"/>
                    <a:pt x="4" y="126"/>
                  </a:cubicBezTo>
                  <a:cubicBezTo>
                    <a:pt x="0" y="126"/>
                    <a:pt x="0" y="122"/>
                    <a:pt x="4" y="11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8" y="0"/>
                    <a:pt x="111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30" y="19"/>
                    <a:pt x="130" y="19"/>
                    <a:pt x="130" y="22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3" y="145"/>
                    <a:pt x="19" y="14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467">
              <a:extLst>
                <a:ext uri="{FF2B5EF4-FFF2-40B4-BE49-F238E27FC236}">
                  <a16:creationId xmlns:a16="http://schemas.microsoft.com/office/drawing/2014/main" id="{F15E5229-6656-BE4C-9660-B02E9400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240" y="1727254"/>
              <a:ext cx="113860" cy="432667"/>
            </a:xfrm>
            <a:custGeom>
              <a:avLst/>
              <a:gdLst>
                <a:gd name="T0" fmla="*/ 41 w 46"/>
                <a:gd name="T1" fmla="*/ 163 h 168"/>
                <a:gd name="T2" fmla="*/ 41 w 46"/>
                <a:gd name="T3" fmla="*/ 163 h 168"/>
                <a:gd name="T4" fmla="*/ 19 w 46"/>
                <a:gd name="T5" fmla="*/ 167 h 168"/>
                <a:gd name="T6" fmla="*/ 15 w 46"/>
                <a:gd name="T7" fmla="*/ 159 h 168"/>
                <a:gd name="T8" fmla="*/ 0 w 46"/>
                <a:gd name="T9" fmla="*/ 4 h 168"/>
                <a:gd name="T10" fmla="*/ 8 w 46"/>
                <a:gd name="T11" fmla="*/ 0 h 168"/>
                <a:gd name="T12" fmla="*/ 30 w 46"/>
                <a:gd name="T13" fmla="*/ 0 h 168"/>
                <a:gd name="T14" fmla="*/ 33 w 46"/>
                <a:gd name="T15" fmla="*/ 4 h 168"/>
                <a:gd name="T16" fmla="*/ 45 w 46"/>
                <a:gd name="T17" fmla="*/ 159 h 168"/>
                <a:gd name="T18" fmla="*/ 41 w 46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68">
                  <a:moveTo>
                    <a:pt x="41" y="163"/>
                  </a:moveTo>
                  <a:lnTo>
                    <a:pt x="41" y="163"/>
                  </a:lnTo>
                  <a:cubicBezTo>
                    <a:pt x="19" y="167"/>
                    <a:pt x="19" y="167"/>
                    <a:pt x="19" y="167"/>
                  </a:cubicBezTo>
                  <a:cubicBezTo>
                    <a:pt x="15" y="167"/>
                    <a:pt x="15" y="163"/>
                    <a:pt x="15" y="1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4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5" y="163"/>
                    <a:pt x="45" y="163"/>
                    <a:pt x="41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468">
              <a:extLst>
                <a:ext uri="{FF2B5EF4-FFF2-40B4-BE49-F238E27FC236}">
                  <a16:creationId xmlns:a16="http://schemas.microsoft.com/office/drawing/2014/main" id="{F9B02DD9-8B0D-D245-8969-524177FF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069" y="3093572"/>
              <a:ext cx="330190" cy="375734"/>
            </a:xfrm>
            <a:custGeom>
              <a:avLst/>
              <a:gdLst>
                <a:gd name="T0" fmla="*/ 129 w 130"/>
                <a:gd name="T1" fmla="*/ 126 h 145"/>
                <a:gd name="T2" fmla="*/ 129 w 130"/>
                <a:gd name="T3" fmla="*/ 126 h 145"/>
                <a:gd name="T4" fmla="*/ 111 w 130"/>
                <a:gd name="T5" fmla="*/ 140 h 145"/>
                <a:gd name="T6" fmla="*/ 103 w 130"/>
                <a:gd name="T7" fmla="*/ 140 h 145"/>
                <a:gd name="T8" fmla="*/ 3 w 130"/>
                <a:gd name="T9" fmla="*/ 22 h 145"/>
                <a:gd name="T10" fmla="*/ 3 w 130"/>
                <a:gd name="T11" fmla="*/ 15 h 145"/>
                <a:gd name="T12" fmla="*/ 22 w 130"/>
                <a:gd name="T13" fmla="*/ 0 h 145"/>
                <a:gd name="T14" fmla="*/ 25 w 130"/>
                <a:gd name="T15" fmla="*/ 0 h 145"/>
                <a:gd name="T16" fmla="*/ 129 w 130"/>
                <a:gd name="T17" fmla="*/ 122 h 145"/>
                <a:gd name="T18" fmla="*/ 129 w 130"/>
                <a:gd name="T19" fmla="*/ 1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45">
                  <a:moveTo>
                    <a:pt x="129" y="126"/>
                  </a:moveTo>
                  <a:lnTo>
                    <a:pt x="129" y="126"/>
                  </a:lnTo>
                  <a:cubicBezTo>
                    <a:pt x="111" y="140"/>
                    <a:pt x="111" y="140"/>
                    <a:pt x="111" y="140"/>
                  </a:cubicBezTo>
                  <a:cubicBezTo>
                    <a:pt x="107" y="144"/>
                    <a:pt x="103" y="144"/>
                    <a:pt x="103" y="1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0"/>
                  </a:lnTo>
                  <a:cubicBezTo>
                    <a:pt x="129" y="122"/>
                    <a:pt x="129" y="122"/>
                    <a:pt x="129" y="122"/>
                  </a:cubicBezTo>
                  <a:lnTo>
                    <a:pt x="129" y="126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69">
              <a:extLst>
                <a:ext uri="{FF2B5EF4-FFF2-40B4-BE49-F238E27FC236}">
                  <a16:creationId xmlns:a16="http://schemas.microsoft.com/office/drawing/2014/main" id="{A0CF6D83-A725-2145-BD29-33ADC1AB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2945550"/>
              <a:ext cx="432667" cy="227720"/>
            </a:xfrm>
            <a:custGeom>
              <a:avLst/>
              <a:gdLst>
                <a:gd name="T0" fmla="*/ 165 w 166"/>
                <a:gd name="T1" fmla="*/ 59 h 86"/>
                <a:gd name="T2" fmla="*/ 165 w 166"/>
                <a:gd name="T3" fmla="*/ 59 h 86"/>
                <a:gd name="T4" fmla="*/ 159 w 166"/>
                <a:gd name="T5" fmla="*/ 82 h 86"/>
                <a:gd name="T6" fmla="*/ 151 w 166"/>
                <a:gd name="T7" fmla="*/ 85 h 86"/>
                <a:gd name="T8" fmla="*/ 3 w 166"/>
                <a:gd name="T9" fmla="*/ 30 h 86"/>
                <a:gd name="T10" fmla="*/ 3 w 166"/>
                <a:gd name="T11" fmla="*/ 22 h 86"/>
                <a:gd name="T12" fmla="*/ 11 w 166"/>
                <a:gd name="T13" fmla="*/ 4 h 86"/>
                <a:gd name="T14" fmla="*/ 15 w 166"/>
                <a:gd name="T15" fmla="*/ 0 h 86"/>
                <a:gd name="T16" fmla="*/ 162 w 166"/>
                <a:gd name="T17" fmla="*/ 52 h 86"/>
                <a:gd name="T18" fmla="*/ 165 w 166"/>
                <a:gd name="T19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86">
                  <a:moveTo>
                    <a:pt x="165" y="59"/>
                  </a:moveTo>
                  <a:lnTo>
                    <a:pt x="165" y="59"/>
                  </a:lnTo>
                  <a:cubicBezTo>
                    <a:pt x="159" y="82"/>
                    <a:pt x="159" y="82"/>
                    <a:pt x="159" y="82"/>
                  </a:cubicBezTo>
                  <a:cubicBezTo>
                    <a:pt x="159" y="82"/>
                    <a:pt x="155" y="85"/>
                    <a:pt x="151" y="8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0" y="26"/>
                    <a:pt x="3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0"/>
                    <a:pt x="15" y="0"/>
                    <a:pt x="15" y="0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5" y="52"/>
                    <a:pt x="165" y="56"/>
                    <a:pt x="165" y="5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70">
              <a:extLst>
                <a:ext uri="{FF2B5EF4-FFF2-40B4-BE49-F238E27FC236}">
                  <a16:creationId xmlns:a16="http://schemas.microsoft.com/office/drawing/2014/main" id="{6736C525-9968-CB4B-9702-F5807BEA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839" y="2102988"/>
              <a:ext cx="364351" cy="352969"/>
            </a:xfrm>
            <a:custGeom>
              <a:avLst/>
              <a:gdLst>
                <a:gd name="T0" fmla="*/ 141 w 142"/>
                <a:gd name="T1" fmla="*/ 115 h 135"/>
                <a:gd name="T2" fmla="*/ 141 w 142"/>
                <a:gd name="T3" fmla="*/ 115 h 135"/>
                <a:gd name="T4" fmla="*/ 126 w 142"/>
                <a:gd name="T5" fmla="*/ 134 h 135"/>
                <a:gd name="T6" fmla="*/ 119 w 142"/>
                <a:gd name="T7" fmla="*/ 134 h 135"/>
                <a:gd name="T8" fmla="*/ 4 w 142"/>
                <a:gd name="T9" fmla="*/ 26 h 135"/>
                <a:gd name="T10" fmla="*/ 4 w 142"/>
                <a:gd name="T11" fmla="*/ 23 h 135"/>
                <a:gd name="T12" fmla="*/ 19 w 142"/>
                <a:gd name="T13" fmla="*/ 4 h 135"/>
                <a:gd name="T14" fmla="*/ 26 w 142"/>
                <a:gd name="T15" fmla="*/ 4 h 135"/>
                <a:gd name="T16" fmla="*/ 141 w 142"/>
                <a:gd name="T17" fmla="*/ 108 h 135"/>
                <a:gd name="T18" fmla="*/ 141 w 142"/>
                <a:gd name="T19" fmla="*/ 1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41" y="115"/>
                  </a:moveTo>
                  <a:lnTo>
                    <a:pt x="141" y="115"/>
                  </a:lnTo>
                  <a:cubicBezTo>
                    <a:pt x="126" y="134"/>
                    <a:pt x="126" y="134"/>
                    <a:pt x="126" y="134"/>
                  </a:cubicBezTo>
                  <a:cubicBezTo>
                    <a:pt x="122" y="134"/>
                    <a:pt x="119" y="134"/>
                    <a:pt x="119" y="13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6"/>
                    <a:pt x="0" y="23"/>
                    <a:pt x="4" y="2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2" y="0"/>
                    <a:pt x="26" y="4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141" y="111"/>
                    <a:pt x="141" y="115"/>
                    <a:pt x="141" y="11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71">
              <a:extLst>
                <a:ext uri="{FF2B5EF4-FFF2-40B4-BE49-F238E27FC236}">
                  <a16:creationId xmlns:a16="http://schemas.microsoft.com/office/drawing/2014/main" id="{5DBA6440-0A98-694D-814D-87022342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5751" y="3025256"/>
              <a:ext cx="409895" cy="296036"/>
            </a:xfrm>
            <a:custGeom>
              <a:avLst/>
              <a:gdLst>
                <a:gd name="T0" fmla="*/ 11 w 160"/>
                <a:gd name="T1" fmla="*/ 108 h 113"/>
                <a:gd name="T2" fmla="*/ 11 w 160"/>
                <a:gd name="T3" fmla="*/ 108 h 113"/>
                <a:gd name="T4" fmla="*/ 0 w 160"/>
                <a:gd name="T5" fmla="*/ 89 h 113"/>
                <a:gd name="T6" fmla="*/ 4 w 160"/>
                <a:gd name="T7" fmla="*/ 82 h 113"/>
                <a:gd name="T8" fmla="*/ 137 w 160"/>
                <a:gd name="T9" fmla="*/ 4 h 113"/>
                <a:gd name="T10" fmla="*/ 145 w 160"/>
                <a:gd name="T11" fmla="*/ 4 h 113"/>
                <a:gd name="T12" fmla="*/ 156 w 160"/>
                <a:gd name="T13" fmla="*/ 26 h 113"/>
                <a:gd name="T14" fmla="*/ 156 w 160"/>
                <a:gd name="T15" fmla="*/ 30 h 113"/>
                <a:gd name="T16" fmla="*/ 19 w 160"/>
                <a:gd name="T17" fmla="*/ 112 h 113"/>
                <a:gd name="T18" fmla="*/ 11 w 160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13">
                  <a:moveTo>
                    <a:pt x="11" y="108"/>
                  </a:moveTo>
                  <a:lnTo>
                    <a:pt x="11" y="10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0" y="86"/>
                    <a:pt x="0" y="82"/>
                    <a:pt x="4" y="82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41" y="0"/>
                    <a:pt x="145" y="4"/>
                    <a:pt x="145" y="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9" y="26"/>
                    <a:pt x="156" y="30"/>
                    <a:pt x="156" y="30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5" y="112"/>
                    <a:pt x="11" y="10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72">
              <a:extLst>
                <a:ext uri="{FF2B5EF4-FFF2-40B4-BE49-F238E27FC236}">
                  <a16:creationId xmlns:a16="http://schemas.microsoft.com/office/drawing/2014/main" id="{FCE741BE-AD02-7E4B-A702-88891D21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050" y="3287130"/>
              <a:ext cx="227720" cy="432667"/>
            </a:xfrm>
            <a:custGeom>
              <a:avLst/>
              <a:gdLst>
                <a:gd name="T0" fmla="*/ 26 w 90"/>
                <a:gd name="T1" fmla="*/ 163 h 168"/>
                <a:gd name="T2" fmla="*/ 26 w 90"/>
                <a:gd name="T3" fmla="*/ 163 h 168"/>
                <a:gd name="T4" fmla="*/ 4 w 90"/>
                <a:gd name="T5" fmla="*/ 156 h 168"/>
                <a:gd name="T6" fmla="*/ 0 w 90"/>
                <a:gd name="T7" fmla="*/ 149 h 168"/>
                <a:gd name="T8" fmla="*/ 60 w 90"/>
                <a:gd name="T9" fmla="*/ 4 h 168"/>
                <a:gd name="T10" fmla="*/ 63 w 90"/>
                <a:gd name="T11" fmla="*/ 0 h 168"/>
                <a:gd name="T12" fmla="*/ 85 w 90"/>
                <a:gd name="T13" fmla="*/ 12 h 168"/>
                <a:gd name="T14" fmla="*/ 89 w 90"/>
                <a:gd name="T15" fmla="*/ 15 h 168"/>
                <a:gd name="T16" fmla="*/ 30 w 90"/>
                <a:gd name="T17" fmla="*/ 163 h 168"/>
                <a:gd name="T18" fmla="*/ 26 w 90"/>
                <a:gd name="T19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68">
                  <a:moveTo>
                    <a:pt x="26" y="163"/>
                  </a:moveTo>
                  <a:lnTo>
                    <a:pt x="26" y="163"/>
                  </a:lnTo>
                  <a:cubicBezTo>
                    <a:pt x="4" y="156"/>
                    <a:pt x="4" y="156"/>
                    <a:pt x="4" y="156"/>
                  </a:cubicBezTo>
                  <a:cubicBezTo>
                    <a:pt x="0" y="156"/>
                    <a:pt x="0" y="152"/>
                    <a:pt x="0" y="149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3" y="0"/>
                  </a:ln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89" y="15"/>
                    <a:pt x="89" y="15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26" y="167"/>
                    <a:pt x="26" y="16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73">
              <a:extLst>
                <a:ext uri="{FF2B5EF4-FFF2-40B4-BE49-F238E27FC236}">
                  <a16:creationId xmlns:a16="http://schemas.microsoft.com/office/drawing/2014/main" id="{C6BB0F54-ACC2-A045-9E2C-8A5DD766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993" y="2672287"/>
              <a:ext cx="546527" cy="136632"/>
            </a:xfrm>
            <a:custGeom>
              <a:avLst/>
              <a:gdLst>
                <a:gd name="T0" fmla="*/ 0 w 212"/>
                <a:gd name="T1" fmla="*/ 49 h 53"/>
                <a:gd name="T2" fmla="*/ 0 w 212"/>
                <a:gd name="T3" fmla="*/ 49 h 53"/>
                <a:gd name="T4" fmla="*/ 0 w 212"/>
                <a:gd name="T5" fmla="*/ 19 h 53"/>
                <a:gd name="T6" fmla="*/ 8 w 212"/>
                <a:gd name="T7" fmla="*/ 12 h 53"/>
                <a:gd name="T8" fmla="*/ 204 w 212"/>
                <a:gd name="T9" fmla="*/ 0 h 53"/>
                <a:gd name="T10" fmla="*/ 211 w 212"/>
                <a:gd name="T11" fmla="*/ 8 h 53"/>
                <a:gd name="T12" fmla="*/ 211 w 212"/>
                <a:gd name="T13" fmla="*/ 37 h 53"/>
                <a:gd name="T14" fmla="*/ 204 w 212"/>
                <a:gd name="T15" fmla="*/ 45 h 53"/>
                <a:gd name="T16" fmla="*/ 8 w 212"/>
                <a:gd name="T17" fmla="*/ 52 h 53"/>
                <a:gd name="T18" fmla="*/ 0 w 212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3">
                  <a:moveTo>
                    <a:pt x="0" y="49"/>
                  </a:moveTo>
                  <a:lnTo>
                    <a:pt x="0" y="49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4" y="12"/>
                    <a:pt x="8" y="1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37"/>
                    <a:pt x="211" y="37"/>
                    <a:pt x="211" y="37"/>
                  </a:cubicBezTo>
                  <a:cubicBezTo>
                    <a:pt x="211" y="41"/>
                    <a:pt x="208" y="41"/>
                    <a:pt x="204" y="45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4" y="52"/>
                    <a:pt x="0" y="52"/>
                    <a:pt x="0" y="49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474">
              <a:extLst>
                <a:ext uri="{FF2B5EF4-FFF2-40B4-BE49-F238E27FC236}">
                  <a16:creationId xmlns:a16="http://schemas.microsoft.com/office/drawing/2014/main" id="{DE62B099-3989-AB48-A7F7-FDE51ECD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9591" y="2615361"/>
              <a:ext cx="557917" cy="182176"/>
            </a:xfrm>
            <a:custGeom>
              <a:avLst/>
              <a:gdLst>
                <a:gd name="T0" fmla="*/ 7 w 216"/>
                <a:gd name="T1" fmla="*/ 62 h 71"/>
                <a:gd name="T2" fmla="*/ 7 w 216"/>
                <a:gd name="T3" fmla="*/ 62 h 71"/>
                <a:gd name="T4" fmla="*/ 4 w 216"/>
                <a:gd name="T5" fmla="*/ 33 h 71"/>
                <a:gd name="T6" fmla="*/ 7 w 216"/>
                <a:gd name="T7" fmla="*/ 29 h 71"/>
                <a:gd name="T8" fmla="*/ 203 w 216"/>
                <a:gd name="T9" fmla="*/ 0 h 71"/>
                <a:gd name="T10" fmla="*/ 211 w 216"/>
                <a:gd name="T11" fmla="*/ 3 h 71"/>
                <a:gd name="T12" fmla="*/ 215 w 216"/>
                <a:gd name="T13" fmla="*/ 33 h 71"/>
                <a:gd name="T14" fmla="*/ 207 w 216"/>
                <a:gd name="T15" fmla="*/ 40 h 71"/>
                <a:gd name="T16" fmla="*/ 15 w 216"/>
                <a:gd name="T17" fmla="*/ 70 h 71"/>
                <a:gd name="T18" fmla="*/ 7 w 216"/>
                <a:gd name="T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71">
                  <a:moveTo>
                    <a:pt x="7" y="62"/>
                  </a:moveTo>
                  <a:lnTo>
                    <a:pt x="7" y="62"/>
                  </a:lnTo>
                  <a:cubicBezTo>
                    <a:pt x="4" y="33"/>
                    <a:pt x="4" y="33"/>
                    <a:pt x="4" y="33"/>
                  </a:cubicBezTo>
                  <a:cubicBezTo>
                    <a:pt x="0" y="33"/>
                    <a:pt x="4" y="29"/>
                    <a:pt x="7" y="2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7" y="0"/>
                    <a:pt x="211" y="0"/>
                    <a:pt x="211" y="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5" y="37"/>
                    <a:pt x="211" y="40"/>
                    <a:pt x="207" y="4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1" y="70"/>
                    <a:pt x="7" y="66"/>
                    <a:pt x="7" y="62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75">
              <a:extLst>
                <a:ext uri="{FF2B5EF4-FFF2-40B4-BE49-F238E27FC236}">
                  <a16:creationId xmlns:a16="http://schemas.microsoft.com/office/drawing/2014/main" id="{284B7BA0-58DF-F349-85C5-195409A8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905" y="2057444"/>
              <a:ext cx="159404" cy="159404"/>
            </a:xfrm>
            <a:custGeom>
              <a:avLst/>
              <a:gdLst>
                <a:gd name="T0" fmla="*/ 59 w 60"/>
                <a:gd name="T1" fmla="*/ 29 h 60"/>
                <a:gd name="T2" fmla="*/ 59 w 60"/>
                <a:gd name="T3" fmla="*/ 29 h 60"/>
                <a:gd name="T4" fmla="*/ 30 w 60"/>
                <a:gd name="T5" fmla="*/ 59 h 60"/>
                <a:gd name="T6" fmla="*/ 0 w 60"/>
                <a:gd name="T7" fmla="*/ 29 h 60"/>
                <a:gd name="T8" fmla="*/ 30 w 60"/>
                <a:gd name="T9" fmla="*/ 0 h 60"/>
                <a:gd name="T10" fmla="*/ 59 w 60"/>
                <a:gd name="T1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29"/>
                  </a:moveTo>
                  <a:lnTo>
                    <a:pt x="59" y="29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5" y="59"/>
                    <a:pt x="0" y="44"/>
                    <a:pt x="0" y="29"/>
                  </a:cubicBezTo>
                  <a:cubicBezTo>
                    <a:pt x="0" y="11"/>
                    <a:pt x="15" y="0"/>
                    <a:pt x="30" y="0"/>
                  </a:cubicBezTo>
                  <a:cubicBezTo>
                    <a:pt x="44" y="0"/>
                    <a:pt x="59" y="11"/>
                    <a:pt x="59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76">
              <a:extLst>
                <a:ext uri="{FF2B5EF4-FFF2-40B4-BE49-F238E27FC236}">
                  <a16:creationId xmlns:a16="http://schemas.microsoft.com/office/drawing/2014/main" id="{4911CD2B-27F9-1D4E-BEF2-7605B5CA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085" y="1658938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30 w 60"/>
                <a:gd name="T5" fmla="*/ 59 h 60"/>
                <a:gd name="T6" fmla="*/ 0 w 60"/>
                <a:gd name="T7" fmla="*/ 30 h 60"/>
                <a:gd name="T8" fmla="*/ 30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4"/>
                    <a:pt x="44" y="59"/>
                    <a:pt x="30" y="59"/>
                  </a:cubicBezTo>
                  <a:cubicBezTo>
                    <a:pt x="11" y="59"/>
                    <a:pt x="0" y="44"/>
                    <a:pt x="0" y="30"/>
                  </a:cubicBezTo>
                  <a:cubicBezTo>
                    <a:pt x="0" y="11"/>
                    <a:pt x="11" y="0"/>
                    <a:pt x="30" y="0"/>
                  </a:cubicBezTo>
                  <a:cubicBezTo>
                    <a:pt x="44" y="0"/>
                    <a:pt x="59" y="11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77">
              <a:extLst>
                <a:ext uri="{FF2B5EF4-FFF2-40B4-BE49-F238E27FC236}">
                  <a16:creationId xmlns:a16="http://schemas.microsoft.com/office/drawing/2014/main" id="{2D012D7B-FE5E-8746-A56E-2AFC472BB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876" y="2000517"/>
              <a:ext cx="170786" cy="170786"/>
            </a:xfrm>
            <a:custGeom>
              <a:avLst/>
              <a:gdLst>
                <a:gd name="T0" fmla="*/ 63 w 64"/>
                <a:gd name="T1" fmla="*/ 37 h 64"/>
                <a:gd name="T2" fmla="*/ 63 w 64"/>
                <a:gd name="T3" fmla="*/ 37 h 64"/>
                <a:gd name="T4" fmla="*/ 26 w 64"/>
                <a:gd name="T5" fmla="*/ 59 h 64"/>
                <a:gd name="T6" fmla="*/ 3 w 64"/>
                <a:gd name="T7" fmla="*/ 26 h 64"/>
                <a:gd name="T8" fmla="*/ 37 w 64"/>
                <a:gd name="T9" fmla="*/ 3 h 64"/>
                <a:gd name="T10" fmla="*/ 63 w 64"/>
                <a:gd name="T11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4">
                  <a:moveTo>
                    <a:pt x="63" y="37"/>
                  </a:moveTo>
                  <a:lnTo>
                    <a:pt x="63" y="37"/>
                  </a:lnTo>
                  <a:cubicBezTo>
                    <a:pt x="59" y="51"/>
                    <a:pt x="44" y="63"/>
                    <a:pt x="26" y="59"/>
                  </a:cubicBezTo>
                  <a:cubicBezTo>
                    <a:pt x="11" y="59"/>
                    <a:pt x="0" y="40"/>
                    <a:pt x="3" y="26"/>
                  </a:cubicBezTo>
                  <a:cubicBezTo>
                    <a:pt x="7" y="11"/>
                    <a:pt x="22" y="0"/>
                    <a:pt x="37" y="3"/>
                  </a:cubicBezTo>
                  <a:cubicBezTo>
                    <a:pt x="55" y="3"/>
                    <a:pt x="63" y="22"/>
                    <a:pt x="63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78">
              <a:extLst>
                <a:ext uri="{FF2B5EF4-FFF2-40B4-BE49-F238E27FC236}">
                  <a16:creationId xmlns:a16="http://schemas.microsoft.com/office/drawing/2014/main" id="{9F0566FA-D202-234A-A792-CC0AF6A0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368" y="3036638"/>
              <a:ext cx="170786" cy="170793"/>
            </a:xfrm>
            <a:custGeom>
              <a:avLst/>
              <a:gdLst>
                <a:gd name="T0" fmla="*/ 62 w 67"/>
                <a:gd name="T1" fmla="*/ 26 h 64"/>
                <a:gd name="T2" fmla="*/ 62 w 67"/>
                <a:gd name="T3" fmla="*/ 26 h 64"/>
                <a:gd name="T4" fmla="*/ 36 w 67"/>
                <a:gd name="T5" fmla="*/ 59 h 64"/>
                <a:gd name="T6" fmla="*/ 4 w 67"/>
                <a:gd name="T7" fmla="*/ 37 h 64"/>
                <a:gd name="T8" fmla="*/ 29 w 67"/>
                <a:gd name="T9" fmla="*/ 4 h 64"/>
                <a:gd name="T10" fmla="*/ 62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2" y="26"/>
                  </a:moveTo>
                  <a:lnTo>
                    <a:pt x="62" y="26"/>
                  </a:lnTo>
                  <a:cubicBezTo>
                    <a:pt x="66" y="45"/>
                    <a:pt x="55" y="59"/>
                    <a:pt x="36" y="59"/>
                  </a:cubicBezTo>
                  <a:cubicBezTo>
                    <a:pt x="22" y="63"/>
                    <a:pt x="7" y="52"/>
                    <a:pt x="4" y="37"/>
                  </a:cubicBezTo>
                  <a:cubicBezTo>
                    <a:pt x="0" y="22"/>
                    <a:pt x="11" y="8"/>
                    <a:pt x="29" y="4"/>
                  </a:cubicBezTo>
                  <a:cubicBezTo>
                    <a:pt x="43" y="0"/>
                    <a:pt x="58" y="11"/>
                    <a:pt x="62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79">
              <a:extLst>
                <a:ext uri="{FF2B5EF4-FFF2-40B4-BE49-F238E27FC236}">
                  <a16:creationId xmlns:a16="http://schemas.microsoft.com/office/drawing/2014/main" id="{0A8A22AA-2B40-6140-96C3-028F2B98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399" y="3355446"/>
              <a:ext cx="170793" cy="170793"/>
            </a:xfrm>
            <a:custGeom>
              <a:avLst/>
              <a:gdLst>
                <a:gd name="T0" fmla="*/ 63 w 67"/>
                <a:gd name="T1" fmla="*/ 26 h 64"/>
                <a:gd name="T2" fmla="*/ 63 w 67"/>
                <a:gd name="T3" fmla="*/ 26 h 64"/>
                <a:gd name="T4" fmla="*/ 40 w 67"/>
                <a:gd name="T5" fmla="*/ 60 h 64"/>
                <a:gd name="T6" fmla="*/ 3 w 67"/>
                <a:gd name="T7" fmla="*/ 37 h 64"/>
                <a:gd name="T8" fmla="*/ 26 w 67"/>
                <a:gd name="T9" fmla="*/ 4 h 64"/>
                <a:gd name="T10" fmla="*/ 63 w 67"/>
                <a:gd name="T1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63" y="26"/>
                  </a:moveTo>
                  <a:lnTo>
                    <a:pt x="63" y="26"/>
                  </a:lnTo>
                  <a:cubicBezTo>
                    <a:pt x="66" y="41"/>
                    <a:pt x="55" y="56"/>
                    <a:pt x="40" y="60"/>
                  </a:cubicBezTo>
                  <a:cubicBezTo>
                    <a:pt x="26" y="63"/>
                    <a:pt x="11" y="56"/>
                    <a:pt x="3" y="37"/>
                  </a:cubicBezTo>
                  <a:cubicBezTo>
                    <a:pt x="0" y="23"/>
                    <a:pt x="11" y="8"/>
                    <a:pt x="26" y="4"/>
                  </a:cubicBezTo>
                  <a:cubicBezTo>
                    <a:pt x="44" y="0"/>
                    <a:pt x="59" y="8"/>
                    <a:pt x="63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80">
              <a:extLst>
                <a:ext uri="{FF2B5EF4-FFF2-40B4-BE49-F238E27FC236}">
                  <a16:creationId xmlns:a16="http://schemas.microsoft.com/office/drawing/2014/main" id="{4B97618C-4E84-634F-9FC2-475565D48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888" y="3617327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8"/>
                    <a:pt x="48" y="59"/>
                    <a:pt x="29" y="59"/>
                  </a:cubicBezTo>
                  <a:cubicBezTo>
                    <a:pt x="14" y="59"/>
                    <a:pt x="0" y="48"/>
                    <a:pt x="0" y="30"/>
                  </a:cubicBezTo>
                  <a:cubicBezTo>
                    <a:pt x="0" y="15"/>
                    <a:pt x="14" y="0"/>
                    <a:pt x="29" y="0"/>
                  </a:cubicBezTo>
                  <a:cubicBezTo>
                    <a:pt x="48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81">
              <a:extLst>
                <a:ext uri="{FF2B5EF4-FFF2-40B4-BE49-F238E27FC236}">
                  <a16:creationId xmlns:a16="http://schemas.microsoft.com/office/drawing/2014/main" id="{E9A20C11-FED5-DE4C-B78B-9DC7741A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207" y="3207432"/>
              <a:ext cx="159404" cy="159404"/>
            </a:xfrm>
            <a:custGeom>
              <a:avLst/>
              <a:gdLst>
                <a:gd name="T0" fmla="*/ 59 w 60"/>
                <a:gd name="T1" fmla="*/ 30 h 60"/>
                <a:gd name="T2" fmla="*/ 59 w 60"/>
                <a:gd name="T3" fmla="*/ 30 h 60"/>
                <a:gd name="T4" fmla="*/ 29 w 60"/>
                <a:gd name="T5" fmla="*/ 59 h 60"/>
                <a:gd name="T6" fmla="*/ 0 w 60"/>
                <a:gd name="T7" fmla="*/ 30 h 60"/>
                <a:gd name="T8" fmla="*/ 29 w 60"/>
                <a:gd name="T9" fmla="*/ 0 h 60"/>
                <a:gd name="T10" fmla="*/ 59 w 60"/>
                <a:gd name="T1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59" y="30"/>
                  </a:moveTo>
                  <a:lnTo>
                    <a:pt x="59" y="30"/>
                  </a:lnTo>
                  <a:cubicBezTo>
                    <a:pt x="59" y="45"/>
                    <a:pt x="44" y="59"/>
                    <a:pt x="29" y="59"/>
                  </a:cubicBezTo>
                  <a:cubicBezTo>
                    <a:pt x="11" y="59"/>
                    <a:pt x="0" y="45"/>
                    <a:pt x="0" y="30"/>
                  </a:cubicBezTo>
                  <a:cubicBezTo>
                    <a:pt x="0" y="15"/>
                    <a:pt x="11" y="0"/>
                    <a:pt x="29" y="0"/>
                  </a:cubicBezTo>
                  <a:cubicBezTo>
                    <a:pt x="44" y="0"/>
                    <a:pt x="59" y="15"/>
                    <a:pt x="59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82">
              <a:extLst>
                <a:ext uri="{FF2B5EF4-FFF2-40B4-BE49-F238E27FC236}">
                  <a16:creationId xmlns:a16="http://schemas.microsoft.com/office/drawing/2014/main" id="{D9817352-887D-8C49-AAAA-4E74EC30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800" y="1909430"/>
              <a:ext cx="227720" cy="227720"/>
            </a:xfrm>
            <a:custGeom>
              <a:avLst/>
              <a:gdLst>
                <a:gd name="T0" fmla="*/ 86 w 90"/>
                <a:gd name="T1" fmla="*/ 55 h 89"/>
                <a:gd name="T2" fmla="*/ 86 w 90"/>
                <a:gd name="T3" fmla="*/ 55 h 89"/>
                <a:gd name="T4" fmla="*/ 34 w 90"/>
                <a:gd name="T5" fmla="*/ 85 h 89"/>
                <a:gd name="T6" fmla="*/ 8 w 90"/>
                <a:gd name="T7" fmla="*/ 33 h 89"/>
                <a:gd name="T8" fmla="*/ 56 w 90"/>
                <a:gd name="T9" fmla="*/ 7 h 89"/>
                <a:gd name="T10" fmla="*/ 86 w 90"/>
                <a:gd name="T11" fmla="*/ 5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9">
                  <a:moveTo>
                    <a:pt x="86" y="55"/>
                  </a:moveTo>
                  <a:lnTo>
                    <a:pt x="86" y="55"/>
                  </a:lnTo>
                  <a:cubicBezTo>
                    <a:pt x="78" y="77"/>
                    <a:pt x="56" y="88"/>
                    <a:pt x="34" y="85"/>
                  </a:cubicBezTo>
                  <a:cubicBezTo>
                    <a:pt x="15" y="77"/>
                    <a:pt x="0" y="55"/>
                    <a:pt x="8" y="33"/>
                  </a:cubicBezTo>
                  <a:cubicBezTo>
                    <a:pt x="12" y="14"/>
                    <a:pt x="34" y="0"/>
                    <a:pt x="56" y="7"/>
                  </a:cubicBezTo>
                  <a:cubicBezTo>
                    <a:pt x="78" y="11"/>
                    <a:pt x="89" y="33"/>
                    <a:pt x="86" y="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83">
              <a:extLst>
                <a:ext uri="{FF2B5EF4-FFF2-40B4-BE49-F238E27FC236}">
                  <a16:creationId xmlns:a16="http://schemas.microsoft.com/office/drawing/2014/main" id="{B2938E67-52FC-834D-A70B-9C0FF475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731" y="1954974"/>
              <a:ext cx="216337" cy="216330"/>
            </a:xfrm>
            <a:custGeom>
              <a:avLst/>
              <a:gdLst>
                <a:gd name="T0" fmla="*/ 82 w 83"/>
                <a:gd name="T1" fmla="*/ 41 h 83"/>
                <a:gd name="T2" fmla="*/ 82 w 83"/>
                <a:gd name="T3" fmla="*/ 41 h 83"/>
                <a:gd name="T4" fmla="*/ 41 w 83"/>
                <a:gd name="T5" fmla="*/ 82 h 83"/>
                <a:gd name="T6" fmla="*/ 0 w 83"/>
                <a:gd name="T7" fmla="*/ 41 h 83"/>
                <a:gd name="T8" fmla="*/ 41 w 83"/>
                <a:gd name="T9" fmla="*/ 0 h 83"/>
                <a:gd name="T10" fmla="*/ 82 w 83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3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84">
              <a:extLst>
                <a:ext uri="{FF2B5EF4-FFF2-40B4-BE49-F238E27FC236}">
                  <a16:creationId xmlns:a16="http://schemas.microsoft.com/office/drawing/2014/main" id="{5ED585EB-C204-C045-8C17-0D25FC005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292" y="2854463"/>
              <a:ext cx="261881" cy="284653"/>
            </a:xfrm>
            <a:custGeom>
              <a:avLst/>
              <a:gdLst>
                <a:gd name="T0" fmla="*/ 89 w 101"/>
                <a:gd name="T1" fmla="*/ 8 h 112"/>
                <a:gd name="T2" fmla="*/ 89 w 101"/>
                <a:gd name="T3" fmla="*/ 8 h 112"/>
                <a:gd name="T4" fmla="*/ 89 w 101"/>
                <a:gd name="T5" fmla="*/ 8 h 112"/>
                <a:gd name="T6" fmla="*/ 92 w 101"/>
                <a:gd name="T7" fmla="*/ 37 h 112"/>
                <a:gd name="T8" fmla="*/ 37 w 101"/>
                <a:gd name="T9" fmla="*/ 100 h 112"/>
                <a:gd name="T10" fmla="*/ 7 w 101"/>
                <a:gd name="T11" fmla="*/ 104 h 112"/>
                <a:gd name="T12" fmla="*/ 7 w 101"/>
                <a:gd name="T13" fmla="*/ 104 h 112"/>
                <a:gd name="T14" fmla="*/ 7 w 101"/>
                <a:gd name="T15" fmla="*/ 74 h 112"/>
                <a:gd name="T16" fmla="*/ 63 w 101"/>
                <a:gd name="T17" fmla="*/ 11 h 112"/>
                <a:gd name="T18" fmla="*/ 89 w 101"/>
                <a:gd name="T19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2">
                  <a:moveTo>
                    <a:pt x="89" y="8"/>
                  </a:moveTo>
                  <a:lnTo>
                    <a:pt x="89" y="8"/>
                  </a:lnTo>
                  <a:lnTo>
                    <a:pt x="89" y="8"/>
                  </a:lnTo>
                  <a:cubicBezTo>
                    <a:pt x="100" y="15"/>
                    <a:pt x="100" y="30"/>
                    <a:pt x="92" y="3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29" y="111"/>
                    <a:pt x="18" y="111"/>
                    <a:pt x="7" y="104"/>
                  </a:cubicBezTo>
                  <a:lnTo>
                    <a:pt x="7" y="104"/>
                  </a:lnTo>
                  <a:cubicBezTo>
                    <a:pt x="0" y="96"/>
                    <a:pt x="0" y="85"/>
                    <a:pt x="7" y="7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70" y="0"/>
                    <a:pt x="81" y="0"/>
                    <a:pt x="89" y="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85">
              <a:extLst>
                <a:ext uri="{FF2B5EF4-FFF2-40B4-BE49-F238E27FC236}">
                  <a16:creationId xmlns:a16="http://schemas.microsoft.com/office/drawing/2014/main" id="{8A5246BC-3C2F-254A-8F13-30FEB7F7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366" y="2956940"/>
              <a:ext cx="239102" cy="239102"/>
            </a:xfrm>
            <a:custGeom>
              <a:avLst/>
              <a:gdLst>
                <a:gd name="T0" fmla="*/ 11 w 93"/>
                <a:gd name="T1" fmla="*/ 29 h 93"/>
                <a:gd name="T2" fmla="*/ 11 w 93"/>
                <a:gd name="T3" fmla="*/ 29 h 93"/>
                <a:gd name="T4" fmla="*/ 62 w 93"/>
                <a:gd name="T5" fmla="*/ 11 h 93"/>
                <a:gd name="T6" fmla="*/ 81 w 93"/>
                <a:gd name="T7" fmla="*/ 63 h 93"/>
                <a:gd name="T8" fmla="*/ 29 w 93"/>
                <a:gd name="T9" fmla="*/ 81 h 93"/>
                <a:gd name="T10" fmla="*/ 11 w 93"/>
                <a:gd name="T11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3">
                  <a:moveTo>
                    <a:pt x="11" y="29"/>
                  </a:moveTo>
                  <a:lnTo>
                    <a:pt x="11" y="29"/>
                  </a:lnTo>
                  <a:cubicBezTo>
                    <a:pt x="18" y="7"/>
                    <a:pt x="44" y="0"/>
                    <a:pt x="62" y="11"/>
                  </a:cubicBezTo>
                  <a:cubicBezTo>
                    <a:pt x="85" y="18"/>
                    <a:pt x="92" y="44"/>
                    <a:pt x="81" y="63"/>
                  </a:cubicBezTo>
                  <a:cubicBezTo>
                    <a:pt x="74" y="85"/>
                    <a:pt x="48" y="92"/>
                    <a:pt x="29" y="81"/>
                  </a:cubicBezTo>
                  <a:cubicBezTo>
                    <a:pt x="7" y="74"/>
                    <a:pt x="0" y="48"/>
                    <a:pt x="11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86">
              <a:extLst>
                <a:ext uri="{FF2B5EF4-FFF2-40B4-BE49-F238E27FC236}">
                  <a16:creationId xmlns:a16="http://schemas.microsoft.com/office/drawing/2014/main" id="{AA9F90D2-B057-854C-9683-D07958FD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361" y="2649515"/>
              <a:ext cx="227720" cy="227720"/>
            </a:xfrm>
            <a:custGeom>
              <a:avLst/>
              <a:gdLst>
                <a:gd name="T0" fmla="*/ 82 w 90"/>
                <a:gd name="T1" fmla="*/ 56 h 90"/>
                <a:gd name="T2" fmla="*/ 82 w 90"/>
                <a:gd name="T3" fmla="*/ 56 h 90"/>
                <a:gd name="T4" fmla="*/ 34 w 90"/>
                <a:gd name="T5" fmla="*/ 82 h 90"/>
                <a:gd name="T6" fmla="*/ 4 w 90"/>
                <a:gd name="T7" fmla="*/ 34 h 90"/>
                <a:gd name="T8" fmla="*/ 52 w 90"/>
                <a:gd name="T9" fmla="*/ 4 h 90"/>
                <a:gd name="T10" fmla="*/ 82 w 90"/>
                <a:gd name="T11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0">
                  <a:moveTo>
                    <a:pt x="82" y="56"/>
                  </a:moveTo>
                  <a:lnTo>
                    <a:pt x="82" y="56"/>
                  </a:lnTo>
                  <a:cubicBezTo>
                    <a:pt x="78" y="74"/>
                    <a:pt x="56" y="89"/>
                    <a:pt x="34" y="82"/>
                  </a:cubicBezTo>
                  <a:cubicBezTo>
                    <a:pt x="12" y="78"/>
                    <a:pt x="0" y="56"/>
                    <a:pt x="4" y="34"/>
                  </a:cubicBezTo>
                  <a:cubicBezTo>
                    <a:pt x="12" y="11"/>
                    <a:pt x="30" y="0"/>
                    <a:pt x="52" y="4"/>
                  </a:cubicBezTo>
                  <a:cubicBezTo>
                    <a:pt x="74" y="11"/>
                    <a:pt x="89" y="34"/>
                    <a:pt x="82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87">
              <a:extLst>
                <a:ext uri="{FF2B5EF4-FFF2-40B4-BE49-F238E27FC236}">
                  <a16:creationId xmlns:a16="http://schemas.microsoft.com/office/drawing/2014/main" id="{5FBF308E-59E5-C34E-BD31-E311A3F24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577" y="3423762"/>
              <a:ext cx="216330" cy="227720"/>
            </a:xfrm>
            <a:custGeom>
              <a:avLst/>
              <a:gdLst>
                <a:gd name="T0" fmla="*/ 82 w 83"/>
                <a:gd name="T1" fmla="*/ 41 h 86"/>
                <a:gd name="T2" fmla="*/ 82 w 83"/>
                <a:gd name="T3" fmla="*/ 41 h 86"/>
                <a:gd name="T4" fmla="*/ 45 w 83"/>
                <a:gd name="T5" fmla="*/ 85 h 86"/>
                <a:gd name="T6" fmla="*/ 0 w 83"/>
                <a:gd name="T7" fmla="*/ 45 h 86"/>
                <a:gd name="T8" fmla="*/ 37 w 83"/>
                <a:gd name="T9" fmla="*/ 4 h 86"/>
                <a:gd name="T10" fmla="*/ 82 w 83"/>
                <a:gd name="T11" fmla="*/ 4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6">
                  <a:moveTo>
                    <a:pt x="82" y="41"/>
                  </a:moveTo>
                  <a:lnTo>
                    <a:pt x="82" y="41"/>
                  </a:lnTo>
                  <a:cubicBezTo>
                    <a:pt x="82" y="63"/>
                    <a:pt x="67" y="82"/>
                    <a:pt x="45" y="85"/>
                  </a:cubicBezTo>
                  <a:cubicBezTo>
                    <a:pt x="22" y="85"/>
                    <a:pt x="0" y="71"/>
                    <a:pt x="0" y="45"/>
                  </a:cubicBezTo>
                  <a:cubicBezTo>
                    <a:pt x="0" y="22"/>
                    <a:pt x="15" y="4"/>
                    <a:pt x="37" y="4"/>
                  </a:cubicBezTo>
                  <a:cubicBezTo>
                    <a:pt x="60" y="0"/>
                    <a:pt x="82" y="19"/>
                    <a:pt x="82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88">
              <a:extLst>
                <a:ext uri="{FF2B5EF4-FFF2-40B4-BE49-F238E27FC236}">
                  <a16:creationId xmlns:a16="http://schemas.microsoft.com/office/drawing/2014/main" id="{75937A95-92FC-D74E-9C6C-5E79D16B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258" y="2535655"/>
              <a:ext cx="239109" cy="227720"/>
            </a:xfrm>
            <a:custGeom>
              <a:avLst/>
              <a:gdLst>
                <a:gd name="T0" fmla="*/ 85 w 94"/>
                <a:gd name="T1" fmla="*/ 33 h 90"/>
                <a:gd name="T2" fmla="*/ 85 w 94"/>
                <a:gd name="T3" fmla="*/ 33 h 90"/>
                <a:gd name="T4" fmla="*/ 56 w 94"/>
                <a:gd name="T5" fmla="*/ 85 h 90"/>
                <a:gd name="T6" fmla="*/ 8 w 94"/>
                <a:gd name="T7" fmla="*/ 55 h 90"/>
                <a:gd name="T8" fmla="*/ 37 w 94"/>
                <a:gd name="T9" fmla="*/ 7 h 90"/>
                <a:gd name="T10" fmla="*/ 85 w 94"/>
                <a:gd name="T11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0">
                  <a:moveTo>
                    <a:pt x="85" y="33"/>
                  </a:moveTo>
                  <a:lnTo>
                    <a:pt x="85" y="33"/>
                  </a:lnTo>
                  <a:cubicBezTo>
                    <a:pt x="93" y="55"/>
                    <a:pt x="78" y="78"/>
                    <a:pt x="56" y="85"/>
                  </a:cubicBezTo>
                  <a:cubicBezTo>
                    <a:pt x="37" y="89"/>
                    <a:pt x="15" y="78"/>
                    <a:pt x="8" y="55"/>
                  </a:cubicBezTo>
                  <a:cubicBezTo>
                    <a:pt x="0" y="33"/>
                    <a:pt x="15" y="11"/>
                    <a:pt x="37" y="7"/>
                  </a:cubicBezTo>
                  <a:cubicBezTo>
                    <a:pt x="56" y="0"/>
                    <a:pt x="82" y="11"/>
                    <a:pt x="85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" name="Rectángulo 453">
            <a:extLst>
              <a:ext uri="{FF2B5EF4-FFF2-40B4-BE49-F238E27FC236}">
                <a16:creationId xmlns:a16="http://schemas.microsoft.com/office/drawing/2014/main" id="{895AA6DD-FE47-7D4C-A045-41ECB67754C9}"/>
              </a:ext>
            </a:extLst>
          </p:cNvPr>
          <p:cNvSpPr/>
          <p:nvPr/>
        </p:nvSpPr>
        <p:spPr>
          <a:xfrm>
            <a:off x="8122650" y="6279453"/>
            <a:ext cx="813235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3800" b="1" dirty="0">
                <a:solidFill>
                  <a:schemeClr val="accent1"/>
                </a:solidFill>
                <a:latin typeface="Montserrat Black" pitchFamily="2" charset="77"/>
              </a:rPr>
              <a:t>THANKS</a:t>
            </a:r>
          </a:p>
        </p:txBody>
      </p:sp>
      <p:sp>
        <p:nvSpPr>
          <p:cNvPr id="14" name="Rectángulo 454">
            <a:extLst>
              <a:ext uri="{FF2B5EF4-FFF2-40B4-BE49-F238E27FC236}">
                <a16:creationId xmlns:a16="http://schemas.microsoft.com/office/drawing/2014/main" id="{35123EA3-AB3F-FE4E-AC9F-B50C77BD4A10}"/>
              </a:ext>
            </a:extLst>
          </p:cNvPr>
          <p:cNvSpPr/>
          <p:nvPr/>
        </p:nvSpPr>
        <p:spPr>
          <a:xfrm>
            <a:off x="6939107" y="8472376"/>
            <a:ext cx="10499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rPr>
              <a:t>COVID-19 is an infectious disease caused by a new virus that has not been detected in humans to date.</a:t>
            </a:r>
          </a:p>
        </p:txBody>
      </p:sp>
    </p:spTree>
    <p:extLst>
      <p:ext uri="{BB962C8B-B14F-4D97-AF65-F5344CB8AC3E}">
        <p14:creationId xmlns:p14="http://schemas.microsoft.com/office/powerpoint/2010/main" val="21331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6626642" cy="1650971"/>
            <a:chOff x="9177102" y="9686052"/>
            <a:chExt cx="6626642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6626642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493757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SYMPTOMS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19FDFA-94FF-9E4B-B296-8EFDE247EBF3}"/>
              </a:ext>
            </a:extLst>
          </p:cNvPr>
          <p:cNvGrpSpPr/>
          <p:nvPr/>
        </p:nvGrpSpPr>
        <p:grpSpPr>
          <a:xfrm>
            <a:off x="10061010" y="4942362"/>
            <a:ext cx="4255630" cy="6316546"/>
            <a:chOff x="14173857" y="15989609"/>
            <a:chExt cx="2123558" cy="3151954"/>
          </a:xfrm>
        </p:grpSpPr>
        <p:sp>
          <p:nvSpPr>
            <p:cNvPr id="33" name="Freeform 1116">
              <a:extLst>
                <a:ext uri="{FF2B5EF4-FFF2-40B4-BE49-F238E27FC236}">
                  <a16:creationId xmlns:a16="http://schemas.microsoft.com/office/drawing/2014/main" id="{8D4B3839-04E3-AE41-9D2D-1E6036A6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1375" y="17645721"/>
              <a:ext cx="1108522" cy="988325"/>
            </a:xfrm>
            <a:custGeom>
              <a:avLst/>
              <a:gdLst>
                <a:gd name="T0" fmla="*/ 352 w 365"/>
                <a:gd name="T1" fmla="*/ 214 h 325"/>
                <a:gd name="T2" fmla="*/ 352 w 365"/>
                <a:gd name="T3" fmla="*/ 214 h 325"/>
                <a:gd name="T4" fmla="*/ 327 w 365"/>
                <a:gd name="T5" fmla="*/ 0 h 325"/>
                <a:gd name="T6" fmla="*/ 47 w 365"/>
                <a:gd name="T7" fmla="*/ 0 h 325"/>
                <a:gd name="T8" fmla="*/ 15 w 365"/>
                <a:gd name="T9" fmla="*/ 220 h 325"/>
                <a:gd name="T10" fmla="*/ 34 w 365"/>
                <a:gd name="T11" fmla="*/ 292 h 325"/>
                <a:gd name="T12" fmla="*/ 182 w 365"/>
                <a:gd name="T13" fmla="*/ 324 h 325"/>
                <a:gd name="T14" fmla="*/ 336 w 365"/>
                <a:gd name="T15" fmla="*/ 283 h 325"/>
                <a:gd name="T16" fmla="*/ 352 w 365"/>
                <a:gd name="T1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325">
                  <a:moveTo>
                    <a:pt x="352" y="214"/>
                  </a:moveTo>
                  <a:lnTo>
                    <a:pt x="352" y="214"/>
                  </a:lnTo>
                  <a:cubicBezTo>
                    <a:pt x="311" y="151"/>
                    <a:pt x="327" y="0"/>
                    <a:pt x="32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59" y="154"/>
                    <a:pt x="15" y="220"/>
                  </a:cubicBezTo>
                  <a:cubicBezTo>
                    <a:pt x="0" y="242"/>
                    <a:pt x="9" y="277"/>
                    <a:pt x="34" y="292"/>
                  </a:cubicBezTo>
                  <a:cubicBezTo>
                    <a:pt x="69" y="311"/>
                    <a:pt x="119" y="324"/>
                    <a:pt x="182" y="324"/>
                  </a:cubicBezTo>
                  <a:cubicBezTo>
                    <a:pt x="258" y="321"/>
                    <a:pt x="305" y="305"/>
                    <a:pt x="336" y="283"/>
                  </a:cubicBezTo>
                  <a:cubicBezTo>
                    <a:pt x="358" y="267"/>
                    <a:pt x="364" y="236"/>
                    <a:pt x="352" y="214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117">
              <a:extLst>
                <a:ext uri="{FF2B5EF4-FFF2-40B4-BE49-F238E27FC236}">
                  <a16:creationId xmlns:a16="http://schemas.microsoft.com/office/drawing/2014/main" id="{4ABEB91F-A94E-EE4C-9F5A-6D6CE93E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7414" y="15989609"/>
              <a:ext cx="1789669" cy="1883155"/>
            </a:xfrm>
            <a:custGeom>
              <a:avLst/>
              <a:gdLst>
                <a:gd name="T0" fmla="*/ 340 w 592"/>
                <a:gd name="T1" fmla="*/ 619 h 620"/>
                <a:gd name="T2" fmla="*/ 340 w 592"/>
                <a:gd name="T3" fmla="*/ 619 h 620"/>
                <a:gd name="T4" fmla="*/ 277 w 592"/>
                <a:gd name="T5" fmla="*/ 619 h 620"/>
                <a:gd name="T6" fmla="*/ 41 w 592"/>
                <a:gd name="T7" fmla="*/ 217 h 620"/>
                <a:gd name="T8" fmla="*/ 236 w 592"/>
                <a:gd name="T9" fmla="*/ 72 h 620"/>
                <a:gd name="T10" fmla="*/ 481 w 592"/>
                <a:gd name="T11" fmla="*/ 47 h 620"/>
                <a:gd name="T12" fmla="*/ 569 w 592"/>
                <a:gd name="T13" fmla="*/ 365 h 620"/>
                <a:gd name="T14" fmla="*/ 340 w 592"/>
                <a:gd name="T15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620">
                  <a:moveTo>
                    <a:pt x="340" y="619"/>
                  </a:moveTo>
                  <a:lnTo>
                    <a:pt x="340" y="619"/>
                  </a:lnTo>
                  <a:cubicBezTo>
                    <a:pt x="277" y="619"/>
                    <a:pt x="277" y="619"/>
                    <a:pt x="277" y="619"/>
                  </a:cubicBezTo>
                  <a:cubicBezTo>
                    <a:pt x="138" y="619"/>
                    <a:pt x="0" y="424"/>
                    <a:pt x="41" y="217"/>
                  </a:cubicBezTo>
                  <a:cubicBezTo>
                    <a:pt x="69" y="81"/>
                    <a:pt x="160" y="44"/>
                    <a:pt x="236" y="72"/>
                  </a:cubicBezTo>
                  <a:cubicBezTo>
                    <a:pt x="252" y="25"/>
                    <a:pt x="409" y="0"/>
                    <a:pt x="481" y="47"/>
                  </a:cubicBezTo>
                  <a:cubicBezTo>
                    <a:pt x="576" y="110"/>
                    <a:pt x="591" y="229"/>
                    <a:pt x="569" y="365"/>
                  </a:cubicBezTo>
                  <a:cubicBezTo>
                    <a:pt x="554" y="462"/>
                    <a:pt x="478" y="619"/>
                    <a:pt x="340" y="61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118">
              <a:extLst>
                <a:ext uri="{FF2B5EF4-FFF2-40B4-BE49-F238E27FC236}">
                  <a16:creationId xmlns:a16="http://schemas.microsoft.com/office/drawing/2014/main" id="{070E2F00-C461-2545-82AD-6E1D6F4F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4529" y="16497127"/>
              <a:ext cx="1348926" cy="1535906"/>
            </a:xfrm>
            <a:custGeom>
              <a:avLst/>
              <a:gdLst>
                <a:gd name="T0" fmla="*/ 299 w 445"/>
                <a:gd name="T1" fmla="*/ 0 h 505"/>
                <a:gd name="T2" fmla="*/ 299 w 445"/>
                <a:gd name="T3" fmla="*/ 0 h 505"/>
                <a:gd name="T4" fmla="*/ 145 w 445"/>
                <a:gd name="T5" fmla="*/ 0 h 505"/>
                <a:gd name="T6" fmla="*/ 0 w 445"/>
                <a:gd name="T7" fmla="*/ 145 h 505"/>
                <a:gd name="T8" fmla="*/ 0 w 445"/>
                <a:gd name="T9" fmla="*/ 280 h 505"/>
                <a:gd name="T10" fmla="*/ 220 w 445"/>
                <a:gd name="T11" fmla="*/ 504 h 505"/>
                <a:gd name="T12" fmla="*/ 444 w 445"/>
                <a:gd name="T13" fmla="*/ 280 h 505"/>
                <a:gd name="T14" fmla="*/ 444 w 445"/>
                <a:gd name="T15" fmla="*/ 145 h 505"/>
                <a:gd name="T16" fmla="*/ 299 w 445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05">
                  <a:moveTo>
                    <a:pt x="299" y="0"/>
                  </a:moveTo>
                  <a:lnTo>
                    <a:pt x="299" y="0"/>
                  </a:lnTo>
                  <a:cubicBezTo>
                    <a:pt x="145" y="0"/>
                    <a:pt x="145" y="0"/>
                    <a:pt x="145" y="0"/>
                  </a:cubicBezTo>
                  <a:cubicBezTo>
                    <a:pt x="63" y="0"/>
                    <a:pt x="0" y="66"/>
                    <a:pt x="0" y="145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403"/>
                    <a:pt x="97" y="504"/>
                    <a:pt x="220" y="504"/>
                  </a:cubicBezTo>
                  <a:cubicBezTo>
                    <a:pt x="343" y="504"/>
                    <a:pt x="444" y="403"/>
                    <a:pt x="444" y="280"/>
                  </a:cubicBezTo>
                  <a:cubicBezTo>
                    <a:pt x="444" y="145"/>
                    <a:pt x="444" y="145"/>
                    <a:pt x="444" y="145"/>
                  </a:cubicBezTo>
                  <a:cubicBezTo>
                    <a:pt x="444" y="66"/>
                    <a:pt x="377" y="0"/>
                    <a:pt x="299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119">
              <a:extLst>
                <a:ext uri="{FF2B5EF4-FFF2-40B4-BE49-F238E27FC236}">
                  <a16:creationId xmlns:a16="http://schemas.microsoft.com/office/drawing/2014/main" id="{5F93E11B-ADD5-5A45-937C-4E6C1CCB0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4726" y="16964574"/>
              <a:ext cx="400672" cy="173629"/>
            </a:xfrm>
            <a:custGeom>
              <a:avLst/>
              <a:gdLst>
                <a:gd name="T0" fmla="*/ 9 w 133"/>
                <a:gd name="T1" fmla="*/ 56 h 57"/>
                <a:gd name="T2" fmla="*/ 9 w 133"/>
                <a:gd name="T3" fmla="*/ 56 h 57"/>
                <a:gd name="T4" fmla="*/ 3 w 133"/>
                <a:gd name="T5" fmla="*/ 53 h 57"/>
                <a:gd name="T6" fmla="*/ 6 w 133"/>
                <a:gd name="T7" fmla="*/ 44 h 57"/>
                <a:gd name="T8" fmla="*/ 129 w 133"/>
                <a:gd name="T9" fmla="*/ 44 h 57"/>
                <a:gd name="T10" fmla="*/ 129 w 133"/>
                <a:gd name="T11" fmla="*/ 53 h 57"/>
                <a:gd name="T12" fmla="*/ 119 w 133"/>
                <a:gd name="T13" fmla="*/ 56 h 57"/>
                <a:gd name="T14" fmla="*/ 12 w 133"/>
                <a:gd name="T15" fmla="*/ 56 h 57"/>
                <a:gd name="T16" fmla="*/ 9 w 133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57">
                  <a:moveTo>
                    <a:pt x="9" y="56"/>
                  </a:moveTo>
                  <a:lnTo>
                    <a:pt x="9" y="56"/>
                  </a:lnTo>
                  <a:cubicBezTo>
                    <a:pt x="6" y="56"/>
                    <a:pt x="3" y="56"/>
                    <a:pt x="3" y="53"/>
                  </a:cubicBezTo>
                  <a:cubicBezTo>
                    <a:pt x="0" y="50"/>
                    <a:pt x="3" y="47"/>
                    <a:pt x="6" y="44"/>
                  </a:cubicBezTo>
                  <a:cubicBezTo>
                    <a:pt x="6" y="44"/>
                    <a:pt x="66" y="0"/>
                    <a:pt x="129" y="44"/>
                  </a:cubicBezTo>
                  <a:cubicBezTo>
                    <a:pt x="132" y="47"/>
                    <a:pt x="132" y="50"/>
                    <a:pt x="129" y="53"/>
                  </a:cubicBezTo>
                  <a:cubicBezTo>
                    <a:pt x="126" y="56"/>
                    <a:pt x="123" y="56"/>
                    <a:pt x="119" y="56"/>
                  </a:cubicBezTo>
                  <a:cubicBezTo>
                    <a:pt x="66" y="15"/>
                    <a:pt x="12" y="53"/>
                    <a:pt x="12" y="56"/>
                  </a:cubicBezTo>
                  <a:lnTo>
                    <a:pt x="9" y="56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120">
              <a:extLst>
                <a:ext uri="{FF2B5EF4-FFF2-40B4-BE49-F238E27FC236}">
                  <a16:creationId xmlns:a16="http://schemas.microsoft.com/office/drawing/2014/main" id="{35917188-9490-174A-9D94-60CF2493A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932" y="17058068"/>
              <a:ext cx="160269" cy="146909"/>
            </a:xfrm>
            <a:custGeom>
              <a:avLst/>
              <a:gdLst>
                <a:gd name="T0" fmla="*/ 50 w 51"/>
                <a:gd name="T1" fmla="*/ 25 h 48"/>
                <a:gd name="T2" fmla="*/ 50 w 51"/>
                <a:gd name="T3" fmla="*/ 25 h 48"/>
                <a:gd name="T4" fmla="*/ 25 w 51"/>
                <a:gd name="T5" fmla="*/ 47 h 48"/>
                <a:gd name="T6" fmla="*/ 0 w 51"/>
                <a:gd name="T7" fmla="*/ 25 h 48"/>
                <a:gd name="T8" fmla="*/ 25 w 51"/>
                <a:gd name="T9" fmla="*/ 0 h 48"/>
                <a:gd name="T10" fmla="*/ 50 w 51"/>
                <a:gd name="T1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50" y="25"/>
                  </a:moveTo>
                  <a:lnTo>
                    <a:pt x="50" y="25"/>
                  </a:lnTo>
                  <a:cubicBezTo>
                    <a:pt x="50" y="38"/>
                    <a:pt x="37" y="47"/>
                    <a:pt x="25" y="47"/>
                  </a:cubicBezTo>
                  <a:cubicBezTo>
                    <a:pt x="12" y="47"/>
                    <a:pt x="0" y="38"/>
                    <a:pt x="0" y="25"/>
                  </a:cubicBezTo>
                  <a:cubicBezTo>
                    <a:pt x="0" y="9"/>
                    <a:pt x="12" y="0"/>
                    <a:pt x="25" y="0"/>
                  </a:cubicBezTo>
                  <a:cubicBezTo>
                    <a:pt x="37" y="0"/>
                    <a:pt x="50" y="9"/>
                    <a:pt x="50" y="2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121">
              <a:extLst>
                <a:ext uri="{FF2B5EF4-FFF2-40B4-BE49-F238E27FC236}">
                  <a16:creationId xmlns:a16="http://schemas.microsoft.com/office/drawing/2014/main" id="{E867B7B9-18A8-274C-BA0F-8F4F0996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585" y="16964574"/>
              <a:ext cx="387312" cy="173629"/>
            </a:xfrm>
            <a:custGeom>
              <a:avLst/>
              <a:gdLst>
                <a:gd name="T0" fmla="*/ 6 w 130"/>
                <a:gd name="T1" fmla="*/ 56 h 57"/>
                <a:gd name="T2" fmla="*/ 6 w 130"/>
                <a:gd name="T3" fmla="*/ 56 h 57"/>
                <a:gd name="T4" fmla="*/ 3 w 130"/>
                <a:gd name="T5" fmla="*/ 53 h 57"/>
                <a:gd name="T6" fmla="*/ 3 w 130"/>
                <a:gd name="T7" fmla="*/ 44 h 57"/>
                <a:gd name="T8" fmla="*/ 125 w 130"/>
                <a:gd name="T9" fmla="*/ 44 h 57"/>
                <a:gd name="T10" fmla="*/ 129 w 130"/>
                <a:gd name="T11" fmla="*/ 53 h 57"/>
                <a:gd name="T12" fmla="*/ 119 w 130"/>
                <a:gd name="T13" fmla="*/ 56 h 57"/>
                <a:gd name="T14" fmla="*/ 9 w 130"/>
                <a:gd name="T15" fmla="*/ 56 h 57"/>
                <a:gd name="T16" fmla="*/ 6 w 130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57">
                  <a:moveTo>
                    <a:pt x="6" y="56"/>
                  </a:moveTo>
                  <a:lnTo>
                    <a:pt x="6" y="56"/>
                  </a:lnTo>
                  <a:cubicBezTo>
                    <a:pt x="6" y="56"/>
                    <a:pt x="3" y="56"/>
                    <a:pt x="3" y="53"/>
                  </a:cubicBezTo>
                  <a:cubicBezTo>
                    <a:pt x="0" y="50"/>
                    <a:pt x="0" y="47"/>
                    <a:pt x="3" y="44"/>
                  </a:cubicBezTo>
                  <a:cubicBezTo>
                    <a:pt x="3" y="44"/>
                    <a:pt x="66" y="0"/>
                    <a:pt x="125" y="44"/>
                  </a:cubicBezTo>
                  <a:cubicBezTo>
                    <a:pt x="129" y="47"/>
                    <a:pt x="129" y="50"/>
                    <a:pt x="129" y="53"/>
                  </a:cubicBezTo>
                  <a:cubicBezTo>
                    <a:pt x="125" y="56"/>
                    <a:pt x="122" y="56"/>
                    <a:pt x="119" y="56"/>
                  </a:cubicBezTo>
                  <a:cubicBezTo>
                    <a:pt x="66" y="15"/>
                    <a:pt x="12" y="53"/>
                    <a:pt x="9" y="56"/>
                  </a:cubicBezTo>
                  <a:cubicBezTo>
                    <a:pt x="9" y="56"/>
                    <a:pt x="9" y="56"/>
                    <a:pt x="6" y="5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122">
              <a:extLst>
                <a:ext uri="{FF2B5EF4-FFF2-40B4-BE49-F238E27FC236}">
                  <a16:creationId xmlns:a16="http://schemas.microsoft.com/office/drawing/2014/main" id="{22402529-7B4C-F34B-8618-A5730DA0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782" y="17058068"/>
              <a:ext cx="146917" cy="146909"/>
            </a:xfrm>
            <a:custGeom>
              <a:avLst/>
              <a:gdLst>
                <a:gd name="T0" fmla="*/ 47 w 48"/>
                <a:gd name="T1" fmla="*/ 25 h 48"/>
                <a:gd name="T2" fmla="*/ 47 w 48"/>
                <a:gd name="T3" fmla="*/ 25 h 48"/>
                <a:gd name="T4" fmla="*/ 25 w 48"/>
                <a:gd name="T5" fmla="*/ 47 h 48"/>
                <a:gd name="T6" fmla="*/ 0 w 48"/>
                <a:gd name="T7" fmla="*/ 25 h 48"/>
                <a:gd name="T8" fmla="*/ 25 w 48"/>
                <a:gd name="T9" fmla="*/ 0 h 48"/>
                <a:gd name="T10" fmla="*/ 47 w 48"/>
                <a:gd name="T1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7" y="25"/>
                  </a:moveTo>
                  <a:lnTo>
                    <a:pt x="47" y="25"/>
                  </a:lnTo>
                  <a:cubicBezTo>
                    <a:pt x="47" y="38"/>
                    <a:pt x="37" y="47"/>
                    <a:pt x="25" y="47"/>
                  </a:cubicBezTo>
                  <a:cubicBezTo>
                    <a:pt x="9" y="47"/>
                    <a:pt x="0" y="38"/>
                    <a:pt x="0" y="25"/>
                  </a:cubicBezTo>
                  <a:cubicBezTo>
                    <a:pt x="0" y="9"/>
                    <a:pt x="9" y="0"/>
                    <a:pt x="25" y="0"/>
                  </a:cubicBezTo>
                  <a:cubicBezTo>
                    <a:pt x="37" y="0"/>
                    <a:pt x="47" y="9"/>
                    <a:pt x="47" y="2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123">
              <a:extLst>
                <a:ext uri="{FF2B5EF4-FFF2-40B4-BE49-F238E27FC236}">
                  <a16:creationId xmlns:a16="http://schemas.microsoft.com/office/drawing/2014/main" id="{F3A9A45A-6332-BF4A-9B44-C92CE73EA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7280" y="18019681"/>
              <a:ext cx="1015036" cy="1121882"/>
            </a:xfrm>
            <a:custGeom>
              <a:avLst/>
              <a:gdLst>
                <a:gd name="T0" fmla="*/ 0 w 337"/>
                <a:gd name="T1" fmla="*/ 248 h 372"/>
                <a:gd name="T2" fmla="*/ 0 w 337"/>
                <a:gd name="T3" fmla="*/ 248 h 372"/>
                <a:gd name="T4" fmla="*/ 107 w 337"/>
                <a:gd name="T5" fmla="*/ 0 h 372"/>
                <a:gd name="T6" fmla="*/ 336 w 337"/>
                <a:gd name="T7" fmla="*/ 88 h 372"/>
                <a:gd name="T8" fmla="*/ 255 w 337"/>
                <a:gd name="T9" fmla="*/ 355 h 372"/>
                <a:gd name="T10" fmla="*/ 232 w 337"/>
                <a:gd name="T11" fmla="*/ 368 h 372"/>
                <a:gd name="T12" fmla="*/ 223 w 337"/>
                <a:gd name="T13" fmla="*/ 361 h 372"/>
                <a:gd name="T14" fmla="*/ 204 w 337"/>
                <a:gd name="T15" fmla="*/ 355 h 372"/>
                <a:gd name="T16" fmla="*/ 179 w 337"/>
                <a:gd name="T17" fmla="*/ 342 h 372"/>
                <a:gd name="T18" fmla="*/ 160 w 337"/>
                <a:gd name="T19" fmla="*/ 333 h 372"/>
                <a:gd name="T20" fmla="*/ 132 w 337"/>
                <a:gd name="T21" fmla="*/ 324 h 372"/>
                <a:gd name="T22" fmla="*/ 116 w 337"/>
                <a:gd name="T23" fmla="*/ 314 h 372"/>
                <a:gd name="T24" fmla="*/ 88 w 337"/>
                <a:gd name="T25" fmla="*/ 301 h 372"/>
                <a:gd name="T26" fmla="*/ 69 w 337"/>
                <a:gd name="T27" fmla="*/ 295 h 372"/>
                <a:gd name="T28" fmla="*/ 44 w 337"/>
                <a:gd name="T29" fmla="*/ 283 h 372"/>
                <a:gd name="T30" fmla="*/ 25 w 337"/>
                <a:gd name="T31" fmla="*/ 273 h 372"/>
                <a:gd name="T32" fmla="*/ 12 w 337"/>
                <a:gd name="T33" fmla="*/ 267 h 372"/>
                <a:gd name="T34" fmla="*/ 0 w 337"/>
                <a:gd name="T35" fmla="*/ 24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7" h="372">
                  <a:moveTo>
                    <a:pt x="0" y="248"/>
                  </a:moveTo>
                  <a:lnTo>
                    <a:pt x="0" y="248"/>
                  </a:lnTo>
                  <a:cubicBezTo>
                    <a:pt x="12" y="188"/>
                    <a:pt x="56" y="59"/>
                    <a:pt x="107" y="0"/>
                  </a:cubicBezTo>
                  <a:cubicBezTo>
                    <a:pt x="336" y="88"/>
                    <a:pt x="336" y="88"/>
                    <a:pt x="336" y="88"/>
                  </a:cubicBezTo>
                  <a:cubicBezTo>
                    <a:pt x="336" y="88"/>
                    <a:pt x="299" y="157"/>
                    <a:pt x="255" y="355"/>
                  </a:cubicBezTo>
                  <a:cubicBezTo>
                    <a:pt x="255" y="368"/>
                    <a:pt x="242" y="371"/>
                    <a:pt x="232" y="368"/>
                  </a:cubicBezTo>
                  <a:cubicBezTo>
                    <a:pt x="223" y="361"/>
                    <a:pt x="223" y="361"/>
                    <a:pt x="223" y="361"/>
                  </a:cubicBezTo>
                  <a:cubicBezTo>
                    <a:pt x="204" y="355"/>
                    <a:pt x="204" y="355"/>
                    <a:pt x="204" y="355"/>
                  </a:cubicBezTo>
                  <a:cubicBezTo>
                    <a:pt x="179" y="342"/>
                    <a:pt x="179" y="342"/>
                    <a:pt x="179" y="342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32" y="324"/>
                    <a:pt x="132" y="324"/>
                    <a:pt x="132" y="324"/>
                  </a:cubicBezTo>
                  <a:cubicBezTo>
                    <a:pt x="116" y="314"/>
                    <a:pt x="116" y="314"/>
                    <a:pt x="116" y="314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69" y="295"/>
                    <a:pt x="69" y="295"/>
                    <a:pt x="69" y="295"/>
                  </a:cubicBezTo>
                  <a:cubicBezTo>
                    <a:pt x="44" y="283"/>
                    <a:pt x="44" y="283"/>
                    <a:pt x="44" y="283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12" y="267"/>
                    <a:pt x="12" y="267"/>
                    <a:pt x="12" y="267"/>
                  </a:cubicBezTo>
                  <a:cubicBezTo>
                    <a:pt x="3" y="264"/>
                    <a:pt x="0" y="254"/>
                    <a:pt x="0" y="2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124">
              <a:extLst>
                <a:ext uri="{FF2B5EF4-FFF2-40B4-BE49-F238E27FC236}">
                  <a16:creationId xmlns:a16="http://schemas.microsoft.com/office/drawing/2014/main" id="{AAD7CBC7-BB3E-9540-A85E-86929A71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3857" y="17712495"/>
              <a:ext cx="2123558" cy="1041748"/>
            </a:xfrm>
            <a:custGeom>
              <a:avLst/>
              <a:gdLst>
                <a:gd name="T0" fmla="*/ 157 w 699"/>
                <a:gd name="T1" fmla="*/ 22 h 344"/>
                <a:gd name="T2" fmla="*/ 157 w 699"/>
                <a:gd name="T3" fmla="*/ 22 h 344"/>
                <a:gd name="T4" fmla="*/ 75 w 699"/>
                <a:gd name="T5" fmla="*/ 101 h 344"/>
                <a:gd name="T6" fmla="*/ 28 w 699"/>
                <a:gd name="T7" fmla="*/ 220 h 344"/>
                <a:gd name="T8" fmla="*/ 403 w 699"/>
                <a:gd name="T9" fmla="*/ 327 h 344"/>
                <a:gd name="T10" fmla="*/ 692 w 699"/>
                <a:gd name="T11" fmla="*/ 208 h 344"/>
                <a:gd name="T12" fmla="*/ 629 w 699"/>
                <a:gd name="T13" fmla="*/ 104 h 344"/>
                <a:gd name="T14" fmla="*/ 550 w 699"/>
                <a:gd name="T15" fmla="*/ 12 h 344"/>
                <a:gd name="T16" fmla="*/ 349 w 699"/>
                <a:gd name="T17" fmla="*/ 72 h 344"/>
                <a:gd name="T18" fmla="*/ 157 w 699"/>
                <a:gd name="T19" fmla="*/ 2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344">
                  <a:moveTo>
                    <a:pt x="157" y="22"/>
                  </a:moveTo>
                  <a:lnTo>
                    <a:pt x="157" y="22"/>
                  </a:lnTo>
                  <a:cubicBezTo>
                    <a:pt x="129" y="22"/>
                    <a:pt x="104" y="34"/>
                    <a:pt x="75" y="101"/>
                  </a:cubicBezTo>
                  <a:cubicBezTo>
                    <a:pt x="50" y="154"/>
                    <a:pt x="0" y="167"/>
                    <a:pt x="28" y="220"/>
                  </a:cubicBezTo>
                  <a:cubicBezTo>
                    <a:pt x="57" y="270"/>
                    <a:pt x="271" y="343"/>
                    <a:pt x="403" y="327"/>
                  </a:cubicBezTo>
                  <a:cubicBezTo>
                    <a:pt x="538" y="311"/>
                    <a:pt x="686" y="264"/>
                    <a:pt x="692" y="208"/>
                  </a:cubicBezTo>
                  <a:cubicBezTo>
                    <a:pt x="698" y="157"/>
                    <a:pt x="642" y="129"/>
                    <a:pt x="629" y="104"/>
                  </a:cubicBezTo>
                  <a:cubicBezTo>
                    <a:pt x="610" y="66"/>
                    <a:pt x="604" y="0"/>
                    <a:pt x="550" y="12"/>
                  </a:cubicBezTo>
                  <a:cubicBezTo>
                    <a:pt x="494" y="25"/>
                    <a:pt x="491" y="75"/>
                    <a:pt x="349" y="72"/>
                  </a:cubicBezTo>
                  <a:cubicBezTo>
                    <a:pt x="214" y="69"/>
                    <a:pt x="192" y="19"/>
                    <a:pt x="157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125">
              <a:extLst>
                <a:ext uri="{FF2B5EF4-FFF2-40B4-BE49-F238E27FC236}">
                  <a16:creationId xmlns:a16="http://schemas.microsoft.com/office/drawing/2014/main" id="{419BCBAA-D8AE-5345-960A-F16380A2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938" y="17578938"/>
              <a:ext cx="213692" cy="133557"/>
            </a:xfrm>
            <a:custGeom>
              <a:avLst/>
              <a:gdLst>
                <a:gd name="T0" fmla="*/ 47 w 70"/>
                <a:gd name="T1" fmla="*/ 41 h 45"/>
                <a:gd name="T2" fmla="*/ 47 w 70"/>
                <a:gd name="T3" fmla="*/ 41 h 45"/>
                <a:gd name="T4" fmla="*/ 66 w 70"/>
                <a:gd name="T5" fmla="*/ 34 h 45"/>
                <a:gd name="T6" fmla="*/ 60 w 70"/>
                <a:gd name="T7" fmla="*/ 16 h 45"/>
                <a:gd name="T8" fmla="*/ 0 w 70"/>
                <a:gd name="T9" fmla="*/ 0 h 45"/>
                <a:gd name="T10" fmla="*/ 16 w 70"/>
                <a:gd name="T11" fmla="*/ 28 h 45"/>
                <a:gd name="T12" fmla="*/ 47 w 70"/>
                <a:gd name="T1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5">
                  <a:moveTo>
                    <a:pt x="47" y="41"/>
                  </a:moveTo>
                  <a:lnTo>
                    <a:pt x="47" y="41"/>
                  </a:lnTo>
                  <a:cubicBezTo>
                    <a:pt x="57" y="44"/>
                    <a:pt x="63" y="41"/>
                    <a:pt x="66" y="34"/>
                  </a:cubicBezTo>
                  <a:cubicBezTo>
                    <a:pt x="69" y="28"/>
                    <a:pt x="69" y="19"/>
                    <a:pt x="60" y="16"/>
                  </a:cubicBezTo>
                  <a:cubicBezTo>
                    <a:pt x="41" y="6"/>
                    <a:pt x="19" y="0"/>
                    <a:pt x="0" y="0"/>
                  </a:cubicBezTo>
                  <a:cubicBezTo>
                    <a:pt x="6" y="9"/>
                    <a:pt x="10" y="19"/>
                    <a:pt x="16" y="28"/>
                  </a:cubicBezTo>
                  <a:cubicBezTo>
                    <a:pt x="25" y="31"/>
                    <a:pt x="38" y="34"/>
                    <a:pt x="47" y="41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126">
              <a:extLst>
                <a:ext uri="{FF2B5EF4-FFF2-40B4-BE49-F238E27FC236}">
                  <a16:creationId xmlns:a16="http://schemas.microsoft.com/office/drawing/2014/main" id="{C11BE8EF-88FF-FC42-B430-BCB0E9186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553" y="17578938"/>
              <a:ext cx="293826" cy="133557"/>
            </a:xfrm>
            <a:custGeom>
              <a:avLst/>
              <a:gdLst>
                <a:gd name="T0" fmla="*/ 10 w 99"/>
                <a:gd name="T1" fmla="*/ 16 h 45"/>
                <a:gd name="T2" fmla="*/ 10 w 99"/>
                <a:gd name="T3" fmla="*/ 16 h 45"/>
                <a:gd name="T4" fmla="*/ 4 w 99"/>
                <a:gd name="T5" fmla="*/ 34 h 45"/>
                <a:gd name="T6" fmla="*/ 16 w 99"/>
                <a:gd name="T7" fmla="*/ 44 h 45"/>
                <a:gd name="T8" fmla="*/ 22 w 99"/>
                <a:gd name="T9" fmla="*/ 41 h 45"/>
                <a:gd name="T10" fmla="*/ 98 w 99"/>
                <a:gd name="T11" fmla="*/ 28 h 45"/>
                <a:gd name="T12" fmla="*/ 85 w 99"/>
                <a:gd name="T13" fmla="*/ 0 h 45"/>
                <a:gd name="T14" fmla="*/ 10 w 99"/>
                <a:gd name="T15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45">
                  <a:moveTo>
                    <a:pt x="10" y="16"/>
                  </a:moveTo>
                  <a:lnTo>
                    <a:pt x="10" y="16"/>
                  </a:lnTo>
                  <a:cubicBezTo>
                    <a:pt x="4" y="19"/>
                    <a:pt x="0" y="28"/>
                    <a:pt x="4" y="34"/>
                  </a:cubicBezTo>
                  <a:cubicBezTo>
                    <a:pt x="7" y="41"/>
                    <a:pt x="10" y="44"/>
                    <a:pt x="16" y="44"/>
                  </a:cubicBezTo>
                  <a:cubicBezTo>
                    <a:pt x="19" y="44"/>
                    <a:pt x="19" y="41"/>
                    <a:pt x="22" y="41"/>
                  </a:cubicBezTo>
                  <a:cubicBezTo>
                    <a:pt x="22" y="41"/>
                    <a:pt x="57" y="25"/>
                    <a:pt x="98" y="28"/>
                  </a:cubicBezTo>
                  <a:cubicBezTo>
                    <a:pt x="92" y="19"/>
                    <a:pt x="88" y="9"/>
                    <a:pt x="85" y="0"/>
                  </a:cubicBezTo>
                  <a:cubicBezTo>
                    <a:pt x="44" y="0"/>
                    <a:pt x="13" y="16"/>
                    <a:pt x="10" y="16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127">
              <a:extLst>
                <a:ext uri="{FF2B5EF4-FFF2-40B4-BE49-F238E27FC236}">
                  <a16:creationId xmlns:a16="http://schemas.microsoft.com/office/drawing/2014/main" id="{08F4779C-7B22-0340-A045-353A0000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9762" y="18393642"/>
              <a:ext cx="13360" cy="13352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3 h 4"/>
                <a:gd name="T4" fmla="*/ 0 w 1"/>
                <a:gd name="T5" fmla="*/ 0 h 4"/>
                <a:gd name="T6" fmla="*/ 0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3"/>
                  </a:cubicBezTo>
                </a:path>
              </a:pathLst>
            </a:custGeom>
            <a:solidFill>
              <a:srgbClr val="69B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128">
              <a:extLst>
                <a:ext uri="{FF2B5EF4-FFF2-40B4-BE49-F238E27FC236}">
                  <a16:creationId xmlns:a16="http://schemas.microsoft.com/office/drawing/2014/main" id="{602FE02B-E3B9-114E-97E5-8C519E0A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9988" y="17574900"/>
              <a:ext cx="106846" cy="93494"/>
            </a:xfrm>
            <a:custGeom>
              <a:avLst/>
              <a:gdLst>
                <a:gd name="T0" fmla="*/ 19 w 36"/>
                <a:gd name="T1" fmla="*/ 0 h 29"/>
                <a:gd name="T2" fmla="*/ 19 w 36"/>
                <a:gd name="T3" fmla="*/ 0 h 29"/>
                <a:gd name="T4" fmla="*/ 0 w 36"/>
                <a:gd name="T5" fmla="*/ 0 h 29"/>
                <a:gd name="T6" fmla="*/ 13 w 36"/>
                <a:gd name="T7" fmla="*/ 28 h 29"/>
                <a:gd name="T8" fmla="*/ 35 w 36"/>
                <a:gd name="T9" fmla="*/ 28 h 29"/>
                <a:gd name="T10" fmla="*/ 19 w 3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9">
                  <a:moveTo>
                    <a:pt x="19" y="0"/>
                  </a:moveTo>
                  <a:lnTo>
                    <a:pt x="19" y="0"/>
                  </a:lnTo>
                  <a:cubicBezTo>
                    <a:pt x="13" y="0"/>
                    <a:pt x="7" y="0"/>
                    <a:pt x="0" y="0"/>
                  </a:cubicBezTo>
                  <a:cubicBezTo>
                    <a:pt x="3" y="9"/>
                    <a:pt x="7" y="19"/>
                    <a:pt x="13" y="28"/>
                  </a:cubicBezTo>
                  <a:cubicBezTo>
                    <a:pt x="19" y="28"/>
                    <a:pt x="25" y="28"/>
                    <a:pt x="35" y="28"/>
                  </a:cubicBezTo>
                  <a:cubicBezTo>
                    <a:pt x="29" y="19"/>
                    <a:pt x="25" y="9"/>
                    <a:pt x="19" y="0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129">
              <a:extLst>
                <a:ext uri="{FF2B5EF4-FFF2-40B4-BE49-F238E27FC236}">
                  <a16:creationId xmlns:a16="http://schemas.microsoft.com/office/drawing/2014/main" id="{11ADD70C-C961-E442-B4B9-A5266753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9762" y="18393642"/>
              <a:ext cx="13360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130">
              <a:extLst>
                <a:ext uri="{FF2B5EF4-FFF2-40B4-BE49-F238E27FC236}">
                  <a16:creationId xmlns:a16="http://schemas.microsoft.com/office/drawing/2014/main" id="{5B13848A-F1D5-7149-AE20-C212711AE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8687" y="17245048"/>
              <a:ext cx="360609" cy="240403"/>
            </a:xfrm>
            <a:custGeom>
              <a:avLst/>
              <a:gdLst>
                <a:gd name="T0" fmla="*/ 94 w 117"/>
                <a:gd name="T1" fmla="*/ 28 h 79"/>
                <a:gd name="T2" fmla="*/ 94 w 117"/>
                <a:gd name="T3" fmla="*/ 28 h 79"/>
                <a:gd name="T4" fmla="*/ 56 w 117"/>
                <a:gd name="T5" fmla="*/ 0 h 79"/>
                <a:gd name="T6" fmla="*/ 18 w 117"/>
                <a:gd name="T7" fmla="*/ 28 h 79"/>
                <a:gd name="T8" fmla="*/ 0 w 117"/>
                <a:gd name="T9" fmla="*/ 47 h 79"/>
                <a:gd name="T10" fmla="*/ 18 w 117"/>
                <a:gd name="T11" fmla="*/ 63 h 79"/>
                <a:gd name="T12" fmla="*/ 22 w 117"/>
                <a:gd name="T13" fmla="*/ 63 h 79"/>
                <a:gd name="T14" fmla="*/ 34 w 117"/>
                <a:gd name="T15" fmla="*/ 69 h 79"/>
                <a:gd name="T16" fmla="*/ 56 w 117"/>
                <a:gd name="T17" fmla="*/ 78 h 79"/>
                <a:gd name="T18" fmla="*/ 81 w 117"/>
                <a:gd name="T19" fmla="*/ 66 h 79"/>
                <a:gd name="T20" fmla="*/ 94 w 117"/>
                <a:gd name="T21" fmla="*/ 63 h 79"/>
                <a:gd name="T22" fmla="*/ 116 w 117"/>
                <a:gd name="T23" fmla="*/ 50 h 79"/>
                <a:gd name="T24" fmla="*/ 94 w 117"/>
                <a:gd name="T25" fmla="*/ 2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79">
                  <a:moveTo>
                    <a:pt x="94" y="28"/>
                  </a:moveTo>
                  <a:lnTo>
                    <a:pt x="94" y="28"/>
                  </a:lnTo>
                  <a:cubicBezTo>
                    <a:pt x="84" y="22"/>
                    <a:pt x="69" y="0"/>
                    <a:pt x="56" y="0"/>
                  </a:cubicBezTo>
                  <a:cubicBezTo>
                    <a:pt x="44" y="0"/>
                    <a:pt x="28" y="25"/>
                    <a:pt x="18" y="28"/>
                  </a:cubicBezTo>
                  <a:cubicBezTo>
                    <a:pt x="9" y="31"/>
                    <a:pt x="0" y="37"/>
                    <a:pt x="0" y="47"/>
                  </a:cubicBezTo>
                  <a:cubicBezTo>
                    <a:pt x="0" y="56"/>
                    <a:pt x="6" y="63"/>
                    <a:pt x="18" y="63"/>
                  </a:cubicBezTo>
                  <a:lnTo>
                    <a:pt x="22" y="63"/>
                  </a:lnTo>
                  <a:cubicBezTo>
                    <a:pt x="25" y="63"/>
                    <a:pt x="31" y="66"/>
                    <a:pt x="34" y="69"/>
                  </a:cubicBezTo>
                  <a:cubicBezTo>
                    <a:pt x="37" y="75"/>
                    <a:pt x="47" y="78"/>
                    <a:pt x="56" y="78"/>
                  </a:cubicBezTo>
                  <a:cubicBezTo>
                    <a:pt x="72" y="78"/>
                    <a:pt x="75" y="69"/>
                    <a:pt x="81" y="66"/>
                  </a:cubicBezTo>
                  <a:cubicBezTo>
                    <a:pt x="88" y="63"/>
                    <a:pt x="91" y="63"/>
                    <a:pt x="94" y="63"/>
                  </a:cubicBezTo>
                  <a:cubicBezTo>
                    <a:pt x="106" y="63"/>
                    <a:pt x="116" y="56"/>
                    <a:pt x="116" y="50"/>
                  </a:cubicBezTo>
                  <a:cubicBezTo>
                    <a:pt x="116" y="41"/>
                    <a:pt x="103" y="34"/>
                    <a:pt x="94" y="28"/>
                  </a:cubicBezTo>
                </a:path>
              </a:pathLst>
            </a:custGeom>
            <a:solidFill>
              <a:srgbClr val="F4A6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BE5FBD-7148-5840-915A-5E929F1986D4}"/>
              </a:ext>
            </a:extLst>
          </p:cNvPr>
          <p:cNvGrpSpPr/>
          <p:nvPr/>
        </p:nvGrpSpPr>
        <p:grpSpPr>
          <a:xfrm>
            <a:off x="16088004" y="4730731"/>
            <a:ext cx="5881463" cy="1677873"/>
            <a:chOff x="16088004" y="4717085"/>
            <a:chExt cx="5881463" cy="1677873"/>
          </a:xfrm>
        </p:grpSpPr>
        <p:sp>
          <p:nvSpPr>
            <p:cNvPr id="51" name="Rectángulo 456">
              <a:extLst>
                <a:ext uri="{FF2B5EF4-FFF2-40B4-BE49-F238E27FC236}">
                  <a16:creationId xmlns:a16="http://schemas.microsoft.com/office/drawing/2014/main" id="{A8ABFDC5-61BD-CE45-9B94-1CC8189B5668}"/>
                </a:ext>
              </a:extLst>
            </p:cNvPr>
            <p:cNvSpPr/>
            <p:nvPr/>
          </p:nvSpPr>
          <p:spPr>
            <a:xfrm>
              <a:off x="16088004" y="4717085"/>
              <a:ext cx="357822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HEADACHE</a:t>
              </a:r>
            </a:p>
          </p:txBody>
        </p:sp>
        <p:sp>
          <p:nvSpPr>
            <p:cNvPr id="52" name="Rectángulo 457">
              <a:extLst>
                <a:ext uri="{FF2B5EF4-FFF2-40B4-BE49-F238E27FC236}">
                  <a16:creationId xmlns:a16="http://schemas.microsoft.com/office/drawing/2014/main" id="{AB0D9DE4-1E29-C743-BB35-A45F901A54C7}"/>
                </a:ext>
              </a:extLst>
            </p:cNvPr>
            <p:cNvSpPr/>
            <p:nvPr/>
          </p:nvSpPr>
          <p:spPr>
            <a:xfrm>
              <a:off x="16120479" y="5440851"/>
              <a:ext cx="584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B419E1-23D0-D54F-99B5-C43D20946F61}"/>
              </a:ext>
            </a:extLst>
          </p:cNvPr>
          <p:cNvGrpSpPr/>
          <p:nvPr/>
        </p:nvGrpSpPr>
        <p:grpSpPr>
          <a:xfrm>
            <a:off x="2701397" y="4710866"/>
            <a:ext cx="5657183" cy="1677873"/>
            <a:chOff x="3444949" y="5028369"/>
            <a:chExt cx="5657183" cy="1677873"/>
          </a:xfrm>
        </p:grpSpPr>
        <p:sp>
          <p:nvSpPr>
            <p:cNvPr id="54" name="Rectángulo 460">
              <a:extLst>
                <a:ext uri="{FF2B5EF4-FFF2-40B4-BE49-F238E27FC236}">
                  <a16:creationId xmlns:a16="http://schemas.microsoft.com/office/drawing/2014/main" id="{B969475E-4F9B-9B4E-B918-9EE6E9E083B1}"/>
                </a:ext>
              </a:extLst>
            </p:cNvPr>
            <p:cNvSpPr/>
            <p:nvPr/>
          </p:nvSpPr>
          <p:spPr>
            <a:xfrm>
              <a:off x="4611153" y="5028369"/>
              <a:ext cx="44053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SORE THROAT</a:t>
              </a:r>
            </a:p>
          </p:txBody>
        </p:sp>
        <p:sp>
          <p:nvSpPr>
            <p:cNvPr id="55" name="Rectángulo 461">
              <a:extLst>
                <a:ext uri="{FF2B5EF4-FFF2-40B4-BE49-F238E27FC236}">
                  <a16:creationId xmlns:a16="http://schemas.microsoft.com/office/drawing/2014/main" id="{D541E478-7BEF-1043-A714-496CF22B8E99}"/>
                </a:ext>
              </a:extLst>
            </p:cNvPr>
            <p:cNvSpPr/>
            <p:nvPr/>
          </p:nvSpPr>
          <p:spPr>
            <a:xfrm>
              <a:off x="3444949" y="5752135"/>
              <a:ext cx="56571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6A8D01-D0BC-8D4D-A0A4-2D68C1B3E195}"/>
              </a:ext>
            </a:extLst>
          </p:cNvPr>
          <p:cNvGrpSpPr/>
          <p:nvPr/>
        </p:nvGrpSpPr>
        <p:grpSpPr>
          <a:xfrm>
            <a:off x="16088004" y="7509100"/>
            <a:ext cx="5881463" cy="1677873"/>
            <a:chOff x="16088004" y="4717085"/>
            <a:chExt cx="5881463" cy="1677873"/>
          </a:xfrm>
        </p:grpSpPr>
        <p:sp>
          <p:nvSpPr>
            <p:cNvPr id="57" name="Rectángulo 456">
              <a:extLst>
                <a:ext uri="{FF2B5EF4-FFF2-40B4-BE49-F238E27FC236}">
                  <a16:creationId xmlns:a16="http://schemas.microsoft.com/office/drawing/2014/main" id="{F8575C2E-A475-2342-8B63-A3AE955435DD}"/>
                </a:ext>
              </a:extLst>
            </p:cNvPr>
            <p:cNvSpPr/>
            <p:nvPr/>
          </p:nvSpPr>
          <p:spPr>
            <a:xfrm>
              <a:off x="16088004" y="4717085"/>
              <a:ext cx="274626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FATIGUE</a:t>
              </a:r>
            </a:p>
          </p:txBody>
        </p:sp>
        <p:sp>
          <p:nvSpPr>
            <p:cNvPr id="58" name="Rectángulo 457">
              <a:extLst>
                <a:ext uri="{FF2B5EF4-FFF2-40B4-BE49-F238E27FC236}">
                  <a16:creationId xmlns:a16="http://schemas.microsoft.com/office/drawing/2014/main" id="{C41C487C-B93F-E848-8DEF-0F7859217060}"/>
                </a:ext>
              </a:extLst>
            </p:cNvPr>
            <p:cNvSpPr/>
            <p:nvPr/>
          </p:nvSpPr>
          <p:spPr>
            <a:xfrm>
              <a:off x="16120479" y="5440851"/>
              <a:ext cx="584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BB0FD3-8638-A542-A2FA-6C56BBF7EC48}"/>
              </a:ext>
            </a:extLst>
          </p:cNvPr>
          <p:cNvGrpSpPr/>
          <p:nvPr/>
        </p:nvGrpSpPr>
        <p:grpSpPr>
          <a:xfrm>
            <a:off x="2701397" y="7489235"/>
            <a:ext cx="5657183" cy="1677873"/>
            <a:chOff x="3444949" y="5028369"/>
            <a:chExt cx="5657183" cy="1677873"/>
          </a:xfrm>
        </p:grpSpPr>
        <p:sp>
          <p:nvSpPr>
            <p:cNvPr id="60" name="Rectángulo 460">
              <a:extLst>
                <a:ext uri="{FF2B5EF4-FFF2-40B4-BE49-F238E27FC236}">
                  <a16:creationId xmlns:a16="http://schemas.microsoft.com/office/drawing/2014/main" id="{B8B2C4CD-44ED-BB47-A29D-2B99D6839CEB}"/>
                </a:ext>
              </a:extLst>
            </p:cNvPr>
            <p:cNvSpPr/>
            <p:nvPr/>
          </p:nvSpPr>
          <p:spPr>
            <a:xfrm>
              <a:off x="6892226" y="5028369"/>
              <a:ext cx="21243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FEVER</a:t>
              </a:r>
            </a:p>
          </p:txBody>
        </p:sp>
        <p:sp>
          <p:nvSpPr>
            <p:cNvPr id="61" name="Rectángulo 461">
              <a:extLst>
                <a:ext uri="{FF2B5EF4-FFF2-40B4-BE49-F238E27FC236}">
                  <a16:creationId xmlns:a16="http://schemas.microsoft.com/office/drawing/2014/main" id="{A7998D33-602E-1844-ACE6-39B64AF14351}"/>
                </a:ext>
              </a:extLst>
            </p:cNvPr>
            <p:cNvSpPr/>
            <p:nvPr/>
          </p:nvSpPr>
          <p:spPr>
            <a:xfrm>
              <a:off x="3444949" y="5752135"/>
              <a:ext cx="56571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CE3425-9CAA-5B41-AC64-CDC139D0FD36}"/>
              </a:ext>
            </a:extLst>
          </p:cNvPr>
          <p:cNvGrpSpPr/>
          <p:nvPr/>
        </p:nvGrpSpPr>
        <p:grpSpPr>
          <a:xfrm>
            <a:off x="16120479" y="10287469"/>
            <a:ext cx="5881463" cy="1677873"/>
            <a:chOff x="16088004" y="4717085"/>
            <a:chExt cx="5881463" cy="1677873"/>
          </a:xfrm>
        </p:grpSpPr>
        <p:sp>
          <p:nvSpPr>
            <p:cNvPr id="63" name="Rectángulo 456">
              <a:extLst>
                <a:ext uri="{FF2B5EF4-FFF2-40B4-BE49-F238E27FC236}">
                  <a16:creationId xmlns:a16="http://schemas.microsoft.com/office/drawing/2014/main" id="{8025DEC5-6BAD-5D4F-82B0-0F41B5386E28}"/>
                </a:ext>
              </a:extLst>
            </p:cNvPr>
            <p:cNvSpPr/>
            <p:nvPr/>
          </p:nvSpPr>
          <p:spPr>
            <a:xfrm>
              <a:off x="16088004" y="4717085"/>
              <a:ext cx="381546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DRY COUGH</a:t>
              </a:r>
            </a:p>
          </p:txBody>
        </p:sp>
        <p:sp>
          <p:nvSpPr>
            <p:cNvPr id="64" name="Rectángulo 457">
              <a:extLst>
                <a:ext uri="{FF2B5EF4-FFF2-40B4-BE49-F238E27FC236}">
                  <a16:creationId xmlns:a16="http://schemas.microsoft.com/office/drawing/2014/main" id="{8F5FF048-0B9F-9E46-B1FD-8154C868B2FA}"/>
                </a:ext>
              </a:extLst>
            </p:cNvPr>
            <p:cNvSpPr/>
            <p:nvPr/>
          </p:nvSpPr>
          <p:spPr>
            <a:xfrm>
              <a:off x="16120479" y="5440851"/>
              <a:ext cx="584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49BEAE-9FC5-CB40-BE60-4A19528316C6}"/>
              </a:ext>
            </a:extLst>
          </p:cNvPr>
          <p:cNvGrpSpPr/>
          <p:nvPr/>
        </p:nvGrpSpPr>
        <p:grpSpPr>
          <a:xfrm>
            <a:off x="2733872" y="10267604"/>
            <a:ext cx="5657183" cy="1677873"/>
            <a:chOff x="3444949" y="5028369"/>
            <a:chExt cx="5657183" cy="1677873"/>
          </a:xfrm>
        </p:grpSpPr>
        <p:sp>
          <p:nvSpPr>
            <p:cNvPr id="66" name="Rectángulo 460">
              <a:extLst>
                <a:ext uri="{FF2B5EF4-FFF2-40B4-BE49-F238E27FC236}">
                  <a16:creationId xmlns:a16="http://schemas.microsoft.com/office/drawing/2014/main" id="{59BD2D49-AA5D-C74F-9C0B-25D089695A95}"/>
                </a:ext>
              </a:extLst>
            </p:cNvPr>
            <p:cNvSpPr/>
            <p:nvPr/>
          </p:nvSpPr>
          <p:spPr>
            <a:xfrm>
              <a:off x="4867633" y="5028369"/>
              <a:ext cx="414889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RUNNY NOSE</a:t>
              </a:r>
            </a:p>
          </p:txBody>
        </p:sp>
        <p:sp>
          <p:nvSpPr>
            <p:cNvPr id="67" name="Rectángulo 461">
              <a:extLst>
                <a:ext uri="{FF2B5EF4-FFF2-40B4-BE49-F238E27FC236}">
                  <a16:creationId xmlns:a16="http://schemas.microsoft.com/office/drawing/2014/main" id="{879FE43D-4E7C-1449-B51E-06BA9D02805C}"/>
                </a:ext>
              </a:extLst>
            </p:cNvPr>
            <p:cNvSpPr/>
            <p:nvPr/>
          </p:nvSpPr>
          <p:spPr>
            <a:xfrm>
              <a:off x="3444949" y="5752135"/>
              <a:ext cx="56571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2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8088923" cy="1650971"/>
            <a:chOff x="9177101" y="9686052"/>
            <a:chExt cx="808892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808892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655980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TRANSMISSION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1B53F8-458A-204A-8AC3-9AB9D4E7FF34}"/>
              </a:ext>
            </a:extLst>
          </p:cNvPr>
          <p:cNvGrpSpPr/>
          <p:nvPr/>
        </p:nvGrpSpPr>
        <p:grpSpPr>
          <a:xfrm>
            <a:off x="3035238" y="4391395"/>
            <a:ext cx="4770230" cy="7072128"/>
            <a:chOff x="4691403" y="4649301"/>
            <a:chExt cx="4770230" cy="70721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623DC4-3AAE-7847-BB34-DB77CB42EE79}"/>
                </a:ext>
              </a:extLst>
            </p:cNvPr>
            <p:cNvGrpSpPr/>
            <p:nvPr/>
          </p:nvGrpSpPr>
          <p:grpSpPr>
            <a:xfrm>
              <a:off x="5425555" y="4649301"/>
              <a:ext cx="2504916" cy="3427184"/>
              <a:chOff x="5425555" y="4649301"/>
              <a:chExt cx="2504916" cy="3427184"/>
            </a:xfrm>
          </p:grpSpPr>
          <p:sp>
            <p:nvSpPr>
              <p:cNvPr id="6" name="Freeform 515">
                <a:extLst>
                  <a:ext uri="{FF2B5EF4-FFF2-40B4-BE49-F238E27FC236}">
                    <a16:creationId xmlns:a16="http://schemas.microsoft.com/office/drawing/2014/main" id="{352DA515-279D-CE4E-B7C1-A0BC9000F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415" y="4751778"/>
                <a:ext cx="2288579" cy="2288579"/>
              </a:xfrm>
              <a:custGeom>
                <a:avLst/>
                <a:gdLst>
                  <a:gd name="T0" fmla="*/ 85 w 886"/>
                  <a:gd name="T1" fmla="*/ 0 h 888"/>
                  <a:gd name="T2" fmla="*/ 85 w 886"/>
                  <a:gd name="T3" fmla="*/ 0 h 888"/>
                  <a:gd name="T4" fmla="*/ 0 w 886"/>
                  <a:gd name="T5" fmla="*/ 87 h 888"/>
                  <a:gd name="T6" fmla="*/ 0 w 886"/>
                  <a:gd name="T7" fmla="*/ 798 h 888"/>
                  <a:gd name="T8" fmla="*/ 85 w 886"/>
                  <a:gd name="T9" fmla="*/ 887 h 888"/>
                  <a:gd name="T10" fmla="*/ 799 w 886"/>
                  <a:gd name="T11" fmla="*/ 887 h 888"/>
                  <a:gd name="T12" fmla="*/ 885 w 886"/>
                  <a:gd name="T13" fmla="*/ 798 h 888"/>
                  <a:gd name="T14" fmla="*/ 885 w 886"/>
                  <a:gd name="T15" fmla="*/ 87 h 888"/>
                  <a:gd name="T16" fmla="*/ 799 w 886"/>
                  <a:gd name="T17" fmla="*/ 0 h 888"/>
                  <a:gd name="T18" fmla="*/ 85 w 886"/>
                  <a:gd name="T1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6" h="888">
                    <a:moveTo>
                      <a:pt x="85" y="0"/>
                    </a:moveTo>
                    <a:lnTo>
                      <a:pt x="85" y="0"/>
                    </a:lnTo>
                    <a:cubicBezTo>
                      <a:pt x="37" y="0"/>
                      <a:pt x="0" y="40"/>
                      <a:pt x="0" y="8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46"/>
                      <a:pt x="37" y="887"/>
                      <a:pt x="85" y="887"/>
                    </a:cubicBezTo>
                    <a:cubicBezTo>
                      <a:pt x="799" y="887"/>
                      <a:pt x="799" y="887"/>
                      <a:pt x="799" y="887"/>
                    </a:cubicBezTo>
                    <a:cubicBezTo>
                      <a:pt x="847" y="887"/>
                      <a:pt x="885" y="846"/>
                      <a:pt x="885" y="798"/>
                    </a:cubicBezTo>
                    <a:cubicBezTo>
                      <a:pt x="885" y="87"/>
                      <a:pt x="885" y="87"/>
                      <a:pt x="885" y="87"/>
                    </a:cubicBezTo>
                    <a:cubicBezTo>
                      <a:pt x="885" y="40"/>
                      <a:pt x="847" y="0"/>
                      <a:pt x="799" y="0"/>
                    </a:cubicBezTo>
                    <a:lnTo>
                      <a:pt x="85" y="0"/>
                    </a:lnTo>
                  </a:path>
                </a:pathLst>
              </a:custGeom>
              <a:solidFill>
                <a:srgbClr val="9B9B9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" name="Freeform 516">
                <a:extLst>
                  <a:ext uri="{FF2B5EF4-FFF2-40B4-BE49-F238E27FC236}">
                    <a16:creationId xmlns:a16="http://schemas.microsoft.com/office/drawing/2014/main" id="{7C0998BB-46F8-294A-9205-792FDD3D2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5555" y="4649301"/>
                <a:ext cx="2504916" cy="2504916"/>
              </a:xfrm>
              <a:custGeom>
                <a:avLst/>
                <a:gdLst>
                  <a:gd name="T0" fmla="*/ 855 w 971"/>
                  <a:gd name="T1" fmla="*/ 969 h 970"/>
                  <a:gd name="T2" fmla="*/ 855 w 971"/>
                  <a:gd name="T3" fmla="*/ 969 h 970"/>
                  <a:gd name="T4" fmla="*/ 115 w 971"/>
                  <a:gd name="T5" fmla="*/ 969 h 970"/>
                  <a:gd name="T6" fmla="*/ 0 w 971"/>
                  <a:gd name="T7" fmla="*/ 854 h 970"/>
                  <a:gd name="T8" fmla="*/ 0 w 971"/>
                  <a:gd name="T9" fmla="*/ 114 h 970"/>
                  <a:gd name="T10" fmla="*/ 115 w 971"/>
                  <a:gd name="T11" fmla="*/ 0 h 970"/>
                  <a:gd name="T12" fmla="*/ 855 w 971"/>
                  <a:gd name="T13" fmla="*/ 0 h 970"/>
                  <a:gd name="T14" fmla="*/ 970 w 971"/>
                  <a:gd name="T15" fmla="*/ 114 h 970"/>
                  <a:gd name="T16" fmla="*/ 970 w 971"/>
                  <a:gd name="T17" fmla="*/ 854 h 970"/>
                  <a:gd name="T18" fmla="*/ 855 w 971"/>
                  <a:gd name="T19" fmla="*/ 969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1" h="970">
                    <a:moveTo>
                      <a:pt x="855" y="969"/>
                    </a:moveTo>
                    <a:lnTo>
                      <a:pt x="855" y="969"/>
                    </a:lnTo>
                    <a:cubicBezTo>
                      <a:pt x="115" y="969"/>
                      <a:pt x="115" y="969"/>
                      <a:pt x="115" y="969"/>
                    </a:cubicBezTo>
                    <a:cubicBezTo>
                      <a:pt x="52" y="969"/>
                      <a:pt x="0" y="917"/>
                      <a:pt x="0" y="85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855" y="0"/>
                      <a:pt x="855" y="0"/>
                      <a:pt x="855" y="0"/>
                    </a:cubicBezTo>
                    <a:cubicBezTo>
                      <a:pt x="918" y="0"/>
                      <a:pt x="970" y="52"/>
                      <a:pt x="970" y="114"/>
                    </a:cubicBezTo>
                    <a:cubicBezTo>
                      <a:pt x="970" y="854"/>
                      <a:pt x="970" y="854"/>
                      <a:pt x="970" y="854"/>
                    </a:cubicBezTo>
                    <a:cubicBezTo>
                      <a:pt x="970" y="917"/>
                      <a:pt x="918" y="969"/>
                      <a:pt x="855" y="9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" name="Freeform 517">
                <a:extLst>
                  <a:ext uri="{FF2B5EF4-FFF2-40B4-BE49-F238E27FC236}">
                    <a16:creationId xmlns:a16="http://schemas.microsoft.com/office/drawing/2014/main" id="{2A0E1802-03A3-2546-8653-D8E4D0CBC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588" y="5617113"/>
                <a:ext cx="1275230" cy="2254424"/>
              </a:xfrm>
              <a:custGeom>
                <a:avLst/>
                <a:gdLst>
                  <a:gd name="T0" fmla="*/ 488 w 493"/>
                  <a:gd name="T1" fmla="*/ 500 h 875"/>
                  <a:gd name="T2" fmla="*/ 488 w 493"/>
                  <a:gd name="T3" fmla="*/ 500 h 875"/>
                  <a:gd name="T4" fmla="*/ 477 w 493"/>
                  <a:gd name="T5" fmla="*/ 382 h 875"/>
                  <a:gd name="T6" fmla="*/ 433 w 493"/>
                  <a:gd name="T7" fmla="*/ 319 h 875"/>
                  <a:gd name="T8" fmla="*/ 403 w 493"/>
                  <a:gd name="T9" fmla="*/ 341 h 875"/>
                  <a:gd name="T10" fmla="*/ 370 w 493"/>
                  <a:gd name="T11" fmla="*/ 297 h 875"/>
                  <a:gd name="T12" fmla="*/ 326 w 493"/>
                  <a:gd name="T13" fmla="*/ 330 h 875"/>
                  <a:gd name="T14" fmla="*/ 281 w 493"/>
                  <a:gd name="T15" fmla="*/ 278 h 875"/>
                  <a:gd name="T16" fmla="*/ 240 w 493"/>
                  <a:gd name="T17" fmla="*/ 319 h 875"/>
                  <a:gd name="T18" fmla="*/ 233 w 493"/>
                  <a:gd name="T19" fmla="*/ 52 h 875"/>
                  <a:gd name="T20" fmla="*/ 200 w 493"/>
                  <a:gd name="T21" fmla="*/ 0 h 875"/>
                  <a:gd name="T22" fmla="*/ 163 w 493"/>
                  <a:gd name="T23" fmla="*/ 52 h 875"/>
                  <a:gd name="T24" fmla="*/ 159 w 493"/>
                  <a:gd name="T25" fmla="*/ 371 h 875"/>
                  <a:gd name="T26" fmla="*/ 111 w 493"/>
                  <a:gd name="T27" fmla="*/ 408 h 875"/>
                  <a:gd name="T28" fmla="*/ 78 w 493"/>
                  <a:gd name="T29" fmla="*/ 323 h 875"/>
                  <a:gd name="T30" fmla="*/ 18 w 493"/>
                  <a:gd name="T31" fmla="*/ 304 h 875"/>
                  <a:gd name="T32" fmla="*/ 22 w 493"/>
                  <a:gd name="T33" fmla="*/ 393 h 875"/>
                  <a:gd name="T34" fmla="*/ 74 w 493"/>
                  <a:gd name="T35" fmla="*/ 582 h 875"/>
                  <a:gd name="T36" fmla="*/ 115 w 493"/>
                  <a:gd name="T37" fmla="*/ 645 h 875"/>
                  <a:gd name="T38" fmla="*/ 170 w 493"/>
                  <a:gd name="T39" fmla="*/ 711 h 875"/>
                  <a:gd name="T40" fmla="*/ 200 w 493"/>
                  <a:gd name="T41" fmla="*/ 793 h 875"/>
                  <a:gd name="T42" fmla="*/ 200 w 493"/>
                  <a:gd name="T43" fmla="*/ 848 h 875"/>
                  <a:gd name="T44" fmla="*/ 222 w 493"/>
                  <a:gd name="T45" fmla="*/ 874 h 875"/>
                  <a:gd name="T46" fmla="*/ 437 w 493"/>
                  <a:gd name="T47" fmla="*/ 874 h 875"/>
                  <a:gd name="T48" fmla="*/ 459 w 493"/>
                  <a:gd name="T49" fmla="*/ 848 h 875"/>
                  <a:gd name="T50" fmla="*/ 459 w 493"/>
                  <a:gd name="T51" fmla="*/ 767 h 875"/>
                  <a:gd name="T52" fmla="*/ 463 w 493"/>
                  <a:gd name="T53" fmla="*/ 726 h 875"/>
                  <a:gd name="T54" fmla="*/ 466 w 493"/>
                  <a:gd name="T55" fmla="*/ 708 h 875"/>
                  <a:gd name="T56" fmla="*/ 488 w 493"/>
                  <a:gd name="T57" fmla="*/ 50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3" h="875">
                    <a:moveTo>
                      <a:pt x="488" y="500"/>
                    </a:moveTo>
                    <a:lnTo>
                      <a:pt x="488" y="500"/>
                    </a:lnTo>
                    <a:cubicBezTo>
                      <a:pt x="488" y="471"/>
                      <a:pt x="485" y="434"/>
                      <a:pt x="477" y="382"/>
                    </a:cubicBezTo>
                    <a:cubicBezTo>
                      <a:pt x="470" y="334"/>
                      <a:pt x="459" y="319"/>
                      <a:pt x="433" y="319"/>
                    </a:cubicBezTo>
                    <a:cubicBezTo>
                      <a:pt x="418" y="315"/>
                      <a:pt x="411" y="326"/>
                      <a:pt x="403" y="341"/>
                    </a:cubicBezTo>
                    <a:cubicBezTo>
                      <a:pt x="403" y="341"/>
                      <a:pt x="400" y="300"/>
                      <a:pt x="370" y="297"/>
                    </a:cubicBezTo>
                    <a:cubicBezTo>
                      <a:pt x="344" y="293"/>
                      <a:pt x="329" y="311"/>
                      <a:pt x="326" y="330"/>
                    </a:cubicBezTo>
                    <a:cubicBezTo>
                      <a:pt x="326" y="326"/>
                      <a:pt x="318" y="278"/>
                      <a:pt x="281" y="278"/>
                    </a:cubicBezTo>
                    <a:cubicBezTo>
                      <a:pt x="259" y="278"/>
                      <a:pt x="248" y="300"/>
                      <a:pt x="240" y="319"/>
                    </a:cubicBezTo>
                    <a:cubicBezTo>
                      <a:pt x="233" y="52"/>
                      <a:pt x="233" y="52"/>
                      <a:pt x="233" y="52"/>
                    </a:cubicBezTo>
                    <a:cubicBezTo>
                      <a:pt x="233" y="30"/>
                      <a:pt x="222" y="0"/>
                      <a:pt x="200" y="0"/>
                    </a:cubicBezTo>
                    <a:cubicBezTo>
                      <a:pt x="174" y="0"/>
                      <a:pt x="163" y="23"/>
                      <a:pt x="163" y="52"/>
                    </a:cubicBezTo>
                    <a:cubicBezTo>
                      <a:pt x="159" y="371"/>
                      <a:pt x="159" y="371"/>
                      <a:pt x="159" y="371"/>
                    </a:cubicBezTo>
                    <a:cubicBezTo>
                      <a:pt x="159" y="430"/>
                      <a:pt x="133" y="445"/>
                      <a:pt x="111" y="408"/>
                    </a:cubicBezTo>
                    <a:cubicBezTo>
                      <a:pt x="78" y="323"/>
                      <a:pt x="78" y="323"/>
                      <a:pt x="78" y="323"/>
                    </a:cubicBezTo>
                    <a:cubicBezTo>
                      <a:pt x="63" y="297"/>
                      <a:pt x="37" y="285"/>
                      <a:pt x="18" y="304"/>
                    </a:cubicBezTo>
                    <a:cubicBezTo>
                      <a:pt x="0" y="319"/>
                      <a:pt x="11" y="352"/>
                      <a:pt x="22" y="393"/>
                    </a:cubicBezTo>
                    <a:cubicBezTo>
                      <a:pt x="44" y="456"/>
                      <a:pt x="74" y="582"/>
                      <a:pt x="74" y="582"/>
                    </a:cubicBezTo>
                    <a:cubicBezTo>
                      <a:pt x="85" y="604"/>
                      <a:pt x="100" y="626"/>
                      <a:pt x="115" y="645"/>
                    </a:cubicBezTo>
                    <a:cubicBezTo>
                      <a:pt x="170" y="711"/>
                      <a:pt x="170" y="711"/>
                      <a:pt x="170" y="711"/>
                    </a:cubicBezTo>
                    <a:cubicBezTo>
                      <a:pt x="189" y="733"/>
                      <a:pt x="200" y="763"/>
                      <a:pt x="200" y="793"/>
                    </a:cubicBezTo>
                    <a:cubicBezTo>
                      <a:pt x="200" y="848"/>
                      <a:pt x="200" y="848"/>
                      <a:pt x="200" y="848"/>
                    </a:cubicBezTo>
                    <a:cubicBezTo>
                      <a:pt x="200" y="863"/>
                      <a:pt x="211" y="874"/>
                      <a:pt x="222" y="874"/>
                    </a:cubicBezTo>
                    <a:cubicBezTo>
                      <a:pt x="437" y="874"/>
                      <a:pt x="437" y="874"/>
                      <a:pt x="437" y="874"/>
                    </a:cubicBezTo>
                    <a:cubicBezTo>
                      <a:pt x="448" y="874"/>
                      <a:pt x="459" y="863"/>
                      <a:pt x="459" y="848"/>
                    </a:cubicBezTo>
                    <a:cubicBezTo>
                      <a:pt x="459" y="767"/>
                      <a:pt x="459" y="767"/>
                      <a:pt x="459" y="767"/>
                    </a:cubicBezTo>
                    <a:cubicBezTo>
                      <a:pt x="459" y="752"/>
                      <a:pt x="463" y="737"/>
                      <a:pt x="463" y="726"/>
                    </a:cubicBezTo>
                    <a:cubicBezTo>
                      <a:pt x="466" y="708"/>
                      <a:pt x="466" y="708"/>
                      <a:pt x="466" y="708"/>
                    </a:cubicBezTo>
                    <a:cubicBezTo>
                      <a:pt x="485" y="641"/>
                      <a:pt x="492" y="571"/>
                      <a:pt x="488" y="500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" name="Freeform 518">
                <a:extLst>
                  <a:ext uri="{FF2B5EF4-FFF2-40B4-BE49-F238E27FC236}">
                    <a16:creationId xmlns:a16="http://schemas.microsoft.com/office/drawing/2014/main" id="{F57DD11F-0D13-9F4B-9A87-C4AFEF46B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7417" y="7700744"/>
                <a:ext cx="762857" cy="375741"/>
              </a:xfrm>
              <a:custGeom>
                <a:avLst/>
                <a:gdLst>
                  <a:gd name="T0" fmla="*/ 274 w 294"/>
                  <a:gd name="T1" fmla="*/ 0 h 146"/>
                  <a:gd name="T2" fmla="*/ 274 w 294"/>
                  <a:gd name="T3" fmla="*/ 0 h 146"/>
                  <a:gd name="T4" fmla="*/ 19 w 294"/>
                  <a:gd name="T5" fmla="*/ 0 h 146"/>
                  <a:gd name="T6" fmla="*/ 0 w 294"/>
                  <a:gd name="T7" fmla="*/ 19 h 146"/>
                  <a:gd name="T8" fmla="*/ 0 w 294"/>
                  <a:gd name="T9" fmla="*/ 126 h 146"/>
                  <a:gd name="T10" fmla="*/ 19 w 294"/>
                  <a:gd name="T11" fmla="*/ 145 h 146"/>
                  <a:gd name="T12" fmla="*/ 274 w 294"/>
                  <a:gd name="T13" fmla="*/ 145 h 146"/>
                  <a:gd name="T14" fmla="*/ 293 w 294"/>
                  <a:gd name="T15" fmla="*/ 126 h 146"/>
                  <a:gd name="T16" fmla="*/ 293 w 294"/>
                  <a:gd name="T17" fmla="*/ 19 h 146"/>
                  <a:gd name="T18" fmla="*/ 274 w 294"/>
                  <a:gd name="T1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146">
                    <a:moveTo>
                      <a:pt x="274" y="0"/>
                    </a:moveTo>
                    <a:lnTo>
                      <a:pt x="274" y="0"/>
                    </a:ln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8"/>
                      <a:pt x="8" y="145"/>
                      <a:pt x="19" y="145"/>
                    </a:cubicBezTo>
                    <a:cubicBezTo>
                      <a:pt x="274" y="145"/>
                      <a:pt x="274" y="145"/>
                      <a:pt x="274" y="145"/>
                    </a:cubicBezTo>
                    <a:cubicBezTo>
                      <a:pt x="285" y="145"/>
                      <a:pt x="293" y="138"/>
                      <a:pt x="293" y="126"/>
                    </a:cubicBezTo>
                    <a:cubicBezTo>
                      <a:pt x="293" y="19"/>
                      <a:pt x="293" y="19"/>
                      <a:pt x="293" y="19"/>
                    </a:cubicBezTo>
                    <a:cubicBezTo>
                      <a:pt x="293" y="8"/>
                      <a:pt x="285" y="0"/>
                      <a:pt x="27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5" name="Rectángulo 465">
              <a:extLst>
                <a:ext uri="{FF2B5EF4-FFF2-40B4-BE49-F238E27FC236}">
                  <a16:creationId xmlns:a16="http://schemas.microsoft.com/office/drawing/2014/main" id="{B230ABBF-3E82-7844-9B41-59DE2F99455C}"/>
                </a:ext>
              </a:extLst>
            </p:cNvPr>
            <p:cNvSpPr/>
            <p:nvPr/>
          </p:nvSpPr>
          <p:spPr>
            <a:xfrm>
              <a:off x="5164777" y="8350057"/>
              <a:ext cx="3823483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TOUCHING</a:t>
              </a:r>
            </a:p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SURFACES</a:t>
              </a:r>
            </a:p>
          </p:txBody>
        </p:sp>
        <p:sp>
          <p:nvSpPr>
            <p:cNvPr id="26" name="Rectángulo 466">
              <a:extLst>
                <a:ext uri="{FF2B5EF4-FFF2-40B4-BE49-F238E27FC236}">
                  <a16:creationId xmlns:a16="http://schemas.microsoft.com/office/drawing/2014/main" id="{6691D80A-9FDC-784C-B5AC-BB797C1D4D05}"/>
                </a:ext>
              </a:extLst>
            </p:cNvPr>
            <p:cNvSpPr/>
            <p:nvPr/>
          </p:nvSpPr>
          <p:spPr>
            <a:xfrm>
              <a:off x="4691403" y="10151769"/>
              <a:ext cx="477023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37C333-35DD-CB40-8DAE-59ECA6E24228}"/>
              </a:ext>
            </a:extLst>
          </p:cNvPr>
          <p:cNvGrpSpPr/>
          <p:nvPr/>
        </p:nvGrpSpPr>
        <p:grpSpPr>
          <a:xfrm>
            <a:off x="9872030" y="4846834"/>
            <a:ext cx="4770230" cy="6616689"/>
            <a:chOff x="9872030" y="5104740"/>
            <a:chExt cx="4770230" cy="66166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162272-4F1B-C245-8AD5-06471085EB8C}"/>
                </a:ext>
              </a:extLst>
            </p:cNvPr>
            <p:cNvGrpSpPr/>
            <p:nvPr/>
          </p:nvGrpSpPr>
          <p:grpSpPr>
            <a:xfrm>
              <a:off x="11061612" y="5104740"/>
              <a:ext cx="2231653" cy="2596004"/>
              <a:chOff x="11061612" y="5104740"/>
              <a:chExt cx="2231653" cy="2596004"/>
            </a:xfrm>
          </p:grpSpPr>
          <p:sp>
            <p:nvSpPr>
              <p:cNvPr id="11" name="Freeform 685">
                <a:extLst>
                  <a:ext uri="{FF2B5EF4-FFF2-40B4-BE49-F238E27FC236}">
                    <a16:creationId xmlns:a16="http://schemas.microsoft.com/office/drawing/2014/main" id="{1CDD754B-4709-3047-9434-2ECBE324E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4771" y="5104740"/>
                <a:ext cx="888107" cy="1229686"/>
              </a:xfrm>
              <a:custGeom>
                <a:avLst/>
                <a:gdLst>
                  <a:gd name="T0" fmla="*/ 341 w 342"/>
                  <a:gd name="T1" fmla="*/ 274 h 475"/>
                  <a:gd name="T2" fmla="*/ 341 w 342"/>
                  <a:gd name="T3" fmla="*/ 274 h 475"/>
                  <a:gd name="T4" fmla="*/ 171 w 342"/>
                  <a:gd name="T5" fmla="*/ 474 h 475"/>
                  <a:gd name="T6" fmla="*/ 0 w 342"/>
                  <a:gd name="T7" fmla="*/ 274 h 475"/>
                  <a:gd name="T8" fmla="*/ 171 w 342"/>
                  <a:gd name="T9" fmla="*/ 0 h 475"/>
                  <a:gd name="T10" fmla="*/ 341 w 342"/>
                  <a:gd name="T11" fmla="*/ 27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475">
                    <a:moveTo>
                      <a:pt x="341" y="274"/>
                    </a:moveTo>
                    <a:lnTo>
                      <a:pt x="341" y="274"/>
                    </a:lnTo>
                    <a:cubicBezTo>
                      <a:pt x="341" y="385"/>
                      <a:pt x="263" y="474"/>
                      <a:pt x="171" y="474"/>
                    </a:cubicBezTo>
                    <a:cubicBezTo>
                      <a:pt x="74" y="474"/>
                      <a:pt x="0" y="385"/>
                      <a:pt x="0" y="274"/>
                    </a:cubicBezTo>
                    <a:cubicBezTo>
                      <a:pt x="0" y="163"/>
                      <a:pt x="171" y="0"/>
                      <a:pt x="171" y="0"/>
                    </a:cubicBezTo>
                    <a:cubicBezTo>
                      <a:pt x="171" y="0"/>
                      <a:pt x="341" y="163"/>
                      <a:pt x="341" y="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" name="Freeform 686">
                <a:extLst>
                  <a:ext uri="{FF2B5EF4-FFF2-40B4-BE49-F238E27FC236}">
                    <a16:creationId xmlns:a16="http://schemas.microsoft.com/office/drawing/2014/main" id="{8EF8FBAC-E940-1948-B6DD-E0E11BF6A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1612" y="6482447"/>
                <a:ext cx="876724" cy="1218297"/>
              </a:xfrm>
              <a:custGeom>
                <a:avLst/>
                <a:gdLst>
                  <a:gd name="T0" fmla="*/ 340 w 341"/>
                  <a:gd name="T1" fmla="*/ 271 h 471"/>
                  <a:gd name="T2" fmla="*/ 340 w 341"/>
                  <a:gd name="T3" fmla="*/ 271 h 471"/>
                  <a:gd name="T4" fmla="*/ 170 w 341"/>
                  <a:gd name="T5" fmla="*/ 470 h 471"/>
                  <a:gd name="T6" fmla="*/ 0 w 341"/>
                  <a:gd name="T7" fmla="*/ 271 h 471"/>
                  <a:gd name="T8" fmla="*/ 170 w 341"/>
                  <a:gd name="T9" fmla="*/ 0 h 471"/>
                  <a:gd name="T10" fmla="*/ 340 w 341"/>
                  <a:gd name="T11" fmla="*/ 2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471">
                    <a:moveTo>
                      <a:pt x="340" y="271"/>
                    </a:moveTo>
                    <a:lnTo>
                      <a:pt x="340" y="271"/>
                    </a:lnTo>
                    <a:cubicBezTo>
                      <a:pt x="340" y="382"/>
                      <a:pt x="266" y="470"/>
                      <a:pt x="170" y="470"/>
                    </a:cubicBezTo>
                    <a:cubicBezTo>
                      <a:pt x="77" y="470"/>
                      <a:pt x="0" y="382"/>
                      <a:pt x="0" y="271"/>
                    </a:cubicBezTo>
                    <a:cubicBezTo>
                      <a:pt x="0" y="163"/>
                      <a:pt x="170" y="0"/>
                      <a:pt x="170" y="0"/>
                    </a:cubicBezTo>
                    <a:cubicBezTo>
                      <a:pt x="170" y="0"/>
                      <a:pt x="340" y="163"/>
                      <a:pt x="340" y="2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" name="Freeform 687">
                <a:extLst>
                  <a:ext uri="{FF2B5EF4-FFF2-40B4-BE49-F238E27FC236}">
                    <a16:creationId xmlns:a16="http://schemas.microsoft.com/office/drawing/2014/main" id="{53993537-F7E2-394A-B08F-62266052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6548" y="6482447"/>
                <a:ext cx="876717" cy="1218297"/>
              </a:xfrm>
              <a:custGeom>
                <a:avLst/>
                <a:gdLst>
                  <a:gd name="T0" fmla="*/ 339 w 340"/>
                  <a:gd name="T1" fmla="*/ 271 h 471"/>
                  <a:gd name="T2" fmla="*/ 339 w 340"/>
                  <a:gd name="T3" fmla="*/ 271 h 471"/>
                  <a:gd name="T4" fmla="*/ 170 w 340"/>
                  <a:gd name="T5" fmla="*/ 470 h 471"/>
                  <a:gd name="T6" fmla="*/ 0 w 340"/>
                  <a:gd name="T7" fmla="*/ 271 h 471"/>
                  <a:gd name="T8" fmla="*/ 170 w 340"/>
                  <a:gd name="T9" fmla="*/ 0 h 471"/>
                  <a:gd name="T10" fmla="*/ 339 w 340"/>
                  <a:gd name="T11" fmla="*/ 2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471">
                    <a:moveTo>
                      <a:pt x="339" y="271"/>
                    </a:moveTo>
                    <a:lnTo>
                      <a:pt x="339" y="271"/>
                    </a:lnTo>
                    <a:cubicBezTo>
                      <a:pt x="339" y="382"/>
                      <a:pt x="262" y="470"/>
                      <a:pt x="170" y="470"/>
                    </a:cubicBezTo>
                    <a:cubicBezTo>
                      <a:pt x="77" y="470"/>
                      <a:pt x="0" y="382"/>
                      <a:pt x="0" y="271"/>
                    </a:cubicBezTo>
                    <a:cubicBezTo>
                      <a:pt x="0" y="163"/>
                      <a:pt x="170" y="0"/>
                      <a:pt x="170" y="0"/>
                    </a:cubicBezTo>
                    <a:cubicBezTo>
                      <a:pt x="170" y="0"/>
                      <a:pt x="339" y="163"/>
                      <a:pt x="339" y="2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7" name="Rectángulo 467">
              <a:extLst>
                <a:ext uri="{FF2B5EF4-FFF2-40B4-BE49-F238E27FC236}">
                  <a16:creationId xmlns:a16="http://schemas.microsoft.com/office/drawing/2014/main" id="{5766E327-2B4D-2F4E-BDD7-ACEFA708F162}"/>
                </a:ext>
              </a:extLst>
            </p:cNvPr>
            <p:cNvSpPr/>
            <p:nvPr/>
          </p:nvSpPr>
          <p:spPr>
            <a:xfrm>
              <a:off x="10069687" y="8350906"/>
              <a:ext cx="4374916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DROPLETS</a:t>
              </a:r>
            </a:p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BODY FLUID</a:t>
              </a:r>
            </a:p>
          </p:txBody>
        </p:sp>
        <p:sp>
          <p:nvSpPr>
            <p:cNvPr id="33" name="Rectángulo 466">
              <a:extLst>
                <a:ext uri="{FF2B5EF4-FFF2-40B4-BE49-F238E27FC236}">
                  <a16:creationId xmlns:a16="http://schemas.microsoft.com/office/drawing/2014/main" id="{196A8180-FBD1-1547-94D1-98B0998C33C8}"/>
                </a:ext>
              </a:extLst>
            </p:cNvPr>
            <p:cNvSpPr/>
            <p:nvPr/>
          </p:nvSpPr>
          <p:spPr>
            <a:xfrm>
              <a:off x="9872030" y="10151769"/>
              <a:ext cx="477023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F94D7F-80C1-6F49-BA5F-2672EE2955CC}"/>
              </a:ext>
            </a:extLst>
          </p:cNvPr>
          <p:cNvGrpSpPr/>
          <p:nvPr/>
        </p:nvGrpSpPr>
        <p:grpSpPr>
          <a:xfrm>
            <a:off x="16708822" y="4744364"/>
            <a:ext cx="4770230" cy="6719159"/>
            <a:chOff x="15121128" y="5002270"/>
            <a:chExt cx="4770230" cy="67191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E5727A-697C-0A45-BCCA-A4DE0D519758}"/>
                </a:ext>
              </a:extLst>
            </p:cNvPr>
            <p:cNvGrpSpPr/>
            <p:nvPr/>
          </p:nvGrpSpPr>
          <p:grpSpPr>
            <a:xfrm>
              <a:off x="15422447" y="5002270"/>
              <a:ext cx="3677669" cy="2983127"/>
              <a:chOff x="15422447" y="5002270"/>
              <a:chExt cx="3677669" cy="2983127"/>
            </a:xfrm>
          </p:grpSpPr>
          <p:sp>
            <p:nvSpPr>
              <p:cNvPr id="14" name="Freeform 688">
                <a:extLst>
                  <a:ext uri="{FF2B5EF4-FFF2-40B4-BE49-F238E27FC236}">
                    <a16:creationId xmlns:a16="http://schemas.microsoft.com/office/drawing/2014/main" id="{C1148941-BBF3-C142-99E6-6A3247D9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1254" y="5901759"/>
                <a:ext cx="1502950" cy="1548494"/>
              </a:xfrm>
              <a:custGeom>
                <a:avLst/>
                <a:gdLst>
                  <a:gd name="T0" fmla="*/ 0 w 582"/>
                  <a:gd name="T1" fmla="*/ 212 h 598"/>
                  <a:gd name="T2" fmla="*/ 0 w 582"/>
                  <a:gd name="T3" fmla="*/ 212 h 598"/>
                  <a:gd name="T4" fmla="*/ 507 w 582"/>
                  <a:gd name="T5" fmla="*/ 41 h 598"/>
                  <a:gd name="T6" fmla="*/ 537 w 582"/>
                  <a:gd name="T7" fmla="*/ 197 h 598"/>
                  <a:gd name="T8" fmla="*/ 204 w 582"/>
                  <a:gd name="T9" fmla="*/ 530 h 598"/>
                  <a:gd name="T10" fmla="*/ 0 w 582"/>
                  <a:gd name="T11" fmla="*/ 21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2" h="598">
                    <a:moveTo>
                      <a:pt x="0" y="212"/>
                    </a:moveTo>
                    <a:lnTo>
                      <a:pt x="0" y="212"/>
                    </a:lnTo>
                    <a:cubicBezTo>
                      <a:pt x="0" y="212"/>
                      <a:pt x="437" y="0"/>
                      <a:pt x="507" y="41"/>
                    </a:cubicBezTo>
                    <a:cubicBezTo>
                      <a:pt x="581" y="82"/>
                      <a:pt x="570" y="149"/>
                      <a:pt x="537" y="197"/>
                    </a:cubicBezTo>
                    <a:cubicBezTo>
                      <a:pt x="507" y="245"/>
                      <a:pt x="278" y="467"/>
                      <a:pt x="204" y="530"/>
                    </a:cubicBezTo>
                    <a:cubicBezTo>
                      <a:pt x="130" y="597"/>
                      <a:pt x="189" y="263"/>
                      <a:pt x="0" y="21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689">
                <a:extLst>
                  <a:ext uri="{FF2B5EF4-FFF2-40B4-BE49-F238E27FC236}">
                    <a16:creationId xmlns:a16="http://schemas.microsoft.com/office/drawing/2014/main" id="{5FA000C1-B149-A146-8DD6-EDA980F05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2447" y="6505219"/>
                <a:ext cx="330190" cy="204948"/>
              </a:xfrm>
              <a:custGeom>
                <a:avLst/>
                <a:gdLst>
                  <a:gd name="T0" fmla="*/ 40 w 127"/>
                  <a:gd name="T1" fmla="*/ 77 h 78"/>
                  <a:gd name="T2" fmla="*/ 40 w 127"/>
                  <a:gd name="T3" fmla="*/ 77 h 78"/>
                  <a:gd name="T4" fmla="*/ 0 w 127"/>
                  <a:gd name="T5" fmla="*/ 40 h 78"/>
                  <a:gd name="T6" fmla="*/ 33 w 127"/>
                  <a:gd name="T7" fmla="*/ 0 h 78"/>
                  <a:gd name="T8" fmla="*/ 126 w 127"/>
                  <a:gd name="T9" fmla="*/ 33 h 78"/>
                  <a:gd name="T10" fmla="*/ 40 w 127"/>
                  <a:gd name="T11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78">
                    <a:moveTo>
                      <a:pt x="40" y="77"/>
                    </a:moveTo>
                    <a:lnTo>
                      <a:pt x="40" y="77"/>
                    </a:lnTo>
                    <a:cubicBezTo>
                      <a:pt x="22" y="77"/>
                      <a:pt x="3" y="63"/>
                      <a:pt x="0" y="40"/>
                    </a:cubicBezTo>
                    <a:cubicBezTo>
                      <a:pt x="0" y="22"/>
                      <a:pt x="15" y="3"/>
                      <a:pt x="33" y="0"/>
                    </a:cubicBezTo>
                    <a:cubicBezTo>
                      <a:pt x="55" y="0"/>
                      <a:pt x="126" y="33"/>
                      <a:pt x="126" y="33"/>
                    </a:cubicBezTo>
                    <a:cubicBezTo>
                      <a:pt x="126" y="33"/>
                      <a:pt x="63" y="74"/>
                      <a:pt x="40" y="7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690">
                <a:extLst>
                  <a:ext uri="{FF2B5EF4-FFF2-40B4-BE49-F238E27FC236}">
                    <a16:creationId xmlns:a16="http://schemas.microsoft.com/office/drawing/2014/main" id="{8CF37EB1-D6D9-D448-AAC6-015E5457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9570" y="7211150"/>
                <a:ext cx="250492" cy="273264"/>
              </a:xfrm>
              <a:custGeom>
                <a:avLst/>
                <a:gdLst>
                  <a:gd name="T0" fmla="*/ 70 w 97"/>
                  <a:gd name="T1" fmla="*/ 89 h 108"/>
                  <a:gd name="T2" fmla="*/ 70 w 97"/>
                  <a:gd name="T3" fmla="*/ 89 h 108"/>
                  <a:gd name="T4" fmla="*/ 14 w 97"/>
                  <a:gd name="T5" fmla="*/ 96 h 108"/>
                  <a:gd name="T6" fmla="*/ 11 w 97"/>
                  <a:gd name="T7" fmla="*/ 40 h 108"/>
                  <a:gd name="T8" fmla="*/ 96 w 97"/>
                  <a:gd name="T9" fmla="*/ 0 h 108"/>
                  <a:gd name="T10" fmla="*/ 70 w 97"/>
                  <a:gd name="T11" fmla="*/ 8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108">
                    <a:moveTo>
                      <a:pt x="70" y="89"/>
                    </a:moveTo>
                    <a:lnTo>
                      <a:pt x="70" y="89"/>
                    </a:lnTo>
                    <a:cubicBezTo>
                      <a:pt x="55" y="107"/>
                      <a:pt x="33" y="107"/>
                      <a:pt x="14" y="96"/>
                    </a:cubicBezTo>
                    <a:cubicBezTo>
                      <a:pt x="0" y="81"/>
                      <a:pt x="0" y="55"/>
                      <a:pt x="11" y="40"/>
                    </a:cubicBezTo>
                    <a:cubicBezTo>
                      <a:pt x="25" y="26"/>
                      <a:pt x="96" y="0"/>
                      <a:pt x="96" y="0"/>
                    </a:cubicBezTo>
                    <a:cubicBezTo>
                      <a:pt x="96" y="0"/>
                      <a:pt x="81" y="74"/>
                      <a:pt x="70" y="8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691">
                <a:extLst>
                  <a:ext uri="{FF2B5EF4-FFF2-40B4-BE49-F238E27FC236}">
                    <a16:creationId xmlns:a16="http://schemas.microsoft.com/office/drawing/2014/main" id="{590B35F7-B179-C14B-8FC5-9E83E784D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6601" y="6949269"/>
                <a:ext cx="296036" cy="227720"/>
              </a:xfrm>
              <a:custGeom>
                <a:avLst/>
                <a:gdLst>
                  <a:gd name="T0" fmla="*/ 63 w 115"/>
                  <a:gd name="T1" fmla="*/ 78 h 90"/>
                  <a:gd name="T2" fmla="*/ 63 w 115"/>
                  <a:gd name="T3" fmla="*/ 78 h 90"/>
                  <a:gd name="T4" fmla="*/ 11 w 115"/>
                  <a:gd name="T5" fmla="*/ 67 h 90"/>
                  <a:gd name="T6" fmla="*/ 22 w 115"/>
                  <a:gd name="T7" fmla="*/ 15 h 90"/>
                  <a:gd name="T8" fmla="*/ 114 w 115"/>
                  <a:gd name="T9" fmla="*/ 0 h 90"/>
                  <a:gd name="T10" fmla="*/ 63 w 115"/>
                  <a:gd name="T11" fmla="*/ 7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90">
                    <a:moveTo>
                      <a:pt x="63" y="78"/>
                    </a:moveTo>
                    <a:lnTo>
                      <a:pt x="63" y="78"/>
                    </a:lnTo>
                    <a:cubicBezTo>
                      <a:pt x="44" y="89"/>
                      <a:pt x="22" y="85"/>
                      <a:pt x="11" y="67"/>
                    </a:cubicBezTo>
                    <a:cubicBezTo>
                      <a:pt x="0" y="48"/>
                      <a:pt x="3" y="26"/>
                      <a:pt x="22" y="15"/>
                    </a:cubicBezTo>
                    <a:cubicBezTo>
                      <a:pt x="37" y="4"/>
                      <a:pt x="114" y="0"/>
                      <a:pt x="114" y="0"/>
                    </a:cubicBezTo>
                    <a:cubicBezTo>
                      <a:pt x="114" y="0"/>
                      <a:pt x="77" y="67"/>
                      <a:pt x="63" y="7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692">
                <a:extLst>
                  <a:ext uri="{FF2B5EF4-FFF2-40B4-BE49-F238E27FC236}">
                    <a16:creationId xmlns:a16="http://schemas.microsoft.com/office/drawing/2014/main" id="{EA0F3FC8-E2C4-0849-868D-77EBF69B3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2520" y="5457709"/>
                <a:ext cx="774247" cy="797019"/>
              </a:xfrm>
              <a:custGeom>
                <a:avLst/>
                <a:gdLst>
                  <a:gd name="T0" fmla="*/ 300 w 301"/>
                  <a:gd name="T1" fmla="*/ 151 h 308"/>
                  <a:gd name="T2" fmla="*/ 300 w 301"/>
                  <a:gd name="T3" fmla="*/ 151 h 308"/>
                  <a:gd name="T4" fmla="*/ 244 w 301"/>
                  <a:gd name="T5" fmla="*/ 129 h 308"/>
                  <a:gd name="T6" fmla="*/ 159 w 301"/>
                  <a:gd name="T7" fmla="*/ 0 h 308"/>
                  <a:gd name="T8" fmla="*/ 0 w 301"/>
                  <a:gd name="T9" fmla="*/ 70 h 308"/>
                  <a:gd name="T10" fmla="*/ 107 w 301"/>
                  <a:gd name="T11" fmla="*/ 222 h 308"/>
                  <a:gd name="T12" fmla="*/ 126 w 301"/>
                  <a:gd name="T13" fmla="*/ 307 h 308"/>
                  <a:gd name="T14" fmla="*/ 300 w 301"/>
                  <a:gd name="T15" fmla="*/ 151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308">
                    <a:moveTo>
                      <a:pt x="300" y="151"/>
                    </a:moveTo>
                    <a:lnTo>
                      <a:pt x="300" y="151"/>
                    </a:lnTo>
                    <a:cubicBezTo>
                      <a:pt x="274" y="140"/>
                      <a:pt x="255" y="136"/>
                      <a:pt x="244" y="129"/>
                    </a:cubicBezTo>
                    <a:cubicBezTo>
                      <a:pt x="207" y="111"/>
                      <a:pt x="159" y="0"/>
                      <a:pt x="159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96" y="185"/>
                      <a:pt x="107" y="222"/>
                    </a:cubicBezTo>
                    <a:cubicBezTo>
                      <a:pt x="115" y="236"/>
                      <a:pt x="118" y="270"/>
                      <a:pt x="126" y="307"/>
                    </a:cubicBezTo>
                    <a:cubicBezTo>
                      <a:pt x="229" y="273"/>
                      <a:pt x="281" y="196"/>
                      <a:pt x="300" y="151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Freeform 693">
                <a:extLst>
                  <a:ext uri="{FF2B5EF4-FFF2-40B4-BE49-F238E27FC236}">
                    <a16:creationId xmlns:a16="http://schemas.microsoft.com/office/drawing/2014/main" id="{9C8D903D-DD0C-C64C-9AA0-4D2F659D8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1831" y="6300272"/>
                <a:ext cx="500983" cy="671769"/>
              </a:xfrm>
              <a:custGeom>
                <a:avLst/>
                <a:gdLst>
                  <a:gd name="T0" fmla="*/ 144 w 193"/>
                  <a:gd name="T1" fmla="*/ 60 h 260"/>
                  <a:gd name="T2" fmla="*/ 144 w 193"/>
                  <a:gd name="T3" fmla="*/ 60 h 260"/>
                  <a:gd name="T4" fmla="*/ 7 w 193"/>
                  <a:gd name="T5" fmla="*/ 93 h 260"/>
                  <a:gd name="T6" fmla="*/ 70 w 193"/>
                  <a:gd name="T7" fmla="*/ 259 h 260"/>
                  <a:gd name="T8" fmla="*/ 192 w 193"/>
                  <a:gd name="T9" fmla="*/ 126 h 260"/>
                  <a:gd name="T10" fmla="*/ 144 w 193"/>
                  <a:gd name="T11" fmla="*/ 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260">
                    <a:moveTo>
                      <a:pt x="144" y="60"/>
                    </a:moveTo>
                    <a:lnTo>
                      <a:pt x="144" y="60"/>
                    </a:lnTo>
                    <a:cubicBezTo>
                      <a:pt x="104" y="0"/>
                      <a:pt x="26" y="22"/>
                      <a:pt x="7" y="93"/>
                    </a:cubicBezTo>
                    <a:cubicBezTo>
                      <a:pt x="0" y="119"/>
                      <a:pt x="30" y="185"/>
                      <a:pt x="70" y="259"/>
                    </a:cubicBezTo>
                    <a:cubicBezTo>
                      <a:pt x="192" y="126"/>
                      <a:pt x="192" y="126"/>
                      <a:pt x="192" y="126"/>
                    </a:cubicBezTo>
                    <a:cubicBezTo>
                      <a:pt x="174" y="97"/>
                      <a:pt x="155" y="74"/>
                      <a:pt x="144" y="60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694">
                <a:extLst>
                  <a:ext uri="{FF2B5EF4-FFF2-40B4-BE49-F238E27FC236}">
                    <a16:creationId xmlns:a16="http://schemas.microsoft.com/office/drawing/2014/main" id="{7041D982-2037-144B-8E1C-F09DBE3F3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2710" y="5844832"/>
                <a:ext cx="1457406" cy="2140565"/>
              </a:xfrm>
              <a:custGeom>
                <a:avLst/>
                <a:gdLst>
                  <a:gd name="T0" fmla="*/ 481 w 563"/>
                  <a:gd name="T1" fmla="*/ 304 h 831"/>
                  <a:gd name="T2" fmla="*/ 481 w 563"/>
                  <a:gd name="T3" fmla="*/ 304 h 831"/>
                  <a:gd name="T4" fmla="*/ 174 w 563"/>
                  <a:gd name="T5" fmla="*/ 0 h 831"/>
                  <a:gd name="T6" fmla="*/ 0 w 563"/>
                  <a:gd name="T7" fmla="*/ 156 h 831"/>
                  <a:gd name="T8" fmla="*/ 33 w 563"/>
                  <a:gd name="T9" fmla="*/ 271 h 831"/>
                  <a:gd name="T10" fmla="*/ 140 w 563"/>
                  <a:gd name="T11" fmla="*/ 130 h 831"/>
                  <a:gd name="T12" fmla="*/ 311 w 563"/>
                  <a:gd name="T13" fmla="*/ 211 h 831"/>
                  <a:gd name="T14" fmla="*/ 274 w 563"/>
                  <a:gd name="T15" fmla="*/ 289 h 831"/>
                  <a:gd name="T16" fmla="*/ 133 w 563"/>
                  <a:gd name="T17" fmla="*/ 507 h 831"/>
                  <a:gd name="T18" fmla="*/ 174 w 563"/>
                  <a:gd name="T19" fmla="*/ 830 h 831"/>
                  <a:gd name="T20" fmla="*/ 559 w 563"/>
                  <a:gd name="T21" fmla="*/ 830 h 831"/>
                  <a:gd name="T22" fmla="*/ 481 w 563"/>
                  <a:gd name="T23" fmla="*/ 304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3" h="831">
                    <a:moveTo>
                      <a:pt x="481" y="304"/>
                    </a:moveTo>
                    <a:lnTo>
                      <a:pt x="481" y="304"/>
                    </a:lnTo>
                    <a:cubicBezTo>
                      <a:pt x="407" y="96"/>
                      <a:pt x="259" y="26"/>
                      <a:pt x="174" y="0"/>
                    </a:cubicBezTo>
                    <a:cubicBezTo>
                      <a:pt x="155" y="45"/>
                      <a:pt x="103" y="122"/>
                      <a:pt x="0" y="156"/>
                    </a:cubicBezTo>
                    <a:cubicBezTo>
                      <a:pt x="11" y="193"/>
                      <a:pt x="18" y="234"/>
                      <a:pt x="33" y="271"/>
                    </a:cubicBezTo>
                    <a:cubicBezTo>
                      <a:pt x="70" y="200"/>
                      <a:pt x="111" y="137"/>
                      <a:pt x="140" y="130"/>
                    </a:cubicBezTo>
                    <a:cubicBezTo>
                      <a:pt x="207" y="119"/>
                      <a:pt x="296" y="148"/>
                      <a:pt x="311" y="211"/>
                    </a:cubicBezTo>
                    <a:cubicBezTo>
                      <a:pt x="274" y="289"/>
                      <a:pt x="274" y="289"/>
                      <a:pt x="274" y="289"/>
                    </a:cubicBezTo>
                    <a:cubicBezTo>
                      <a:pt x="274" y="289"/>
                      <a:pt x="207" y="396"/>
                      <a:pt x="133" y="507"/>
                    </a:cubicBezTo>
                    <a:cubicBezTo>
                      <a:pt x="155" y="619"/>
                      <a:pt x="174" y="752"/>
                      <a:pt x="174" y="830"/>
                    </a:cubicBezTo>
                    <a:cubicBezTo>
                      <a:pt x="559" y="830"/>
                      <a:pt x="559" y="830"/>
                      <a:pt x="559" y="830"/>
                    </a:cubicBezTo>
                    <a:cubicBezTo>
                      <a:pt x="562" y="704"/>
                      <a:pt x="540" y="478"/>
                      <a:pt x="481" y="30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695">
                <a:extLst>
                  <a:ext uri="{FF2B5EF4-FFF2-40B4-BE49-F238E27FC236}">
                    <a16:creationId xmlns:a16="http://schemas.microsoft.com/office/drawing/2014/main" id="{0CAB25D3-A49A-6E4E-BDCD-E9378855C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4007" y="6550763"/>
                <a:ext cx="1070282" cy="1184142"/>
              </a:xfrm>
              <a:custGeom>
                <a:avLst/>
                <a:gdLst>
                  <a:gd name="T0" fmla="*/ 226 w 416"/>
                  <a:gd name="T1" fmla="*/ 455 h 460"/>
                  <a:gd name="T2" fmla="*/ 226 w 416"/>
                  <a:gd name="T3" fmla="*/ 455 h 460"/>
                  <a:gd name="T4" fmla="*/ 415 w 416"/>
                  <a:gd name="T5" fmla="*/ 236 h 460"/>
                  <a:gd name="T6" fmla="*/ 356 w 416"/>
                  <a:gd name="T7" fmla="*/ 62 h 460"/>
                  <a:gd name="T8" fmla="*/ 315 w 416"/>
                  <a:gd name="T9" fmla="*/ 0 h 460"/>
                  <a:gd name="T10" fmla="*/ 230 w 416"/>
                  <a:gd name="T11" fmla="*/ 177 h 460"/>
                  <a:gd name="T12" fmla="*/ 122 w 416"/>
                  <a:gd name="T13" fmla="*/ 29 h 460"/>
                  <a:gd name="T14" fmla="*/ 0 w 416"/>
                  <a:gd name="T15" fmla="*/ 162 h 460"/>
                  <a:gd name="T16" fmla="*/ 226 w 416"/>
                  <a:gd name="T17" fmla="*/ 455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60">
                    <a:moveTo>
                      <a:pt x="226" y="455"/>
                    </a:moveTo>
                    <a:lnTo>
                      <a:pt x="226" y="455"/>
                    </a:lnTo>
                    <a:cubicBezTo>
                      <a:pt x="256" y="459"/>
                      <a:pt x="341" y="348"/>
                      <a:pt x="415" y="236"/>
                    </a:cubicBezTo>
                    <a:cubicBezTo>
                      <a:pt x="400" y="151"/>
                      <a:pt x="378" y="85"/>
                      <a:pt x="356" y="62"/>
                    </a:cubicBezTo>
                    <a:cubicBezTo>
                      <a:pt x="341" y="48"/>
                      <a:pt x="326" y="25"/>
                      <a:pt x="315" y="0"/>
                    </a:cubicBezTo>
                    <a:cubicBezTo>
                      <a:pt x="271" y="85"/>
                      <a:pt x="230" y="177"/>
                      <a:pt x="230" y="177"/>
                    </a:cubicBezTo>
                    <a:cubicBezTo>
                      <a:pt x="230" y="177"/>
                      <a:pt x="171" y="96"/>
                      <a:pt x="122" y="2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71" y="296"/>
                      <a:pt x="185" y="455"/>
                      <a:pt x="226" y="4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696">
                <a:extLst>
                  <a:ext uri="{FF2B5EF4-FFF2-40B4-BE49-F238E27FC236}">
                    <a16:creationId xmlns:a16="http://schemas.microsoft.com/office/drawing/2014/main" id="{DD1758BE-9480-FC42-BB42-DC4FA326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2415" y="6152250"/>
                <a:ext cx="717313" cy="1001966"/>
              </a:xfrm>
              <a:custGeom>
                <a:avLst/>
                <a:gdLst>
                  <a:gd name="T0" fmla="*/ 100 w 279"/>
                  <a:gd name="T1" fmla="*/ 388 h 389"/>
                  <a:gd name="T2" fmla="*/ 100 w 279"/>
                  <a:gd name="T3" fmla="*/ 388 h 389"/>
                  <a:gd name="T4" fmla="*/ 241 w 279"/>
                  <a:gd name="T5" fmla="*/ 170 h 389"/>
                  <a:gd name="T6" fmla="*/ 278 w 279"/>
                  <a:gd name="T7" fmla="*/ 92 h 389"/>
                  <a:gd name="T8" fmla="*/ 107 w 279"/>
                  <a:gd name="T9" fmla="*/ 11 h 389"/>
                  <a:gd name="T10" fmla="*/ 0 w 279"/>
                  <a:gd name="T11" fmla="*/ 152 h 389"/>
                  <a:gd name="T12" fmla="*/ 41 w 279"/>
                  <a:gd name="T13" fmla="*/ 214 h 389"/>
                  <a:gd name="T14" fmla="*/ 100 w 279"/>
                  <a:gd name="T15" fmla="*/ 38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389">
                    <a:moveTo>
                      <a:pt x="100" y="388"/>
                    </a:moveTo>
                    <a:lnTo>
                      <a:pt x="100" y="388"/>
                    </a:lnTo>
                    <a:cubicBezTo>
                      <a:pt x="174" y="277"/>
                      <a:pt x="241" y="170"/>
                      <a:pt x="241" y="170"/>
                    </a:cubicBezTo>
                    <a:cubicBezTo>
                      <a:pt x="278" y="92"/>
                      <a:pt x="278" y="92"/>
                      <a:pt x="278" y="92"/>
                    </a:cubicBezTo>
                    <a:cubicBezTo>
                      <a:pt x="263" y="29"/>
                      <a:pt x="174" y="0"/>
                      <a:pt x="107" y="11"/>
                    </a:cubicBezTo>
                    <a:cubicBezTo>
                      <a:pt x="78" y="18"/>
                      <a:pt x="37" y="81"/>
                      <a:pt x="0" y="152"/>
                    </a:cubicBezTo>
                    <a:cubicBezTo>
                      <a:pt x="11" y="177"/>
                      <a:pt x="26" y="200"/>
                      <a:pt x="41" y="214"/>
                    </a:cubicBezTo>
                    <a:cubicBezTo>
                      <a:pt x="63" y="237"/>
                      <a:pt x="85" y="303"/>
                      <a:pt x="100" y="38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697">
                <a:extLst>
                  <a:ext uri="{FF2B5EF4-FFF2-40B4-BE49-F238E27FC236}">
                    <a16:creationId xmlns:a16="http://schemas.microsoft.com/office/drawing/2014/main" id="{3842D05E-1E9A-014F-B5C4-A8840DA87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8463" y="5526025"/>
                <a:ext cx="1058900" cy="705931"/>
              </a:xfrm>
              <a:custGeom>
                <a:avLst/>
                <a:gdLst>
                  <a:gd name="T0" fmla="*/ 7 w 408"/>
                  <a:gd name="T1" fmla="*/ 8 h 275"/>
                  <a:gd name="T2" fmla="*/ 7 w 408"/>
                  <a:gd name="T3" fmla="*/ 8 h 275"/>
                  <a:gd name="T4" fmla="*/ 37 w 408"/>
                  <a:gd name="T5" fmla="*/ 145 h 275"/>
                  <a:gd name="T6" fmla="*/ 322 w 408"/>
                  <a:gd name="T7" fmla="*/ 215 h 275"/>
                  <a:gd name="T8" fmla="*/ 407 w 408"/>
                  <a:gd name="T9" fmla="*/ 97 h 275"/>
                  <a:gd name="T10" fmla="*/ 240 w 408"/>
                  <a:gd name="T11" fmla="*/ 8 h 275"/>
                  <a:gd name="T12" fmla="*/ 7 w 408"/>
                  <a:gd name="T13" fmla="*/ 8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8" h="275">
                    <a:moveTo>
                      <a:pt x="7" y="8"/>
                    </a:moveTo>
                    <a:lnTo>
                      <a:pt x="7" y="8"/>
                    </a:lnTo>
                    <a:cubicBezTo>
                      <a:pt x="0" y="52"/>
                      <a:pt x="11" y="100"/>
                      <a:pt x="37" y="145"/>
                    </a:cubicBezTo>
                    <a:cubicBezTo>
                      <a:pt x="100" y="241"/>
                      <a:pt x="226" y="274"/>
                      <a:pt x="322" y="215"/>
                    </a:cubicBezTo>
                    <a:cubicBezTo>
                      <a:pt x="366" y="189"/>
                      <a:pt x="396" y="145"/>
                      <a:pt x="407" y="97"/>
                    </a:cubicBezTo>
                    <a:cubicBezTo>
                      <a:pt x="340" y="93"/>
                      <a:pt x="307" y="0"/>
                      <a:pt x="240" y="8"/>
                    </a:cubicBezTo>
                    <a:cubicBezTo>
                      <a:pt x="189" y="11"/>
                      <a:pt x="66" y="8"/>
                      <a:pt x="7" y="8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698">
                <a:extLst>
                  <a:ext uri="{FF2B5EF4-FFF2-40B4-BE49-F238E27FC236}">
                    <a16:creationId xmlns:a16="http://schemas.microsoft.com/office/drawing/2014/main" id="{B73AF8E9-E233-EB4B-9845-AB40865BC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9853" y="5002270"/>
                <a:ext cx="1058893" cy="774247"/>
              </a:xfrm>
              <a:custGeom>
                <a:avLst/>
                <a:gdLst>
                  <a:gd name="T0" fmla="*/ 389 w 412"/>
                  <a:gd name="T1" fmla="*/ 163 h 301"/>
                  <a:gd name="T2" fmla="*/ 389 w 412"/>
                  <a:gd name="T3" fmla="*/ 163 h 301"/>
                  <a:gd name="T4" fmla="*/ 370 w 412"/>
                  <a:gd name="T5" fmla="*/ 133 h 301"/>
                  <a:gd name="T6" fmla="*/ 89 w 412"/>
                  <a:gd name="T7" fmla="*/ 59 h 301"/>
                  <a:gd name="T8" fmla="*/ 0 w 412"/>
                  <a:gd name="T9" fmla="*/ 211 h 301"/>
                  <a:gd name="T10" fmla="*/ 233 w 412"/>
                  <a:gd name="T11" fmla="*/ 211 h 301"/>
                  <a:gd name="T12" fmla="*/ 400 w 412"/>
                  <a:gd name="T13" fmla="*/ 300 h 301"/>
                  <a:gd name="T14" fmla="*/ 389 w 412"/>
                  <a:gd name="T15" fmla="*/ 163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2" h="301">
                    <a:moveTo>
                      <a:pt x="389" y="163"/>
                    </a:moveTo>
                    <a:lnTo>
                      <a:pt x="389" y="163"/>
                    </a:lnTo>
                    <a:cubicBezTo>
                      <a:pt x="382" y="152"/>
                      <a:pt x="378" y="144"/>
                      <a:pt x="370" y="133"/>
                    </a:cubicBezTo>
                    <a:cubicBezTo>
                      <a:pt x="311" y="33"/>
                      <a:pt x="182" y="0"/>
                      <a:pt x="89" y="59"/>
                    </a:cubicBezTo>
                    <a:cubicBezTo>
                      <a:pt x="37" y="92"/>
                      <a:pt x="4" y="148"/>
                      <a:pt x="0" y="211"/>
                    </a:cubicBezTo>
                    <a:cubicBezTo>
                      <a:pt x="59" y="211"/>
                      <a:pt x="182" y="214"/>
                      <a:pt x="233" y="211"/>
                    </a:cubicBezTo>
                    <a:cubicBezTo>
                      <a:pt x="300" y="203"/>
                      <a:pt x="333" y="296"/>
                      <a:pt x="400" y="300"/>
                    </a:cubicBezTo>
                    <a:cubicBezTo>
                      <a:pt x="411" y="255"/>
                      <a:pt x="407" y="207"/>
                      <a:pt x="389" y="163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9" name="Rectángulo 469">
              <a:extLst>
                <a:ext uri="{FF2B5EF4-FFF2-40B4-BE49-F238E27FC236}">
                  <a16:creationId xmlns:a16="http://schemas.microsoft.com/office/drawing/2014/main" id="{0F9D3167-95C7-2848-888B-2D9CB2C9D15F}"/>
                </a:ext>
              </a:extLst>
            </p:cNvPr>
            <p:cNvSpPr/>
            <p:nvPr/>
          </p:nvSpPr>
          <p:spPr>
            <a:xfrm>
              <a:off x="15594502" y="8365314"/>
              <a:ext cx="3823483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COUGHS &amp;</a:t>
              </a:r>
            </a:p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SNEEZES</a:t>
              </a:r>
            </a:p>
          </p:txBody>
        </p:sp>
        <p:sp>
          <p:nvSpPr>
            <p:cNvPr id="34" name="Rectángulo 466">
              <a:extLst>
                <a:ext uri="{FF2B5EF4-FFF2-40B4-BE49-F238E27FC236}">
                  <a16:creationId xmlns:a16="http://schemas.microsoft.com/office/drawing/2014/main" id="{18F315C4-A37E-7F42-ABAB-2ABF529BBC05}"/>
                </a:ext>
              </a:extLst>
            </p:cNvPr>
            <p:cNvSpPr/>
            <p:nvPr/>
          </p:nvSpPr>
          <p:spPr>
            <a:xfrm>
              <a:off x="15121128" y="10151769"/>
              <a:ext cx="477023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2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8088923" cy="1650971"/>
            <a:chOff x="9177101" y="9686052"/>
            <a:chExt cx="808892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808892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655980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TRANSMISSION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D66559-C272-7640-928F-0DAA5711C887}"/>
              </a:ext>
            </a:extLst>
          </p:cNvPr>
          <p:cNvGrpSpPr/>
          <p:nvPr/>
        </p:nvGrpSpPr>
        <p:grpSpPr>
          <a:xfrm>
            <a:off x="4068238" y="4708772"/>
            <a:ext cx="16241173" cy="6519407"/>
            <a:chOff x="3450797" y="5105012"/>
            <a:chExt cx="16241173" cy="65194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623DC4-3AAE-7847-BB34-DB77CB42EE79}"/>
                </a:ext>
              </a:extLst>
            </p:cNvPr>
            <p:cNvGrpSpPr/>
            <p:nvPr/>
          </p:nvGrpSpPr>
          <p:grpSpPr>
            <a:xfrm>
              <a:off x="14926960" y="5105012"/>
              <a:ext cx="4765010" cy="6519407"/>
              <a:chOff x="5425555" y="4649301"/>
              <a:chExt cx="2504916" cy="3427184"/>
            </a:xfrm>
          </p:grpSpPr>
          <p:sp>
            <p:nvSpPr>
              <p:cNvPr id="6" name="Freeform 515">
                <a:extLst>
                  <a:ext uri="{FF2B5EF4-FFF2-40B4-BE49-F238E27FC236}">
                    <a16:creationId xmlns:a16="http://schemas.microsoft.com/office/drawing/2014/main" id="{352DA515-279D-CE4E-B7C1-A0BC9000F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415" y="4751778"/>
                <a:ext cx="2288579" cy="2288579"/>
              </a:xfrm>
              <a:custGeom>
                <a:avLst/>
                <a:gdLst>
                  <a:gd name="T0" fmla="*/ 85 w 886"/>
                  <a:gd name="T1" fmla="*/ 0 h 888"/>
                  <a:gd name="T2" fmla="*/ 85 w 886"/>
                  <a:gd name="T3" fmla="*/ 0 h 888"/>
                  <a:gd name="T4" fmla="*/ 0 w 886"/>
                  <a:gd name="T5" fmla="*/ 87 h 888"/>
                  <a:gd name="T6" fmla="*/ 0 w 886"/>
                  <a:gd name="T7" fmla="*/ 798 h 888"/>
                  <a:gd name="T8" fmla="*/ 85 w 886"/>
                  <a:gd name="T9" fmla="*/ 887 h 888"/>
                  <a:gd name="T10" fmla="*/ 799 w 886"/>
                  <a:gd name="T11" fmla="*/ 887 h 888"/>
                  <a:gd name="T12" fmla="*/ 885 w 886"/>
                  <a:gd name="T13" fmla="*/ 798 h 888"/>
                  <a:gd name="T14" fmla="*/ 885 w 886"/>
                  <a:gd name="T15" fmla="*/ 87 h 888"/>
                  <a:gd name="T16" fmla="*/ 799 w 886"/>
                  <a:gd name="T17" fmla="*/ 0 h 888"/>
                  <a:gd name="T18" fmla="*/ 85 w 886"/>
                  <a:gd name="T1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6" h="888">
                    <a:moveTo>
                      <a:pt x="85" y="0"/>
                    </a:moveTo>
                    <a:lnTo>
                      <a:pt x="85" y="0"/>
                    </a:lnTo>
                    <a:cubicBezTo>
                      <a:pt x="37" y="0"/>
                      <a:pt x="0" y="40"/>
                      <a:pt x="0" y="8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46"/>
                      <a:pt x="37" y="887"/>
                      <a:pt x="85" y="887"/>
                    </a:cubicBezTo>
                    <a:cubicBezTo>
                      <a:pt x="799" y="887"/>
                      <a:pt x="799" y="887"/>
                      <a:pt x="799" y="887"/>
                    </a:cubicBezTo>
                    <a:cubicBezTo>
                      <a:pt x="847" y="887"/>
                      <a:pt x="885" y="846"/>
                      <a:pt x="885" y="798"/>
                    </a:cubicBezTo>
                    <a:cubicBezTo>
                      <a:pt x="885" y="87"/>
                      <a:pt x="885" y="87"/>
                      <a:pt x="885" y="87"/>
                    </a:cubicBezTo>
                    <a:cubicBezTo>
                      <a:pt x="885" y="40"/>
                      <a:pt x="847" y="0"/>
                      <a:pt x="799" y="0"/>
                    </a:cubicBezTo>
                    <a:lnTo>
                      <a:pt x="85" y="0"/>
                    </a:lnTo>
                  </a:path>
                </a:pathLst>
              </a:custGeom>
              <a:solidFill>
                <a:srgbClr val="9B9B9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" name="Freeform 516">
                <a:extLst>
                  <a:ext uri="{FF2B5EF4-FFF2-40B4-BE49-F238E27FC236}">
                    <a16:creationId xmlns:a16="http://schemas.microsoft.com/office/drawing/2014/main" id="{7C0998BB-46F8-294A-9205-792FDD3D2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5555" y="4649301"/>
                <a:ext cx="2504916" cy="2504916"/>
              </a:xfrm>
              <a:custGeom>
                <a:avLst/>
                <a:gdLst>
                  <a:gd name="T0" fmla="*/ 855 w 971"/>
                  <a:gd name="T1" fmla="*/ 969 h 970"/>
                  <a:gd name="T2" fmla="*/ 855 w 971"/>
                  <a:gd name="T3" fmla="*/ 969 h 970"/>
                  <a:gd name="T4" fmla="*/ 115 w 971"/>
                  <a:gd name="T5" fmla="*/ 969 h 970"/>
                  <a:gd name="T6" fmla="*/ 0 w 971"/>
                  <a:gd name="T7" fmla="*/ 854 h 970"/>
                  <a:gd name="T8" fmla="*/ 0 w 971"/>
                  <a:gd name="T9" fmla="*/ 114 h 970"/>
                  <a:gd name="T10" fmla="*/ 115 w 971"/>
                  <a:gd name="T11" fmla="*/ 0 h 970"/>
                  <a:gd name="T12" fmla="*/ 855 w 971"/>
                  <a:gd name="T13" fmla="*/ 0 h 970"/>
                  <a:gd name="T14" fmla="*/ 970 w 971"/>
                  <a:gd name="T15" fmla="*/ 114 h 970"/>
                  <a:gd name="T16" fmla="*/ 970 w 971"/>
                  <a:gd name="T17" fmla="*/ 854 h 970"/>
                  <a:gd name="T18" fmla="*/ 855 w 971"/>
                  <a:gd name="T19" fmla="*/ 969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1" h="970">
                    <a:moveTo>
                      <a:pt x="855" y="969"/>
                    </a:moveTo>
                    <a:lnTo>
                      <a:pt x="855" y="969"/>
                    </a:lnTo>
                    <a:cubicBezTo>
                      <a:pt x="115" y="969"/>
                      <a:pt x="115" y="969"/>
                      <a:pt x="115" y="969"/>
                    </a:cubicBezTo>
                    <a:cubicBezTo>
                      <a:pt x="52" y="969"/>
                      <a:pt x="0" y="917"/>
                      <a:pt x="0" y="85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855" y="0"/>
                      <a:pt x="855" y="0"/>
                      <a:pt x="855" y="0"/>
                    </a:cubicBezTo>
                    <a:cubicBezTo>
                      <a:pt x="918" y="0"/>
                      <a:pt x="970" y="52"/>
                      <a:pt x="970" y="114"/>
                    </a:cubicBezTo>
                    <a:cubicBezTo>
                      <a:pt x="970" y="854"/>
                      <a:pt x="970" y="854"/>
                      <a:pt x="970" y="854"/>
                    </a:cubicBezTo>
                    <a:cubicBezTo>
                      <a:pt x="970" y="917"/>
                      <a:pt x="918" y="969"/>
                      <a:pt x="855" y="9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" name="Freeform 517">
                <a:extLst>
                  <a:ext uri="{FF2B5EF4-FFF2-40B4-BE49-F238E27FC236}">
                    <a16:creationId xmlns:a16="http://schemas.microsoft.com/office/drawing/2014/main" id="{2A0E1802-03A3-2546-8653-D8E4D0CBC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588" y="5617113"/>
                <a:ext cx="1275230" cy="2254424"/>
              </a:xfrm>
              <a:custGeom>
                <a:avLst/>
                <a:gdLst>
                  <a:gd name="T0" fmla="*/ 488 w 493"/>
                  <a:gd name="T1" fmla="*/ 500 h 875"/>
                  <a:gd name="T2" fmla="*/ 488 w 493"/>
                  <a:gd name="T3" fmla="*/ 500 h 875"/>
                  <a:gd name="T4" fmla="*/ 477 w 493"/>
                  <a:gd name="T5" fmla="*/ 382 h 875"/>
                  <a:gd name="T6" fmla="*/ 433 w 493"/>
                  <a:gd name="T7" fmla="*/ 319 h 875"/>
                  <a:gd name="T8" fmla="*/ 403 w 493"/>
                  <a:gd name="T9" fmla="*/ 341 h 875"/>
                  <a:gd name="T10" fmla="*/ 370 w 493"/>
                  <a:gd name="T11" fmla="*/ 297 h 875"/>
                  <a:gd name="T12" fmla="*/ 326 w 493"/>
                  <a:gd name="T13" fmla="*/ 330 h 875"/>
                  <a:gd name="T14" fmla="*/ 281 w 493"/>
                  <a:gd name="T15" fmla="*/ 278 h 875"/>
                  <a:gd name="T16" fmla="*/ 240 w 493"/>
                  <a:gd name="T17" fmla="*/ 319 h 875"/>
                  <a:gd name="T18" fmla="*/ 233 w 493"/>
                  <a:gd name="T19" fmla="*/ 52 h 875"/>
                  <a:gd name="T20" fmla="*/ 200 w 493"/>
                  <a:gd name="T21" fmla="*/ 0 h 875"/>
                  <a:gd name="T22" fmla="*/ 163 w 493"/>
                  <a:gd name="T23" fmla="*/ 52 h 875"/>
                  <a:gd name="T24" fmla="*/ 159 w 493"/>
                  <a:gd name="T25" fmla="*/ 371 h 875"/>
                  <a:gd name="T26" fmla="*/ 111 w 493"/>
                  <a:gd name="T27" fmla="*/ 408 h 875"/>
                  <a:gd name="T28" fmla="*/ 78 w 493"/>
                  <a:gd name="T29" fmla="*/ 323 h 875"/>
                  <a:gd name="T30" fmla="*/ 18 w 493"/>
                  <a:gd name="T31" fmla="*/ 304 h 875"/>
                  <a:gd name="T32" fmla="*/ 22 w 493"/>
                  <a:gd name="T33" fmla="*/ 393 h 875"/>
                  <a:gd name="T34" fmla="*/ 74 w 493"/>
                  <a:gd name="T35" fmla="*/ 582 h 875"/>
                  <a:gd name="T36" fmla="*/ 115 w 493"/>
                  <a:gd name="T37" fmla="*/ 645 h 875"/>
                  <a:gd name="T38" fmla="*/ 170 w 493"/>
                  <a:gd name="T39" fmla="*/ 711 h 875"/>
                  <a:gd name="T40" fmla="*/ 200 w 493"/>
                  <a:gd name="T41" fmla="*/ 793 h 875"/>
                  <a:gd name="T42" fmla="*/ 200 w 493"/>
                  <a:gd name="T43" fmla="*/ 848 h 875"/>
                  <a:gd name="T44" fmla="*/ 222 w 493"/>
                  <a:gd name="T45" fmla="*/ 874 h 875"/>
                  <a:gd name="T46" fmla="*/ 437 w 493"/>
                  <a:gd name="T47" fmla="*/ 874 h 875"/>
                  <a:gd name="T48" fmla="*/ 459 w 493"/>
                  <a:gd name="T49" fmla="*/ 848 h 875"/>
                  <a:gd name="T50" fmla="*/ 459 w 493"/>
                  <a:gd name="T51" fmla="*/ 767 h 875"/>
                  <a:gd name="T52" fmla="*/ 463 w 493"/>
                  <a:gd name="T53" fmla="*/ 726 h 875"/>
                  <a:gd name="T54" fmla="*/ 466 w 493"/>
                  <a:gd name="T55" fmla="*/ 708 h 875"/>
                  <a:gd name="T56" fmla="*/ 488 w 493"/>
                  <a:gd name="T57" fmla="*/ 50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3" h="875">
                    <a:moveTo>
                      <a:pt x="488" y="500"/>
                    </a:moveTo>
                    <a:lnTo>
                      <a:pt x="488" y="500"/>
                    </a:lnTo>
                    <a:cubicBezTo>
                      <a:pt x="488" y="471"/>
                      <a:pt x="485" y="434"/>
                      <a:pt x="477" y="382"/>
                    </a:cubicBezTo>
                    <a:cubicBezTo>
                      <a:pt x="470" y="334"/>
                      <a:pt x="459" y="319"/>
                      <a:pt x="433" y="319"/>
                    </a:cubicBezTo>
                    <a:cubicBezTo>
                      <a:pt x="418" y="315"/>
                      <a:pt x="411" y="326"/>
                      <a:pt x="403" y="341"/>
                    </a:cubicBezTo>
                    <a:cubicBezTo>
                      <a:pt x="403" y="341"/>
                      <a:pt x="400" y="300"/>
                      <a:pt x="370" y="297"/>
                    </a:cubicBezTo>
                    <a:cubicBezTo>
                      <a:pt x="344" y="293"/>
                      <a:pt x="329" y="311"/>
                      <a:pt x="326" y="330"/>
                    </a:cubicBezTo>
                    <a:cubicBezTo>
                      <a:pt x="326" y="326"/>
                      <a:pt x="318" y="278"/>
                      <a:pt x="281" y="278"/>
                    </a:cubicBezTo>
                    <a:cubicBezTo>
                      <a:pt x="259" y="278"/>
                      <a:pt x="248" y="300"/>
                      <a:pt x="240" y="319"/>
                    </a:cubicBezTo>
                    <a:cubicBezTo>
                      <a:pt x="233" y="52"/>
                      <a:pt x="233" y="52"/>
                      <a:pt x="233" y="52"/>
                    </a:cubicBezTo>
                    <a:cubicBezTo>
                      <a:pt x="233" y="30"/>
                      <a:pt x="222" y="0"/>
                      <a:pt x="200" y="0"/>
                    </a:cubicBezTo>
                    <a:cubicBezTo>
                      <a:pt x="174" y="0"/>
                      <a:pt x="163" y="23"/>
                      <a:pt x="163" y="52"/>
                    </a:cubicBezTo>
                    <a:cubicBezTo>
                      <a:pt x="159" y="371"/>
                      <a:pt x="159" y="371"/>
                      <a:pt x="159" y="371"/>
                    </a:cubicBezTo>
                    <a:cubicBezTo>
                      <a:pt x="159" y="430"/>
                      <a:pt x="133" y="445"/>
                      <a:pt x="111" y="408"/>
                    </a:cubicBezTo>
                    <a:cubicBezTo>
                      <a:pt x="78" y="323"/>
                      <a:pt x="78" y="323"/>
                      <a:pt x="78" y="323"/>
                    </a:cubicBezTo>
                    <a:cubicBezTo>
                      <a:pt x="63" y="297"/>
                      <a:pt x="37" y="285"/>
                      <a:pt x="18" y="304"/>
                    </a:cubicBezTo>
                    <a:cubicBezTo>
                      <a:pt x="0" y="319"/>
                      <a:pt x="11" y="352"/>
                      <a:pt x="22" y="393"/>
                    </a:cubicBezTo>
                    <a:cubicBezTo>
                      <a:pt x="44" y="456"/>
                      <a:pt x="74" y="582"/>
                      <a:pt x="74" y="582"/>
                    </a:cubicBezTo>
                    <a:cubicBezTo>
                      <a:pt x="85" y="604"/>
                      <a:pt x="100" y="626"/>
                      <a:pt x="115" y="645"/>
                    </a:cubicBezTo>
                    <a:cubicBezTo>
                      <a:pt x="170" y="711"/>
                      <a:pt x="170" y="711"/>
                      <a:pt x="170" y="711"/>
                    </a:cubicBezTo>
                    <a:cubicBezTo>
                      <a:pt x="189" y="733"/>
                      <a:pt x="200" y="763"/>
                      <a:pt x="200" y="793"/>
                    </a:cubicBezTo>
                    <a:cubicBezTo>
                      <a:pt x="200" y="848"/>
                      <a:pt x="200" y="848"/>
                      <a:pt x="200" y="848"/>
                    </a:cubicBezTo>
                    <a:cubicBezTo>
                      <a:pt x="200" y="863"/>
                      <a:pt x="211" y="874"/>
                      <a:pt x="222" y="874"/>
                    </a:cubicBezTo>
                    <a:cubicBezTo>
                      <a:pt x="437" y="874"/>
                      <a:pt x="437" y="874"/>
                      <a:pt x="437" y="874"/>
                    </a:cubicBezTo>
                    <a:cubicBezTo>
                      <a:pt x="448" y="874"/>
                      <a:pt x="459" y="863"/>
                      <a:pt x="459" y="848"/>
                    </a:cubicBezTo>
                    <a:cubicBezTo>
                      <a:pt x="459" y="767"/>
                      <a:pt x="459" y="767"/>
                      <a:pt x="459" y="767"/>
                    </a:cubicBezTo>
                    <a:cubicBezTo>
                      <a:pt x="459" y="752"/>
                      <a:pt x="463" y="737"/>
                      <a:pt x="463" y="726"/>
                    </a:cubicBezTo>
                    <a:cubicBezTo>
                      <a:pt x="466" y="708"/>
                      <a:pt x="466" y="708"/>
                      <a:pt x="466" y="708"/>
                    </a:cubicBezTo>
                    <a:cubicBezTo>
                      <a:pt x="485" y="641"/>
                      <a:pt x="492" y="571"/>
                      <a:pt x="488" y="500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" name="Freeform 518">
                <a:extLst>
                  <a:ext uri="{FF2B5EF4-FFF2-40B4-BE49-F238E27FC236}">
                    <a16:creationId xmlns:a16="http://schemas.microsoft.com/office/drawing/2014/main" id="{F57DD11F-0D13-9F4B-9A87-C4AFEF46B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7417" y="7700744"/>
                <a:ext cx="762857" cy="375741"/>
              </a:xfrm>
              <a:custGeom>
                <a:avLst/>
                <a:gdLst>
                  <a:gd name="T0" fmla="*/ 274 w 294"/>
                  <a:gd name="T1" fmla="*/ 0 h 146"/>
                  <a:gd name="T2" fmla="*/ 274 w 294"/>
                  <a:gd name="T3" fmla="*/ 0 h 146"/>
                  <a:gd name="T4" fmla="*/ 19 w 294"/>
                  <a:gd name="T5" fmla="*/ 0 h 146"/>
                  <a:gd name="T6" fmla="*/ 0 w 294"/>
                  <a:gd name="T7" fmla="*/ 19 h 146"/>
                  <a:gd name="T8" fmla="*/ 0 w 294"/>
                  <a:gd name="T9" fmla="*/ 126 h 146"/>
                  <a:gd name="T10" fmla="*/ 19 w 294"/>
                  <a:gd name="T11" fmla="*/ 145 h 146"/>
                  <a:gd name="T12" fmla="*/ 274 w 294"/>
                  <a:gd name="T13" fmla="*/ 145 h 146"/>
                  <a:gd name="T14" fmla="*/ 293 w 294"/>
                  <a:gd name="T15" fmla="*/ 126 h 146"/>
                  <a:gd name="T16" fmla="*/ 293 w 294"/>
                  <a:gd name="T17" fmla="*/ 19 h 146"/>
                  <a:gd name="T18" fmla="*/ 274 w 294"/>
                  <a:gd name="T1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146">
                    <a:moveTo>
                      <a:pt x="274" y="0"/>
                    </a:moveTo>
                    <a:lnTo>
                      <a:pt x="274" y="0"/>
                    </a:ln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8"/>
                      <a:pt x="8" y="145"/>
                      <a:pt x="19" y="145"/>
                    </a:cubicBezTo>
                    <a:cubicBezTo>
                      <a:pt x="274" y="145"/>
                      <a:pt x="274" y="145"/>
                      <a:pt x="274" y="145"/>
                    </a:cubicBezTo>
                    <a:cubicBezTo>
                      <a:pt x="285" y="145"/>
                      <a:pt x="293" y="138"/>
                      <a:pt x="293" y="126"/>
                    </a:cubicBezTo>
                    <a:cubicBezTo>
                      <a:pt x="293" y="19"/>
                      <a:pt x="293" y="19"/>
                      <a:pt x="293" y="19"/>
                    </a:cubicBezTo>
                    <a:cubicBezTo>
                      <a:pt x="293" y="8"/>
                      <a:pt x="285" y="0"/>
                      <a:pt x="274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DADEF6-E043-3A4B-8566-98D4028F599C}"/>
                </a:ext>
              </a:extLst>
            </p:cNvPr>
            <p:cNvGrpSpPr/>
            <p:nvPr/>
          </p:nvGrpSpPr>
          <p:grpSpPr>
            <a:xfrm>
              <a:off x="3450797" y="5105012"/>
              <a:ext cx="9276250" cy="6312713"/>
              <a:chOff x="3450797" y="5836532"/>
              <a:chExt cx="9276250" cy="631271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CABE650-B99F-D34F-AE2E-22F0AC026E67}"/>
                  </a:ext>
                </a:extLst>
              </p:cNvPr>
              <p:cNvGrpSpPr/>
              <p:nvPr/>
            </p:nvGrpSpPr>
            <p:grpSpPr>
              <a:xfrm>
                <a:off x="3450797" y="5836532"/>
                <a:ext cx="9276250" cy="3957791"/>
                <a:chOff x="2912575" y="5236120"/>
                <a:chExt cx="9276250" cy="3957791"/>
              </a:xfrm>
            </p:grpSpPr>
            <p:sp>
              <p:nvSpPr>
                <p:cNvPr id="25" name="Rectángulo 465">
                  <a:extLst>
                    <a:ext uri="{FF2B5EF4-FFF2-40B4-BE49-F238E27FC236}">
                      <a16:creationId xmlns:a16="http://schemas.microsoft.com/office/drawing/2014/main" id="{B230ABBF-3E82-7844-9B41-59DE2F99455C}"/>
                    </a:ext>
                  </a:extLst>
                </p:cNvPr>
                <p:cNvSpPr/>
                <p:nvPr/>
              </p:nvSpPr>
              <p:spPr>
                <a:xfrm>
                  <a:off x="2912575" y="5236120"/>
                  <a:ext cx="7568097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sz="5000" b="1" dirty="0">
                      <a:solidFill>
                        <a:schemeClr val="accent3"/>
                      </a:solidFill>
                      <a:latin typeface="Montserrat SemiBold" pitchFamily="2" charset="77"/>
                    </a:rPr>
                    <a:t>TOUCHING SURFACES</a:t>
                  </a:r>
                </a:p>
              </p:txBody>
            </p:sp>
            <p:sp>
              <p:nvSpPr>
                <p:cNvPr id="36" name="Rectángulo 8">
                  <a:extLst>
                    <a:ext uri="{FF2B5EF4-FFF2-40B4-BE49-F238E27FC236}">
                      <a16:creationId xmlns:a16="http://schemas.microsoft.com/office/drawing/2014/main" id="{C0C4096F-C604-D443-9800-38FE8D056E0D}"/>
                    </a:ext>
                  </a:extLst>
                </p:cNvPr>
                <p:cNvSpPr/>
                <p:nvPr/>
              </p:nvSpPr>
              <p:spPr>
                <a:xfrm>
                  <a:off x="2912575" y="6639366"/>
                  <a:ext cx="9276250" cy="25545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MX" sz="4000" dirty="0">
                      <a:latin typeface="Montserrat Light" pitchFamily="2" charset="77"/>
                    </a:rPr>
                    <a:t>The disease causes respiratory illness with symptoms such as a cough, fever, and in more severe cases, difficulty breathing. 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EA0FC5-0510-034E-BAF0-9A9ADD760852}"/>
                  </a:ext>
                </a:extLst>
              </p:cNvPr>
              <p:cNvSpPr txBox="1"/>
              <p:nvPr/>
            </p:nvSpPr>
            <p:spPr>
              <a:xfrm>
                <a:off x="3450797" y="10333363"/>
                <a:ext cx="828400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38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60AFAB5-4C39-064F-A964-1258B3787F10}"/>
              </a:ext>
            </a:extLst>
          </p:cNvPr>
          <p:cNvGrpSpPr/>
          <p:nvPr/>
        </p:nvGrpSpPr>
        <p:grpSpPr>
          <a:xfrm>
            <a:off x="9502413" y="4195483"/>
            <a:ext cx="5372824" cy="7449938"/>
            <a:chOff x="6783698" y="15226099"/>
            <a:chExt cx="2208881" cy="3062826"/>
          </a:xfrm>
        </p:grpSpPr>
        <p:sp>
          <p:nvSpPr>
            <p:cNvPr id="6" name="Freeform 496">
              <a:extLst>
                <a:ext uri="{FF2B5EF4-FFF2-40B4-BE49-F238E27FC236}">
                  <a16:creationId xmlns:a16="http://schemas.microsoft.com/office/drawing/2014/main" id="{6303C9EC-958F-6E43-AD86-00D95991E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667" y="17628538"/>
              <a:ext cx="1639581" cy="660387"/>
            </a:xfrm>
            <a:custGeom>
              <a:avLst/>
              <a:gdLst>
                <a:gd name="T0" fmla="*/ 622 w 634"/>
                <a:gd name="T1" fmla="*/ 256 h 257"/>
                <a:gd name="T2" fmla="*/ 0 w 634"/>
                <a:gd name="T3" fmla="*/ 256 h 257"/>
                <a:gd name="T4" fmla="*/ 0 w 634"/>
                <a:gd name="T5" fmla="*/ 0 h 257"/>
                <a:gd name="T6" fmla="*/ 633 w 634"/>
                <a:gd name="T7" fmla="*/ 0 h 257"/>
                <a:gd name="T8" fmla="*/ 622 w 634"/>
                <a:gd name="T9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4" h="257">
                  <a:moveTo>
                    <a:pt x="622" y="256"/>
                  </a:moveTo>
                  <a:lnTo>
                    <a:pt x="0" y="256"/>
                  </a:lnTo>
                  <a:lnTo>
                    <a:pt x="0" y="0"/>
                  </a:lnTo>
                  <a:lnTo>
                    <a:pt x="633" y="0"/>
                  </a:lnTo>
                  <a:lnTo>
                    <a:pt x="622" y="2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" name="Freeform 497">
              <a:extLst>
                <a:ext uri="{FF2B5EF4-FFF2-40B4-BE49-F238E27FC236}">
                  <a16:creationId xmlns:a16="http://schemas.microsoft.com/office/drawing/2014/main" id="{623B5CF7-F556-2E40-8639-BB0D7999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453" y="15431047"/>
              <a:ext cx="1149988" cy="2186109"/>
            </a:xfrm>
            <a:custGeom>
              <a:avLst/>
              <a:gdLst>
                <a:gd name="T0" fmla="*/ 314 w 445"/>
                <a:gd name="T1" fmla="*/ 518 h 845"/>
                <a:gd name="T2" fmla="*/ 314 w 445"/>
                <a:gd name="T3" fmla="*/ 518 h 845"/>
                <a:gd name="T4" fmla="*/ 314 w 445"/>
                <a:gd name="T5" fmla="*/ 481 h 845"/>
                <a:gd name="T6" fmla="*/ 444 w 445"/>
                <a:gd name="T7" fmla="*/ 251 h 845"/>
                <a:gd name="T8" fmla="*/ 222 w 445"/>
                <a:gd name="T9" fmla="*/ 0 h 845"/>
                <a:gd name="T10" fmla="*/ 0 w 445"/>
                <a:gd name="T11" fmla="*/ 251 h 845"/>
                <a:gd name="T12" fmla="*/ 129 w 445"/>
                <a:gd name="T13" fmla="*/ 481 h 845"/>
                <a:gd name="T14" fmla="*/ 129 w 445"/>
                <a:gd name="T15" fmla="*/ 522 h 845"/>
                <a:gd name="T16" fmla="*/ 103 w 445"/>
                <a:gd name="T17" fmla="*/ 555 h 845"/>
                <a:gd name="T18" fmla="*/ 22 w 445"/>
                <a:gd name="T19" fmla="*/ 581 h 845"/>
                <a:gd name="T20" fmla="*/ 103 w 445"/>
                <a:gd name="T21" fmla="*/ 710 h 845"/>
                <a:gd name="T22" fmla="*/ 129 w 445"/>
                <a:gd name="T23" fmla="*/ 718 h 845"/>
                <a:gd name="T24" fmla="*/ 129 w 445"/>
                <a:gd name="T25" fmla="*/ 744 h 845"/>
                <a:gd name="T26" fmla="*/ 222 w 445"/>
                <a:gd name="T27" fmla="*/ 844 h 845"/>
                <a:gd name="T28" fmla="*/ 314 w 445"/>
                <a:gd name="T29" fmla="*/ 744 h 845"/>
                <a:gd name="T30" fmla="*/ 314 w 445"/>
                <a:gd name="T31" fmla="*/ 714 h 845"/>
                <a:gd name="T32" fmla="*/ 329 w 445"/>
                <a:gd name="T33" fmla="*/ 714 h 845"/>
                <a:gd name="T34" fmla="*/ 426 w 445"/>
                <a:gd name="T35" fmla="*/ 618 h 845"/>
                <a:gd name="T36" fmla="*/ 411 w 445"/>
                <a:gd name="T37" fmla="*/ 581 h 845"/>
                <a:gd name="T38" fmla="*/ 340 w 445"/>
                <a:gd name="T39" fmla="*/ 555 h 845"/>
                <a:gd name="T40" fmla="*/ 314 w 445"/>
                <a:gd name="T41" fmla="*/ 518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5" h="845">
                  <a:moveTo>
                    <a:pt x="314" y="518"/>
                  </a:moveTo>
                  <a:lnTo>
                    <a:pt x="314" y="518"/>
                  </a:lnTo>
                  <a:cubicBezTo>
                    <a:pt x="314" y="481"/>
                    <a:pt x="314" y="481"/>
                    <a:pt x="314" y="481"/>
                  </a:cubicBezTo>
                  <a:cubicBezTo>
                    <a:pt x="403" y="444"/>
                    <a:pt x="444" y="355"/>
                    <a:pt x="444" y="251"/>
                  </a:cubicBezTo>
                  <a:cubicBezTo>
                    <a:pt x="444" y="111"/>
                    <a:pt x="355" y="0"/>
                    <a:pt x="222" y="0"/>
                  </a:cubicBezTo>
                  <a:cubicBezTo>
                    <a:pt x="89" y="0"/>
                    <a:pt x="0" y="111"/>
                    <a:pt x="0" y="251"/>
                  </a:cubicBezTo>
                  <a:cubicBezTo>
                    <a:pt x="0" y="355"/>
                    <a:pt x="40" y="444"/>
                    <a:pt x="129" y="481"/>
                  </a:cubicBezTo>
                  <a:cubicBezTo>
                    <a:pt x="129" y="522"/>
                    <a:pt x="129" y="522"/>
                    <a:pt x="129" y="522"/>
                  </a:cubicBezTo>
                  <a:cubicBezTo>
                    <a:pt x="129" y="536"/>
                    <a:pt x="118" y="551"/>
                    <a:pt x="103" y="555"/>
                  </a:cubicBezTo>
                  <a:cubicBezTo>
                    <a:pt x="22" y="581"/>
                    <a:pt x="22" y="581"/>
                    <a:pt x="22" y="581"/>
                  </a:cubicBezTo>
                  <a:cubicBezTo>
                    <a:pt x="103" y="710"/>
                    <a:pt x="103" y="710"/>
                    <a:pt x="103" y="710"/>
                  </a:cubicBezTo>
                  <a:cubicBezTo>
                    <a:pt x="103" y="710"/>
                    <a:pt x="115" y="714"/>
                    <a:pt x="129" y="718"/>
                  </a:cubicBezTo>
                  <a:cubicBezTo>
                    <a:pt x="129" y="744"/>
                    <a:pt x="129" y="744"/>
                    <a:pt x="129" y="744"/>
                  </a:cubicBezTo>
                  <a:cubicBezTo>
                    <a:pt x="129" y="799"/>
                    <a:pt x="170" y="844"/>
                    <a:pt x="222" y="844"/>
                  </a:cubicBezTo>
                  <a:cubicBezTo>
                    <a:pt x="274" y="844"/>
                    <a:pt x="314" y="799"/>
                    <a:pt x="314" y="744"/>
                  </a:cubicBezTo>
                  <a:cubicBezTo>
                    <a:pt x="314" y="714"/>
                    <a:pt x="314" y="714"/>
                    <a:pt x="314" y="714"/>
                  </a:cubicBezTo>
                  <a:cubicBezTo>
                    <a:pt x="322" y="714"/>
                    <a:pt x="326" y="714"/>
                    <a:pt x="329" y="714"/>
                  </a:cubicBezTo>
                  <a:cubicBezTo>
                    <a:pt x="407" y="699"/>
                    <a:pt x="426" y="618"/>
                    <a:pt x="426" y="618"/>
                  </a:cubicBezTo>
                  <a:cubicBezTo>
                    <a:pt x="411" y="581"/>
                    <a:pt x="411" y="581"/>
                    <a:pt x="411" y="581"/>
                  </a:cubicBezTo>
                  <a:cubicBezTo>
                    <a:pt x="340" y="555"/>
                    <a:pt x="340" y="555"/>
                    <a:pt x="340" y="555"/>
                  </a:cubicBezTo>
                  <a:cubicBezTo>
                    <a:pt x="326" y="547"/>
                    <a:pt x="314" y="533"/>
                    <a:pt x="314" y="518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" name="Freeform 498">
              <a:extLst>
                <a:ext uri="{FF2B5EF4-FFF2-40B4-BE49-F238E27FC236}">
                  <a16:creationId xmlns:a16="http://schemas.microsoft.com/office/drawing/2014/main" id="{4FA45F28-FBFB-D04D-A0B2-89155E42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698" y="16922607"/>
              <a:ext cx="2208881" cy="1366318"/>
            </a:xfrm>
            <a:custGeom>
              <a:avLst/>
              <a:gdLst>
                <a:gd name="T0" fmla="*/ 855 w 856"/>
                <a:gd name="T1" fmla="*/ 278 h 531"/>
                <a:gd name="T2" fmla="*/ 855 w 856"/>
                <a:gd name="T3" fmla="*/ 278 h 531"/>
                <a:gd name="T4" fmla="*/ 855 w 856"/>
                <a:gd name="T5" fmla="*/ 263 h 531"/>
                <a:gd name="T6" fmla="*/ 607 w 856"/>
                <a:gd name="T7" fmla="*/ 0 h 531"/>
                <a:gd name="T8" fmla="*/ 607 w 856"/>
                <a:gd name="T9" fmla="*/ 0 h 531"/>
                <a:gd name="T10" fmla="*/ 418 w 856"/>
                <a:gd name="T11" fmla="*/ 96 h 531"/>
                <a:gd name="T12" fmla="*/ 233 w 856"/>
                <a:gd name="T13" fmla="*/ 0 h 531"/>
                <a:gd name="T14" fmla="*/ 0 w 856"/>
                <a:gd name="T15" fmla="*/ 263 h 531"/>
                <a:gd name="T16" fmla="*/ 0 w 856"/>
                <a:gd name="T17" fmla="*/ 278 h 531"/>
                <a:gd name="T18" fmla="*/ 0 w 856"/>
                <a:gd name="T19" fmla="*/ 433 h 531"/>
                <a:gd name="T20" fmla="*/ 0 w 856"/>
                <a:gd name="T21" fmla="*/ 467 h 531"/>
                <a:gd name="T22" fmla="*/ 74 w 856"/>
                <a:gd name="T23" fmla="*/ 530 h 531"/>
                <a:gd name="T24" fmla="*/ 129 w 856"/>
                <a:gd name="T25" fmla="*/ 530 h 531"/>
                <a:gd name="T26" fmla="*/ 140 w 856"/>
                <a:gd name="T27" fmla="*/ 530 h 531"/>
                <a:gd name="T28" fmla="*/ 140 w 856"/>
                <a:gd name="T29" fmla="*/ 318 h 531"/>
                <a:gd name="T30" fmla="*/ 159 w 856"/>
                <a:gd name="T31" fmla="*/ 304 h 531"/>
                <a:gd name="T32" fmla="*/ 178 w 856"/>
                <a:gd name="T33" fmla="*/ 318 h 531"/>
                <a:gd name="T34" fmla="*/ 178 w 856"/>
                <a:gd name="T35" fmla="*/ 530 h 531"/>
                <a:gd name="T36" fmla="*/ 192 w 856"/>
                <a:gd name="T37" fmla="*/ 530 h 531"/>
                <a:gd name="T38" fmla="*/ 426 w 856"/>
                <a:gd name="T39" fmla="*/ 530 h 531"/>
                <a:gd name="T40" fmla="*/ 426 w 856"/>
                <a:gd name="T41" fmla="*/ 530 h 531"/>
                <a:gd name="T42" fmla="*/ 674 w 856"/>
                <a:gd name="T43" fmla="*/ 530 h 531"/>
                <a:gd name="T44" fmla="*/ 688 w 856"/>
                <a:gd name="T45" fmla="*/ 530 h 531"/>
                <a:gd name="T46" fmla="*/ 688 w 856"/>
                <a:gd name="T47" fmla="*/ 318 h 531"/>
                <a:gd name="T48" fmla="*/ 707 w 856"/>
                <a:gd name="T49" fmla="*/ 304 h 531"/>
                <a:gd name="T50" fmla="*/ 722 w 856"/>
                <a:gd name="T51" fmla="*/ 318 h 531"/>
                <a:gd name="T52" fmla="*/ 722 w 856"/>
                <a:gd name="T53" fmla="*/ 530 h 531"/>
                <a:gd name="T54" fmla="*/ 737 w 856"/>
                <a:gd name="T55" fmla="*/ 530 h 531"/>
                <a:gd name="T56" fmla="*/ 803 w 856"/>
                <a:gd name="T57" fmla="*/ 530 h 531"/>
                <a:gd name="T58" fmla="*/ 855 w 856"/>
                <a:gd name="T59" fmla="*/ 459 h 531"/>
                <a:gd name="T60" fmla="*/ 855 w 856"/>
                <a:gd name="T61" fmla="*/ 422 h 531"/>
                <a:gd name="T62" fmla="*/ 855 w 856"/>
                <a:gd name="T63" fmla="*/ 27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6" h="531">
                  <a:moveTo>
                    <a:pt x="855" y="278"/>
                  </a:moveTo>
                  <a:lnTo>
                    <a:pt x="855" y="278"/>
                  </a:lnTo>
                  <a:cubicBezTo>
                    <a:pt x="855" y="263"/>
                    <a:pt x="855" y="263"/>
                    <a:pt x="855" y="263"/>
                  </a:cubicBezTo>
                  <a:cubicBezTo>
                    <a:pt x="855" y="119"/>
                    <a:pt x="744" y="59"/>
                    <a:pt x="607" y="0"/>
                  </a:cubicBezTo>
                  <a:lnTo>
                    <a:pt x="607" y="0"/>
                  </a:lnTo>
                  <a:cubicBezTo>
                    <a:pt x="574" y="59"/>
                    <a:pt x="503" y="96"/>
                    <a:pt x="418" y="96"/>
                  </a:cubicBezTo>
                  <a:cubicBezTo>
                    <a:pt x="340" y="96"/>
                    <a:pt x="266" y="56"/>
                    <a:pt x="233" y="0"/>
                  </a:cubicBezTo>
                  <a:cubicBezTo>
                    <a:pt x="96" y="37"/>
                    <a:pt x="0" y="133"/>
                    <a:pt x="0" y="263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500"/>
                    <a:pt x="33" y="530"/>
                    <a:pt x="74" y="530"/>
                  </a:cubicBezTo>
                  <a:cubicBezTo>
                    <a:pt x="129" y="530"/>
                    <a:pt x="129" y="530"/>
                    <a:pt x="129" y="530"/>
                  </a:cubicBezTo>
                  <a:cubicBezTo>
                    <a:pt x="137" y="530"/>
                    <a:pt x="140" y="530"/>
                    <a:pt x="140" y="530"/>
                  </a:cubicBezTo>
                  <a:cubicBezTo>
                    <a:pt x="140" y="318"/>
                    <a:pt x="140" y="318"/>
                    <a:pt x="140" y="318"/>
                  </a:cubicBezTo>
                  <a:cubicBezTo>
                    <a:pt x="140" y="311"/>
                    <a:pt x="152" y="304"/>
                    <a:pt x="159" y="304"/>
                  </a:cubicBezTo>
                  <a:cubicBezTo>
                    <a:pt x="170" y="304"/>
                    <a:pt x="178" y="311"/>
                    <a:pt x="178" y="318"/>
                  </a:cubicBezTo>
                  <a:cubicBezTo>
                    <a:pt x="178" y="530"/>
                    <a:pt x="178" y="530"/>
                    <a:pt x="178" y="530"/>
                  </a:cubicBezTo>
                  <a:cubicBezTo>
                    <a:pt x="181" y="530"/>
                    <a:pt x="185" y="530"/>
                    <a:pt x="192" y="530"/>
                  </a:cubicBezTo>
                  <a:cubicBezTo>
                    <a:pt x="426" y="530"/>
                    <a:pt x="426" y="530"/>
                    <a:pt x="426" y="530"/>
                  </a:cubicBezTo>
                  <a:lnTo>
                    <a:pt x="426" y="530"/>
                  </a:lnTo>
                  <a:cubicBezTo>
                    <a:pt x="674" y="530"/>
                    <a:pt x="674" y="530"/>
                    <a:pt x="674" y="530"/>
                  </a:cubicBezTo>
                  <a:cubicBezTo>
                    <a:pt x="681" y="530"/>
                    <a:pt x="685" y="530"/>
                    <a:pt x="688" y="530"/>
                  </a:cubicBezTo>
                  <a:cubicBezTo>
                    <a:pt x="688" y="318"/>
                    <a:pt x="688" y="318"/>
                    <a:pt x="688" y="318"/>
                  </a:cubicBezTo>
                  <a:cubicBezTo>
                    <a:pt x="688" y="311"/>
                    <a:pt x="696" y="304"/>
                    <a:pt x="707" y="304"/>
                  </a:cubicBezTo>
                  <a:cubicBezTo>
                    <a:pt x="714" y="304"/>
                    <a:pt x="722" y="311"/>
                    <a:pt x="722" y="318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5" y="530"/>
                    <a:pt x="729" y="530"/>
                    <a:pt x="737" y="530"/>
                  </a:cubicBezTo>
                  <a:cubicBezTo>
                    <a:pt x="803" y="530"/>
                    <a:pt x="803" y="530"/>
                    <a:pt x="803" y="530"/>
                  </a:cubicBezTo>
                  <a:cubicBezTo>
                    <a:pt x="844" y="530"/>
                    <a:pt x="855" y="492"/>
                    <a:pt x="855" y="459"/>
                  </a:cubicBezTo>
                  <a:cubicBezTo>
                    <a:pt x="855" y="422"/>
                    <a:pt x="855" y="422"/>
                    <a:pt x="855" y="422"/>
                  </a:cubicBezTo>
                  <a:lnTo>
                    <a:pt x="855" y="27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499">
              <a:extLst>
                <a:ext uri="{FF2B5EF4-FFF2-40B4-BE49-F238E27FC236}">
                  <a16:creationId xmlns:a16="http://schemas.microsoft.com/office/drawing/2014/main" id="{0F9C44DB-7AF8-0344-B38C-6507AFE8F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983" y="15226099"/>
              <a:ext cx="1298002" cy="853945"/>
            </a:xfrm>
            <a:custGeom>
              <a:avLst/>
              <a:gdLst>
                <a:gd name="T0" fmla="*/ 481 w 501"/>
                <a:gd name="T1" fmla="*/ 322 h 330"/>
                <a:gd name="T2" fmla="*/ 481 w 501"/>
                <a:gd name="T3" fmla="*/ 322 h 330"/>
                <a:gd name="T4" fmla="*/ 433 w 501"/>
                <a:gd name="T5" fmla="*/ 174 h 330"/>
                <a:gd name="T6" fmla="*/ 248 w 501"/>
                <a:gd name="T7" fmla="*/ 122 h 330"/>
                <a:gd name="T8" fmla="*/ 66 w 501"/>
                <a:gd name="T9" fmla="*/ 211 h 330"/>
                <a:gd name="T10" fmla="*/ 37 w 501"/>
                <a:gd name="T11" fmla="*/ 329 h 330"/>
                <a:gd name="T12" fmla="*/ 107 w 501"/>
                <a:gd name="T13" fmla="*/ 63 h 330"/>
                <a:gd name="T14" fmla="*/ 444 w 501"/>
                <a:gd name="T15" fmla="*/ 96 h 330"/>
                <a:gd name="T16" fmla="*/ 481 w 501"/>
                <a:gd name="T1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330">
                  <a:moveTo>
                    <a:pt x="481" y="322"/>
                  </a:moveTo>
                  <a:lnTo>
                    <a:pt x="481" y="322"/>
                  </a:lnTo>
                  <a:cubicBezTo>
                    <a:pt x="481" y="322"/>
                    <a:pt x="481" y="251"/>
                    <a:pt x="433" y="174"/>
                  </a:cubicBezTo>
                  <a:cubicBezTo>
                    <a:pt x="414" y="133"/>
                    <a:pt x="314" y="122"/>
                    <a:pt x="248" y="122"/>
                  </a:cubicBezTo>
                  <a:cubicBezTo>
                    <a:pt x="189" y="126"/>
                    <a:pt x="96" y="140"/>
                    <a:pt x="66" y="211"/>
                  </a:cubicBezTo>
                  <a:cubicBezTo>
                    <a:pt x="41" y="274"/>
                    <a:pt x="41" y="311"/>
                    <a:pt x="37" y="329"/>
                  </a:cubicBezTo>
                  <a:cubicBezTo>
                    <a:pt x="29" y="285"/>
                    <a:pt x="0" y="129"/>
                    <a:pt x="107" y="63"/>
                  </a:cubicBezTo>
                  <a:cubicBezTo>
                    <a:pt x="207" y="0"/>
                    <a:pt x="370" y="7"/>
                    <a:pt x="444" y="96"/>
                  </a:cubicBezTo>
                  <a:cubicBezTo>
                    <a:pt x="500" y="159"/>
                    <a:pt x="481" y="322"/>
                    <a:pt x="481" y="322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500">
              <a:extLst>
                <a:ext uri="{FF2B5EF4-FFF2-40B4-BE49-F238E27FC236}">
                  <a16:creationId xmlns:a16="http://schemas.microsoft.com/office/drawing/2014/main" id="{6DCFF595-D3B8-E946-BEA1-BCA022B76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18" y="16159749"/>
              <a:ext cx="751475" cy="580682"/>
            </a:xfrm>
            <a:custGeom>
              <a:avLst/>
              <a:gdLst>
                <a:gd name="T0" fmla="*/ 288 w 289"/>
                <a:gd name="T1" fmla="*/ 174 h 223"/>
                <a:gd name="T2" fmla="*/ 288 w 289"/>
                <a:gd name="T3" fmla="*/ 174 h 223"/>
                <a:gd name="T4" fmla="*/ 144 w 289"/>
                <a:gd name="T5" fmla="*/ 222 h 223"/>
                <a:gd name="T6" fmla="*/ 0 w 289"/>
                <a:gd name="T7" fmla="*/ 174 h 223"/>
                <a:gd name="T8" fmla="*/ 0 w 289"/>
                <a:gd name="T9" fmla="*/ 15 h 223"/>
                <a:gd name="T10" fmla="*/ 144 w 289"/>
                <a:gd name="T11" fmla="*/ 0 h 223"/>
                <a:gd name="T12" fmla="*/ 288 w 289"/>
                <a:gd name="T13" fmla="*/ 15 h 223"/>
                <a:gd name="T14" fmla="*/ 288 w 289"/>
                <a:gd name="T15" fmla="*/ 17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223">
                  <a:moveTo>
                    <a:pt x="288" y="174"/>
                  </a:moveTo>
                  <a:lnTo>
                    <a:pt x="288" y="174"/>
                  </a:lnTo>
                  <a:cubicBezTo>
                    <a:pt x="288" y="174"/>
                    <a:pt x="233" y="222"/>
                    <a:pt x="144" y="222"/>
                  </a:cubicBezTo>
                  <a:cubicBezTo>
                    <a:pt x="55" y="222"/>
                    <a:pt x="0" y="174"/>
                    <a:pt x="0" y="1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74" y="0"/>
                    <a:pt x="144" y="0"/>
                  </a:cubicBezTo>
                  <a:cubicBezTo>
                    <a:pt x="222" y="0"/>
                    <a:pt x="288" y="15"/>
                    <a:pt x="288" y="15"/>
                  </a:cubicBezTo>
                  <a:lnTo>
                    <a:pt x="288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501">
              <a:extLst>
                <a:ext uri="{FF2B5EF4-FFF2-40B4-BE49-F238E27FC236}">
                  <a16:creationId xmlns:a16="http://schemas.microsoft.com/office/drawing/2014/main" id="{0049B6DC-BCA7-7A4E-81C4-2DC7DA2EE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18" y="16171132"/>
              <a:ext cx="45544" cy="455439"/>
            </a:xfrm>
            <a:custGeom>
              <a:avLst/>
              <a:gdLst>
                <a:gd name="T0" fmla="*/ 11 w 19"/>
                <a:gd name="T1" fmla="*/ 174 h 175"/>
                <a:gd name="T2" fmla="*/ 11 w 19"/>
                <a:gd name="T3" fmla="*/ 174 h 175"/>
                <a:gd name="T4" fmla="*/ 4 w 19"/>
                <a:gd name="T5" fmla="*/ 174 h 175"/>
                <a:gd name="T6" fmla="*/ 0 w 19"/>
                <a:gd name="T7" fmla="*/ 171 h 175"/>
                <a:gd name="T8" fmla="*/ 0 w 19"/>
                <a:gd name="T9" fmla="*/ 4 h 175"/>
                <a:gd name="T10" fmla="*/ 4 w 19"/>
                <a:gd name="T11" fmla="*/ 0 h 175"/>
                <a:gd name="T12" fmla="*/ 11 w 19"/>
                <a:gd name="T13" fmla="*/ 0 h 175"/>
                <a:gd name="T14" fmla="*/ 18 w 19"/>
                <a:gd name="T15" fmla="*/ 4 h 175"/>
                <a:gd name="T16" fmla="*/ 18 w 19"/>
                <a:gd name="T17" fmla="*/ 171 h 175"/>
                <a:gd name="T18" fmla="*/ 11 w 19"/>
                <a:gd name="T1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75">
                  <a:moveTo>
                    <a:pt x="11" y="174"/>
                  </a:moveTo>
                  <a:lnTo>
                    <a:pt x="11" y="174"/>
                  </a:lnTo>
                  <a:cubicBezTo>
                    <a:pt x="4" y="174"/>
                    <a:pt x="4" y="174"/>
                    <a:pt x="4" y="174"/>
                  </a:cubicBezTo>
                  <a:lnTo>
                    <a:pt x="0" y="171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8" y="0"/>
                    <a:pt x="18" y="4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18" y="171"/>
                    <a:pt x="15" y="174"/>
                    <a:pt x="11" y="17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502">
              <a:extLst>
                <a:ext uri="{FF2B5EF4-FFF2-40B4-BE49-F238E27FC236}">
                  <a16:creationId xmlns:a16="http://schemas.microsoft.com/office/drawing/2014/main" id="{C419E2D7-7368-0C43-88D5-A3AEA224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721" y="16171132"/>
              <a:ext cx="45544" cy="455439"/>
            </a:xfrm>
            <a:custGeom>
              <a:avLst/>
              <a:gdLst>
                <a:gd name="T0" fmla="*/ 11 w 16"/>
                <a:gd name="T1" fmla="*/ 174 h 175"/>
                <a:gd name="T2" fmla="*/ 11 w 16"/>
                <a:gd name="T3" fmla="*/ 174 h 175"/>
                <a:gd name="T4" fmla="*/ 4 w 16"/>
                <a:gd name="T5" fmla="*/ 174 h 175"/>
                <a:gd name="T6" fmla="*/ 0 w 16"/>
                <a:gd name="T7" fmla="*/ 170 h 175"/>
                <a:gd name="T8" fmla="*/ 0 w 16"/>
                <a:gd name="T9" fmla="*/ 3 h 175"/>
                <a:gd name="T10" fmla="*/ 4 w 16"/>
                <a:gd name="T11" fmla="*/ 0 h 175"/>
                <a:gd name="T12" fmla="*/ 11 w 16"/>
                <a:gd name="T13" fmla="*/ 0 h 175"/>
                <a:gd name="T14" fmla="*/ 15 w 16"/>
                <a:gd name="T15" fmla="*/ 3 h 175"/>
                <a:gd name="T16" fmla="*/ 15 w 16"/>
                <a:gd name="T17" fmla="*/ 170 h 175"/>
                <a:gd name="T18" fmla="*/ 11 w 16"/>
                <a:gd name="T1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5">
                  <a:moveTo>
                    <a:pt x="11" y="174"/>
                  </a:moveTo>
                  <a:lnTo>
                    <a:pt x="11" y="174"/>
                  </a:ln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0" y="174"/>
                    <a:pt x="0" y="17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3"/>
                    <a:pt x="15" y="3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74"/>
                    <a:pt x="15" y="174"/>
                    <a:pt x="11" y="17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503">
              <a:extLst>
                <a:ext uri="{FF2B5EF4-FFF2-40B4-BE49-F238E27FC236}">
                  <a16:creationId xmlns:a16="http://schemas.microsoft.com/office/drawing/2014/main" id="{55547539-3585-914A-A6C7-5F041FF79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085" y="15863714"/>
              <a:ext cx="330197" cy="136632"/>
            </a:xfrm>
            <a:custGeom>
              <a:avLst/>
              <a:gdLst>
                <a:gd name="T0" fmla="*/ 7 w 126"/>
                <a:gd name="T1" fmla="*/ 52 h 53"/>
                <a:gd name="T2" fmla="*/ 7 w 126"/>
                <a:gd name="T3" fmla="*/ 52 h 53"/>
                <a:gd name="T4" fmla="*/ 3 w 126"/>
                <a:gd name="T5" fmla="*/ 48 h 53"/>
                <a:gd name="T6" fmla="*/ 3 w 126"/>
                <a:gd name="T7" fmla="*/ 41 h 53"/>
                <a:gd name="T8" fmla="*/ 122 w 126"/>
                <a:gd name="T9" fmla="*/ 41 h 53"/>
                <a:gd name="T10" fmla="*/ 122 w 126"/>
                <a:gd name="T11" fmla="*/ 48 h 53"/>
                <a:gd name="T12" fmla="*/ 114 w 126"/>
                <a:gd name="T13" fmla="*/ 52 h 53"/>
                <a:gd name="T14" fmla="*/ 11 w 126"/>
                <a:gd name="T15" fmla="*/ 52 h 53"/>
                <a:gd name="T16" fmla="*/ 7 w 126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53">
                  <a:moveTo>
                    <a:pt x="7" y="52"/>
                  </a:moveTo>
                  <a:lnTo>
                    <a:pt x="7" y="52"/>
                  </a:lnTo>
                  <a:cubicBezTo>
                    <a:pt x="7" y="52"/>
                    <a:pt x="3" y="52"/>
                    <a:pt x="3" y="48"/>
                  </a:cubicBezTo>
                  <a:cubicBezTo>
                    <a:pt x="0" y="48"/>
                    <a:pt x="0" y="45"/>
                    <a:pt x="3" y="41"/>
                  </a:cubicBezTo>
                  <a:cubicBezTo>
                    <a:pt x="3" y="41"/>
                    <a:pt x="63" y="0"/>
                    <a:pt x="122" y="41"/>
                  </a:cubicBezTo>
                  <a:cubicBezTo>
                    <a:pt x="125" y="45"/>
                    <a:pt x="125" y="48"/>
                    <a:pt x="122" y="48"/>
                  </a:cubicBezTo>
                  <a:cubicBezTo>
                    <a:pt x="122" y="52"/>
                    <a:pt x="118" y="52"/>
                    <a:pt x="114" y="52"/>
                  </a:cubicBezTo>
                  <a:cubicBezTo>
                    <a:pt x="63" y="15"/>
                    <a:pt x="11" y="52"/>
                    <a:pt x="11" y="52"/>
                  </a:cubicBezTo>
                  <a:lnTo>
                    <a:pt x="7" y="52"/>
                  </a:ln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504">
              <a:extLst>
                <a:ext uri="{FF2B5EF4-FFF2-40B4-BE49-F238E27FC236}">
                  <a16:creationId xmlns:a16="http://schemas.microsoft.com/office/drawing/2014/main" id="{BC958163-8B60-C341-81AB-B27843E51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562" y="15932030"/>
              <a:ext cx="113860" cy="125242"/>
            </a:xfrm>
            <a:custGeom>
              <a:avLst/>
              <a:gdLst>
                <a:gd name="T0" fmla="*/ 45 w 46"/>
                <a:gd name="T1" fmla="*/ 26 h 49"/>
                <a:gd name="T2" fmla="*/ 45 w 46"/>
                <a:gd name="T3" fmla="*/ 26 h 49"/>
                <a:gd name="T4" fmla="*/ 23 w 46"/>
                <a:gd name="T5" fmla="*/ 48 h 49"/>
                <a:gd name="T6" fmla="*/ 0 w 46"/>
                <a:gd name="T7" fmla="*/ 26 h 49"/>
                <a:gd name="T8" fmla="*/ 23 w 46"/>
                <a:gd name="T9" fmla="*/ 0 h 49"/>
                <a:gd name="T10" fmla="*/ 45 w 46"/>
                <a:gd name="T11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9">
                  <a:moveTo>
                    <a:pt x="45" y="26"/>
                  </a:moveTo>
                  <a:lnTo>
                    <a:pt x="45" y="26"/>
                  </a:lnTo>
                  <a:cubicBezTo>
                    <a:pt x="45" y="37"/>
                    <a:pt x="37" y="48"/>
                    <a:pt x="23" y="48"/>
                  </a:cubicBezTo>
                  <a:cubicBezTo>
                    <a:pt x="11" y="48"/>
                    <a:pt x="0" y="37"/>
                    <a:pt x="0" y="26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37" y="0"/>
                    <a:pt x="45" y="11"/>
                    <a:pt x="45" y="26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505">
              <a:extLst>
                <a:ext uri="{FF2B5EF4-FFF2-40B4-BE49-F238E27FC236}">
                  <a16:creationId xmlns:a16="http://schemas.microsoft.com/office/drawing/2014/main" id="{C18C0554-D9C6-484E-AC33-0B620A438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384" y="15863714"/>
              <a:ext cx="330197" cy="136632"/>
            </a:xfrm>
            <a:custGeom>
              <a:avLst/>
              <a:gdLst>
                <a:gd name="T0" fmla="*/ 7 w 127"/>
                <a:gd name="T1" fmla="*/ 52 h 53"/>
                <a:gd name="T2" fmla="*/ 7 w 127"/>
                <a:gd name="T3" fmla="*/ 52 h 53"/>
                <a:gd name="T4" fmla="*/ 3 w 127"/>
                <a:gd name="T5" fmla="*/ 48 h 53"/>
                <a:gd name="T6" fmla="*/ 3 w 127"/>
                <a:gd name="T7" fmla="*/ 41 h 53"/>
                <a:gd name="T8" fmla="*/ 122 w 127"/>
                <a:gd name="T9" fmla="*/ 41 h 53"/>
                <a:gd name="T10" fmla="*/ 122 w 127"/>
                <a:gd name="T11" fmla="*/ 48 h 53"/>
                <a:gd name="T12" fmla="*/ 115 w 127"/>
                <a:gd name="T13" fmla="*/ 52 h 53"/>
                <a:gd name="T14" fmla="*/ 11 w 127"/>
                <a:gd name="T15" fmla="*/ 52 h 53"/>
                <a:gd name="T16" fmla="*/ 7 w 127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53">
                  <a:moveTo>
                    <a:pt x="7" y="52"/>
                  </a:moveTo>
                  <a:lnTo>
                    <a:pt x="7" y="52"/>
                  </a:lnTo>
                  <a:cubicBezTo>
                    <a:pt x="3" y="52"/>
                    <a:pt x="3" y="52"/>
                    <a:pt x="3" y="48"/>
                  </a:cubicBezTo>
                  <a:cubicBezTo>
                    <a:pt x="0" y="48"/>
                    <a:pt x="0" y="45"/>
                    <a:pt x="3" y="41"/>
                  </a:cubicBezTo>
                  <a:cubicBezTo>
                    <a:pt x="3" y="41"/>
                    <a:pt x="63" y="0"/>
                    <a:pt x="122" y="41"/>
                  </a:cubicBezTo>
                  <a:cubicBezTo>
                    <a:pt x="126" y="45"/>
                    <a:pt x="126" y="48"/>
                    <a:pt x="122" y="48"/>
                  </a:cubicBezTo>
                  <a:cubicBezTo>
                    <a:pt x="122" y="52"/>
                    <a:pt x="118" y="52"/>
                    <a:pt x="115" y="52"/>
                  </a:cubicBezTo>
                  <a:cubicBezTo>
                    <a:pt x="63" y="15"/>
                    <a:pt x="11" y="52"/>
                    <a:pt x="11" y="52"/>
                  </a:cubicBezTo>
                  <a:lnTo>
                    <a:pt x="7" y="52"/>
                  </a:ln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506">
              <a:extLst>
                <a:ext uri="{FF2B5EF4-FFF2-40B4-BE49-F238E27FC236}">
                  <a16:creationId xmlns:a16="http://schemas.microsoft.com/office/drawing/2014/main" id="{06CA755F-773A-B241-B685-B90AFFF50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472" y="15932030"/>
              <a:ext cx="125249" cy="125242"/>
            </a:xfrm>
            <a:custGeom>
              <a:avLst/>
              <a:gdLst>
                <a:gd name="T0" fmla="*/ 48 w 49"/>
                <a:gd name="T1" fmla="*/ 26 h 49"/>
                <a:gd name="T2" fmla="*/ 48 w 49"/>
                <a:gd name="T3" fmla="*/ 26 h 49"/>
                <a:gd name="T4" fmla="*/ 26 w 49"/>
                <a:gd name="T5" fmla="*/ 48 h 49"/>
                <a:gd name="T6" fmla="*/ 0 w 49"/>
                <a:gd name="T7" fmla="*/ 26 h 49"/>
                <a:gd name="T8" fmla="*/ 26 w 49"/>
                <a:gd name="T9" fmla="*/ 0 h 49"/>
                <a:gd name="T10" fmla="*/ 48 w 49"/>
                <a:gd name="T11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8" y="26"/>
                  </a:moveTo>
                  <a:lnTo>
                    <a:pt x="48" y="26"/>
                  </a:lnTo>
                  <a:cubicBezTo>
                    <a:pt x="48" y="37"/>
                    <a:pt x="37" y="48"/>
                    <a:pt x="26" y="48"/>
                  </a:cubicBezTo>
                  <a:cubicBezTo>
                    <a:pt x="11" y="48"/>
                    <a:pt x="0" y="37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37" y="0"/>
                    <a:pt x="48" y="11"/>
                    <a:pt x="48" y="26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507">
              <a:extLst>
                <a:ext uri="{FF2B5EF4-FFF2-40B4-BE49-F238E27FC236}">
                  <a16:creationId xmlns:a16="http://schemas.microsoft.com/office/drawing/2014/main" id="{C969EC2E-8CE1-1742-81F4-12C03105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842" y="16330536"/>
              <a:ext cx="227720" cy="296036"/>
            </a:xfrm>
            <a:custGeom>
              <a:avLst/>
              <a:gdLst>
                <a:gd name="T0" fmla="*/ 77 w 86"/>
                <a:gd name="T1" fmla="*/ 112 h 113"/>
                <a:gd name="T2" fmla="*/ 77 w 86"/>
                <a:gd name="T3" fmla="*/ 112 h 113"/>
                <a:gd name="T4" fmla="*/ 74 w 86"/>
                <a:gd name="T5" fmla="*/ 108 h 113"/>
                <a:gd name="T6" fmla="*/ 0 w 86"/>
                <a:gd name="T7" fmla="*/ 12 h 113"/>
                <a:gd name="T8" fmla="*/ 3 w 86"/>
                <a:gd name="T9" fmla="*/ 0 h 113"/>
                <a:gd name="T10" fmla="*/ 11 w 86"/>
                <a:gd name="T11" fmla="*/ 4 h 113"/>
                <a:gd name="T12" fmla="*/ 81 w 86"/>
                <a:gd name="T13" fmla="*/ 100 h 113"/>
                <a:gd name="T14" fmla="*/ 81 w 86"/>
                <a:gd name="T15" fmla="*/ 108 h 113"/>
                <a:gd name="T16" fmla="*/ 77 w 86"/>
                <a:gd name="T1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3">
                  <a:moveTo>
                    <a:pt x="77" y="112"/>
                  </a:moveTo>
                  <a:lnTo>
                    <a:pt x="77" y="112"/>
                  </a:lnTo>
                  <a:cubicBezTo>
                    <a:pt x="74" y="112"/>
                    <a:pt x="74" y="108"/>
                    <a:pt x="74" y="10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4"/>
                    <a:pt x="3" y="0"/>
                  </a:cubicBezTo>
                  <a:cubicBezTo>
                    <a:pt x="7" y="0"/>
                    <a:pt x="11" y="0"/>
                    <a:pt x="11" y="4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5" y="104"/>
                    <a:pt x="85" y="108"/>
                    <a:pt x="81" y="108"/>
                  </a:cubicBezTo>
                  <a:lnTo>
                    <a:pt x="77" y="112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508">
              <a:extLst>
                <a:ext uri="{FF2B5EF4-FFF2-40B4-BE49-F238E27FC236}">
                  <a16:creationId xmlns:a16="http://schemas.microsoft.com/office/drawing/2014/main" id="{BEF6E82D-3ED4-A04C-9B2E-2222EE74E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681" y="16080044"/>
              <a:ext cx="250492" cy="148021"/>
            </a:xfrm>
            <a:custGeom>
              <a:avLst/>
              <a:gdLst>
                <a:gd name="T0" fmla="*/ 89 w 98"/>
                <a:gd name="T1" fmla="*/ 56 h 57"/>
                <a:gd name="T2" fmla="*/ 89 w 98"/>
                <a:gd name="T3" fmla="*/ 56 h 57"/>
                <a:gd name="T4" fmla="*/ 89 w 98"/>
                <a:gd name="T5" fmla="*/ 56 h 57"/>
                <a:gd name="T6" fmla="*/ 4 w 98"/>
                <a:gd name="T7" fmla="*/ 11 h 57"/>
                <a:gd name="T8" fmla="*/ 0 w 98"/>
                <a:gd name="T9" fmla="*/ 4 h 57"/>
                <a:gd name="T10" fmla="*/ 12 w 98"/>
                <a:gd name="T11" fmla="*/ 4 h 57"/>
                <a:gd name="T12" fmla="*/ 93 w 98"/>
                <a:gd name="T13" fmla="*/ 45 h 57"/>
                <a:gd name="T14" fmla="*/ 97 w 98"/>
                <a:gd name="T15" fmla="*/ 52 h 57"/>
                <a:gd name="T16" fmla="*/ 89 w 98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7">
                  <a:moveTo>
                    <a:pt x="89" y="56"/>
                  </a:moveTo>
                  <a:lnTo>
                    <a:pt x="89" y="56"/>
                  </a:lnTo>
                  <a:lnTo>
                    <a:pt x="89" y="56"/>
                  </a:lnTo>
                  <a:cubicBezTo>
                    <a:pt x="4" y="11"/>
                    <a:pt x="4" y="11"/>
                    <a:pt x="4" y="11"/>
                  </a:cubicBezTo>
                  <a:cubicBezTo>
                    <a:pt x="0" y="11"/>
                    <a:pt x="0" y="8"/>
                    <a:pt x="0" y="4"/>
                  </a:cubicBezTo>
                  <a:cubicBezTo>
                    <a:pt x="4" y="0"/>
                    <a:pt x="8" y="0"/>
                    <a:pt x="12" y="4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7" y="45"/>
                    <a:pt x="97" y="48"/>
                    <a:pt x="97" y="52"/>
                  </a:cubicBezTo>
                  <a:cubicBezTo>
                    <a:pt x="97" y="56"/>
                    <a:pt x="93" y="56"/>
                    <a:pt x="89" y="5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509">
              <a:extLst>
                <a:ext uri="{FF2B5EF4-FFF2-40B4-BE49-F238E27FC236}">
                  <a16:creationId xmlns:a16="http://schemas.microsoft.com/office/drawing/2014/main" id="{546918D2-2F5E-5040-99DF-E1584879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721" y="16330536"/>
              <a:ext cx="216330" cy="284653"/>
            </a:xfrm>
            <a:custGeom>
              <a:avLst/>
              <a:gdLst>
                <a:gd name="T0" fmla="*/ 7 w 82"/>
                <a:gd name="T1" fmla="*/ 108 h 109"/>
                <a:gd name="T2" fmla="*/ 7 w 82"/>
                <a:gd name="T3" fmla="*/ 108 h 109"/>
                <a:gd name="T4" fmla="*/ 11 w 82"/>
                <a:gd name="T5" fmla="*/ 108 h 109"/>
                <a:gd name="T6" fmla="*/ 81 w 82"/>
                <a:gd name="T7" fmla="*/ 12 h 109"/>
                <a:gd name="T8" fmla="*/ 78 w 82"/>
                <a:gd name="T9" fmla="*/ 4 h 109"/>
                <a:gd name="T10" fmla="*/ 70 w 82"/>
                <a:gd name="T11" fmla="*/ 4 h 109"/>
                <a:gd name="T12" fmla="*/ 4 w 82"/>
                <a:gd name="T13" fmla="*/ 100 h 109"/>
                <a:gd name="T14" fmla="*/ 4 w 82"/>
                <a:gd name="T15" fmla="*/ 108 h 109"/>
                <a:gd name="T16" fmla="*/ 7 w 82"/>
                <a:gd name="T17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09">
                  <a:moveTo>
                    <a:pt x="7" y="108"/>
                  </a:moveTo>
                  <a:lnTo>
                    <a:pt x="7" y="108"/>
                  </a:lnTo>
                  <a:lnTo>
                    <a:pt x="11" y="108"/>
                  </a:lnTo>
                  <a:cubicBezTo>
                    <a:pt x="81" y="12"/>
                    <a:pt x="81" y="12"/>
                    <a:pt x="81" y="12"/>
                  </a:cubicBezTo>
                  <a:cubicBezTo>
                    <a:pt x="81" y="8"/>
                    <a:pt x="81" y="4"/>
                    <a:pt x="78" y="4"/>
                  </a:cubicBezTo>
                  <a:cubicBezTo>
                    <a:pt x="74" y="0"/>
                    <a:pt x="70" y="0"/>
                    <a:pt x="70" y="4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0" y="100"/>
                    <a:pt x="0" y="104"/>
                    <a:pt x="4" y="108"/>
                  </a:cubicBezTo>
                  <a:lnTo>
                    <a:pt x="7" y="10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510">
              <a:extLst>
                <a:ext uri="{FF2B5EF4-FFF2-40B4-BE49-F238E27FC236}">
                  <a16:creationId xmlns:a16="http://schemas.microsoft.com/office/drawing/2014/main" id="{C522E88C-FFE9-E642-82A3-12949B04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721" y="16091434"/>
              <a:ext cx="239102" cy="136632"/>
            </a:xfrm>
            <a:custGeom>
              <a:avLst/>
              <a:gdLst>
                <a:gd name="T0" fmla="*/ 4 w 93"/>
                <a:gd name="T1" fmla="*/ 52 h 53"/>
                <a:gd name="T2" fmla="*/ 4 w 93"/>
                <a:gd name="T3" fmla="*/ 52 h 53"/>
                <a:gd name="T4" fmla="*/ 7 w 93"/>
                <a:gd name="T5" fmla="*/ 52 h 53"/>
                <a:gd name="T6" fmla="*/ 89 w 93"/>
                <a:gd name="T7" fmla="*/ 11 h 53"/>
                <a:gd name="T8" fmla="*/ 92 w 93"/>
                <a:gd name="T9" fmla="*/ 4 h 53"/>
                <a:gd name="T10" fmla="*/ 81 w 93"/>
                <a:gd name="T11" fmla="*/ 0 h 53"/>
                <a:gd name="T12" fmla="*/ 4 w 93"/>
                <a:gd name="T13" fmla="*/ 41 h 53"/>
                <a:gd name="T14" fmla="*/ 4 w 93"/>
                <a:gd name="T15" fmla="*/ 48 h 53"/>
                <a:gd name="T16" fmla="*/ 4 w 93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3">
                  <a:moveTo>
                    <a:pt x="4" y="52"/>
                  </a:moveTo>
                  <a:lnTo>
                    <a:pt x="4" y="52"/>
                  </a:lnTo>
                  <a:cubicBezTo>
                    <a:pt x="7" y="52"/>
                    <a:pt x="7" y="52"/>
                    <a:pt x="7" y="5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92" y="7"/>
                    <a:pt x="92" y="4"/>
                    <a:pt x="92" y="4"/>
                  </a:cubicBezTo>
                  <a:cubicBezTo>
                    <a:pt x="89" y="0"/>
                    <a:pt x="85" y="0"/>
                    <a:pt x="81" y="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0" y="44"/>
                    <a:pt x="4" y="48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F89C9-E156-424F-ADFB-B9F40441F2F9}"/>
              </a:ext>
            </a:extLst>
          </p:cNvPr>
          <p:cNvGrpSpPr/>
          <p:nvPr/>
        </p:nvGrpSpPr>
        <p:grpSpPr>
          <a:xfrm>
            <a:off x="2255980" y="4846834"/>
            <a:ext cx="4770230" cy="6616689"/>
            <a:chOff x="9872030" y="5104740"/>
            <a:chExt cx="4770230" cy="661668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6421E7B-9916-F149-80E2-3A03E68225E7}"/>
                </a:ext>
              </a:extLst>
            </p:cNvPr>
            <p:cNvGrpSpPr/>
            <p:nvPr/>
          </p:nvGrpSpPr>
          <p:grpSpPr>
            <a:xfrm>
              <a:off x="11061612" y="5104740"/>
              <a:ext cx="2231653" cy="2596004"/>
              <a:chOff x="11061612" y="5104740"/>
              <a:chExt cx="2231653" cy="2596004"/>
            </a:xfrm>
          </p:grpSpPr>
          <p:sp>
            <p:nvSpPr>
              <p:cNvPr id="26" name="Freeform 685">
                <a:extLst>
                  <a:ext uri="{FF2B5EF4-FFF2-40B4-BE49-F238E27FC236}">
                    <a16:creationId xmlns:a16="http://schemas.microsoft.com/office/drawing/2014/main" id="{590F140A-3B05-BF48-9B1B-7BB9A47F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4771" y="5104740"/>
                <a:ext cx="888107" cy="1229686"/>
              </a:xfrm>
              <a:custGeom>
                <a:avLst/>
                <a:gdLst>
                  <a:gd name="T0" fmla="*/ 341 w 342"/>
                  <a:gd name="T1" fmla="*/ 274 h 475"/>
                  <a:gd name="T2" fmla="*/ 341 w 342"/>
                  <a:gd name="T3" fmla="*/ 274 h 475"/>
                  <a:gd name="T4" fmla="*/ 171 w 342"/>
                  <a:gd name="T5" fmla="*/ 474 h 475"/>
                  <a:gd name="T6" fmla="*/ 0 w 342"/>
                  <a:gd name="T7" fmla="*/ 274 h 475"/>
                  <a:gd name="T8" fmla="*/ 171 w 342"/>
                  <a:gd name="T9" fmla="*/ 0 h 475"/>
                  <a:gd name="T10" fmla="*/ 341 w 342"/>
                  <a:gd name="T11" fmla="*/ 27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475">
                    <a:moveTo>
                      <a:pt x="341" y="274"/>
                    </a:moveTo>
                    <a:lnTo>
                      <a:pt x="341" y="274"/>
                    </a:lnTo>
                    <a:cubicBezTo>
                      <a:pt x="341" y="385"/>
                      <a:pt x="263" y="474"/>
                      <a:pt x="171" y="474"/>
                    </a:cubicBezTo>
                    <a:cubicBezTo>
                      <a:pt x="74" y="474"/>
                      <a:pt x="0" y="385"/>
                      <a:pt x="0" y="274"/>
                    </a:cubicBezTo>
                    <a:cubicBezTo>
                      <a:pt x="0" y="163"/>
                      <a:pt x="171" y="0"/>
                      <a:pt x="171" y="0"/>
                    </a:cubicBezTo>
                    <a:cubicBezTo>
                      <a:pt x="171" y="0"/>
                      <a:pt x="341" y="163"/>
                      <a:pt x="341" y="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686">
                <a:extLst>
                  <a:ext uri="{FF2B5EF4-FFF2-40B4-BE49-F238E27FC236}">
                    <a16:creationId xmlns:a16="http://schemas.microsoft.com/office/drawing/2014/main" id="{2D887D95-38D7-EF45-A885-59366CFCC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1612" y="6482447"/>
                <a:ext cx="876724" cy="1218297"/>
              </a:xfrm>
              <a:custGeom>
                <a:avLst/>
                <a:gdLst>
                  <a:gd name="T0" fmla="*/ 340 w 341"/>
                  <a:gd name="T1" fmla="*/ 271 h 471"/>
                  <a:gd name="T2" fmla="*/ 340 w 341"/>
                  <a:gd name="T3" fmla="*/ 271 h 471"/>
                  <a:gd name="T4" fmla="*/ 170 w 341"/>
                  <a:gd name="T5" fmla="*/ 470 h 471"/>
                  <a:gd name="T6" fmla="*/ 0 w 341"/>
                  <a:gd name="T7" fmla="*/ 271 h 471"/>
                  <a:gd name="T8" fmla="*/ 170 w 341"/>
                  <a:gd name="T9" fmla="*/ 0 h 471"/>
                  <a:gd name="T10" fmla="*/ 340 w 341"/>
                  <a:gd name="T11" fmla="*/ 2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471">
                    <a:moveTo>
                      <a:pt x="340" y="271"/>
                    </a:moveTo>
                    <a:lnTo>
                      <a:pt x="340" y="271"/>
                    </a:lnTo>
                    <a:cubicBezTo>
                      <a:pt x="340" y="382"/>
                      <a:pt x="266" y="470"/>
                      <a:pt x="170" y="470"/>
                    </a:cubicBezTo>
                    <a:cubicBezTo>
                      <a:pt x="77" y="470"/>
                      <a:pt x="0" y="382"/>
                      <a:pt x="0" y="271"/>
                    </a:cubicBezTo>
                    <a:cubicBezTo>
                      <a:pt x="0" y="163"/>
                      <a:pt x="170" y="0"/>
                      <a:pt x="170" y="0"/>
                    </a:cubicBezTo>
                    <a:cubicBezTo>
                      <a:pt x="170" y="0"/>
                      <a:pt x="340" y="163"/>
                      <a:pt x="340" y="2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687">
                <a:extLst>
                  <a:ext uri="{FF2B5EF4-FFF2-40B4-BE49-F238E27FC236}">
                    <a16:creationId xmlns:a16="http://schemas.microsoft.com/office/drawing/2014/main" id="{DA891795-D6CF-EF48-AA88-1D54C3FDF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6548" y="6482447"/>
                <a:ext cx="876717" cy="1218297"/>
              </a:xfrm>
              <a:custGeom>
                <a:avLst/>
                <a:gdLst>
                  <a:gd name="T0" fmla="*/ 339 w 340"/>
                  <a:gd name="T1" fmla="*/ 271 h 471"/>
                  <a:gd name="T2" fmla="*/ 339 w 340"/>
                  <a:gd name="T3" fmla="*/ 271 h 471"/>
                  <a:gd name="T4" fmla="*/ 170 w 340"/>
                  <a:gd name="T5" fmla="*/ 470 h 471"/>
                  <a:gd name="T6" fmla="*/ 0 w 340"/>
                  <a:gd name="T7" fmla="*/ 271 h 471"/>
                  <a:gd name="T8" fmla="*/ 170 w 340"/>
                  <a:gd name="T9" fmla="*/ 0 h 471"/>
                  <a:gd name="T10" fmla="*/ 339 w 340"/>
                  <a:gd name="T11" fmla="*/ 2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471">
                    <a:moveTo>
                      <a:pt x="339" y="271"/>
                    </a:moveTo>
                    <a:lnTo>
                      <a:pt x="339" y="271"/>
                    </a:lnTo>
                    <a:cubicBezTo>
                      <a:pt x="339" y="382"/>
                      <a:pt x="262" y="470"/>
                      <a:pt x="170" y="470"/>
                    </a:cubicBezTo>
                    <a:cubicBezTo>
                      <a:pt x="77" y="470"/>
                      <a:pt x="0" y="382"/>
                      <a:pt x="0" y="271"/>
                    </a:cubicBezTo>
                    <a:cubicBezTo>
                      <a:pt x="0" y="163"/>
                      <a:pt x="170" y="0"/>
                      <a:pt x="170" y="0"/>
                    </a:cubicBezTo>
                    <a:cubicBezTo>
                      <a:pt x="170" y="0"/>
                      <a:pt x="339" y="163"/>
                      <a:pt x="339" y="2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4" name="Rectángulo 467">
              <a:extLst>
                <a:ext uri="{FF2B5EF4-FFF2-40B4-BE49-F238E27FC236}">
                  <a16:creationId xmlns:a16="http://schemas.microsoft.com/office/drawing/2014/main" id="{A09F5B64-249B-2448-B9DA-4A33481551DF}"/>
                </a:ext>
              </a:extLst>
            </p:cNvPr>
            <p:cNvSpPr/>
            <p:nvPr/>
          </p:nvSpPr>
          <p:spPr>
            <a:xfrm>
              <a:off x="10069687" y="8350906"/>
              <a:ext cx="4374916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DROPLETS</a:t>
              </a:r>
            </a:p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BODY FLUID</a:t>
              </a:r>
            </a:p>
          </p:txBody>
        </p:sp>
        <p:sp>
          <p:nvSpPr>
            <p:cNvPr id="25" name="Rectángulo 466">
              <a:extLst>
                <a:ext uri="{FF2B5EF4-FFF2-40B4-BE49-F238E27FC236}">
                  <a16:creationId xmlns:a16="http://schemas.microsoft.com/office/drawing/2014/main" id="{4092F259-441C-A64E-A284-0D18267087ED}"/>
                </a:ext>
              </a:extLst>
            </p:cNvPr>
            <p:cNvSpPr/>
            <p:nvPr/>
          </p:nvSpPr>
          <p:spPr>
            <a:xfrm>
              <a:off x="9872030" y="10151769"/>
              <a:ext cx="477023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968C04-A62D-0B4C-A0A7-E9824BA538D4}"/>
              </a:ext>
            </a:extLst>
          </p:cNvPr>
          <p:cNvGrpSpPr/>
          <p:nvPr/>
        </p:nvGrpSpPr>
        <p:grpSpPr>
          <a:xfrm>
            <a:off x="17549097" y="4744364"/>
            <a:ext cx="4770230" cy="6719159"/>
            <a:chOff x="15121128" y="5002270"/>
            <a:chExt cx="4770230" cy="67191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4A4502-82B6-064A-9287-81ACA0157B39}"/>
                </a:ext>
              </a:extLst>
            </p:cNvPr>
            <p:cNvGrpSpPr/>
            <p:nvPr/>
          </p:nvGrpSpPr>
          <p:grpSpPr>
            <a:xfrm>
              <a:off x="15422447" y="5002270"/>
              <a:ext cx="3677669" cy="2983127"/>
              <a:chOff x="15422447" y="5002270"/>
              <a:chExt cx="3677669" cy="2983127"/>
            </a:xfrm>
          </p:grpSpPr>
          <p:sp>
            <p:nvSpPr>
              <p:cNvPr id="33" name="Freeform 688">
                <a:extLst>
                  <a:ext uri="{FF2B5EF4-FFF2-40B4-BE49-F238E27FC236}">
                    <a16:creationId xmlns:a16="http://schemas.microsoft.com/office/drawing/2014/main" id="{CF794A31-5E39-3441-AC87-A9B114C95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1254" y="5901759"/>
                <a:ext cx="1502950" cy="1548494"/>
              </a:xfrm>
              <a:custGeom>
                <a:avLst/>
                <a:gdLst>
                  <a:gd name="T0" fmla="*/ 0 w 582"/>
                  <a:gd name="T1" fmla="*/ 212 h 598"/>
                  <a:gd name="T2" fmla="*/ 0 w 582"/>
                  <a:gd name="T3" fmla="*/ 212 h 598"/>
                  <a:gd name="T4" fmla="*/ 507 w 582"/>
                  <a:gd name="T5" fmla="*/ 41 h 598"/>
                  <a:gd name="T6" fmla="*/ 537 w 582"/>
                  <a:gd name="T7" fmla="*/ 197 h 598"/>
                  <a:gd name="T8" fmla="*/ 204 w 582"/>
                  <a:gd name="T9" fmla="*/ 530 h 598"/>
                  <a:gd name="T10" fmla="*/ 0 w 582"/>
                  <a:gd name="T11" fmla="*/ 21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2" h="598">
                    <a:moveTo>
                      <a:pt x="0" y="212"/>
                    </a:moveTo>
                    <a:lnTo>
                      <a:pt x="0" y="212"/>
                    </a:lnTo>
                    <a:cubicBezTo>
                      <a:pt x="0" y="212"/>
                      <a:pt x="437" y="0"/>
                      <a:pt x="507" y="41"/>
                    </a:cubicBezTo>
                    <a:cubicBezTo>
                      <a:pt x="581" y="82"/>
                      <a:pt x="570" y="149"/>
                      <a:pt x="537" y="197"/>
                    </a:cubicBezTo>
                    <a:cubicBezTo>
                      <a:pt x="507" y="245"/>
                      <a:pt x="278" y="467"/>
                      <a:pt x="204" y="530"/>
                    </a:cubicBezTo>
                    <a:cubicBezTo>
                      <a:pt x="130" y="597"/>
                      <a:pt x="189" y="263"/>
                      <a:pt x="0" y="21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689">
                <a:extLst>
                  <a:ext uri="{FF2B5EF4-FFF2-40B4-BE49-F238E27FC236}">
                    <a16:creationId xmlns:a16="http://schemas.microsoft.com/office/drawing/2014/main" id="{E4B3A2D4-D755-C34F-9167-4BA069D8C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2447" y="6505219"/>
                <a:ext cx="330190" cy="204948"/>
              </a:xfrm>
              <a:custGeom>
                <a:avLst/>
                <a:gdLst>
                  <a:gd name="T0" fmla="*/ 40 w 127"/>
                  <a:gd name="T1" fmla="*/ 77 h 78"/>
                  <a:gd name="T2" fmla="*/ 40 w 127"/>
                  <a:gd name="T3" fmla="*/ 77 h 78"/>
                  <a:gd name="T4" fmla="*/ 0 w 127"/>
                  <a:gd name="T5" fmla="*/ 40 h 78"/>
                  <a:gd name="T6" fmla="*/ 33 w 127"/>
                  <a:gd name="T7" fmla="*/ 0 h 78"/>
                  <a:gd name="T8" fmla="*/ 126 w 127"/>
                  <a:gd name="T9" fmla="*/ 33 h 78"/>
                  <a:gd name="T10" fmla="*/ 40 w 127"/>
                  <a:gd name="T11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78">
                    <a:moveTo>
                      <a:pt x="40" y="77"/>
                    </a:moveTo>
                    <a:lnTo>
                      <a:pt x="40" y="77"/>
                    </a:lnTo>
                    <a:cubicBezTo>
                      <a:pt x="22" y="77"/>
                      <a:pt x="3" y="63"/>
                      <a:pt x="0" y="40"/>
                    </a:cubicBezTo>
                    <a:cubicBezTo>
                      <a:pt x="0" y="22"/>
                      <a:pt x="15" y="3"/>
                      <a:pt x="33" y="0"/>
                    </a:cubicBezTo>
                    <a:cubicBezTo>
                      <a:pt x="55" y="0"/>
                      <a:pt x="126" y="33"/>
                      <a:pt x="126" y="33"/>
                    </a:cubicBezTo>
                    <a:cubicBezTo>
                      <a:pt x="126" y="33"/>
                      <a:pt x="63" y="74"/>
                      <a:pt x="40" y="7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690">
                <a:extLst>
                  <a:ext uri="{FF2B5EF4-FFF2-40B4-BE49-F238E27FC236}">
                    <a16:creationId xmlns:a16="http://schemas.microsoft.com/office/drawing/2014/main" id="{6FF97710-D29C-B34C-B9DC-E38BEE84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9570" y="7211150"/>
                <a:ext cx="250492" cy="273264"/>
              </a:xfrm>
              <a:custGeom>
                <a:avLst/>
                <a:gdLst>
                  <a:gd name="T0" fmla="*/ 70 w 97"/>
                  <a:gd name="T1" fmla="*/ 89 h 108"/>
                  <a:gd name="T2" fmla="*/ 70 w 97"/>
                  <a:gd name="T3" fmla="*/ 89 h 108"/>
                  <a:gd name="T4" fmla="*/ 14 w 97"/>
                  <a:gd name="T5" fmla="*/ 96 h 108"/>
                  <a:gd name="T6" fmla="*/ 11 w 97"/>
                  <a:gd name="T7" fmla="*/ 40 h 108"/>
                  <a:gd name="T8" fmla="*/ 96 w 97"/>
                  <a:gd name="T9" fmla="*/ 0 h 108"/>
                  <a:gd name="T10" fmla="*/ 70 w 97"/>
                  <a:gd name="T11" fmla="*/ 8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108">
                    <a:moveTo>
                      <a:pt x="70" y="89"/>
                    </a:moveTo>
                    <a:lnTo>
                      <a:pt x="70" y="89"/>
                    </a:lnTo>
                    <a:cubicBezTo>
                      <a:pt x="55" y="107"/>
                      <a:pt x="33" y="107"/>
                      <a:pt x="14" y="96"/>
                    </a:cubicBezTo>
                    <a:cubicBezTo>
                      <a:pt x="0" y="81"/>
                      <a:pt x="0" y="55"/>
                      <a:pt x="11" y="40"/>
                    </a:cubicBezTo>
                    <a:cubicBezTo>
                      <a:pt x="25" y="26"/>
                      <a:pt x="96" y="0"/>
                      <a:pt x="96" y="0"/>
                    </a:cubicBezTo>
                    <a:cubicBezTo>
                      <a:pt x="96" y="0"/>
                      <a:pt x="81" y="74"/>
                      <a:pt x="70" y="8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691">
                <a:extLst>
                  <a:ext uri="{FF2B5EF4-FFF2-40B4-BE49-F238E27FC236}">
                    <a16:creationId xmlns:a16="http://schemas.microsoft.com/office/drawing/2014/main" id="{8D9FDFCD-8CD3-F34E-9CDA-371D4B365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6601" y="6949269"/>
                <a:ext cx="296036" cy="227720"/>
              </a:xfrm>
              <a:custGeom>
                <a:avLst/>
                <a:gdLst>
                  <a:gd name="T0" fmla="*/ 63 w 115"/>
                  <a:gd name="T1" fmla="*/ 78 h 90"/>
                  <a:gd name="T2" fmla="*/ 63 w 115"/>
                  <a:gd name="T3" fmla="*/ 78 h 90"/>
                  <a:gd name="T4" fmla="*/ 11 w 115"/>
                  <a:gd name="T5" fmla="*/ 67 h 90"/>
                  <a:gd name="T6" fmla="*/ 22 w 115"/>
                  <a:gd name="T7" fmla="*/ 15 h 90"/>
                  <a:gd name="T8" fmla="*/ 114 w 115"/>
                  <a:gd name="T9" fmla="*/ 0 h 90"/>
                  <a:gd name="T10" fmla="*/ 63 w 115"/>
                  <a:gd name="T11" fmla="*/ 7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90">
                    <a:moveTo>
                      <a:pt x="63" y="78"/>
                    </a:moveTo>
                    <a:lnTo>
                      <a:pt x="63" y="78"/>
                    </a:lnTo>
                    <a:cubicBezTo>
                      <a:pt x="44" y="89"/>
                      <a:pt x="22" y="85"/>
                      <a:pt x="11" y="67"/>
                    </a:cubicBezTo>
                    <a:cubicBezTo>
                      <a:pt x="0" y="48"/>
                      <a:pt x="3" y="26"/>
                      <a:pt x="22" y="15"/>
                    </a:cubicBezTo>
                    <a:cubicBezTo>
                      <a:pt x="37" y="4"/>
                      <a:pt x="114" y="0"/>
                      <a:pt x="114" y="0"/>
                    </a:cubicBezTo>
                    <a:cubicBezTo>
                      <a:pt x="114" y="0"/>
                      <a:pt x="77" y="67"/>
                      <a:pt x="63" y="7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692">
                <a:extLst>
                  <a:ext uri="{FF2B5EF4-FFF2-40B4-BE49-F238E27FC236}">
                    <a16:creationId xmlns:a16="http://schemas.microsoft.com/office/drawing/2014/main" id="{4FD2CFFF-3A5F-2B43-8FAF-D3353D6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2520" y="5457709"/>
                <a:ext cx="774247" cy="797019"/>
              </a:xfrm>
              <a:custGeom>
                <a:avLst/>
                <a:gdLst>
                  <a:gd name="T0" fmla="*/ 300 w 301"/>
                  <a:gd name="T1" fmla="*/ 151 h 308"/>
                  <a:gd name="T2" fmla="*/ 300 w 301"/>
                  <a:gd name="T3" fmla="*/ 151 h 308"/>
                  <a:gd name="T4" fmla="*/ 244 w 301"/>
                  <a:gd name="T5" fmla="*/ 129 h 308"/>
                  <a:gd name="T6" fmla="*/ 159 w 301"/>
                  <a:gd name="T7" fmla="*/ 0 h 308"/>
                  <a:gd name="T8" fmla="*/ 0 w 301"/>
                  <a:gd name="T9" fmla="*/ 70 h 308"/>
                  <a:gd name="T10" fmla="*/ 107 w 301"/>
                  <a:gd name="T11" fmla="*/ 222 h 308"/>
                  <a:gd name="T12" fmla="*/ 126 w 301"/>
                  <a:gd name="T13" fmla="*/ 307 h 308"/>
                  <a:gd name="T14" fmla="*/ 300 w 301"/>
                  <a:gd name="T15" fmla="*/ 151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308">
                    <a:moveTo>
                      <a:pt x="300" y="151"/>
                    </a:moveTo>
                    <a:lnTo>
                      <a:pt x="300" y="151"/>
                    </a:lnTo>
                    <a:cubicBezTo>
                      <a:pt x="274" y="140"/>
                      <a:pt x="255" y="136"/>
                      <a:pt x="244" y="129"/>
                    </a:cubicBezTo>
                    <a:cubicBezTo>
                      <a:pt x="207" y="111"/>
                      <a:pt x="159" y="0"/>
                      <a:pt x="159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96" y="185"/>
                      <a:pt x="107" y="222"/>
                    </a:cubicBezTo>
                    <a:cubicBezTo>
                      <a:pt x="115" y="236"/>
                      <a:pt x="118" y="270"/>
                      <a:pt x="126" y="307"/>
                    </a:cubicBezTo>
                    <a:cubicBezTo>
                      <a:pt x="229" y="273"/>
                      <a:pt x="281" y="196"/>
                      <a:pt x="300" y="151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693">
                <a:extLst>
                  <a:ext uri="{FF2B5EF4-FFF2-40B4-BE49-F238E27FC236}">
                    <a16:creationId xmlns:a16="http://schemas.microsoft.com/office/drawing/2014/main" id="{2E54093C-175C-C846-B957-C9F653DF8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1831" y="6300272"/>
                <a:ext cx="500983" cy="671769"/>
              </a:xfrm>
              <a:custGeom>
                <a:avLst/>
                <a:gdLst>
                  <a:gd name="T0" fmla="*/ 144 w 193"/>
                  <a:gd name="T1" fmla="*/ 60 h 260"/>
                  <a:gd name="T2" fmla="*/ 144 w 193"/>
                  <a:gd name="T3" fmla="*/ 60 h 260"/>
                  <a:gd name="T4" fmla="*/ 7 w 193"/>
                  <a:gd name="T5" fmla="*/ 93 h 260"/>
                  <a:gd name="T6" fmla="*/ 70 w 193"/>
                  <a:gd name="T7" fmla="*/ 259 h 260"/>
                  <a:gd name="T8" fmla="*/ 192 w 193"/>
                  <a:gd name="T9" fmla="*/ 126 h 260"/>
                  <a:gd name="T10" fmla="*/ 144 w 193"/>
                  <a:gd name="T11" fmla="*/ 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260">
                    <a:moveTo>
                      <a:pt x="144" y="60"/>
                    </a:moveTo>
                    <a:lnTo>
                      <a:pt x="144" y="60"/>
                    </a:lnTo>
                    <a:cubicBezTo>
                      <a:pt x="104" y="0"/>
                      <a:pt x="26" y="22"/>
                      <a:pt x="7" y="93"/>
                    </a:cubicBezTo>
                    <a:cubicBezTo>
                      <a:pt x="0" y="119"/>
                      <a:pt x="30" y="185"/>
                      <a:pt x="70" y="259"/>
                    </a:cubicBezTo>
                    <a:cubicBezTo>
                      <a:pt x="192" y="126"/>
                      <a:pt x="192" y="126"/>
                      <a:pt x="192" y="126"/>
                    </a:cubicBezTo>
                    <a:cubicBezTo>
                      <a:pt x="174" y="97"/>
                      <a:pt x="155" y="74"/>
                      <a:pt x="144" y="60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694">
                <a:extLst>
                  <a:ext uri="{FF2B5EF4-FFF2-40B4-BE49-F238E27FC236}">
                    <a16:creationId xmlns:a16="http://schemas.microsoft.com/office/drawing/2014/main" id="{1AB306C1-9145-8446-95C5-CFD8F0DF5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2710" y="5844832"/>
                <a:ext cx="1457406" cy="2140565"/>
              </a:xfrm>
              <a:custGeom>
                <a:avLst/>
                <a:gdLst>
                  <a:gd name="T0" fmla="*/ 481 w 563"/>
                  <a:gd name="T1" fmla="*/ 304 h 831"/>
                  <a:gd name="T2" fmla="*/ 481 w 563"/>
                  <a:gd name="T3" fmla="*/ 304 h 831"/>
                  <a:gd name="T4" fmla="*/ 174 w 563"/>
                  <a:gd name="T5" fmla="*/ 0 h 831"/>
                  <a:gd name="T6" fmla="*/ 0 w 563"/>
                  <a:gd name="T7" fmla="*/ 156 h 831"/>
                  <a:gd name="T8" fmla="*/ 33 w 563"/>
                  <a:gd name="T9" fmla="*/ 271 h 831"/>
                  <a:gd name="T10" fmla="*/ 140 w 563"/>
                  <a:gd name="T11" fmla="*/ 130 h 831"/>
                  <a:gd name="T12" fmla="*/ 311 w 563"/>
                  <a:gd name="T13" fmla="*/ 211 h 831"/>
                  <a:gd name="T14" fmla="*/ 274 w 563"/>
                  <a:gd name="T15" fmla="*/ 289 h 831"/>
                  <a:gd name="T16" fmla="*/ 133 w 563"/>
                  <a:gd name="T17" fmla="*/ 507 h 831"/>
                  <a:gd name="T18" fmla="*/ 174 w 563"/>
                  <a:gd name="T19" fmla="*/ 830 h 831"/>
                  <a:gd name="T20" fmla="*/ 559 w 563"/>
                  <a:gd name="T21" fmla="*/ 830 h 831"/>
                  <a:gd name="T22" fmla="*/ 481 w 563"/>
                  <a:gd name="T23" fmla="*/ 304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3" h="831">
                    <a:moveTo>
                      <a:pt x="481" y="304"/>
                    </a:moveTo>
                    <a:lnTo>
                      <a:pt x="481" y="304"/>
                    </a:lnTo>
                    <a:cubicBezTo>
                      <a:pt x="407" y="96"/>
                      <a:pt x="259" y="26"/>
                      <a:pt x="174" y="0"/>
                    </a:cubicBezTo>
                    <a:cubicBezTo>
                      <a:pt x="155" y="45"/>
                      <a:pt x="103" y="122"/>
                      <a:pt x="0" y="156"/>
                    </a:cubicBezTo>
                    <a:cubicBezTo>
                      <a:pt x="11" y="193"/>
                      <a:pt x="18" y="234"/>
                      <a:pt x="33" y="271"/>
                    </a:cubicBezTo>
                    <a:cubicBezTo>
                      <a:pt x="70" y="200"/>
                      <a:pt x="111" y="137"/>
                      <a:pt x="140" y="130"/>
                    </a:cubicBezTo>
                    <a:cubicBezTo>
                      <a:pt x="207" y="119"/>
                      <a:pt x="296" y="148"/>
                      <a:pt x="311" y="211"/>
                    </a:cubicBezTo>
                    <a:cubicBezTo>
                      <a:pt x="274" y="289"/>
                      <a:pt x="274" y="289"/>
                      <a:pt x="274" y="289"/>
                    </a:cubicBezTo>
                    <a:cubicBezTo>
                      <a:pt x="274" y="289"/>
                      <a:pt x="207" y="396"/>
                      <a:pt x="133" y="507"/>
                    </a:cubicBezTo>
                    <a:cubicBezTo>
                      <a:pt x="155" y="619"/>
                      <a:pt x="174" y="752"/>
                      <a:pt x="174" y="830"/>
                    </a:cubicBezTo>
                    <a:cubicBezTo>
                      <a:pt x="559" y="830"/>
                      <a:pt x="559" y="830"/>
                      <a:pt x="559" y="830"/>
                    </a:cubicBezTo>
                    <a:cubicBezTo>
                      <a:pt x="562" y="704"/>
                      <a:pt x="540" y="478"/>
                      <a:pt x="481" y="30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695">
                <a:extLst>
                  <a:ext uri="{FF2B5EF4-FFF2-40B4-BE49-F238E27FC236}">
                    <a16:creationId xmlns:a16="http://schemas.microsoft.com/office/drawing/2014/main" id="{ED64398F-D3BD-C748-9FA3-F1542024B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4007" y="6550763"/>
                <a:ext cx="1070282" cy="1184142"/>
              </a:xfrm>
              <a:custGeom>
                <a:avLst/>
                <a:gdLst>
                  <a:gd name="T0" fmla="*/ 226 w 416"/>
                  <a:gd name="T1" fmla="*/ 455 h 460"/>
                  <a:gd name="T2" fmla="*/ 226 w 416"/>
                  <a:gd name="T3" fmla="*/ 455 h 460"/>
                  <a:gd name="T4" fmla="*/ 415 w 416"/>
                  <a:gd name="T5" fmla="*/ 236 h 460"/>
                  <a:gd name="T6" fmla="*/ 356 w 416"/>
                  <a:gd name="T7" fmla="*/ 62 h 460"/>
                  <a:gd name="T8" fmla="*/ 315 w 416"/>
                  <a:gd name="T9" fmla="*/ 0 h 460"/>
                  <a:gd name="T10" fmla="*/ 230 w 416"/>
                  <a:gd name="T11" fmla="*/ 177 h 460"/>
                  <a:gd name="T12" fmla="*/ 122 w 416"/>
                  <a:gd name="T13" fmla="*/ 29 h 460"/>
                  <a:gd name="T14" fmla="*/ 0 w 416"/>
                  <a:gd name="T15" fmla="*/ 162 h 460"/>
                  <a:gd name="T16" fmla="*/ 226 w 416"/>
                  <a:gd name="T17" fmla="*/ 455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60">
                    <a:moveTo>
                      <a:pt x="226" y="455"/>
                    </a:moveTo>
                    <a:lnTo>
                      <a:pt x="226" y="455"/>
                    </a:lnTo>
                    <a:cubicBezTo>
                      <a:pt x="256" y="459"/>
                      <a:pt x="341" y="348"/>
                      <a:pt x="415" y="236"/>
                    </a:cubicBezTo>
                    <a:cubicBezTo>
                      <a:pt x="400" y="151"/>
                      <a:pt x="378" y="85"/>
                      <a:pt x="356" y="62"/>
                    </a:cubicBezTo>
                    <a:cubicBezTo>
                      <a:pt x="341" y="48"/>
                      <a:pt x="326" y="25"/>
                      <a:pt x="315" y="0"/>
                    </a:cubicBezTo>
                    <a:cubicBezTo>
                      <a:pt x="271" y="85"/>
                      <a:pt x="230" y="177"/>
                      <a:pt x="230" y="177"/>
                    </a:cubicBezTo>
                    <a:cubicBezTo>
                      <a:pt x="230" y="177"/>
                      <a:pt x="171" y="96"/>
                      <a:pt x="122" y="2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71" y="296"/>
                      <a:pt x="185" y="455"/>
                      <a:pt x="226" y="4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696">
                <a:extLst>
                  <a:ext uri="{FF2B5EF4-FFF2-40B4-BE49-F238E27FC236}">
                    <a16:creationId xmlns:a16="http://schemas.microsoft.com/office/drawing/2014/main" id="{9807D0DE-23F0-5846-A6D2-D73BF287F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2415" y="6152250"/>
                <a:ext cx="717313" cy="1001966"/>
              </a:xfrm>
              <a:custGeom>
                <a:avLst/>
                <a:gdLst>
                  <a:gd name="T0" fmla="*/ 100 w 279"/>
                  <a:gd name="T1" fmla="*/ 388 h 389"/>
                  <a:gd name="T2" fmla="*/ 100 w 279"/>
                  <a:gd name="T3" fmla="*/ 388 h 389"/>
                  <a:gd name="T4" fmla="*/ 241 w 279"/>
                  <a:gd name="T5" fmla="*/ 170 h 389"/>
                  <a:gd name="T6" fmla="*/ 278 w 279"/>
                  <a:gd name="T7" fmla="*/ 92 h 389"/>
                  <a:gd name="T8" fmla="*/ 107 w 279"/>
                  <a:gd name="T9" fmla="*/ 11 h 389"/>
                  <a:gd name="T10" fmla="*/ 0 w 279"/>
                  <a:gd name="T11" fmla="*/ 152 h 389"/>
                  <a:gd name="T12" fmla="*/ 41 w 279"/>
                  <a:gd name="T13" fmla="*/ 214 h 389"/>
                  <a:gd name="T14" fmla="*/ 100 w 279"/>
                  <a:gd name="T15" fmla="*/ 38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389">
                    <a:moveTo>
                      <a:pt x="100" y="388"/>
                    </a:moveTo>
                    <a:lnTo>
                      <a:pt x="100" y="388"/>
                    </a:lnTo>
                    <a:cubicBezTo>
                      <a:pt x="174" y="277"/>
                      <a:pt x="241" y="170"/>
                      <a:pt x="241" y="170"/>
                    </a:cubicBezTo>
                    <a:cubicBezTo>
                      <a:pt x="278" y="92"/>
                      <a:pt x="278" y="92"/>
                      <a:pt x="278" y="92"/>
                    </a:cubicBezTo>
                    <a:cubicBezTo>
                      <a:pt x="263" y="29"/>
                      <a:pt x="174" y="0"/>
                      <a:pt x="107" y="11"/>
                    </a:cubicBezTo>
                    <a:cubicBezTo>
                      <a:pt x="78" y="18"/>
                      <a:pt x="37" y="81"/>
                      <a:pt x="0" y="152"/>
                    </a:cubicBezTo>
                    <a:cubicBezTo>
                      <a:pt x="11" y="177"/>
                      <a:pt x="26" y="200"/>
                      <a:pt x="41" y="214"/>
                    </a:cubicBezTo>
                    <a:cubicBezTo>
                      <a:pt x="63" y="237"/>
                      <a:pt x="85" y="303"/>
                      <a:pt x="100" y="38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697">
                <a:extLst>
                  <a:ext uri="{FF2B5EF4-FFF2-40B4-BE49-F238E27FC236}">
                    <a16:creationId xmlns:a16="http://schemas.microsoft.com/office/drawing/2014/main" id="{6FB8C435-92AB-B042-B9B2-60BE55F7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8463" y="5526025"/>
                <a:ext cx="1058900" cy="705931"/>
              </a:xfrm>
              <a:custGeom>
                <a:avLst/>
                <a:gdLst>
                  <a:gd name="T0" fmla="*/ 7 w 408"/>
                  <a:gd name="T1" fmla="*/ 8 h 275"/>
                  <a:gd name="T2" fmla="*/ 7 w 408"/>
                  <a:gd name="T3" fmla="*/ 8 h 275"/>
                  <a:gd name="T4" fmla="*/ 37 w 408"/>
                  <a:gd name="T5" fmla="*/ 145 h 275"/>
                  <a:gd name="T6" fmla="*/ 322 w 408"/>
                  <a:gd name="T7" fmla="*/ 215 h 275"/>
                  <a:gd name="T8" fmla="*/ 407 w 408"/>
                  <a:gd name="T9" fmla="*/ 97 h 275"/>
                  <a:gd name="T10" fmla="*/ 240 w 408"/>
                  <a:gd name="T11" fmla="*/ 8 h 275"/>
                  <a:gd name="T12" fmla="*/ 7 w 408"/>
                  <a:gd name="T13" fmla="*/ 8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8" h="275">
                    <a:moveTo>
                      <a:pt x="7" y="8"/>
                    </a:moveTo>
                    <a:lnTo>
                      <a:pt x="7" y="8"/>
                    </a:lnTo>
                    <a:cubicBezTo>
                      <a:pt x="0" y="52"/>
                      <a:pt x="11" y="100"/>
                      <a:pt x="37" y="145"/>
                    </a:cubicBezTo>
                    <a:cubicBezTo>
                      <a:pt x="100" y="241"/>
                      <a:pt x="226" y="274"/>
                      <a:pt x="322" y="215"/>
                    </a:cubicBezTo>
                    <a:cubicBezTo>
                      <a:pt x="366" y="189"/>
                      <a:pt x="396" y="145"/>
                      <a:pt x="407" y="97"/>
                    </a:cubicBezTo>
                    <a:cubicBezTo>
                      <a:pt x="340" y="93"/>
                      <a:pt x="307" y="0"/>
                      <a:pt x="240" y="8"/>
                    </a:cubicBezTo>
                    <a:cubicBezTo>
                      <a:pt x="189" y="11"/>
                      <a:pt x="66" y="8"/>
                      <a:pt x="7" y="8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698">
                <a:extLst>
                  <a:ext uri="{FF2B5EF4-FFF2-40B4-BE49-F238E27FC236}">
                    <a16:creationId xmlns:a16="http://schemas.microsoft.com/office/drawing/2014/main" id="{C41A78C4-F189-6641-BA00-D389828A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9853" y="5002270"/>
                <a:ext cx="1058893" cy="774247"/>
              </a:xfrm>
              <a:custGeom>
                <a:avLst/>
                <a:gdLst>
                  <a:gd name="T0" fmla="*/ 389 w 412"/>
                  <a:gd name="T1" fmla="*/ 163 h 301"/>
                  <a:gd name="T2" fmla="*/ 389 w 412"/>
                  <a:gd name="T3" fmla="*/ 163 h 301"/>
                  <a:gd name="T4" fmla="*/ 370 w 412"/>
                  <a:gd name="T5" fmla="*/ 133 h 301"/>
                  <a:gd name="T6" fmla="*/ 89 w 412"/>
                  <a:gd name="T7" fmla="*/ 59 h 301"/>
                  <a:gd name="T8" fmla="*/ 0 w 412"/>
                  <a:gd name="T9" fmla="*/ 211 h 301"/>
                  <a:gd name="T10" fmla="*/ 233 w 412"/>
                  <a:gd name="T11" fmla="*/ 211 h 301"/>
                  <a:gd name="T12" fmla="*/ 400 w 412"/>
                  <a:gd name="T13" fmla="*/ 300 h 301"/>
                  <a:gd name="T14" fmla="*/ 389 w 412"/>
                  <a:gd name="T15" fmla="*/ 163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2" h="301">
                    <a:moveTo>
                      <a:pt x="389" y="163"/>
                    </a:moveTo>
                    <a:lnTo>
                      <a:pt x="389" y="163"/>
                    </a:lnTo>
                    <a:cubicBezTo>
                      <a:pt x="382" y="152"/>
                      <a:pt x="378" y="144"/>
                      <a:pt x="370" y="133"/>
                    </a:cubicBezTo>
                    <a:cubicBezTo>
                      <a:pt x="311" y="33"/>
                      <a:pt x="182" y="0"/>
                      <a:pt x="89" y="59"/>
                    </a:cubicBezTo>
                    <a:cubicBezTo>
                      <a:pt x="37" y="92"/>
                      <a:pt x="4" y="148"/>
                      <a:pt x="0" y="211"/>
                    </a:cubicBezTo>
                    <a:cubicBezTo>
                      <a:pt x="59" y="211"/>
                      <a:pt x="182" y="214"/>
                      <a:pt x="233" y="211"/>
                    </a:cubicBezTo>
                    <a:cubicBezTo>
                      <a:pt x="300" y="203"/>
                      <a:pt x="333" y="296"/>
                      <a:pt x="400" y="300"/>
                    </a:cubicBezTo>
                    <a:cubicBezTo>
                      <a:pt x="411" y="255"/>
                      <a:pt x="407" y="207"/>
                      <a:pt x="389" y="163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A3DF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1" name="Rectángulo 469">
              <a:extLst>
                <a:ext uri="{FF2B5EF4-FFF2-40B4-BE49-F238E27FC236}">
                  <a16:creationId xmlns:a16="http://schemas.microsoft.com/office/drawing/2014/main" id="{93CA45C0-22EC-CB49-8193-B375A0230B37}"/>
                </a:ext>
              </a:extLst>
            </p:cNvPr>
            <p:cNvSpPr/>
            <p:nvPr/>
          </p:nvSpPr>
          <p:spPr>
            <a:xfrm>
              <a:off x="15594502" y="8365314"/>
              <a:ext cx="3823483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COUGHS &amp;</a:t>
              </a:r>
            </a:p>
            <a:p>
              <a:pPr algn="ctr"/>
              <a:r>
                <a:rPr lang="es-MX" sz="5000" b="1" dirty="0">
                  <a:solidFill>
                    <a:schemeClr val="accent3"/>
                  </a:solidFill>
                  <a:latin typeface="Montserrat SemiBold" pitchFamily="2" charset="77"/>
                </a:rPr>
                <a:t>SNEEZES</a:t>
              </a:r>
            </a:p>
          </p:txBody>
        </p:sp>
        <p:sp>
          <p:nvSpPr>
            <p:cNvPr id="32" name="Rectángulo 466">
              <a:extLst>
                <a:ext uri="{FF2B5EF4-FFF2-40B4-BE49-F238E27FC236}">
                  <a16:creationId xmlns:a16="http://schemas.microsoft.com/office/drawing/2014/main" id="{49B3A918-3845-5A44-89D8-B12DFAF36CFA}"/>
                </a:ext>
              </a:extLst>
            </p:cNvPr>
            <p:cNvSpPr/>
            <p:nvPr/>
          </p:nvSpPr>
          <p:spPr>
            <a:xfrm>
              <a:off x="15121128" y="10151769"/>
              <a:ext cx="477023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C3918A3-EA4A-3848-99C1-89CA74B659A0}"/>
              </a:ext>
            </a:extLst>
          </p:cNvPr>
          <p:cNvSpPr/>
          <p:nvPr/>
        </p:nvSpPr>
        <p:spPr>
          <a:xfrm>
            <a:off x="15540346" y="7619198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3A7FC458-A442-8346-90E9-6CAE7C2FDF59}"/>
              </a:ext>
            </a:extLst>
          </p:cNvPr>
          <p:cNvSpPr/>
          <p:nvPr/>
        </p:nvSpPr>
        <p:spPr>
          <a:xfrm rot="10800000">
            <a:off x="7681381" y="7619198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267910-236B-214E-822A-650C172F1C69}"/>
              </a:ext>
            </a:extLst>
          </p:cNvPr>
          <p:cNvGrpSpPr/>
          <p:nvPr/>
        </p:nvGrpSpPr>
        <p:grpSpPr>
          <a:xfrm>
            <a:off x="-1" y="1292329"/>
            <a:ext cx="8088923" cy="1650971"/>
            <a:chOff x="9177101" y="9686052"/>
            <a:chExt cx="8088923" cy="1650971"/>
          </a:xfrm>
        </p:grpSpPr>
        <p:sp>
          <p:nvSpPr>
            <p:cNvPr id="49" name="Freeform 282">
              <a:extLst>
                <a:ext uri="{FF2B5EF4-FFF2-40B4-BE49-F238E27FC236}">
                  <a16:creationId xmlns:a16="http://schemas.microsoft.com/office/drawing/2014/main" id="{D0C508E8-6770-3041-BE10-E1A05326B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808892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Rectángulo 455">
              <a:extLst>
                <a:ext uri="{FF2B5EF4-FFF2-40B4-BE49-F238E27FC236}">
                  <a16:creationId xmlns:a16="http://schemas.microsoft.com/office/drawing/2014/main" id="{81C5CD6E-03DA-D141-BF5E-3CC47EC8C4BF}"/>
                </a:ext>
              </a:extLst>
            </p:cNvPr>
            <p:cNvSpPr/>
            <p:nvPr/>
          </p:nvSpPr>
          <p:spPr>
            <a:xfrm>
              <a:off x="10026794" y="10003705"/>
              <a:ext cx="655980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TRANSMISSION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2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7376161" cy="1650971"/>
            <a:chOff x="9177101" y="9686052"/>
            <a:chExt cx="7376161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7376161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563327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PREVENTION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0F1CC4-797E-F248-859A-13780755E898}"/>
              </a:ext>
            </a:extLst>
          </p:cNvPr>
          <p:cNvGrpSpPr/>
          <p:nvPr/>
        </p:nvGrpSpPr>
        <p:grpSpPr>
          <a:xfrm>
            <a:off x="10736505" y="5070423"/>
            <a:ext cx="3041279" cy="2096181"/>
            <a:chOff x="11725214" y="15806780"/>
            <a:chExt cx="2857885" cy="1969778"/>
          </a:xfrm>
        </p:grpSpPr>
        <p:sp>
          <p:nvSpPr>
            <p:cNvPr id="16" name="Freeform 489">
              <a:extLst>
                <a:ext uri="{FF2B5EF4-FFF2-40B4-BE49-F238E27FC236}">
                  <a16:creationId xmlns:a16="http://schemas.microsoft.com/office/drawing/2014/main" id="{88C84782-CB84-BF4B-9D7B-5F867F87A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8078" y="16444395"/>
              <a:ext cx="2095021" cy="1332163"/>
            </a:xfrm>
            <a:custGeom>
              <a:avLst/>
              <a:gdLst>
                <a:gd name="T0" fmla="*/ 795 w 811"/>
                <a:gd name="T1" fmla="*/ 244 h 516"/>
                <a:gd name="T2" fmla="*/ 795 w 811"/>
                <a:gd name="T3" fmla="*/ 244 h 516"/>
                <a:gd name="T4" fmla="*/ 743 w 811"/>
                <a:gd name="T5" fmla="*/ 244 h 516"/>
                <a:gd name="T6" fmla="*/ 662 w 811"/>
                <a:gd name="T7" fmla="*/ 215 h 516"/>
                <a:gd name="T8" fmla="*/ 385 w 811"/>
                <a:gd name="T9" fmla="*/ 19 h 516"/>
                <a:gd name="T10" fmla="*/ 333 w 811"/>
                <a:gd name="T11" fmla="*/ 19 h 516"/>
                <a:gd name="T12" fmla="*/ 352 w 811"/>
                <a:gd name="T13" fmla="*/ 78 h 516"/>
                <a:gd name="T14" fmla="*/ 419 w 811"/>
                <a:gd name="T15" fmla="*/ 144 h 516"/>
                <a:gd name="T16" fmla="*/ 404 w 811"/>
                <a:gd name="T17" fmla="*/ 185 h 516"/>
                <a:gd name="T18" fmla="*/ 104 w 811"/>
                <a:gd name="T19" fmla="*/ 185 h 516"/>
                <a:gd name="T20" fmla="*/ 71 w 811"/>
                <a:gd name="T21" fmla="*/ 211 h 516"/>
                <a:gd name="T22" fmla="*/ 104 w 811"/>
                <a:gd name="T23" fmla="*/ 248 h 516"/>
                <a:gd name="T24" fmla="*/ 345 w 811"/>
                <a:gd name="T25" fmla="*/ 248 h 516"/>
                <a:gd name="T26" fmla="*/ 359 w 811"/>
                <a:gd name="T27" fmla="*/ 263 h 516"/>
                <a:gd name="T28" fmla="*/ 359 w 811"/>
                <a:gd name="T29" fmla="*/ 263 h 516"/>
                <a:gd name="T30" fmla="*/ 345 w 811"/>
                <a:gd name="T31" fmla="*/ 281 h 516"/>
                <a:gd name="T32" fmla="*/ 37 w 811"/>
                <a:gd name="T33" fmla="*/ 281 h 516"/>
                <a:gd name="T34" fmla="*/ 4 w 811"/>
                <a:gd name="T35" fmla="*/ 304 h 516"/>
                <a:gd name="T36" fmla="*/ 37 w 811"/>
                <a:gd name="T37" fmla="*/ 344 h 516"/>
                <a:gd name="T38" fmla="*/ 348 w 811"/>
                <a:gd name="T39" fmla="*/ 344 h 516"/>
                <a:gd name="T40" fmla="*/ 359 w 811"/>
                <a:gd name="T41" fmla="*/ 355 h 516"/>
                <a:gd name="T42" fmla="*/ 359 w 811"/>
                <a:gd name="T43" fmla="*/ 355 h 516"/>
                <a:gd name="T44" fmla="*/ 348 w 811"/>
                <a:gd name="T45" fmla="*/ 366 h 516"/>
                <a:gd name="T46" fmla="*/ 104 w 811"/>
                <a:gd name="T47" fmla="*/ 366 h 516"/>
                <a:gd name="T48" fmla="*/ 71 w 811"/>
                <a:gd name="T49" fmla="*/ 392 h 516"/>
                <a:gd name="T50" fmla="*/ 104 w 811"/>
                <a:gd name="T51" fmla="*/ 433 h 516"/>
                <a:gd name="T52" fmla="*/ 348 w 811"/>
                <a:gd name="T53" fmla="*/ 433 h 516"/>
                <a:gd name="T54" fmla="*/ 359 w 811"/>
                <a:gd name="T55" fmla="*/ 444 h 516"/>
                <a:gd name="T56" fmla="*/ 359 w 811"/>
                <a:gd name="T57" fmla="*/ 444 h 516"/>
                <a:gd name="T58" fmla="*/ 348 w 811"/>
                <a:gd name="T59" fmla="*/ 455 h 516"/>
                <a:gd name="T60" fmla="*/ 230 w 811"/>
                <a:gd name="T61" fmla="*/ 455 h 516"/>
                <a:gd name="T62" fmla="*/ 200 w 811"/>
                <a:gd name="T63" fmla="*/ 481 h 516"/>
                <a:gd name="T64" fmla="*/ 230 w 811"/>
                <a:gd name="T65" fmla="*/ 511 h 516"/>
                <a:gd name="T66" fmla="*/ 430 w 811"/>
                <a:gd name="T67" fmla="*/ 515 h 516"/>
                <a:gd name="T68" fmla="*/ 471 w 811"/>
                <a:gd name="T69" fmla="*/ 515 h 516"/>
                <a:gd name="T70" fmla="*/ 548 w 811"/>
                <a:gd name="T71" fmla="*/ 515 h 516"/>
                <a:gd name="T72" fmla="*/ 673 w 811"/>
                <a:gd name="T73" fmla="*/ 496 h 516"/>
                <a:gd name="T74" fmla="*/ 714 w 811"/>
                <a:gd name="T75" fmla="*/ 489 h 516"/>
                <a:gd name="T76" fmla="*/ 795 w 811"/>
                <a:gd name="T77" fmla="*/ 489 h 516"/>
                <a:gd name="T78" fmla="*/ 810 w 811"/>
                <a:gd name="T79" fmla="*/ 478 h 516"/>
                <a:gd name="T80" fmla="*/ 810 w 811"/>
                <a:gd name="T81" fmla="*/ 255 h 516"/>
                <a:gd name="T82" fmla="*/ 795 w 811"/>
                <a:gd name="T83" fmla="*/ 2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516">
                  <a:moveTo>
                    <a:pt x="795" y="244"/>
                  </a:moveTo>
                  <a:lnTo>
                    <a:pt x="795" y="244"/>
                  </a:lnTo>
                  <a:cubicBezTo>
                    <a:pt x="743" y="244"/>
                    <a:pt x="743" y="244"/>
                    <a:pt x="743" y="244"/>
                  </a:cubicBezTo>
                  <a:cubicBezTo>
                    <a:pt x="714" y="244"/>
                    <a:pt x="684" y="233"/>
                    <a:pt x="662" y="215"/>
                  </a:cubicBezTo>
                  <a:cubicBezTo>
                    <a:pt x="567" y="137"/>
                    <a:pt x="385" y="19"/>
                    <a:pt x="385" y="19"/>
                  </a:cubicBezTo>
                  <a:cubicBezTo>
                    <a:pt x="371" y="4"/>
                    <a:pt x="345" y="0"/>
                    <a:pt x="333" y="19"/>
                  </a:cubicBezTo>
                  <a:cubicBezTo>
                    <a:pt x="319" y="41"/>
                    <a:pt x="330" y="59"/>
                    <a:pt x="352" y="78"/>
                  </a:cubicBezTo>
                  <a:cubicBezTo>
                    <a:pt x="352" y="78"/>
                    <a:pt x="400" y="122"/>
                    <a:pt x="419" y="144"/>
                  </a:cubicBezTo>
                  <a:cubicBezTo>
                    <a:pt x="433" y="159"/>
                    <a:pt x="422" y="185"/>
                    <a:pt x="404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89" y="185"/>
                    <a:pt x="74" y="196"/>
                    <a:pt x="71" y="211"/>
                  </a:cubicBezTo>
                  <a:cubicBezTo>
                    <a:pt x="67" y="230"/>
                    <a:pt x="82" y="248"/>
                    <a:pt x="10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52" y="248"/>
                    <a:pt x="359" y="255"/>
                    <a:pt x="359" y="263"/>
                  </a:cubicBezTo>
                  <a:lnTo>
                    <a:pt x="359" y="263"/>
                  </a:lnTo>
                  <a:cubicBezTo>
                    <a:pt x="359" y="274"/>
                    <a:pt x="352" y="281"/>
                    <a:pt x="345" y="281"/>
                  </a:cubicBezTo>
                  <a:cubicBezTo>
                    <a:pt x="37" y="281"/>
                    <a:pt x="37" y="281"/>
                    <a:pt x="37" y="281"/>
                  </a:cubicBezTo>
                  <a:cubicBezTo>
                    <a:pt x="23" y="281"/>
                    <a:pt x="8" y="289"/>
                    <a:pt x="4" y="304"/>
                  </a:cubicBezTo>
                  <a:cubicBezTo>
                    <a:pt x="0" y="326"/>
                    <a:pt x="19" y="344"/>
                    <a:pt x="37" y="344"/>
                  </a:cubicBezTo>
                  <a:cubicBezTo>
                    <a:pt x="348" y="344"/>
                    <a:pt x="348" y="344"/>
                    <a:pt x="348" y="344"/>
                  </a:cubicBezTo>
                  <a:cubicBezTo>
                    <a:pt x="356" y="344"/>
                    <a:pt x="359" y="348"/>
                    <a:pt x="359" y="355"/>
                  </a:cubicBezTo>
                  <a:lnTo>
                    <a:pt x="359" y="355"/>
                  </a:lnTo>
                  <a:cubicBezTo>
                    <a:pt x="359" y="363"/>
                    <a:pt x="356" y="366"/>
                    <a:pt x="348" y="366"/>
                  </a:cubicBezTo>
                  <a:cubicBezTo>
                    <a:pt x="104" y="366"/>
                    <a:pt x="104" y="366"/>
                    <a:pt x="104" y="366"/>
                  </a:cubicBezTo>
                  <a:cubicBezTo>
                    <a:pt x="89" y="366"/>
                    <a:pt x="74" y="378"/>
                    <a:pt x="71" y="392"/>
                  </a:cubicBezTo>
                  <a:cubicBezTo>
                    <a:pt x="67" y="415"/>
                    <a:pt x="82" y="433"/>
                    <a:pt x="104" y="433"/>
                  </a:cubicBezTo>
                  <a:cubicBezTo>
                    <a:pt x="348" y="433"/>
                    <a:pt x="348" y="433"/>
                    <a:pt x="348" y="433"/>
                  </a:cubicBezTo>
                  <a:cubicBezTo>
                    <a:pt x="356" y="433"/>
                    <a:pt x="359" y="437"/>
                    <a:pt x="359" y="444"/>
                  </a:cubicBezTo>
                  <a:lnTo>
                    <a:pt x="359" y="444"/>
                  </a:lnTo>
                  <a:cubicBezTo>
                    <a:pt x="359" y="448"/>
                    <a:pt x="356" y="455"/>
                    <a:pt x="348" y="455"/>
                  </a:cubicBezTo>
                  <a:cubicBezTo>
                    <a:pt x="230" y="455"/>
                    <a:pt x="230" y="455"/>
                    <a:pt x="230" y="455"/>
                  </a:cubicBezTo>
                  <a:cubicBezTo>
                    <a:pt x="215" y="455"/>
                    <a:pt x="200" y="466"/>
                    <a:pt x="200" y="481"/>
                  </a:cubicBezTo>
                  <a:cubicBezTo>
                    <a:pt x="197" y="500"/>
                    <a:pt x="211" y="511"/>
                    <a:pt x="230" y="511"/>
                  </a:cubicBezTo>
                  <a:cubicBezTo>
                    <a:pt x="430" y="515"/>
                    <a:pt x="430" y="515"/>
                    <a:pt x="430" y="515"/>
                  </a:cubicBezTo>
                  <a:cubicBezTo>
                    <a:pt x="471" y="515"/>
                    <a:pt x="471" y="515"/>
                    <a:pt x="471" y="515"/>
                  </a:cubicBezTo>
                  <a:cubicBezTo>
                    <a:pt x="548" y="515"/>
                    <a:pt x="548" y="515"/>
                    <a:pt x="548" y="515"/>
                  </a:cubicBezTo>
                  <a:cubicBezTo>
                    <a:pt x="567" y="515"/>
                    <a:pt x="633" y="507"/>
                    <a:pt x="673" y="496"/>
                  </a:cubicBezTo>
                  <a:cubicBezTo>
                    <a:pt x="688" y="492"/>
                    <a:pt x="699" y="489"/>
                    <a:pt x="714" y="489"/>
                  </a:cubicBezTo>
                  <a:cubicBezTo>
                    <a:pt x="795" y="489"/>
                    <a:pt x="795" y="489"/>
                    <a:pt x="795" y="489"/>
                  </a:cubicBezTo>
                  <a:cubicBezTo>
                    <a:pt x="803" y="489"/>
                    <a:pt x="810" y="485"/>
                    <a:pt x="810" y="478"/>
                  </a:cubicBezTo>
                  <a:cubicBezTo>
                    <a:pt x="810" y="255"/>
                    <a:pt x="810" y="255"/>
                    <a:pt x="810" y="255"/>
                  </a:cubicBezTo>
                  <a:cubicBezTo>
                    <a:pt x="810" y="248"/>
                    <a:pt x="803" y="244"/>
                    <a:pt x="795" y="244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490">
              <a:extLst>
                <a:ext uri="{FF2B5EF4-FFF2-40B4-BE49-F238E27FC236}">
                  <a16:creationId xmlns:a16="http://schemas.microsoft.com/office/drawing/2014/main" id="{7C07E239-BF57-194B-8168-D2B66B1D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2430" y="16262220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30 w 60"/>
                <a:gd name="T5" fmla="*/ 85 h 86"/>
                <a:gd name="T6" fmla="*/ 0 w 60"/>
                <a:gd name="T7" fmla="*/ 48 h 86"/>
                <a:gd name="T8" fmla="*/ 30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70"/>
                    <a:pt x="44" y="85"/>
                    <a:pt x="30" y="85"/>
                  </a:cubicBezTo>
                  <a:cubicBezTo>
                    <a:pt x="11" y="85"/>
                    <a:pt x="0" y="70"/>
                    <a:pt x="0" y="48"/>
                  </a:cubicBezTo>
                  <a:cubicBezTo>
                    <a:pt x="0" y="29"/>
                    <a:pt x="30" y="0"/>
                    <a:pt x="30" y="0"/>
                  </a:cubicBezTo>
                  <a:cubicBezTo>
                    <a:pt x="30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91">
              <a:extLst>
                <a:ext uri="{FF2B5EF4-FFF2-40B4-BE49-F238E27FC236}">
                  <a16:creationId xmlns:a16="http://schemas.microsoft.com/office/drawing/2014/main" id="{B7216F70-3404-5540-877F-E7CF96537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2430" y="16581027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30 w 60"/>
                <a:gd name="T5" fmla="*/ 85 h 86"/>
                <a:gd name="T6" fmla="*/ 0 w 60"/>
                <a:gd name="T7" fmla="*/ 48 h 86"/>
                <a:gd name="T8" fmla="*/ 30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66"/>
                    <a:pt x="44" y="85"/>
                    <a:pt x="30" y="85"/>
                  </a:cubicBezTo>
                  <a:cubicBezTo>
                    <a:pt x="11" y="85"/>
                    <a:pt x="0" y="66"/>
                    <a:pt x="0" y="48"/>
                  </a:cubicBezTo>
                  <a:cubicBezTo>
                    <a:pt x="0" y="29"/>
                    <a:pt x="30" y="0"/>
                    <a:pt x="30" y="0"/>
                  </a:cubicBezTo>
                  <a:cubicBezTo>
                    <a:pt x="30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492">
              <a:extLst>
                <a:ext uri="{FF2B5EF4-FFF2-40B4-BE49-F238E27FC236}">
                  <a16:creationId xmlns:a16="http://schemas.microsoft.com/office/drawing/2014/main" id="{C207C3DA-2A18-C541-A8A6-5BDEC0D7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0149" y="16262220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29 w 60"/>
                <a:gd name="T5" fmla="*/ 85 h 86"/>
                <a:gd name="T6" fmla="*/ 0 w 60"/>
                <a:gd name="T7" fmla="*/ 48 h 86"/>
                <a:gd name="T8" fmla="*/ 29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70"/>
                    <a:pt x="48" y="85"/>
                    <a:pt x="29" y="85"/>
                  </a:cubicBezTo>
                  <a:cubicBezTo>
                    <a:pt x="15" y="85"/>
                    <a:pt x="0" y="70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493">
              <a:extLst>
                <a:ext uri="{FF2B5EF4-FFF2-40B4-BE49-F238E27FC236}">
                  <a16:creationId xmlns:a16="http://schemas.microsoft.com/office/drawing/2014/main" id="{C559EA4C-2517-9042-82A5-90D6D25A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0149" y="16581027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29 w 60"/>
                <a:gd name="T5" fmla="*/ 85 h 86"/>
                <a:gd name="T6" fmla="*/ 0 w 60"/>
                <a:gd name="T7" fmla="*/ 48 h 86"/>
                <a:gd name="T8" fmla="*/ 29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66"/>
                    <a:pt x="48" y="85"/>
                    <a:pt x="29" y="85"/>
                  </a:cubicBezTo>
                  <a:cubicBezTo>
                    <a:pt x="15" y="85"/>
                    <a:pt x="0" y="66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494">
              <a:extLst>
                <a:ext uri="{FF2B5EF4-FFF2-40B4-BE49-F238E27FC236}">
                  <a16:creationId xmlns:a16="http://schemas.microsoft.com/office/drawing/2014/main" id="{93CFC13A-D754-FB43-84EB-B730E0821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3812" y="15920640"/>
              <a:ext cx="352969" cy="284653"/>
            </a:xfrm>
            <a:custGeom>
              <a:avLst/>
              <a:gdLst>
                <a:gd name="T0" fmla="*/ 122 w 138"/>
                <a:gd name="T1" fmla="*/ 108 h 109"/>
                <a:gd name="T2" fmla="*/ 122 w 138"/>
                <a:gd name="T3" fmla="*/ 108 h 109"/>
                <a:gd name="T4" fmla="*/ 15 w 138"/>
                <a:gd name="T5" fmla="*/ 108 h 109"/>
                <a:gd name="T6" fmla="*/ 0 w 138"/>
                <a:gd name="T7" fmla="*/ 93 h 109"/>
                <a:gd name="T8" fmla="*/ 0 w 138"/>
                <a:gd name="T9" fmla="*/ 15 h 109"/>
                <a:gd name="T10" fmla="*/ 15 w 138"/>
                <a:gd name="T11" fmla="*/ 0 h 109"/>
                <a:gd name="T12" fmla="*/ 122 w 138"/>
                <a:gd name="T13" fmla="*/ 0 h 109"/>
                <a:gd name="T14" fmla="*/ 137 w 138"/>
                <a:gd name="T15" fmla="*/ 15 h 109"/>
                <a:gd name="T16" fmla="*/ 137 w 138"/>
                <a:gd name="T17" fmla="*/ 93 h 109"/>
                <a:gd name="T18" fmla="*/ 122 w 138"/>
                <a:gd name="T1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09">
                  <a:moveTo>
                    <a:pt x="122" y="108"/>
                  </a:moveTo>
                  <a:lnTo>
                    <a:pt x="122" y="108"/>
                  </a:lnTo>
                  <a:cubicBezTo>
                    <a:pt x="15" y="108"/>
                    <a:pt x="15" y="108"/>
                    <a:pt x="15" y="108"/>
                  </a:cubicBezTo>
                  <a:cubicBezTo>
                    <a:pt x="7" y="108"/>
                    <a:pt x="0" y="100"/>
                    <a:pt x="0" y="9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7" y="0"/>
                    <a:pt x="1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7" y="8"/>
                    <a:pt x="137" y="15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37" y="100"/>
                    <a:pt x="129" y="108"/>
                    <a:pt x="122" y="10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495">
              <a:extLst>
                <a:ext uri="{FF2B5EF4-FFF2-40B4-BE49-F238E27FC236}">
                  <a16:creationId xmlns:a16="http://schemas.microsoft.com/office/drawing/2014/main" id="{2700F0B1-68C7-C842-A85F-E9FFB7A9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214" y="15806780"/>
              <a:ext cx="1616809" cy="637615"/>
            </a:xfrm>
            <a:custGeom>
              <a:avLst/>
              <a:gdLst>
                <a:gd name="T0" fmla="*/ 63 w 626"/>
                <a:gd name="T1" fmla="*/ 244 h 245"/>
                <a:gd name="T2" fmla="*/ 63 w 626"/>
                <a:gd name="T3" fmla="*/ 244 h 245"/>
                <a:gd name="T4" fmla="*/ 15 w 626"/>
                <a:gd name="T5" fmla="*/ 211 h 245"/>
                <a:gd name="T6" fmla="*/ 37 w 626"/>
                <a:gd name="T7" fmla="*/ 141 h 245"/>
                <a:gd name="T8" fmla="*/ 326 w 626"/>
                <a:gd name="T9" fmla="*/ 4 h 245"/>
                <a:gd name="T10" fmla="*/ 348 w 626"/>
                <a:gd name="T11" fmla="*/ 0 h 245"/>
                <a:gd name="T12" fmla="*/ 574 w 626"/>
                <a:gd name="T13" fmla="*/ 0 h 245"/>
                <a:gd name="T14" fmla="*/ 625 w 626"/>
                <a:gd name="T15" fmla="*/ 52 h 245"/>
                <a:gd name="T16" fmla="*/ 574 w 626"/>
                <a:gd name="T17" fmla="*/ 107 h 245"/>
                <a:gd name="T18" fmla="*/ 359 w 626"/>
                <a:gd name="T19" fmla="*/ 107 h 245"/>
                <a:gd name="T20" fmla="*/ 85 w 626"/>
                <a:gd name="T21" fmla="*/ 237 h 245"/>
                <a:gd name="T22" fmla="*/ 63 w 626"/>
                <a:gd name="T23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6" h="245">
                  <a:moveTo>
                    <a:pt x="63" y="244"/>
                  </a:moveTo>
                  <a:lnTo>
                    <a:pt x="63" y="244"/>
                  </a:lnTo>
                  <a:cubicBezTo>
                    <a:pt x="41" y="244"/>
                    <a:pt x="22" y="233"/>
                    <a:pt x="15" y="211"/>
                  </a:cubicBezTo>
                  <a:cubicBezTo>
                    <a:pt x="0" y="185"/>
                    <a:pt x="11" y="155"/>
                    <a:pt x="37" y="141"/>
                  </a:cubicBezTo>
                  <a:cubicBezTo>
                    <a:pt x="326" y="4"/>
                    <a:pt x="326" y="4"/>
                    <a:pt x="326" y="4"/>
                  </a:cubicBezTo>
                  <a:cubicBezTo>
                    <a:pt x="333" y="0"/>
                    <a:pt x="340" y="0"/>
                    <a:pt x="348" y="0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603" y="0"/>
                    <a:pt x="625" y="22"/>
                    <a:pt x="625" y="52"/>
                  </a:cubicBezTo>
                  <a:cubicBezTo>
                    <a:pt x="625" y="81"/>
                    <a:pt x="603" y="107"/>
                    <a:pt x="574" y="107"/>
                  </a:cubicBezTo>
                  <a:cubicBezTo>
                    <a:pt x="359" y="107"/>
                    <a:pt x="359" y="107"/>
                    <a:pt x="359" y="10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78" y="241"/>
                    <a:pt x="70" y="244"/>
                    <a:pt x="63" y="2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DD0680-140A-1048-BB1B-F940124A0581}"/>
              </a:ext>
            </a:extLst>
          </p:cNvPr>
          <p:cNvGrpSpPr/>
          <p:nvPr/>
        </p:nvGrpSpPr>
        <p:grpSpPr>
          <a:xfrm>
            <a:off x="4213124" y="4419600"/>
            <a:ext cx="2350627" cy="3259371"/>
            <a:chOff x="6783698" y="15226099"/>
            <a:chExt cx="2208881" cy="3062826"/>
          </a:xfrm>
        </p:grpSpPr>
        <p:sp>
          <p:nvSpPr>
            <p:cNvPr id="23" name="Freeform 496">
              <a:extLst>
                <a:ext uri="{FF2B5EF4-FFF2-40B4-BE49-F238E27FC236}">
                  <a16:creationId xmlns:a16="http://schemas.microsoft.com/office/drawing/2014/main" id="{09183D3B-E178-2D40-B2B2-70E27E06C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667" y="17628538"/>
              <a:ext cx="1639581" cy="660387"/>
            </a:xfrm>
            <a:custGeom>
              <a:avLst/>
              <a:gdLst>
                <a:gd name="T0" fmla="*/ 622 w 634"/>
                <a:gd name="T1" fmla="*/ 256 h 257"/>
                <a:gd name="T2" fmla="*/ 0 w 634"/>
                <a:gd name="T3" fmla="*/ 256 h 257"/>
                <a:gd name="T4" fmla="*/ 0 w 634"/>
                <a:gd name="T5" fmla="*/ 0 h 257"/>
                <a:gd name="T6" fmla="*/ 633 w 634"/>
                <a:gd name="T7" fmla="*/ 0 h 257"/>
                <a:gd name="T8" fmla="*/ 622 w 634"/>
                <a:gd name="T9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4" h="257">
                  <a:moveTo>
                    <a:pt x="622" y="256"/>
                  </a:moveTo>
                  <a:lnTo>
                    <a:pt x="0" y="256"/>
                  </a:lnTo>
                  <a:lnTo>
                    <a:pt x="0" y="0"/>
                  </a:lnTo>
                  <a:lnTo>
                    <a:pt x="633" y="0"/>
                  </a:lnTo>
                  <a:lnTo>
                    <a:pt x="622" y="2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497">
              <a:extLst>
                <a:ext uri="{FF2B5EF4-FFF2-40B4-BE49-F238E27FC236}">
                  <a16:creationId xmlns:a16="http://schemas.microsoft.com/office/drawing/2014/main" id="{B71C8ADD-92E6-7A45-A208-419044E61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453" y="15431047"/>
              <a:ext cx="1149988" cy="2186109"/>
            </a:xfrm>
            <a:custGeom>
              <a:avLst/>
              <a:gdLst>
                <a:gd name="T0" fmla="*/ 314 w 445"/>
                <a:gd name="T1" fmla="*/ 518 h 845"/>
                <a:gd name="T2" fmla="*/ 314 w 445"/>
                <a:gd name="T3" fmla="*/ 518 h 845"/>
                <a:gd name="T4" fmla="*/ 314 w 445"/>
                <a:gd name="T5" fmla="*/ 481 h 845"/>
                <a:gd name="T6" fmla="*/ 444 w 445"/>
                <a:gd name="T7" fmla="*/ 251 h 845"/>
                <a:gd name="T8" fmla="*/ 222 w 445"/>
                <a:gd name="T9" fmla="*/ 0 h 845"/>
                <a:gd name="T10" fmla="*/ 0 w 445"/>
                <a:gd name="T11" fmla="*/ 251 h 845"/>
                <a:gd name="T12" fmla="*/ 129 w 445"/>
                <a:gd name="T13" fmla="*/ 481 h 845"/>
                <a:gd name="T14" fmla="*/ 129 w 445"/>
                <a:gd name="T15" fmla="*/ 522 h 845"/>
                <a:gd name="T16" fmla="*/ 103 w 445"/>
                <a:gd name="T17" fmla="*/ 555 h 845"/>
                <a:gd name="T18" fmla="*/ 22 w 445"/>
                <a:gd name="T19" fmla="*/ 581 h 845"/>
                <a:gd name="T20" fmla="*/ 103 w 445"/>
                <a:gd name="T21" fmla="*/ 710 h 845"/>
                <a:gd name="T22" fmla="*/ 129 w 445"/>
                <a:gd name="T23" fmla="*/ 718 h 845"/>
                <a:gd name="T24" fmla="*/ 129 w 445"/>
                <a:gd name="T25" fmla="*/ 744 h 845"/>
                <a:gd name="T26" fmla="*/ 222 w 445"/>
                <a:gd name="T27" fmla="*/ 844 h 845"/>
                <a:gd name="T28" fmla="*/ 314 w 445"/>
                <a:gd name="T29" fmla="*/ 744 h 845"/>
                <a:gd name="T30" fmla="*/ 314 w 445"/>
                <a:gd name="T31" fmla="*/ 714 h 845"/>
                <a:gd name="T32" fmla="*/ 329 w 445"/>
                <a:gd name="T33" fmla="*/ 714 h 845"/>
                <a:gd name="T34" fmla="*/ 426 w 445"/>
                <a:gd name="T35" fmla="*/ 618 h 845"/>
                <a:gd name="T36" fmla="*/ 411 w 445"/>
                <a:gd name="T37" fmla="*/ 581 h 845"/>
                <a:gd name="T38" fmla="*/ 340 w 445"/>
                <a:gd name="T39" fmla="*/ 555 h 845"/>
                <a:gd name="T40" fmla="*/ 314 w 445"/>
                <a:gd name="T41" fmla="*/ 518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5" h="845">
                  <a:moveTo>
                    <a:pt x="314" y="518"/>
                  </a:moveTo>
                  <a:lnTo>
                    <a:pt x="314" y="518"/>
                  </a:lnTo>
                  <a:cubicBezTo>
                    <a:pt x="314" y="481"/>
                    <a:pt x="314" y="481"/>
                    <a:pt x="314" y="481"/>
                  </a:cubicBezTo>
                  <a:cubicBezTo>
                    <a:pt x="403" y="444"/>
                    <a:pt x="444" y="355"/>
                    <a:pt x="444" y="251"/>
                  </a:cubicBezTo>
                  <a:cubicBezTo>
                    <a:pt x="444" y="111"/>
                    <a:pt x="355" y="0"/>
                    <a:pt x="222" y="0"/>
                  </a:cubicBezTo>
                  <a:cubicBezTo>
                    <a:pt x="89" y="0"/>
                    <a:pt x="0" y="111"/>
                    <a:pt x="0" y="251"/>
                  </a:cubicBezTo>
                  <a:cubicBezTo>
                    <a:pt x="0" y="355"/>
                    <a:pt x="40" y="444"/>
                    <a:pt x="129" y="481"/>
                  </a:cubicBezTo>
                  <a:cubicBezTo>
                    <a:pt x="129" y="522"/>
                    <a:pt x="129" y="522"/>
                    <a:pt x="129" y="522"/>
                  </a:cubicBezTo>
                  <a:cubicBezTo>
                    <a:pt x="129" y="536"/>
                    <a:pt x="118" y="551"/>
                    <a:pt x="103" y="555"/>
                  </a:cubicBezTo>
                  <a:cubicBezTo>
                    <a:pt x="22" y="581"/>
                    <a:pt x="22" y="581"/>
                    <a:pt x="22" y="581"/>
                  </a:cubicBezTo>
                  <a:cubicBezTo>
                    <a:pt x="103" y="710"/>
                    <a:pt x="103" y="710"/>
                    <a:pt x="103" y="710"/>
                  </a:cubicBezTo>
                  <a:cubicBezTo>
                    <a:pt x="103" y="710"/>
                    <a:pt x="115" y="714"/>
                    <a:pt x="129" y="718"/>
                  </a:cubicBezTo>
                  <a:cubicBezTo>
                    <a:pt x="129" y="744"/>
                    <a:pt x="129" y="744"/>
                    <a:pt x="129" y="744"/>
                  </a:cubicBezTo>
                  <a:cubicBezTo>
                    <a:pt x="129" y="799"/>
                    <a:pt x="170" y="844"/>
                    <a:pt x="222" y="844"/>
                  </a:cubicBezTo>
                  <a:cubicBezTo>
                    <a:pt x="274" y="844"/>
                    <a:pt x="314" y="799"/>
                    <a:pt x="314" y="744"/>
                  </a:cubicBezTo>
                  <a:cubicBezTo>
                    <a:pt x="314" y="714"/>
                    <a:pt x="314" y="714"/>
                    <a:pt x="314" y="714"/>
                  </a:cubicBezTo>
                  <a:cubicBezTo>
                    <a:pt x="322" y="714"/>
                    <a:pt x="326" y="714"/>
                    <a:pt x="329" y="714"/>
                  </a:cubicBezTo>
                  <a:cubicBezTo>
                    <a:pt x="407" y="699"/>
                    <a:pt x="426" y="618"/>
                    <a:pt x="426" y="618"/>
                  </a:cubicBezTo>
                  <a:cubicBezTo>
                    <a:pt x="411" y="581"/>
                    <a:pt x="411" y="581"/>
                    <a:pt x="411" y="581"/>
                  </a:cubicBezTo>
                  <a:cubicBezTo>
                    <a:pt x="340" y="555"/>
                    <a:pt x="340" y="555"/>
                    <a:pt x="340" y="555"/>
                  </a:cubicBezTo>
                  <a:cubicBezTo>
                    <a:pt x="326" y="547"/>
                    <a:pt x="314" y="533"/>
                    <a:pt x="314" y="518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98">
              <a:extLst>
                <a:ext uri="{FF2B5EF4-FFF2-40B4-BE49-F238E27FC236}">
                  <a16:creationId xmlns:a16="http://schemas.microsoft.com/office/drawing/2014/main" id="{A738EEBE-8FB3-1449-90E9-6B9DA327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698" y="16922607"/>
              <a:ext cx="2208881" cy="1366318"/>
            </a:xfrm>
            <a:custGeom>
              <a:avLst/>
              <a:gdLst>
                <a:gd name="T0" fmla="*/ 855 w 856"/>
                <a:gd name="T1" fmla="*/ 278 h 531"/>
                <a:gd name="T2" fmla="*/ 855 w 856"/>
                <a:gd name="T3" fmla="*/ 278 h 531"/>
                <a:gd name="T4" fmla="*/ 855 w 856"/>
                <a:gd name="T5" fmla="*/ 263 h 531"/>
                <a:gd name="T6" fmla="*/ 607 w 856"/>
                <a:gd name="T7" fmla="*/ 0 h 531"/>
                <a:gd name="T8" fmla="*/ 607 w 856"/>
                <a:gd name="T9" fmla="*/ 0 h 531"/>
                <a:gd name="T10" fmla="*/ 418 w 856"/>
                <a:gd name="T11" fmla="*/ 96 h 531"/>
                <a:gd name="T12" fmla="*/ 233 w 856"/>
                <a:gd name="T13" fmla="*/ 0 h 531"/>
                <a:gd name="T14" fmla="*/ 0 w 856"/>
                <a:gd name="T15" fmla="*/ 263 h 531"/>
                <a:gd name="T16" fmla="*/ 0 w 856"/>
                <a:gd name="T17" fmla="*/ 278 h 531"/>
                <a:gd name="T18" fmla="*/ 0 w 856"/>
                <a:gd name="T19" fmla="*/ 433 h 531"/>
                <a:gd name="T20" fmla="*/ 0 w 856"/>
                <a:gd name="T21" fmla="*/ 467 h 531"/>
                <a:gd name="T22" fmla="*/ 74 w 856"/>
                <a:gd name="T23" fmla="*/ 530 h 531"/>
                <a:gd name="T24" fmla="*/ 129 w 856"/>
                <a:gd name="T25" fmla="*/ 530 h 531"/>
                <a:gd name="T26" fmla="*/ 140 w 856"/>
                <a:gd name="T27" fmla="*/ 530 h 531"/>
                <a:gd name="T28" fmla="*/ 140 w 856"/>
                <a:gd name="T29" fmla="*/ 318 h 531"/>
                <a:gd name="T30" fmla="*/ 159 w 856"/>
                <a:gd name="T31" fmla="*/ 304 h 531"/>
                <a:gd name="T32" fmla="*/ 178 w 856"/>
                <a:gd name="T33" fmla="*/ 318 h 531"/>
                <a:gd name="T34" fmla="*/ 178 w 856"/>
                <a:gd name="T35" fmla="*/ 530 h 531"/>
                <a:gd name="T36" fmla="*/ 192 w 856"/>
                <a:gd name="T37" fmla="*/ 530 h 531"/>
                <a:gd name="T38" fmla="*/ 426 w 856"/>
                <a:gd name="T39" fmla="*/ 530 h 531"/>
                <a:gd name="T40" fmla="*/ 426 w 856"/>
                <a:gd name="T41" fmla="*/ 530 h 531"/>
                <a:gd name="T42" fmla="*/ 674 w 856"/>
                <a:gd name="T43" fmla="*/ 530 h 531"/>
                <a:gd name="T44" fmla="*/ 688 w 856"/>
                <a:gd name="T45" fmla="*/ 530 h 531"/>
                <a:gd name="T46" fmla="*/ 688 w 856"/>
                <a:gd name="T47" fmla="*/ 318 h 531"/>
                <a:gd name="T48" fmla="*/ 707 w 856"/>
                <a:gd name="T49" fmla="*/ 304 h 531"/>
                <a:gd name="T50" fmla="*/ 722 w 856"/>
                <a:gd name="T51" fmla="*/ 318 h 531"/>
                <a:gd name="T52" fmla="*/ 722 w 856"/>
                <a:gd name="T53" fmla="*/ 530 h 531"/>
                <a:gd name="T54" fmla="*/ 737 w 856"/>
                <a:gd name="T55" fmla="*/ 530 h 531"/>
                <a:gd name="T56" fmla="*/ 803 w 856"/>
                <a:gd name="T57" fmla="*/ 530 h 531"/>
                <a:gd name="T58" fmla="*/ 855 w 856"/>
                <a:gd name="T59" fmla="*/ 459 h 531"/>
                <a:gd name="T60" fmla="*/ 855 w 856"/>
                <a:gd name="T61" fmla="*/ 422 h 531"/>
                <a:gd name="T62" fmla="*/ 855 w 856"/>
                <a:gd name="T63" fmla="*/ 27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6" h="531">
                  <a:moveTo>
                    <a:pt x="855" y="278"/>
                  </a:moveTo>
                  <a:lnTo>
                    <a:pt x="855" y="278"/>
                  </a:lnTo>
                  <a:cubicBezTo>
                    <a:pt x="855" y="263"/>
                    <a:pt x="855" y="263"/>
                    <a:pt x="855" y="263"/>
                  </a:cubicBezTo>
                  <a:cubicBezTo>
                    <a:pt x="855" y="119"/>
                    <a:pt x="744" y="59"/>
                    <a:pt x="607" y="0"/>
                  </a:cubicBezTo>
                  <a:lnTo>
                    <a:pt x="607" y="0"/>
                  </a:lnTo>
                  <a:cubicBezTo>
                    <a:pt x="574" y="59"/>
                    <a:pt x="503" y="96"/>
                    <a:pt x="418" y="96"/>
                  </a:cubicBezTo>
                  <a:cubicBezTo>
                    <a:pt x="340" y="96"/>
                    <a:pt x="266" y="56"/>
                    <a:pt x="233" y="0"/>
                  </a:cubicBezTo>
                  <a:cubicBezTo>
                    <a:pt x="96" y="37"/>
                    <a:pt x="0" y="133"/>
                    <a:pt x="0" y="263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500"/>
                    <a:pt x="33" y="530"/>
                    <a:pt x="74" y="530"/>
                  </a:cubicBezTo>
                  <a:cubicBezTo>
                    <a:pt x="129" y="530"/>
                    <a:pt x="129" y="530"/>
                    <a:pt x="129" y="530"/>
                  </a:cubicBezTo>
                  <a:cubicBezTo>
                    <a:pt x="137" y="530"/>
                    <a:pt x="140" y="530"/>
                    <a:pt x="140" y="530"/>
                  </a:cubicBezTo>
                  <a:cubicBezTo>
                    <a:pt x="140" y="318"/>
                    <a:pt x="140" y="318"/>
                    <a:pt x="140" y="318"/>
                  </a:cubicBezTo>
                  <a:cubicBezTo>
                    <a:pt x="140" y="311"/>
                    <a:pt x="152" y="304"/>
                    <a:pt x="159" y="304"/>
                  </a:cubicBezTo>
                  <a:cubicBezTo>
                    <a:pt x="170" y="304"/>
                    <a:pt x="178" y="311"/>
                    <a:pt x="178" y="318"/>
                  </a:cubicBezTo>
                  <a:cubicBezTo>
                    <a:pt x="178" y="530"/>
                    <a:pt x="178" y="530"/>
                    <a:pt x="178" y="530"/>
                  </a:cubicBezTo>
                  <a:cubicBezTo>
                    <a:pt x="181" y="530"/>
                    <a:pt x="185" y="530"/>
                    <a:pt x="192" y="530"/>
                  </a:cubicBezTo>
                  <a:cubicBezTo>
                    <a:pt x="426" y="530"/>
                    <a:pt x="426" y="530"/>
                    <a:pt x="426" y="530"/>
                  </a:cubicBezTo>
                  <a:lnTo>
                    <a:pt x="426" y="530"/>
                  </a:lnTo>
                  <a:cubicBezTo>
                    <a:pt x="674" y="530"/>
                    <a:pt x="674" y="530"/>
                    <a:pt x="674" y="530"/>
                  </a:cubicBezTo>
                  <a:cubicBezTo>
                    <a:pt x="681" y="530"/>
                    <a:pt x="685" y="530"/>
                    <a:pt x="688" y="530"/>
                  </a:cubicBezTo>
                  <a:cubicBezTo>
                    <a:pt x="688" y="318"/>
                    <a:pt x="688" y="318"/>
                    <a:pt x="688" y="318"/>
                  </a:cubicBezTo>
                  <a:cubicBezTo>
                    <a:pt x="688" y="311"/>
                    <a:pt x="696" y="304"/>
                    <a:pt x="707" y="304"/>
                  </a:cubicBezTo>
                  <a:cubicBezTo>
                    <a:pt x="714" y="304"/>
                    <a:pt x="722" y="311"/>
                    <a:pt x="722" y="318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5" y="530"/>
                    <a:pt x="729" y="530"/>
                    <a:pt x="737" y="530"/>
                  </a:cubicBezTo>
                  <a:cubicBezTo>
                    <a:pt x="803" y="530"/>
                    <a:pt x="803" y="530"/>
                    <a:pt x="803" y="530"/>
                  </a:cubicBezTo>
                  <a:cubicBezTo>
                    <a:pt x="844" y="530"/>
                    <a:pt x="855" y="492"/>
                    <a:pt x="855" y="459"/>
                  </a:cubicBezTo>
                  <a:cubicBezTo>
                    <a:pt x="855" y="422"/>
                    <a:pt x="855" y="422"/>
                    <a:pt x="855" y="422"/>
                  </a:cubicBezTo>
                  <a:lnTo>
                    <a:pt x="855" y="27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99">
              <a:extLst>
                <a:ext uri="{FF2B5EF4-FFF2-40B4-BE49-F238E27FC236}">
                  <a16:creationId xmlns:a16="http://schemas.microsoft.com/office/drawing/2014/main" id="{B1168E21-2651-AF4E-9FBC-2FC36309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983" y="15226099"/>
              <a:ext cx="1298002" cy="853945"/>
            </a:xfrm>
            <a:custGeom>
              <a:avLst/>
              <a:gdLst>
                <a:gd name="T0" fmla="*/ 481 w 501"/>
                <a:gd name="T1" fmla="*/ 322 h 330"/>
                <a:gd name="T2" fmla="*/ 481 w 501"/>
                <a:gd name="T3" fmla="*/ 322 h 330"/>
                <a:gd name="T4" fmla="*/ 433 w 501"/>
                <a:gd name="T5" fmla="*/ 174 h 330"/>
                <a:gd name="T6" fmla="*/ 248 w 501"/>
                <a:gd name="T7" fmla="*/ 122 h 330"/>
                <a:gd name="T8" fmla="*/ 66 w 501"/>
                <a:gd name="T9" fmla="*/ 211 h 330"/>
                <a:gd name="T10" fmla="*/ 37 w 501"/>
                <a:gd name="T11" fmla="*/ 329 h 330"/>
                <a:gd name="T12" fmla="*/ 107 w 501"/>
                <a:gd name="T13" fmla="*/ 63 h 330"/>
                <a:gd name="T14" fmla="*/ 444 w 501"/>
                <a:gd name="T15" fmla="*/ 96 h 330"/>
                <a:gd name="T16" fmla="*/ 481 w 501"/>
                <a:gd name="T1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330">
                  <a:moveTo>
                    <a:pt x="481" y="322"/>
                  </a:moveTo>
                  <a:lnTo>
                    <a:pt x="481" y="322"/>
                  </a:lnTo>
                  <a:cubicBezTo>
                    <a:pt x="481" y="322"/>
                    <a:pt x="481" y="251"/>
                    <a:pt x="433" y="174"/>
                  </a:cubicBezTo>
                  <a:cubicBezTo>
                    <a:pt x="414" y="133"/>
                    <a:pt x="314" y="122"/>
                    <a:pt x="248" y="122"/>
                  </a:cubicBezTo>
                  <a:cubicBezTo>
                    <a:pt x="189" y="126"/>
                    <a:pt x="96" y="140"/>
                    <a:pt x="66" y="211"/>
                  </a:cubicBezTo>
                  <a:cubicBezTo>
                    <a:pt x="41" y="274"/>
                    <a:pt x="41" y="311"/>
                    <a:pt x="37" y="329"/>
                  </a:cubicBezTo>
                  <a:cubicBezTo>
                    <a:pt x="29" y="285"/>
                    <a:pt x="0" y="129"/>
                    <a:pt x="107" y="63"/>
                  </a:cubicBezTo>
                  <a:cubicBezTo>
                    <a:pt x="207" y="0"/>
                    <a:pt x="370" y="7"/>
                    <a:pt x="444" y="96"/>
                  </a:cubicBezTo>
                  <a:cubicBezTo>
                    <a:pt x="500" y="159"/>
                    <a:pt x="481" y="322"/>
                    <a:pt x="481" y="322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500">
              <a:extLst>
                <a:ext uri="{FF2B5EF4-FFF2-40B4-BE49-F238E27FC236}">
                  <a16:creationId xmlns:a16="http://schemas.microsoft.com/office/drawing/2014/main" id="{8A8840C1-AED3-004E-B083-2C9F0485F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18" y="16159749"/>
              <a:ext cx="751475" cy="580682"/>
            </a:xfrm>
            <a:custGeom>
              <a:avLst/>
              <a:gdLst>
                <a:gd name="T0" fmla="*/ 288 w 289"/>
                <a:gd name="T1" fmla="*/ 174 h 223"/>
                <a:gd name="T2" fmla="*/ 288 w 289"/>
                <a:gd name="T3" fmla="*/ 174 h 223"/>
                <a:gd name="T4" fmla="*/ 144 w 289"/>
                <a:gd name="T5" fmla="*/ 222 h 223"/>
                <a:gd name="T6" fmla="*/ 0 w 289"/>
                <a:gd name="T7" fmla="*/ 174 h 223"/>
                <a:gd name="T8" fmla="*/ 0 w 289"/>
                <a:gd name="T9" fmla="*/ 15 h 223"/>
                <a:gd name="T10" fmla="*/ 144 w 289"/>
                <a:gd name="T11" fmla="*/ 0 h 223"/>
                <a:gd name="T12" fmla="*/ 288 w 289"/>
                <a:gd name="T13" fmla="*/ 15 h 223"/>
                <a:gd name="T14" fmla="*/ 288 w 289"/>
                <a:gd name="T15" fmla="*/ 17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223">
                  <a:moveTo>
                    <a:pt x="288" y="174"/>
                  </a:moveTo>
                  <a:lnTo>
                    <a:pt x="288" y="174"/>
                  </a:lnTo>
                  <a:cubicBezTo>
                    <a:pt x="288" y="174"/>
                    <a:pt x="233" y="222"/>
                    <a:pt x="144" y="222"/>
                  </a:cubicBezTo>
                  <a:cubicBezTo>
                    <a:pt x="55" y="222"/>
                    <a:pt x="0" y="174"/>
                    <a:pt x="0" y="1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74" y="0"/>
                    <a:pt x="144" y="0"/>
                  </a:cubicBezTo>
                  <a:cubicBezTo>
                    <a:pt x="222" y="0"/>
                    <a:pt x="288" y="15"/>
                    <a:pt x="288" y="15"/>
                  </a:cubicBezTo>
                  <a:lnTo>
                    <a:pt x="288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501">
              <a:extLst>
                <a:ext uri="{FF2B5EF4-FFF2-40B4-BE49-F238E27FC236}">
                  <a16:creationId xmlns:a16="http://schemas.microsoft.com/office/drawing/2014/main" id="{A8C3E861-16A7-9045-9DB4-4E76BAA5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18" y="16171132"/>
              <a:ext cx="45544" cy="455439"/>
            </a:xfrm>
            <a:custGeom>
              <a:avLst/>
              <a:gdLst>
                <a:gd name="T0" fmla="*/ 11 w 19"/>
                <a:gd name="T1" fmla="*/ 174 h 175"/>
                <a:gd name="T2" fmla="*/ 11 w 19"/>
                <a:gd name="T3" fmla="*/ 174 h 175"/>
                <a:gd name="T4" fmla="*/ 4 w 19"/>
                <a:gd name="T5" fmla="*/ 174 h 175"/>
                <a:gd name="T6" fmla="*/ 0 w 19"/>
                <a:gd name="T7" fmla="*/ 171 h 175"/>
                <a:gd name="T8" fmla="*/ 0 w 19"/>
                <a:gd name="T9" fmla="*/ 4 h 175"/>
                <a:gd name="T10" fmla="*/ 4 w 19"/>
                <a:gd name="T11" fmla="*/ 0 h 175"/>
                <a:gd name="T12" fmla="*/ 11 w 19"/>
                <a:gd name="T13" fmla="*/ 0 h 175"/>
                <a:gd name="T14" fmla="*/ 18 w 19"/>
                <a:gd name="T15" fmla="*/ 4 h 175"/>
                <a:gd name="T16" fmla="*/ 18 w 19"/>
                <a:gd name="T17" fmla="*/ 171 h 175"/>
                <a:gd name="T18" fmla="*/ 11 w 19"/>
                <a:gd name="T1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75">
                  <a:moveTo>
                    <a:pt x="11" y="174"/>
                  </a:moveTo>
                  <a:lnTo>
                    <a:pt x="11" y="174"/>
                  </a:lnTo>
                  <a:cubicBezTo>
                    <a:pt x="4" y="174"/>
                    <a:pt x="4" y="174"/>
                    <a:pt x="4" y="174"/>
                  </a:cubicBezTo>
                  <a:lnTo>
                    <a:pt x="0" y="171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8" y="0"/>
                    <a:pt x="18" y="4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18" y="171"/>
                    <a:pt x="15" y="174"/>
                    <a:pt x="11" y="17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502">
              <a:extLst>
                <a:ext uri="{FF2B5EF4-FFF2-40B4-BE49-F238E27FC236}">
                  <a16:creationId xmlns:a16="http://schemas.microsoft.com/office/drawing/2014/main" id="{40DD5380-6F88-2A48-A49E-C159F10F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721" y="16171132"/>
              <a:ext cx="45544" cy="455439"/>
            </a:xfrm>
            <a:custGeom>
              <a:avLst/>
              <a:gdLst>
                <a:gd name="T0" fmla="*/ 11 w 16"/>
                <a:gd name="T1" fmla="*/ 174 h 175"/>
                <a:gd name="T2" fmla="*/ 11 w 16"/>
                <a:gd name="T3" fmla="*/ 174 h 175"/>
                <a:gd name="T4" fmla="*/ 4 w 16"/>
                <a:gd name="T5" fmla="*/ 174 h 175"/>
                <a:gd name="T6" fmla="*/ 0 w 16"/>
                <a:gd name="T7" fmla="*/ 170 h 175"/>
                <a:gd name="T8" fmla="*/ 0 w 16"/>
                <a:gd name="T9" fmla="*/ 3 h 175"/>
                <a:gd name="T10" fmla="*/ 4 w 16"/>
                <a:gd name="T11" fmla="*/ 0 h 175"/>
                <a:gd name="T12" fmla="*/ 11 w 16"/>
                <a:gd name="T13" fmla="*/ 0 h 175"/>
                <a:gd name="T14" fmla="*/ 15 w 16"/>
                <a:gd name="T15" fmla="*/ 3 h 175"/>
                <a:gd name="T16" fmla="*/ 15 w 16"/>
                <a:gd name="T17" fmla="*/ 170 h 175"/>
                <a:gd name="T18" fmla="*/ 11 w 16"/>
                <a:gd name="T1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5">
                  <a:moveTo>
                    <a:pt x="11" y="174"/>
                  </a:moveTo>
                  <a:lnTo>
                    <a:pt x="11" y="174"/>
                  </a:ln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0" y="174"/>
                    <a:pt x="0" y="17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3"/>
                    <a:pt x="15" y="3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74"/>
                    <a:pt x="15" y="174"/>
                    <a:pt x="11" y="17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503">
              <a:extLst>
                <a:ext uri="{FF2B5EF4-FFF2-40B4-BE49-F238E27FC236}">
                  <a16:creationId xmlns:a16="http://schemas.microsoft.com/office/drawing/2014/main" id="{E60FFD1A-5A70-AE46-A470-12684A54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085" y="15863714"/>
              <a:ext cx="330197" cy="136632"/>
            </a:xfrm>
            <a:custGeom>
              <a:avLst/>
              <a:gdLst>
                <a:gd name="T0" fmla="*/ 7 w 126"/>
                <a:gd name="T1" fmla="*/ 52 h 53"/>
                <a:gd name="T2" fmla="*/ 7 w 126"/>
                <a:gd name="T3" fmla="*/ 52 h 53"/>
                <a:gd name="T4" fmla="*/ 3 w 126"/>
                <a:gd name="T5" fmla="*/ 48 h 53"/>
                <a:gd name="T6" fmla="*/ 3 w 126"/>
                <a:gd name="T7" fmla="*/ 41 h 53"/>
                <a:gd name="T8" fmla="*/ 122 w 126"/>
                <a:gd name="T9" fmla="*/ 41 h 53"/>
                <a:gd name="T10" fmla="*/ 122 w 126"/>
                <a:gd name="T11" fmla="*/ 48 h 53"/>
                <a:gd name="T12" fmla="*/ 114 w 126"/>
                <a:gd name="T13" fmla="*/ 52 h 53"/>
                <a:gd name="T14" fmla="*/ 11 w 126"/>
                <a:gd name="T15" fmla="*/ 52 h 53"/>
                <a:gd name="T16" fmla="*/ 7 w 126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53">
                  <a:moveTo>
                    <a:pt x="7" y="52"/>
                  </a:moveTo>
                  <a:lnTo>
                    <a:pt x="7" y="52"/>
                  </a:lnTo>
                  <a:cubicBezTo>
                    <a:pt x="7" y="52"/>
                    <a:pt x="3" y="52"/>
                    <a:pt x="3" y="48"/>
                  </a:cubicBezTo>
                  <a:cubicBezTo>
                    <a:pt x="0" y="48"/>
                    <a:pt x="0" y="45"/>
                    <a:pt x="3" y="41"/>
                  </a:cubicBezTo>
                  <a:cubicBezTo>
                    <a:pt x="3" y="41"/>
                    <a:pt x="63" y="0"/>
                    <a:pt x="122" y="41"/>
                  </a:cubicBezTo>
                  <a:cubicBezTo>
                    <a:pt x="125" y="45"/>
                    <a:pt x="125" y="48"/>
                    <a:pt x="122" y="48"/>
                  </a:cubicBezTo>
                  <a:cubicBezTo>
                    <a:pt x="122" y="52"/>
                    <a:pt x="118" y="52"/>
                    <a:pt x="114" y="52"/>
                  </a:cubicBezTo>
                  <a:cubicBezTo>
                    <a:pt x="63" y="15"/>
                    <a:pt x="11" y="52"/>
                    <a:pt x="11" y="52"/>
                  </a:cubicBezTo>
                  <a:lnTo>
                    <a:pt x="7" y="52"/>
                  </a:ln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504">
              <a:extLst>
                <a:ext uri="{FF2B5EF4-FFF2-40B4-BE49-F238E27FC236}">
                  <a16:creationId xmlns:a16="http://schemas.microsoft.com/office/drawing/2014/main" id="{3A7CB925-4ADE-AE4E-AA9D-468B83FF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562" y="15932030"/>
              <a:ext cx="113860" cy="125242"/>
            </a:xfrm>
            <a:custGeom>
              <a:avLst/>
              <a:gdLst>
                <a:gd name="T0" fmla="*/ 45 w 46"/>
                <a:gd name="T1" fmla="*/ 26 h 49"/>
                <a:gd name="T2" fmla="*/ 45 w 46"/>
                <a:gd name="T3" fmla="*/ 26 h 49"/>
                <a:gd name="T4" fmla="*/ 23 w 46"/>
                <a:gd name="T5" fmla="*/ 48 h 49"/>
                <a:gd name="T6" fmla="*/ 0 w 46"/>
                <a:gd name="T7" fmla="*/ 26 h 49"/>
                <a:gd name="T8" fmla="*/ 23 w 46"/>
                <a:gd name="T9" fmla="*/ 0 h 49"/>
                <a:gd name="T10" fmla="*/ 45 w 46"/>
                <a:gd name="T11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9">
                  <a:moveTo>
                    <a:pt x="45" y="26"/>
                  </a:moveTo>
                  <a:lnTo>
                    <a:pt x="45" y="26"/>
                  </a:lnTo>
                  <a:cubicBezTo>
                    <a:pt x="45" y="37"/>
                    <a:pt x="37" y="48"/>
                    <a:pt x="23" y="48"/>
                  </a:cubicBezTo>
                  <a:cubicBezTo>
                    <a:pt x="11" y="48"/>
                    <a:pt x="0" y="37"/>
                    <a:pt x="0" y="26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37" y="0"/>
                    <a:pt x="45" y="11"/>
                    <a:pt x="45" y="26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505">
              <a:extLst>
                <a:ext uri="{FF2B5EF4-FFF2-40B4-BE49-F238E27FC236}">
                  <a16:creationId xmlns:a16="http://schemas.microsoft.com/office/drawing/2014/main" id="{C1702B22-7AC6-A44D-9358-05124D79E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384" y="15863714"/>
              <a:ext cx="330197" cy="136632"/>
            </a:xfrm>
            <a:custGeom>
              <a:avLst/>
              <a:gdLst>
                <a:gd name="T0" fmla="*/ 7 w 127"/>
                <a:gd name="T1" fmla="*/ 52 h 53"/>
                <a:gd name="T2" fmla="*/ 7 w 127"/>
                <a:gd name="T3" fmla="*/ 52 h 53"/>
                <a:gd name="T4" fmla="*/ 3 w 127"/>
                <a:gd name="T5" fmla="*/ 48 h 53"/>
                <a:gd name="T6" fmla="*/ 3 w 127"/>
                <a:gd name="T7" fmla="*/ 41 h 53"/>
                <a:gd name="T8" fmla="*/ 122 w 127"/>
                <a:gd name="T9" fmla="*/ 41 h 53"/>
                <a:gd name="T10" fmla="*/ 122 w 127"/>
                <a:gd name="T11" fmla="*/ 48 h 53"/>
                <a:gd name="T12" fmla="*/ 115 w 127"/>
                <a:gd name="T13" fmla="*/ 52 h 53"/>
                <a:gd name="T14" fmla="*/ 11 w 127"/>
                <a:gd name="T15" fmla="*/ 52 h 53"/>
                <a:gd name="T16" fmla="*/ 7 w 127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53">
                  <a:moveTo>
                    <a:pt x="7" y="52"/>
                  </a:moveTo>
                  <a:lnTo>
                    <a:pt x="7" y="52"/>
                  </a:lnTo>
                  <a:cubicBezTo>
                    <a:pt x="3" y="52"/>
                    <a:pt x="3" y="52"/>
                    <a:pt x="3" y="48"/>
                  </a:cubicBezTo>
                  <a:cubicBezTo>
                    <a:pt x="0" y="48"/>
                    <a:pt x="0" y="45"/>
                    <a:pt x="3" y="41"/>
                  </a:cubicBezTo>
                  <a:cubicBezTo>
                    <a:pt x="3" y="41"/>
                    <a:pt x="63" y="0"/>
                    <a:pt x="122" y="41"/>
                  </a:cubicBezTo>
                  <a:cubicBezTo>
                    <a:pt x="126" y="45"/>
                    <a:pt x="126" y="48"/>
                    <a:pt x="122" y="48"/>
                  </a:cubicBezTo>
                  <a:cubicBezTo>
                    <a:pt x="122" y="52"/>
                    <a:pt x="118" y="52"/>
                    <a:pt x="115" y="52"/>
                  </a:cubicBezTo>
                  <a:cubicBezTo>
                    <a:pt x="63" y="15"/>
                    <a:pt x="11" y="52"/>
                    <a:pt x="11" y="52"/>
                  </a:cubicBezTo>
                  <a:lnTo>
                    <a:pt x="7" y="52"/>
                  </a:ln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506">
              <a:extLst>
                <a:ext uri="{FF2B5EF4-FFF2-40B4-BE49-F238E27FC236}">
                  <a16:creationId xmlns:a16="http://schemas.microsoft.com/office/drawing/2014/main" id="{D0D1143E-081B-E74D-83E2-4880129F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472" y="15932030"/>
              <a:ext cx="125249" cy="125242"/>
            </a:xfrm>
            <a:custGeom>
              <a:avLst/>
              <a:gdLst>
                <a:gd name="T0" fmla="*/ 48 w 49"/>
                <a:gd name="T1" fmla="*/ 26 h 49"/>
                <a:gd name="T2" fmla="*/ 48 w 49"/>
                <a:gd name="T3" fmla="*/ 26 h 49"/>
                <a:gd name="T4" fmla="*/ 26 w 49"/>
                <a:gd name="T5" fmla="*/ 48 h 49"/>
                <a:gd name="T6" fmla="*/ 0 w 49"/>
                <a:gd name="T7" fmla="*/ 26 h 49"/>
                <a:gd name="T8" fmla="*/ 26 w 49"/>
                <a:gd name="T9" fmla="*/ 0 h 49"/>
                <a:gd name="T10" fmla="*/ 48 w 49"/>
                <a:gd name="T11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8" y="26"/>
                  </a:moveTo>
                  <a:lnTo>
                    <a:pt x="48" y="26"/>
                  </a:lnTo>
                  <a:cubicBezTo>
                    <a:pt x="48" y="37"/>
                    <a:pt x="37" y="48"/>
                    <a:pt x="26" y="48"/>
                  </a:cubicBezTo>
                  <a:cubicBezTo>
                    <a:pt x="11" y="48"/>
                    <a:pt x="0" y="37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37" y="0"/>
                    <a:pt x="48" y="11"/>
                    <a:pt x="48" y="26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507">
              <a:extLst>
                <a:ext uri="{FF2B5EF4-FFF2-40B4-BE49-F238E27FC236}">
                  <a16:creationId xmlns:a16="http://schemas.microsoft.com/office/drawing/2014/main" id="{C4797D95-F816-114F-AA48-8677EC53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842" y="16330536"/>
              <a:ext cx="227720" cy="296036"/>
            </a:xfrm>
            <a:custGeom>
              <a:avLst/>
              <a:gdLst>
                <a:gd name="T0" fmla="*/ 77 w 86"/>
                <a:gd name="T1" fmla="*/ 112 h 113"/>
                <a:gd name="T2" fmla="*/ 77 w 86"/>
                <a:gd name="T3" fmla="*/ 112 h 113"/>
                <a:gd name="T4" fmla="*/ 74 w 86"/>
                <a:gd name="T5" fmla="*/ 108 h 113"/>
                <a:gd name="T6" fmla="*/ 0 w 86"/>
                <a:gd name="T7" fmla="*/ 12 h 113"/>
                <a:gd name="T8" fmla="*/ 3 w 86"/>
                <a:gd name="T9" fmla="*/ 0 h 113"/>
                <a:gd name="T10" fmla="*/ 11 w 86"/>
                <a:gd name="T11" fmla="*/ 4 h 113"/>
                <a:gd name="T12" fmla="*/ 81 w 86"/>
                <a:gd name="T13" fmla="*/ 100 h 113"/>
                <a:gd name="T14" fmla="*/ 81 w 86"/>
                <a:gd name="T15" fmla="*/ 108 h 113"/>
                <a:gd name="T16" fmla="*/ 77 w 86"/>
                <a:gd name="T1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3">
                  <a:moveTo>
                    <a:pt x="77" y="112"/>
                  </a:moveTo>
                  <a:lnTo>
                    <a:pt x="77" y="112"/>
                  </a:lnTo>
                  <a:cubicBezTo>
                    <a:pt x="74" y="112"/>
                    <a:pt x="74" y="108"/>
                    <a:pt x="74" y="10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4"/>
                    <a:pt x="3" y="0"/>
                  </a:cubicBezTo>
                  <a:cubicBezTo>
                    <a:pt x="7" y="0"/>
                    <a:pt x="11" y="0"/>
                    <a:pt x="11" y="4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5" y="104"/>
                    <a:pt x="85" y="108"/>
                    <a:pt x="81" y="108"/>
                  </a:cubicBezTo>
                  <a:lnTo>
                    <a:pt x="77" y="112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508">
              <a:extLst>
                <a:ext uri="{FF2B5EF4-FFF2-40B4-BE49-F238E27FC236}">
                  <a16:creationId xmlns:a16="http://schemas.microsoft.com/office/drawing/2014/main" id="{032B5E48-BC00-7B4A-B757-882D753D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681" y="16080044"/>
              <a:ext cx="250492" cy="148021"/>
            </a:xfrm>
            <a:custGeom>
              <a:avLst/>
              <a:gdLst>
                <a:gd name="T0" fmla="*/ 89 w 98"/>
                <a:gd name="T1" fmla="*/ 56 h 57"/>
                <a:gd name="T2" fmla="*/ 89 w 98"/>
                <a:gd name="T3" fmla="*/ 56 h 57"/>
                <a:gd name="T4" fmla="*/ 89 w 98"/>
                <a:gd name="T5" fmla="*/ 56 h 57"/>
                <a:gd name="T6" fmla="*/ 4 w 98"/>
                <a:gd name="T7" fmla="*/ 11 h 57"/>
                <a:gd name="T8" fmla="*/ 0 w 98"/>
                <a:gd name="T9" fmla="*/ 4 h 57"/>
                <a:gd name="T10" fmla="*/ 12 w 98"/>
                <a:gd name="T11" fmla="*/ 4 h 57"/>
                <a:gd name="T12" fmla="*/ 93 w 98"/>
                <a:gd name="T13" fmla="*/ 45 h 57"/>
                <a:gd name="T14" fmla="*/ 97 w 98"/>
                <a:gd name="T15" fmla="*/ 52 h 57"/>
                <a:gd name="T16" fmla="*/ 89 w 98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7">
                  <a:moveTo>
                    <a:pt x="89" y="56"/>
                  </a:moveTo>
                  <a:lnTo>
                    <a:pt x="89" y="56"/>
                  </a:lnTo>
                  <a:lnTo>
                    <a:pt x="89" y="56"/>
                  </a:lnTo>
                  <a:cubicBezTo>
                    <a:pt x="4" y="11"/>
                    <a:pt x="4" y="11"/>
                    <a:pt x="4" y="11"/>
                  </a:cubicBezTo>
                  <a:cubicBezTo>
                    <a:pt x="0" y="11"/>
                    <a:pt x="0" y="8"/>
                    <a:pt x="0" y="4"/>
                  </a:cubicBezTo>
                  <a:cubicBezTo>
                    <a:pt x="4" y="0"/>
                    <a:pt x="8" y="0"/>
                    <a:pt x="12" y="4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7" y="45"/>
                    <a:pt x="97" y="48"/>
                    <a:pt x="97" y="52"/>
                  </a:cubicBezTo>
                  <a:cubicBezTo>
                    <a:pt x="97" y="56"/>
                    <a:pt x="93" y="56"/>
                    <a:pt x="89" y="5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509">
              <a:extLst>
                <a:ext uri="{FF2B5EF4-FFF2-40B4-BE49-F238E27FC236}">
                  <a16:creationId xmlns:a16="http://schemas.microsoft.com/office/drawing/2014/main" id="{11EF925D-A86F-4240-BAA6-BB4DF3CEC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721" y="16330536"/>
              <a:ext cx="216330" cy="284653"/>
            </a:xfrm>
            <a:custGeom>
              <a:avLst/>
              <a:gdLst>
                <a:gd name="T0" fmla="*/ 7 w 82"/>
                <a:gd name="T1" fmla="*/ 108 h 109"/>
                <a:gd name="T2" fmla="*/ 7 w 82"/>
                <a:gd name="T3" fmla="*/ 108 h 109"/>
                <a:gd name="T4" fmla="*/ 11 w 82"/>
                <a:gd name="T5" fmla="*/ 108 h 109"/>
                <a:gd name="T6" fmla="*/ 81 w 82"/>
                <a:gd name="T7" fmla="*/ 12 h 109"/>
                <a:gd name="T8" fmla="*/ 78 w 82"/>
                <a:gd name="T9" fmla="*/ 4 h 109"/>
                <a:gd name="T10" fmla="*/ 70 w 82"/>
                <a:gd name="T11" fmla="*/ 4 h 109"/>
                <a:gd name="T12" fmla="*/ 4 w 82"/>
                <a:gd name="T13" fmla="*/ 100 h 109"/>
                <a:gd name="T14" fmla="*/ 4 w 82"/>
                <a:gd name="T15" fmla="*/ 108 h 109"/>
                <a:gd name="T16" fmla="*/ 7 w 82"/>
                <a:gd name="T17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09">
                  <a:moveTo>
                    <a:pt x="7" y="108"/>
                  </a:moveTo>
                  <a:lnTo>
                    <a:pt x="7" y="108"/>
                  </a:lnTo>
                  <a:lnTo>
                    <a:pt x="11" y="108"/>
                  </a:lnTo>
                  <a:cubicBezTo>
                    <a:pt x="81" y="12"/>
                    <a:pt x="81" y="12"/>
                    <a:pt x="81" y="12"/>
                  </a:cubicBezTo>
                  <a:cubicBezTo>
                    <a:pt x="81" y="8"/>
                    <a:pt x="81" y="4"/>
                    <a:pt x="78" y="4"/>
                  </a:cubicBezTo>
                  <a:cubicBezTo>
                    <a:pt x="74" y="0"/>
                    <a:pt x="70" y="0"/>
                    <a:pt x="70" y="4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0" y="100"/>
                    <a:pt x="0" y="104"/>
                    <a:pt x="4" y="108"/>
                  </a:cubicBezTo>
                  <a:lnTo>
                    <a:pt x="7" y="10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510">
              <a:extLst>
                <a:ext uri="{FF2B5EF4-FFF2-40B4-BE49-F238E27FC236}">
                  <a16:creationId xmlns:a16="http://schemas.microsoft.com/office/drawing/2014/main" id="{E4251A66-06F1-E645-A29D-DB499A1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721" y="16091434"/>
              <a:ext cx="239102" cy="136632"/>
            </a:xfrm>
            <a:custGeom>
              <a:avLst/>
              <a:gdLst>
                <a:gd name="T0" fmla="*/ 4 w 93"/>
                <a:gd name="T1" fmla="*/ 52 h 53"/>
                <a:gd name="T2" fmla="*/ 4 w 93"/>
                <a:gd name="T3" fmla="*/ 52 h 53"/>
                <a:gd name="T4" fmla="*/ 7 w 93"/>
                <a:gd name="T5" fmla="*/ 52 h 53"/>
                <a:gd name="T6" fmla="*/ 89 w 93"/>
                <a:gd name="T7" fmla="*/ 11 h 53"/>
                <a:gd name="T8" fmla="*/ 92 w 93"/>
                <a:gd name="T9" fmla="*/ 4 h 53"/>
                <a:gd name="T10" fmla="*/ 81 w 93"/>
                <a:gd name="T11" fmla="*/ 0 h 53"/>
                <a:gd name="T12" fmla="*/ 4 w 93"/>
                <a:gd name="T13" fmla="*/ 41 h 53"/>
                <a:gd name="T14" fmla="*/ 4 w 93"/>
                <a:gd name="T15" fmla="*/ 48 h 53"/>
                <a:gd name="T16" fmla="*/ 4 w 93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3">
                  <a:moveTo>
                    <a:pt x="4" y="52"/>
                  </a:moveTo>
                  <a:lnTo>
                    <a:pt x="4" y="52"/>
                  </a:lnTo>
                  <a:cubicBezTo>
                    <a:pt x="7" y="52"/>
                    <a:pt x="7" y="52"/>
                    <a:pt x="7" y="5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92" y="7"/>
                    <a:pt x="92" y="4"/>
                    <a:pt x="92" y="4"/>
                  </a:cubicBezTo>
                  <a:cubicBezTo>
                    <a:pt x="89" y="0"/>
                    <a:pt x="85" y="0"/>
                    <a:pt x="81" y="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0" y="44"/>
                    <a:pt x="4" y="48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D94FD-84B2-7B40-9501-E1CBCC7B2BD5}"/>
              </a:ext>
            </a:extLst>
          </p:cNvPr>
          <p:cNvGrpSpPr/>
          <p:nvPr/>
        </p:nvGrpSpPr>
        <p:grpSpPr>
          <a:xfrm>
            <a:off x="18426351" y="4261048"/>
            <a:ext cx="1381296" cy="3622871"/>
            <a:chOff x="17759784" y="15089467"/>
            <a:chExt cx="1298002" cy="3404406"/>
          </a:xfrm>
        </p:grpSpPr>
        <p:sp>
          <p:nvSpPr>
            <p:cNvPr id="45" name="Freeform 511">
              <a:extLst>
                <a:ext uri="{FF2B5EF4-FFF2-40B4-BE49-F238E27FC236}">
                  <a16:creationId xmlns:a16="http://schemas.microsoft.com/office/drawing/2014/main" id="{C9C67DA7-772A-4C4A-BD4D-2E548835B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9784" y="16558255"/>
              <a:ext cx="945040" cy="1890073"/>
            </a:xfrm>
            <a:custGeom>
              <a:avLst/>
              <a:gdLst>
                <a:gd name="T0" fmla="*/ 307 w 368"/>
                <a:gd name="T1" fmla="*/ 730 h 734"/>
                <a:gd name="T2" fmla="*/ 307 w 368"/>
                <a:gd name="T3" fmla="*/ 730 h 734"/>
                <a:gd name="T4" fmla="*/ 318 w 368"/>
                <a:gd name="T5" fmla="*/ 715 h 734"/>
                <a:gd name="T6" fmla="*/ 307 w 368"/>
                <a:gd name="T7" fmla="*/ 533 h 734"/>
                <a:gd name="T8" fmla="*/ 367 w 368"/>
                <a:gd name="T9" fmla="*/ 322 h 734"/>
                <a:gd name="T10" fmla="*/ 355 w 368"/>
                <a:gd name="T11" fmla="*/ 226 h 734"/>
                <a:gd name="T12" fmla="*/ 326 w 368"/>
                <a:gd name="T13" fmla="*/ 208 h 734"/>
                <a:gd name="T14" fmla="*/ 326 w 368"/>
                <a:gd name="T15" fmla="*/ 208 h 734"/>
                <a:gd name="T16" fmla="*/ 307 w 368"/>
                <a:gd name="T17" fmla="*/ 237 h 734"/>
                <a:gd name="T18" fmla="*/ 300 w 368"/>
                <a:gd name="T19" fmla="*/ 304 h 734"/>
                <a:gd name="T20" fmla="*/ 281 w 368"/>
                <a:gd name="T21" fmla="*/ 304 h 734"/>
                <a:gd name="T22" fmla="*/ 274 w 368"/>
                <a:gd name="T23" fmla="*/ 274 h 734"/>
                <a:gd name="T24" fmla="*/ 259 w 368"/>
                <a:gd name="T25" fmla="*/ 230 h 734"/>
                <a:gd name="T26" fmla="*/ 218 w 368"/>
                <a:gd name="T27" fmla="*/ 60 h 734"/>
                <a:gd name="T28" fmla="*/ 189 w 368"/>
                <a:gd name="T29" fmla="*/ 37 h 734"/>
                <a:gd name="T30" fmla="*/ 170 w 368"/>
                <a:gd name="T31" fmla="*/ 71 h 734"/>
                <a:gd name="T32" fmla="*/ 200 w 368"/>
                <a:gd name="T33" fmla="*/ 234 h 734"/>
                <a:gd name="T34" fmla="*/ 185 w 368"/>
                <a:gd name="T35" fmla="*/ 237 h 734"/>
                <a:gd name="T36" fmla="*/ 144 w 368"/>
                <a:gd name="T37" fmla="*/ 19 h 734"/>
                <a:gd name="T38" fmla="*/ 115 w 368"/>
                <a:gd name="T39" fmla="*/ 0 h 734"/>
                <a:gd name="T40" fmla="*/ 96 w 368"/>
                <a:gd name="T41" fmla="*/ 34 h 734"/>
                <a:gd name="T42" fmla="*/ 130 w 368"/>
                <a:gd name="T43" fmla="*/ 252 h 734"/>
                <a:gd name="T44" fmla="*/ 115 w 368"/>
                <a:gd name="T45" fmla="*/ 256 h 734"/>
                <a:gd name="T46" fmla="*/ 85 w 368"/>
                <a:gd name="T47" fmla="*/ 71 h 734"/>
                <a:gd name="T48" fmla="*/ 59 w 368"/>
                <a:gd name="T49" fmla="*/ 49 h 734"/>
                <a:gd name="T50" fmla="*/ 41 w 368"/>
                <a:gd name="T51" fmla="*/ 78 h 734"/>
                <a:gd name="T52" fmla="*/ 63 w 368"/>
                <a:gd name="T53" fmla="*/ 271 h 734"/>
                <a:gd name="T54" fmla="*/ 48 w 368"/>
                <a:gd name="T55" fmla="*/ 271 h 734"/>
                <a:gd name="T56" fmla="*/ 37 w 368"/>
                <a:gd name="T57" fmla="*/ 137 h 734"/>
                <a:gd name="T58" fmla="*/ 18 w 368"/>
                <a:gd name="T59" fmla="*/ 123 h 734"/>
                <a:gd name="T60" fmla="*/ 0 w 368"/>
                <a:gd name="T61" fmla="*/ 145 h 734"/>
                <a:gd name="T62" fmla="*/ 0 w 368"/>
                <a:gd name="T63" fmla="*/ 293 h 734"/>
                <a:gd name="T64" fmla="*/ 4 w 368"/>
                <a:gd name="T65" fmla="*/ 371 h 734"/>
                <a:gd name="T66" fmla="*/ 81 w 368"/>
                <a:gd name="T67" fmla="*/ 589 h 734"/>
                <a:gd name="T68" fmla="*/ 118 w 368"/>
                <a:gd name="T69" fmla="*/ 722 h 734"/>
                <a:gd name="T70" fmla="*/ 137 w 368"/>
                <a:gd name="T71" fmla="*/ 733 h 734"/>
                <a:gd name="T72" fmla="*/ 307 w 368"/>
                <a:gd name="T73" fmla="*/ 73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" h="734">
                  <a:moveTo>
                    <a:pt x="307" y="730"/>
                  </a:moveTo>
                  <a:lnTo>
                    <a:pt x="307" y="730"/>
                  </a:lnTo>
                  <a:cubicBezTo>
                    <a:pt x="315" y="726"/>
                    <a:pt x="318" y="719"/>
                    <a:pt x="318" y="715"/>
                  </a:cubicBezTo>
                  <a:cubicBezTo>
                    <a:pt x="303" y="641"/>
                    <a:pt x="296" y="582"/>
                    <a:pt x="307" y="533"/>
                  </a:cubicBezTo>
                  <a:cubicBezTo>
                    <a:pt x="315" y="489"/>
                    <a:pt x="359" y="411"/>
                    <a:pt x="367" y="322"/>
                  </a:cubicBezTo>
                  <a:cubicBezTo>
                    <a:pt x="367" y="282"/>
                    <a:pt x="355" y="226"/>
                    <a:pt x="355" y="226"/>
                  </a:cubicBezTo>
                  <a:cubicBezTo>
                    <a:pt x="352" y="215"/>
                    <a:pt x="341" y="204"/>
                    <a:pt x="326" y="208"/>
                  </a:cubicBezTo>
                  <a:lnTo>
                    <a:pt x="326" y="208"/>
                  </a:lnTo>
                  <a:cubicBezTo>
                    <a:pt x="311" y="211"/>
                    <a:pt x="307" y="222"/>
                    <a:pt x="307" y="237"/>
                  </a:cubicBezTo>
                  <a:cubicBezTo>
                    <a:pt x="307" y="256"/>
                    <a:pt x="311" y="282"/>
                    <a:pt x="300" y="304"/>
                  </a:cubicBezTo>
                  <a:cubicBezTo>
                    <a:pt x="296" y="311"/>
                    <a:pt x="285" y="315"/>
                    <a:pt x="281" y="304"/>
                  </a:cubicBezTo>
                  <a:cubicBezTo>
                    <a:pt x="281" y="304"/>
                    <a:pt x="274" y="282"/>
                    <a:pt x="274" y="274"/>
                  </a:cubicBezTo>
                  <a:cubicBezTo>
                    <a:pt x="270" y="263"/>
                    <a:pt x="263" y="241"/>
                    <a:pt x="259" y="230"/>
                  </a:cubicBezTo>
                  <a:cubicBezTo>
                    <a:pt x="244" y="186"/>
                    <a:pt x="218" y="60"/>
                    <a:pt x="218" y="60"/>
                  </a:cubicBezTo>
                  <a:cubicBezTo>
                    <a:pt x="215" y="41"/>
                    <a:pt x="200" y="34"/>
                    <a:pt x="189" y="37"/>
                  </a:cubicBezTo>
                  <a:cubicBezTo>
                    <a:pt x="174" y="41"/>
                    <a:pt x="167" y="56"/>
                    <a:pt x="170" y="71"/>
                  </a:cubicBezTo>
                  <a:cubicBezTo>
                    <a:pt x="200" y="234"/>
                    <a:pt x="200" y="234"/>
                    <a:pt x="200" y="234"/>
                  </a:cubicBezTo>
                  <a:cubicBezTo>
                    <a:pt x="200" y="248"/>
                    <a:pt x="189" y="252"/>
                    <a:pt x="185" y="237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1" y="8"/>
                    <a:pt x="130" y="0"/>
                    <a:pt x="115" y="0"/>
                  </a:cubicBezTo>
                  <a:cubicBezTo>
                    <a:pt x="100" y="4"/>
                    <a:pt x="92" y="19"/>
                    <a:pt x="96" y="34"/>
                  </a:cubicBezTo>
                  <a:cubicBezTo>
                    <a:pt x="130" y="252"/>
                    <a:pt x="130" y="252"/>
                    <a:pt x="130" y="252"/>
                  </a:cubicBezTo>
                  <a:cubicBezTo>
                    <a:pt x="133" y="267"/>
                    <a:pt x="118" y="271"/>
                    <a:pt x="115" y="256"/>
                  </a:cubicBezTo>
                  <a:cubicBezTo>
                    <a:pt x="115" y="256"/>
                    <a:pt x="96" y="123"/>
                    <a:pt x="85" y="71"/>
                  </a:cubicBezTo>
                  <a:cubicBezTo>
                    <a:pt x="81" y="52"/>
                    <a:pt x="70" y="49"/>
                    <a:pt x="59" y="49"/>
                  </a:cubicBezTo>
                  <a:cubicBezTo>
                    <a:pt x="48" y="52"/>
                    <a:pt x="41" y="63"/>
                    <a:pt x="41" y="78"/>
                  </a:cubicBezTo>
                  <a:cubicBezTo>
                    <a:pt x="48" y="126"/>
                    <a:pt x="63" y="271"/>
                    <a:pt x="63" y="271"/>
                  </a:cubicBezTo>
                  <a:cubicBezTo>
                    <a:pt x="67" y="286"/>
                    <a:pt x="48" y="286"/>
                    <a:pt x="48" y="271"/>
                  </a:cubicBezTo>
                  <a:cubicBezTo>
                    <a:pt x="48" y="271"/>
                    <a:pt x="41" y="174"/>
                    <a:pt x="37" y="137"/>
                  </a:cubicBezTo>
                  <a:cubicBezTo>
                    <a:pt x="37" y="130"/>
                    <a:pt x="26" y="123"/>
                    <a:pt x="18" y="123"/>
                  </a:cubicBezTo>
                  <a:cubicBezTo>
                    <a:pt x="7" y="123"/>
                    <a:pt x="0" y="134"/>
                    <a:pt x="0" y="145"/>
                  </a:cubicBezTo>
                  <a:cubicBezTo>
                    <a:pt x="0" y="186"/>
                    <a:pt x="0" y="293"/>
                    <a:pt x="0" y="293"/>
                  </a:cubicBezTo>
                  <a:cubicBezTo>
                    <a:pt x="0" y="293"/>
                    <a:pt x="0" y="352"/>
                    <a:pt x="4" y="371"/>
                  </a:cubicBezTo>
                  <a:cubicBezTo>
                    <a:pt x="22" y="467"/>
                    <a:pt x="70" y="559"/>
                    <a:pt x="81" y="589"/>
                  </a:cubicBezTo>
                  <a:cubicBezTo>
                    <a:pt x="96" y="626"/>
                    <a:pt x="104" y="648"/>
                    <a:pt x="118" y="722"/>
                  </a:cubicBezTo>
                  <a:cubicBezTo>
                    <a:pt x="122" y="730"/>
                    <a:pt x="130" y="733"/>
                    <a:pt x="137" y="733"/>
                  </a:cubicBezTo>
                  <a:lnTo>
                    <a:pt x="307" y="730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512">
              <a:extLst>
                <a:ext uri="{FF2B5EF4-FFF2-40B4-BE49-F238E27FC236}">
                  <a16:creationId xmlns:a16="http://schemas.microsoft.com/office/drawing/2014/main" id="{70131AC7-A5BC-0044-99C8-E06C6ADF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2753" y="15135011"/>
              <a:ext cx="945033" cy="1912845"/>
            </a:xfrm>
            <a:custGeom>
              <a:avLst/>
              <a:gdLst>
                <a:gd name="T0" fmla="*/ 81 w 367"/>
                <a:gd name="T1" fmla="*/ 3 h 741"/>
                <a:gd name="T2" fmla="*/ 81 w 367"/>
                <a:gd name="T3" fmla="*/ 3 h 741"/>
                <a:gd name="T4" fmla="*/ 70 w 367"/>
                <a:gd name="T5" fmla="*/ 18 h 741"/>
                <a:gd name="T6" fmla="*/ 74 w 367"/>
                <a:gd name="T7" fmla="*/ 200 h 741"/>
                <a:gd name="T8" fmla="*/ 4 w 367"/>
                <a:gd name="T9" fmla="*/ 407 h 741"/>
                <a:gd name="T10" fmla="*/ 7 w 367"/>
                <a:gd name="T11" fmla="*/ 503 h 741"/>
                <a:gd name="T12" fmla="*/ 37 w 367"/>
                <a:gd name="T13" fmla="*/ 522 h 741"/>
                <a:gd name="T14" fmla="*/ 37 w 367"/>
                <a:gd name="T15" fmla="*/ 522 h 741"/>
                <a:gd name="T16" fmla="*/ 55 w 367"/>
                <a:gd name="T17" fmla="*/ 496 h 741"/>
                <a:gd name="T18" fmla="*/ 67 w 367"/>
                <a:gd name="T19" fmla="*/ 429 h 741"/>
                <a:gd name="T20" fmla="*/ 85 w 367"/>
                <a:gd name="T21" fmla="*/ 429 h 741"/>
                <a:gd name="T22" fmla="*/ 92 w 367"/>
                <a:gd name="T23" fmla="*/ 459 h 741"/>
                <a:gd name="T24" fmla="*/ 104 w 367"/>
                <a:gd name="T25" fmla="*/ 503 h 741"/>
                <a:gd name="T26" fmla="*/ 137 w 367"/>
                <a:gd name="T27" fmla="*/ 674 h 741"/>
                <a:gd name="T28" fmla="*/ 166 w 367"/>
                <a:gd name="T29" fmla="*/ 699 h 741"/>
                <a:gd name="T30" fmla="*/ 185 w 367"/>
                <a:gd name="T31" fmla="*/ 666 h 741"/>
                <a:gd name="T32" fmla="*/ 163 w 367"/>
                <a:gd name="T33" fmla="*/ 503 h 741"/>
                <a:gd name="T34" fmla="*/ 178 w 367"/>
                <a:gd name="T35" fmla="*/ 500 h 741"/>
                <a:gd name="T36" fmla="*/ 207 w 367"/>
                <a:gd name="T37" fmla="*/ 718 h 741"/>
                <a:gd name="T38" fmla="*/ 237 w 367"/>
                <a:gd name="T39" fmla="*/ 740 h 741"/>
                <a:gd name="T40" fmla="*/ 255 w 367"/>
                <a:gd name="T41" fmla="*/ 707 h 741"/>
                <a:gd name="T42" fmla="*/ 233 w 367"/>
                <a:gd name="T43" fmla="*/ 488 h 741"/>
                <a:gd name="T44" fmla="*/ 248 w 367"/>
                <a:gd name="T45" fmla="*/ 485 h 741"/>
                <a:gd name="T46" fmla="*/ 270 w 367"/>
                <a:gd name="T47" fmla="*/ 674 h 741"/>
                <a:gd name="T48" fmla="*/ 292 w 367"/>
                <a:gd name="T49" fmla="*/ 696 h 741"/>
                <a:gd name="T50" fmla="*/ 315 w 367"/>
                <a:gd name="T51" fmla="*/ 666 h 741"/>
                <a:gd name="T52" fmla="*/ 304 w 367"/>
                <a:gd name="T53" fmla="*/ 474 h 741"/>
                <a:gd name="T54" fmla="*/ 318 w 367"/>
                <a:gd name="T55" fmla="*/ 474 h 741"/>
                <a:gd name="T56" fmla="*/ 318 w 367"/>
                <a:gd name="T57" fmla="*/ 607 h 741"/>
                <a:gd name="T58" fmla="*/ 341 w 367"/>
                <a:gd name="T59" fmla="*/ 625 h 741"/>
                <a:gd name="T60" fmla="*/ 359 w 367"/>
                <a:gd name="T61" fmla="*/ 600 h 741"/>
                <a:gd name="T62" fmla="*/ 366 w 367"/>
                <a:gd name="T63" fmla="*/ 455 h 741"/>
                <a:gd name="T64" fmla="*/ 366 w 367"/>
                <a:gd name="T65" fmla="*/ 377 h 741"/>
                <a:gd name="T66" fmla="*/ 341 w 367"/>
                <a:gd name="T67" fmla="*/ 240 h 741"/>
                <a:gd name="T68" fmla="*/ 300 w 367"/>
                <a:gd name="T69" fmla="*/ 155 h 741"/>
                <a:gd name="T70" fmla="*/ 270 w 367"/>
                <a:gd name="T71" fmla="*/ 11 h 741"/>
                <a:gd name="T72" fmla="*/ 255 w 367"/>
                <a:gd name="T73" fmla="*/ 0 h 741"/>
                <a:gd name="T74" fmla="*/ 81 w 367"/>
                <a:gd name="T75" fmla="*/ 3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741">
                  <a:moveTo>
                    <a:pt x="81" y="3"/>
                  </a:moveTo>
                  <a:lnTo>
                    <a:pt x="81" y="3"/>
                  </a:lnTo>
                  <a:cubicBezTo>
                    <a:pt x="74" y="3"/>
                    <a:pt x="70" y="11"/>
                    <a:pt x="70" y="18"/>
                  </a:cubicBezTo>
                  <a:cubicBezTo>
                    <a:pt x="81" y="89"/>
                    <a:pt x="85" y="152"/>
                    <a:pt x="74" y="200"/>
                  </a:cubicBezTo>
                  <a:cubicBezTo>
                    <a:pt x="59" y="240"/>
                    <a:pt x="11" y="318"/>
                    <a:pt x="4" y="407"/>
                  </a:cubicBezTo>
                  <a:cubicBezTo>
                    <a:pt x="0" y="448"/>
                    <a:pt x="7" y="503"/>
                    <a:pt x="7" y="503"/>
                  </a:cubicBezTo>
                  <a:cubicBezTo>
                    <a:pt x="11" y="514"/>
                    <a:pt x="22" y="526"/>
                    <a:pt x="37" y="522"/>
                  </a:cubicBezTo>
                  <a:lnTo>
                    <a:pt x="37" y="522"/>
                  </a:lnTo>
                  <a:cubicBezTo>
                    <a:pt x="52" y="522"/>
                    <a:pt x="55" y="507"/>
                    <a:pt x="55" y="496"/>
                  </a:cubicBezTo>
                  <a:cubicBezTo>
                    <a:pt x="59" y="474"/>
                    <a:pt x="55" y="448"/>
                    <a:pt x="67" y="429"/>
                  </a:cubicBezTo>
                  <a:cubicBezTo>
                    <a:pt x="70" y="418"/>
                    <a:pt x="85" y="418"/>
                    <a:pt x="85" y="429"/>
                  </a:cubicBezTo>
                  <a:cubicBezTo>
                    <a:pt x="85" y="429"/>
                    <a:pt x="92" y="451"/>
                    <a:pt x="92" y="459"/>
                  </a:cubicBezTo>
                  <a:cubicBezTo>
                    <a:pt x="96" y="470"/>
                    <a:pt x="104" y="496"/>
                    <a:pt x="104" y="503"/>
                  </a:cubicBezTo>
                  <a:cubicBezTo>
                    <a:pt x="115" y="548"/>
                    <a:pt x="137" y="674"/>
                    <a:pt x="137" y="674"/>
                  </a:cubicBezTo>
                  <a:cubicBezTo>
                    <a:pt x="141" y="696"/>
                    <a:pt x="152" y="699"/>
                    <a:pt x="166" y="699"/>
                  </a:cubicBezTo>
                  <a:cubicBezTo>
                    <a:pt x="181" y="696"/>
                    <a:pt x="189" y="681"/>
                    <a:pt x="185" y="666"/>
                  </a:cubicBezTo>
                  <a:cubicBezTo>
                    <a:pt x="163" y="503"/>
                    <a:pt x="163" y="503"/>
                    <a:pt x="163" y="503"/>
                  </a:cubicBezTo>
                  <a:cubicBezTo>
                    <a:pt x="163" y="488"/>
                    <a:pt x="174" y="485"/>
                    <a:pt x="178" y="500"/>
                  </a:cubicBezTo>
                  <a:cubicBezTo>
                    <a:pt x="207" y="718"/>
                    <a:pt x="207" y="718"/>
                    <a:pt x="207" y="718"/>
                  </a:cubicBezTo>
                  <a:cubicBezTo>
                    <a:pt x="211" y="733"/>
                    <a:pt x="222" y="740"/>
                    <a:pt x="237" y="740"/>
                  </a:cubicBezTo>
                  <a:cubicBezTo>
                    <a:pt x="252" y="737"/>
                    <a:pt x="259" y="722"/>
                    <a:pt x="255" y="707"/>
                  </a:cubicBezTo>
                  <a:cubicBezTo>
                    <a:pt x="233" y="488"/>
                    <a:pt x="233" y="488"/>
                    <a:pt x="233" y="488"/>
                  </a:cubicBezTo>
                  <a:cubicBezTo>
                    <a:pt x="233" y="474"/>
                    <a:pt x="248" y="470"/>
                    <a:pt x="248" y="485"/>
                  </a:cubicBezTo>
                  <a:cubicBezTo>
                    <a:pt x="248" y="485"/>
                    <a:pt x="263" y="622"/>
                    <a:pt x="270" y="674"/>
                  </a:cubicBezTo>
                  <a:cubicBezTo>
                    <a:pt x="270" y="688"/>
                    <a:pt x="281" y="696"/>
                    <a:pt x="292" y="696"/>
                  </a:cubicBezTo>
                  <a:cubicBezTo>
                    <a:pt x="307" y="692"/>
                    <a:pt x="315" y="681"/>
                    <a:pt x="315" y="666"/>
                  </a:cubicBezTo>
                  <a:cubicBezTo>
                    <a:pt x="311" y="618"/>
                    <a:pt x="304" y="474"/>
                    <a:pt x="304" y="474"/>
                  </a:cubicBezTo>
                  <a:cubicBezTo>
                    <a:pt x="300" y="459"/>
                    <a:pt x="318" y="459"/>
                    <a:pt x="318" y="474"/>
                  </a:cubicBezTo>
                  <a:cubicBezTo>
                    <a:pt x="318" y="474"/>
                    <a:pt x="318" y="570"/>
                    <a:pt x="318" y="607"/>
                  </a:cubicBezTo>
                  <a:cubicBezTo>
                    <a:pt x="318" y="618"/>
                    <a:pt x="329" y="625"/>
                    <a:pt x="341" y="625"/>
                  </a:cubicBezTo>
                  <a:cubicBezTo>
                    <a:pt x="352" y="622"/>
                    <a:pt x="359" y="614"/>
                    <a:pt x="359" y="600"/>
                  </a:cubicBezTo>
                  <a:cubicBezTo>
                    <a:pt x="359" y="559"/>
                    <a:pt x="366" y="455"/>
                    <a:pt x="366" y="455"/>
                  </a:cubicBezTo>
                  <a:cubicBezTo>
                    <a:pt x="366" y="455"/>
                    <a:pt x="366" y="396"/>
                    <a:pt x="366" y="377"/>
                  </a:cubicBezTo>
                  <a:cubicBezTo>
                    <a:pt x="363" y="344"/>
                    <a:pt x="352" y="281"/>
                    <a:pt x="341" y="240"/>
                  </a:cubicBezTo>
                  <a:cubicBezTo>
                    <a:pt x="329" y="207"/>
                    <a:pt x="311" y="185"/>
                    <a:pt x="300" y="155"/>
                  </a:cubicBezTo>
                  <a:cubicBezTo>
                    <a:pt x="285" y="115"/>
                    <a:pt x="281" y="85"/>
                    <a:pt x="270" y="11"/>
                  </a:cubicBezTo>
                  <a:cubicBezTo>
                    <a:pt x="270" y="3"/>
                    <a:pt x="263" y="0"/>
                    <a:pt x="255" y="0"/>
                  </a:cubicBezTo>
                  <a:lnTo>
                    <a:pt x="81" y="3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513">
              <a:extLst>
                <a:ext uri="{FF2B5EF4-FFF2-40B4-BE49-F238E27FC236}">
                  <a16:creationId xmlns:a16="http://schemas.microsoft.com/office/drawing/2014/main" id="{CDCC7DAC-C43C-C548-B1CA-64162D575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6122" y="18243381"/>
              <a:ext cx="626225" cy="250492"/>
            </a:xfrm>
            <a:custGeom>
              <a:avLst/>
              <a:gdLst>
                <a:gd name="T0" fmla="*/ 7 w 242"/>
                <a:gd name="T1" fmla="*/ 0 h 97"/>
                <a:gd name="T2" fmla="*/ 7 w 242"/>
                <a:gd name="T3" fmla="*/ 0 h 97"/>
                <a:gd name="T4" fmla="*/ 230 w 242"/>
                <a:gd name="T5" fmla="*/ 0 h 97"/>
                <a:gd name="T6" fmla="*/ 241 w 242"/>
                <a:gd name="T7" fmla="*/ 11 h 97"/>
                <a:gd name="T8" fmla="*/ 241 w 242"/>
                <a:gd name="T9" fmla="*/ 89 h 97"/>
                <a:gd name="T10" fmla="*/ 230 w 242"/>
                <a:gd name="T11" fmla="*/ 96 h 97"/>
                <a:gd name="T12" fmla="*/ 7 w 242"/>
                <a:gd name="T13" fmla="*/ 96 h 97"/>
                <a:gd name="T14" fmla="*/ 0 w 242"/>
                <a:gd name="T15" fmla="*/ 89 h 97"/>
                <a:gd name="T16" fmla="*/ 0 w 242"/>
                <a:gd name="T17" fmla="*/ 11 h 97"/>
                <a:gd name="T18" fmla="*/ 7 w 242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97">
                  <a:moveTo>
                    <a:pt x="7" y="0"/>
                  </a:moveTo>
                  <a:lnTo>
                    <a:pt x="7" y="0"/>
                  </a:lnTo>
                  <a:cubicBezTo>
                    <a:pt x="230" y="0"/>
                    <a:pt x="230" y="0"/>
                    <a:pt x="230" y="0"/>
                  </a:cubicBezTo>
                  <a:cubicBezTo>
                    <a:pt x="237" y="0"/>
                    <a:pt x="241" y="4"/>
                    <a:pt x="241" y="11"/>
                  </a:cubicBezTo>
                  <a:cubicBezTo>
                    <a:pt x="241" y="89"/>
                    <a:pt x="241" y="89"/>
                    <a:pt x="241" y="89"/>
                  </a:cubicBezTo>
                  <a:cubicBezTo>
                    <a:pt x="241" y="93"/>
                    <a:pt x="237" y="96"/>
                    <a:pt x="230" y="96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4" y="96"/>
                    <a:pt x="0" y="93"/>
                    <a:pt x="0" y="8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514">
              <a:extLst>
                <a:ext uri="{FF2B5EF4-FFF2-40B4-BE49-F238E27FC236}">
                  <a16:creationId xmlns:a16="http://schemas.microsoft.com/office/drawing/2014/main" id="{ECC28172-EB42-B94E-9534-20D1FAC71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9385" y="15089467"/>
              <a:ext cx="626225" cy="250492"/>
            </a:xfrm>
            <a:custGeom>
              <a:avLst/>
              <a:gdLst>
                <a:gd name="T0" fmla="*/ 12 w 242"/>
                <a:gd name="T1" fmla="*/ 0 h 97"/>
                <a:gd name="T2" fmla="*/ 12 w 242"/>
                <a:gd name="T3" fmla="*/ 0 h 97"/>
                <a:gd name="T4" fmla="*/ 234 w 242"/>
                <a:gd name="T5" fmla="*/ 0 h 97"/>
                <a:gd name="T6" fmla="*/ 241 w 242"/>
                <a:gd name="T7" fmla="*/ 8 h 97"/>
                <a:gd name="T8" fmla="*/ 241 w 242"/>
                <a:gd name="T9" fmla="*/ 85 h 97"/>
                <a:gd name="T10" fmla="*/ 234 w 242"/>
                <a:gd name="T11" fmla="*/ 96 h 97"/>
                <a:gd name="T12" fmla="*/ 12 w 242"/>
                <a:gd name="T13" fmla="*/ 96 h 97"/>
                <a:gd name="T14" fmla="*/ 0 w 242"/>
                <a:gd name="T15" fmla="*/ 85 h 97"/>
                <a:gd name="T16" fmla="*/ 0 w 242"/>
                <a:gd name="T17" fmla="*/ 8 h 97"/>
                <a:gd name="T18" fmla="*/ 12 w 242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97">
                  <a:moveTo>
                    <a:pt x="12" y="0"/>
                  </a:moveTo>
                  <a:lnTo>
                    <a:pt x="12" y="0"/>
                  </a:lnTo>
                  <a:cubicBezTo>
                    <a:pt x="234" y="0"/>
                    <a:pt x="234" y="0"/>
                    <a:pt x="234" y="0"/>
                  </a:cubicBezTo>
                  <a:cubicBezTo>
                    <a:pt x="237" y="0"/>
                    <a:pt x="241" y="4"/>
                    <a:pt x="241" y="8"/>
                  </a:cubicBezTo>
                  <a:cubicBezTo>
                    <a:pt x="241" y="85"/>
                    <a:pt x="241" y="85"/>
                    <a:pt x="241" y="85"/>
                  </a:cubicBezTo>
                  <a:cubicBezTo>
                    <a:pt x="241" y="93"/>
                    <a:pt x="237" y="96"/>
                    <a:pt x="234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4" y="96"/>
                    <a:pt x="0" y="93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7" name="Rectángulo 465">
            <a:extLst>
              <a:ext uri="{FF2B5EF4-FFF2-40B4-BE49-F238E27FC236}">
                <a16:creationId xmlns:a16="http://schemas.microsoft.com/office/drawing/2014/main" id="{D9B4F0F5-C1BF-644F-A41A-FA3D518F9774}"/>
              </a:ext>
            </a:extLst>
          </p:cNvPr>
          <p:cNvSpPr/>
          <p:nvPr/>
        </p:nvSpPr>
        <p:spPr>
          <a:xfrm>
            <a:off x="2988438" y="8092151"/>
            <a:ext cx="486383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b="1" dirty="0">
                <a:solidFill>
                  <a:schemeClr val="accent3"/>
                </a:solidFill>
                <a:latin typeface="Montserrat SemiBold" pitchFamily="2" charset="77"/>
              </a:rPr>
              <a:t>COVER</a:t>
            </a:r>
          </a:p>
          <a:p>
            <a:pPr algn="ctr"/>
            <a:r>
              <a:rPr lang="es-MX" sz="5000" b="1" dirty="0">
                <a:solidFill>
                  <a:schemeClr val="accent3"/>
                </a:solidFill>
                <a:latin typeface="Montserrat SemiBold" pitchFamily="2" charset="77"/>
              </a:rPr>
              <a:t>YOUR MOUTH</a:t>
            </a:r>
          </a:p>
        </p:txBody>
      </p:sp>
      <p:sp>
        <p:nvSpPr>
          <p:cNvPr id="58" name="Rectángulo 466">
            <a:extLst>
              <a:ext uri="{FF2B5EF4-FFF2-40B4-BE49-F238E27FC236}">
                <a16:creationId xmlns:a16="http://schemas.microsoft.com/office/drawing/2014/main" id="{6609B598-E75B-DF43-A94B-1F0DB11FF94D}"/>
              </a:ext>
            </a:extLst>
          </p:cNvPr>
          <p:cNvSpPr/>
          <p:nvPr/>
        </p:nvSpPr>
        <p:spPr>
          <a:xfrm>
            <a:off x="3035238" y="9893863"/>
            <a:ext cx="47702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rPr>
              <a:t>COVID-19 is an infectious disease caused by a new virus.</a:t>
            </a:r>
          </a:p>
        </p:txBody>
      </p:sp>
      <p:sp>
        <p:nvSpPr>
          <p:cNvPr id="65" name="Rectángulo 467">
            <a:extLst>
              <a:ext uri="{FF2B5EF4-FFF2-40B4-BE49-F238E27FC236}">
                <a16:creationId xmlns:a16="http://schemas.microsoft.com/office/drawing/2014/main" id="{085A263C-D2A5-E04A-85F4-74E9641E6FA8}"/>
              </a:ext>
            </a:extLst>
          </p:cNvPr>
          <p:cNvSpPr/>
          <p:nvPr/>
        </p:nvSpPr>
        <p:spPr>
          <a:xfrm>
            <a:off x="9881334" y="8093000"/>
            <a:ext cx="47516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b="1" dirty="0">
                <a:solidFill>
                  <a:schemeClr val="accent3"/>
                </a:solidFill>
                <a:latin typeface="Montserrat SemiBold" pitchFamily="2" charset="77"/>
              </a:rPr>
              <a:t>WASH </a:t>
            </a:r>
          </a:p>
          <a:p>
            <a:pPr algn="ctr"/>
            <a:r>
              <a:rPr lang="es-MX" sz="5000" b="1" dirty="0">
                <a:solidFill>
                  <a:schemeClr val="accent3"/>
                </a:solidFill>
                <a:latin typeface="Montserrat SemiBold" pitchFamily="2" charset="77"/>
              </a:rPr>
              <a:t>YOUR HANDS</a:t>
            </a:r>
          </a:p>
        </p:txBody>
      </p:sp>
      <p:sp>
        <p:nvSpPr>
          <p:cNvPr id="66" name="Rectángulo 466">
            <a:extLst>
              <a:ext uri="{FF2B5EF4-FFF2-40B4-BE49-F238E27FC236}">
                <a16:creationId xmlns:a16="http://schemas.microsoft.com/office/drawing/2014/main" id="{7263AD36-7771-F047-AA3A-A705A8BAF8F4}"/>
              </a:ext>
            </a:extLst>
          </p:cNvPr>
          <p:cNvSpPr/>
          <p:nvPr/>
        </p:nvSpPr>
        <p:spPr>
          <a:xfrm>
            <a:off x="9872030" y="9893863"/>
            <a:ext cx="47702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rPr>
              <a:t>COVID-19 is an infectious disease caused by a new virus.</a:t>
            </a:r>
          </a:p>
        </p:txBody>
      </p:sp>
      <p:sp>
        <p:nvSpPr>
          <p:cNvPr id="72" name="Rectángulo 469">
            <a:extLst>
              <a:ext uri="{FF2B5EF4-FFF2-40B4-BE49-F238E27FC236}">
                <a16:creationId xmlns:a16="http://schemas.microsoft.com/office/drawing/2014/main" id="{A06CA4ED-17A2-A648-9A6D-3C4ADC98276E}"/>
              </a:ext>
            </a:extLst>
          </p:cNvPr>
          <p:cNvSpPr/>
          <p:nvPr/>
        </p:nvSpPr>
        <p:spPr>
          <a:xfrm>
            <a:off x="17378564" y="8107408"/>
            <a:ext cx="343074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b="1" dirty="0">
                <a:solidFill>
                  <a:schemeClr val="accent3"/>
                </a:solidFill>
                <a:latin typeface="Montserrat SemiBold" pitchFamily="2" charset="77"/>
              </a:rPr>
              <a:t>AVOID </a:t>
            </a:r>
          </a:p>
          <a:p>
            <a:pPr algn="ctr"/>
            <a:r>
              <a:rPr lang="es-MX" sz="5000" b="1" dirty="0">
                <a:solidFill>
                  <a:schemeClr val="accent3"/>
                </a:solidFill>
                <a:latin typeface="Montserrat SemiBold" pitchFamily="2" charset="77"/>
              </a:rPr>
              <a:t>CONTACT</a:t>
            </a:r>
          </a:p>
        </p:txBody>
      </p:sp>
      <p:sp>
        <p:nvSpPr>
          <p:cNvPr id="73" name="Rectángulo 466">
            <a:extLst>
              <a:ext uri="{FF2B5EF4-FFF2-40B4-BE49-F238E27FC236}">
                <a16:creationId xmlns:a16="http://schemas.microsoft.com/office/drawing/2014/main" id="{D33260F3-65B9-F841-AF48-BD42D6AC19C2}"/>
              </a:ext>
            </a:extLst>
          </p:cNvPr>
          <p:cNvSpPr/>
          <p:nvPr/>
        </p:nvSpPr>
        <p:spPr>
          <a:xfrm>
            <a:off x="16708822" y="9893863"/>
            <a:ext cx="47702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Montserrat Light" pitchFamily="2" charset="77"/>
              </a:rPr>
              <a:t>COVID-19 is an infectious disease caused by a new virus.</a:t>
            </a:r>
          </a:p>
        </p:txBody>
      </p:sp>
    </p:spTree>
    <p:extLst>
      <p:ext uri="{BB962C8B-B14F-4D97-AF65-F5344CB8AC3E}">
        <p14:creationId xmlns:p14="http://schemas.microsoft.com/office/powerpoint/2010/main" val="28734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-1" y="1292329"/>
            <a:ext cx="8088923" cy="1650971"/>
            <a:chOff x="9177101" y="9686052"/>
            <a:chExt cx="8088923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1" y="9686052"/>
              <a:ext cx="8088923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655980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TRANSMISSION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DADEF6-E043-3A4B-8566-98D4028F599C}"/>
              </a:ext>
            </a:extLst>
          </p:cNvPr>
          <p:cNvGrpSpPr/>
          <p:nvPr/>
        </p:nvGrpSpPr>
        <p:grpSpPr>
          <a:xfrm>
            <a:off x="4068238" y="4708772"/>
            <a:ext cx="9276250" cy="6312713"/>
            <a:chOff x="3450797" y="5836532"/>
            <a:chExt cx="9276250" cy="63127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BE650-B99F-D34F-AE2E-22F0AC026E67}"/>
                </a:ext>
              </a:extLst>
            </p:cNvPr>
            <p:cNvGrpSpPr/>
            <p:nvPr/>
          </p:nvGrpSpPr>
          <p:grpSpPr>
            <a:xfrm>
              <a:off x="3450797" y="5836532"/>
              <a:ext cx="9276250" cy="3957791"/>
              <a:chOff x="2912575" y="5236120"/>
              <a:chExt cx="9276250" cy="3957791"/>
            </a:xfrm>
          </p:grpSpPr>
          <p:sp>
            <p:nvSpPr>
              <p:cNvPr id="25" name="Rectángulo 465">
                <a:extLst>
                  <a:ext uri="{FF2B5EF4-FFF2-40B4-BE49-F238E27FC236}">
                    <a16:creationId xmlns:a16="http://schemas.microsoft.com/office/drawing/2014/main" id="{B230ABBF-3E82-7844-9B41-59DE2F99455C}"/>
                  </a:ext>
                </a:extLst>
              </p:cNvPr>
              <p:cNvSpPr/>
              <p:nvPr/>
            </p:nvSpPr>
            <p:spPr>
              <a:xfrm>
                <a:off x="2912575" y="5236120"/>
                <a:ext cx="7066358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5000" b="1" dirty="0">
                    <a:solidFill>
                      <a:schemeClr val="accent3"/>
                    </a:solidFill>
                    <a:latin typeface="Montserrat SemiBold" pitchFamily="2" charset="77"/>
                  </a:rPr>
                  <a:t>WASH YOUR HANDS</a:t>
                </a:r>
              </a:p>
            </p:txBody>
          </p:sp>
          <p:sp>
            <p:nvSpPr>
              <p:cNvPr id="36" name="Rectángulo 8">
                <a:extLst>
                  <a:ext uri="{FF2B5EF4-FFF2-40B4-BE49-F238E27FC236}">
                    <a16:creationId xmlns:a16="http://schemas.microsoft.com/office/drawing/2014/main" id="{C0C4096F-C604-D443-9800-38FE8D056E0D}"/>
                  </a:ext>
                </a:extLst>
              </p:cNvPr>
              <p:cNvSpPr/>
              <p:nvPr/>
            </p:nvSpPr>
            <p:spPr>
              <a:xfrm>
                <a:off x="2912575" y="6639366"/>
                <a:ext cx="927625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4000" dirty="0">
                    <a:latin typeface="Montserrat Light" pitchFamily="2" charset="77"/>
                  </a:rPr>
                  <a:t>The disease causes respiratory illness with symptoms such as a cough, fever, and in more severe cases, difficulty breathing. 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EA0FC5-0510-034E-BAF0-9A9ADD760852}"/>
                </a:ext>
              </a:extLst>
            </p:cNvPr>
            <p:cNvSpPr txBox="1"/>
            <p:nvPr/>
          </p:nvSpPr>
          <p:spPr>
            <a:xfrm>
              <a:off x="3450797" y="10333363"/>
              <a:ext cx="828400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BCF052-1E97-034D-B31D-D3F252CB133F}"/>
              </a:ext>
            </a:extLst>
          </p:cNvPr>
          <p:cNvGrpSpPr/>
          <p:nvPr/>
        </p:nvGrpSpPr>
        <p:grpSpPr>
          <a:xfrm>
            <a:off x="13800812" y="5502458"/>
            <a:ext cx="6516049" cy="4491143"/>
            <a:chOff x="11725214" y="15806780"/>
            <a:chExt cx="2857885" cy="1969778"/>
          </a:xfrm>
        </p:grpSpPr>
        <p:sp>
          <p:nvSpPr>
            <p:cNvPr id="17" name="Freeform 489">
              <a:extLst>
                <a:ext uri="{FF2B5EF4-FFF2-40B4-BE49-F238E27FC236}">
                  <a16:creationId xmlns:a16="http://schemas.microsoft.com/office/drawing/2014/main" id="{A0BFDD01-F9B1-B64E-87FB-9D2BCEB15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8078" y="16444395"/>
              <a:ext cx="2095021" cy="1332163"/>
            </a:xfrm>
            <a:custGeom>
              <a:avLst/>
              <a:gdLst>
                <a:gd name="T0" fmla="*/ 795 w 811"/>
                <a:gd name="T1" fmla="*/ 244 h 516"/>
                <a:gd name="T2" fmla="*/ 795 w 811"/>
                <a:gd name="T3" fmla="*/ 244 h 516"/>
                <a:gd name="T4" fmla="*/ 743 w 811"/>
                <a:gd name="T5" fmla="*/ 244 h 516"/>
                <a:gd name="T6" fmla="*/ 662 w 811"/>
                <a:gd name="T7" fmla="*/ 215 h 516"/>
                <a:gd name="T8" fmla="*/ 385 w 811"/>
                <a:gd name="T9" fmla="*/ 19 h 516"/>
                <a:gd name="T10" fmla="*/ 333 w 811"/>
                <a:gd name="T11" fmla="*/ 19 h 516"/>
                <a:gd name="T12" fmla="*/ 352 w 811"/>
                <a:gd name="T13" fmla="*/ 78 h 516"/>
                <a:gd name="T14" fmla="*/ 419 w 811"/>
                <a:gd name="T15" fmla="*/ 144 h 516"/>
                <a:gd name="T16" fmla="*/ 404 w 811"/>
                <a:gd name="T17" fmla="*/ 185 h 516"/>
                <a:gd name="T18" fmla="*/ 104 w 811"/>
                <a:gd name="T19" fmla="*/ 185 h 516"/>
                <a:gd name="T20" fmla="*/ 71 w 811"/>
                <a:gd name="T21" fmla="*/ 211 h 516"/>
                <a:gd name="T22" fmla="*/ 104 w 811"/>
                <a:gd name="T23" fmla="*/ 248 h 516"/>
                <a:gd name="T24" fmla="*/ 345 w 811"/>
                <a:gd name="T25" fmla="*/ 248 h 516"/>
                <a:gd name="T26" fmla="*/ 359 w 811"/>
                <a:gd name="T27" fmla="*/ 263 h 516"/>
                <a:gd name="T28" fmla="*/ 359 w 811"/>
                <a:gd name="T29" fmla="*/ 263 h 516"/>
                <a:gd name="T30" fmla="*/ 345 w 811"/>
                <a:gd name="T31" fmla="*/ 281 h 516"/>
                <a:gd name="T32" fmla="*/ 37 w 811"/>
                <a:gd name="T33" fmla="*/ 281 h 516"/>
                <a:gd name="T34" fmla="*/ 4 w 811"/>
                <a:gd name="T35" fmla="*/ 304 h 516"/>
                <a:gd name="T36" fmla="*/ 37 w 811"/>
                <a:gd name="T37" fmla="*/ 344 h 516"/>
                <a:gd name="T38" fmla="*/ 348 w 811"/>
                <a:gd name="T39" fmla="*/ 344 h 516"/>
                <a:gd name="T40" fmla="*/ 359 w 811"/>
                <a:gd name="T41" fmla="*/ 355 h 516"/>
                <a:gd name="T42" fmla="*/ 359 w 811"/>
                <a:gd name="T43" fmla="*/ 355 h 516"/>
                <a:gd name="T44" fmla="*/ 348 w 811"/>
                <a:gd name="T45" fmla="*/ 366 h 516"/>
                <a:gd name="T46" fmla="*/ 104 w 811"/>
                <a:gd name="T47" fmla="*/ 366 h 516"/>
                <a:gd name="T48" fmla="*/ 71 w 811"/>
                <a:gd name="T49" fmla="*/ 392 h 516"/>
                <a:gd name="T50" fmla="*/ 104 w 811"/>
                <a:gd name="T51" fmla="*/ 433 h 516"/>
                <a:gd name="T52" fmla="*/ 348 w 811"/>
                <a:gd name="T53" fmla="*/ 433 h 516"/>
                <a:gd name="T54" fmla="*/ 359 w 811"/>
                <a:gd name="T55" fmla="*/ 444 h 516"/>
                <a:gd name="T56" fmla="*/ 359 w 811"/>
                <a:gd name="T57" fmla="*/ 444 h 516"/>
                <a:gd name="T58" fmla="*/ 348 w 811"/>
                <a:gd name="T59" fmla="*/ 455 h 516"/>
                <a:gd name="T60" fmla="*/ 230 w 811"/>
                <a:gd name="T61" fmla="*/ 455 h 516"/>
                <a:gd name="T62" fmla="*/ 200 w 811"/>
                <a:gd name="T63" fmla="*/ 481 h 516"/>
                <a:gd name="T64" fmla="*/ 230 w 811"/>
                <a:gd name="T65" fmla="*/ 511 h 516"/>
                <a:gd name="T66" fmla="*/ 430 w 811"/>
                <a:gd name="T67" fmla="*/ 515 h 516"/>
                <a:gd name="T68" fmla="*/ 471 w 811"/>
                <a:gd name="T69" fmla="*/ 515 h 516"/>
                <a:gd name="T70" fmla="*/ 548 w 811"/>
                <a:gd name="T71" fmla="*/ 515 h 516"/>
                <a:gd name="T72" fmla="*/ 673 w 811"/>
                <a:gd name="T73" fmla="*/ 496 h 516"/>
                <a:gd name="T74" fmla="*/ 714 w 811"/>
                <a:gd name="T75" fmla="*/ 489 h 516"/>
                <a:gd name="T76" fmla="*/ 795 w 811"/>
                <a:gd name="T77" fmla="*/ 489 h 516"/>
                <a:gd name="T78" fmla="*/ 810 w 811"/>
                <a:gd name="T79" fmla="*/ 478 h 516"/>
                <a:gd name="T80" fmla="*/ 810 w 811"/>
                <a:gd name="T81" fmla="*/ 255 h 516"/>
                <a:gd name="T82" fmla="*/ 795 w 811"/>
                <a:gd name="T83" fmla="*/ 2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516">
                  <a:moveTo>
                    <a:pt x="795" y="244"/>
                  </a:moveTo>
                  <a:lnTo>
                    <a:pt x="795" y="244"/>
                  </a:lnTo>
                  <a:cubicBezTo>
                    <a:pt x="743" y="244"/>
                    <a:pt x="743" y="244"/>
                    <a:pt x="743" y="244"/>
                  </a:cubicBezTo>
                  <a:cubicBezTo>
                    <a:pt x="714" y="244"/>
                    <a:pt x="684" y="233"/>
                    <a:pt x="662" y="215"/>
                  </a:cubicBezTo>
                  <a:cubicBezTo>
                    <a:pt x="567" y="137"/>
                    <a:pt x="385" y="19"/>
                    <a:pt x="385" y="19"/>
                  </a:cubicBezTo>
                  <a:cubicBezTo>
                    <a:pt x="371" y="4"/>
                    <a:pt x="345" y="0"/>
                    <a:pt x="333" y="19"/>
                  </a:cubicBezTo>
                  <a:cubicBezTo>
                    <a:pt x="319" y="41"/>
                    <a:pt x="330" y="59"/>
                    <a:pt x="352" y="78"/>
                  </a:cubicBezTo>
                  <a:cubicBezTo>
                    <a:pt x="352" y="78"/>
                    <a:pt x="400" y="122"/>
                    <a:pt x="419" y="144"/>
                  </a:cubicBezTo>
                  <a:cubicBezTo>
                    <a:pt x="433" y="159"/>
                    <a:pt x="422" y="185"/>
                    <a:pt x="404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89" y="185"/>
                    <a:pt x="74" y="196"/>
                    <a:pt x="71" y="211"/>
                  </a:cubicBezTo>
                  <a:cubicBezTo>
                    <a:pt x="67" y="230"/>
                    <a:pt x="82" y="248"/>
                    <a:pt x="10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52" y="248"/>
                    <a:pt x="359" y="255"/>
                    <a:pt x="359" y="263"/>
                  </a:cubicBezTo>
                  <a:lnTo>
                    <a:pt x="359" y="263"/>
                  </a:lnTo>
                  <a:cubicBezTo>
                    <a:pt x="359" y="274"/>
                    <a:pt x="352" y="281"/>
                    <a:pt x="345" y="281"/>
                  </a:cubicBezTo>
                  <a:cubicBezTo>
                    <a:pt x="37" y="281"/>
                    <a:pt x="37" y="281"/>
                    <a:pt x="37" y="281"/>
                  </a:cubicBezTo>
                  <a:cubicBezTo>
                    <a:pt x="23" y="281"/>
                    <a:pt x="8" y="289"/>
                    <a:pt x="4" y="304"/>
                  </a:cubicBezTo>
                  <a:cubicBezTo>
                    <a:pt x="0" y="326"/>
                    <a:pt x="19" y="344"/>
                    <a:pt x="37" y="344"/>
                  </a:cubicBezTo>
                  <a:cubicBezTo>
                    <a:pt x="348" y="344"/>
                    <a:pt x="348" y="344"/>
                    <a:pt x="348" y="344"/>
                  </a:cubicBezTo>
                  <a:cubicBezTo>
                    <a:pt x="356" y="344"/>
                    <a:pt x="359" y="348"/>
                    <a:pt x="359" y="355"/>
                  </a:cubicBezTo>
                  <a:lnTo>
                    <a:pt x="359" y="355"/>
                  </a:lnTo>
                  <a:cubicBezTo>
                    <a:pt x="359" y="363"/>
                    <a:pt x="356" y="366"/>
                    <a:pt x="348" y="366"/>
                  </a:cubicBezTo>
                  <a:cubicBezTo>
                    <a:pt x="104" y="366"/>
                    <a:pt x="104" y="366"/>
                    <a:pt x="104" y="366"/>
                  </a:cubicBezTo>
                  <a:cubicBezTo>
                    <a:pt x="89" y="366"/>
                    <a:pt x="74" y="378"/>
                    <a:pt x="71" y="392"/>
                  </a:cubicBezTo>
                  <a:cubicBezTo>
                    <a:pt x="67" y="415"/>
                    <a:pt x="82" y="433"/>
                    <a:pt x="104" y="433"/>
                  </a:cubicBezTo>
                  <a:cubicBezTo>
                    <a:pt x="348" y="433"/>
                    <a:pt x="348" y="433"/>
                    <a:pt x="348" y="433"/>
                  </a:cubicBezTo>
                  <a:cubicBezTo>
                    <a:pt x="356" y="433"/>
                    <a:pt x="359" y="437"/>
                    <a:pt x="359" y="444"/>
                  </a:cubicBezTo>
                  <a:lnTo>
                    <a:pt x="359" y="444"/>
                  </a:lnTo>
                  <a:cubicBezTo>
                    <a:pt x="359" y="448"/>
                    <a:pt x="356" y="455"/>
                    <a:pt x="348" y="455"/>
                  </a:cubicBezTo>
                  <a:cubicBezTo>
                    <a:pt x="230" y="455"/>
                    <a:pt x="230" y="455"/>
                    <a:pt x="230" y="455"/>
                  </a:cubicBezTo>
                  <a:cubicBezTo>
                    <a:pt x="215" y="455"/>
                    <a:pt x="200" y="466"/>
                    <a:pt x="200" y="481"/>
                  </a:cubicBezTo>
                  <a:cubicBezTo>
                    <a:pt x="197" y="500"/>
                    <a:pt x="211" y="511"/>
                    <a:pt x="230" y="511"/>
                  </a:cubicBezTo>
                  <a:cubicBezTo>
                    <a:pt x="430" y="515"/>
                    <a:pt x="430" y="515"/>
                    <a:pt x="430" y="515"/>
                  </a:cubicBezTo>
                  <a:cubicBezTo>
                    <a:pt x="471" y="515"/>
                    <a:pt x="471" y="515"/>
                    <a:pt x="471" y="515"/>
                  </a:cubicBezTo>
                  <a:cubicBezTo>
                    <a:pt x="548" y="515"/>
                    <a:pt x="548" y="515"/>
                    <a:pt x="548" y="515"/>
                  </a:cubicBezTo>
                  <a:cubicBezTo>
                    <a:pt x="567" y="515"/>
                    <a:pt x="633" y="507"/>
                    <a:pt x="673" y="496"/>
                  </a:cubicBezTo>
                  <a:cubicBezTo>
                    <a:pt x="688" y="492"/>
                    <a:pt x="699" y="489"/>
                    <a:pt x="714" y="489"/>
                  </a:cubicBezTo>
                  <a:cubicBezTo>
                    <a:pt x="795" y="489"/>
                    <a:pt x="795" y="489"/>
                    <a:pt x="795" y="489"/>
                  </a:cubicBezTo>
                  <a:cubicBezTo>
                    <a:pt x="803" y="489"/>
                    <a:pt x="810" y="485"/>
                    <a:pt x="810" y="478"/>
                  </a:cubicBezTo>
                  <a:cubicBezTo>
                    <a:pt x="810" y="255"/>
                    <a:pt x="810" y="255"/>
                    <a:pt x="810" y="255"/>
                  </a:cubicBezTo>
                  <a:cubicBezTo>
                    <a:pt x="810" y="248"/>
                    <a:pt x="803" y="244"/>
                    <a:pt x="795" y="244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A3D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90">
              <a:extLst>
                <a:ext uri="{FF2B5EF4-FFF2-40B4-BE49-F238E27FC236}">
                  <a16:creationId xmlns:a16="http://schemas.microsoft.com/office/drawing/2014/main" id="{05A8DCDB-7FAC-884D-ACAD-F095816E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2430" y="16262220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30 w 60"/>
                <a:gd name="T5" fmla="*/ 85 h 86"/>
                <a:gd name="T6" fmla="*/ 0 w 60"/>
                <a:gd name="T7" fmla="*/ 48 h 86"/>
                <a:gd name="T8" fmla="*/ 30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70"/>
                    <a:pt x="44" y="85"/>
                    <a:pt x="30" y="85"/>
                  </a:cubicBezTo>
                  <a:cubicBezTo>
                    <a:pt x="11" y="85"/>
                    <a:pt x="0" y="70"/>
                    <a:pt x="0" y="48"/>
                  </a:cubicBezTo>
                  <a:cubicBezTo>
                    <a:pt x="0" y="29"/>
                    <a:pt x="30" y="0"/>
                    <a:pt x="30" y="0"/>
                  </a:cubicBezTo>
                  <a:cubicBezTo>
                    <a:pt x="30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491">
              <a:extLst>
                <a:ext uri="{FF2B5EF4-FFF2-40B4-BE49-F238E27FC236}">
                  <a16:creationId xmlns:a16="http://schemas.microsoft.com/office/drawing/2014/main" id="{0ACCD310-F893-2F4E-9349-666D7DF0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2430" y="16581027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30 w 60"/>
                <a:gd name="T5" fmla="*/ 85 h 86"/>
                <a:gd name="T6" fmla="*/ 0 w 60"/>
                <a:gd name="T7" fmla="*/ 48 h 86"/>
                <a:gd name="T8" fmla="*/ 30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66"/>
                    <a:pt x="44" y="85"/>
                    <a:pt x="30" y="85"/>
                  </a:cubicBezTo>
                  <a:cubicBezTo>
                    <a:pt x="11" y="85"/>
                    <a:pt x="0" y="66"/>
                    <a:pt x="0" y="48"/>
                  </a:cubicBezTo>
                  <a:cubicBezTo>
                    <a:pt x="0" y="29"/>
                    <a:pt x="30" y="0"/>
                    <a:pt x="30" y="0"/>
                  </a:cubicBezTo>
                  <a:cubicBezTo>
                    <a:pt x="30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492">
              <a:extLst>
                <a:ext uri="{FF2B5EF4-FFF2-40B4-BE49-F238E27FC236}">
                  <a16:creationId xmlns:a16="http://schemas.microsoft.com/office/drawing/2014/main" id="{A3334FB7-E58D-7941-8F04-448B18F8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0149" y="16262220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29 w 60"/>
                <a:gd name="T5" fmla="*/ 85 h 86"/>
                <a:gd name="T6" fmla="*/ 0 w 60"/>
                <a:gd name="T7" fmla="*/ 48 h 86"/>
                <a:gd name="T8" fmla="*/ 29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70"/>
                    <a:pt x="48" y="85"/>
                    <a:pt x="29" y="85"/>
                  </a:cubicBezTo>
                  <a:cubicBezTo>
                    <a:pt x="15" y="85"/>
                    <a:pt x="0" y="70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493">
              <a:extLst>
                <a:ext uri="{FF2B5EF4-FFF2-40B4-BE49-F238E27FC236}">
                  <a16:creationId xmlns:a16="http://schemas.microsoft.com/office/drawing/2014/main" id="{4046BBAC-2329-F447-9B70-4B62C78B4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0149" y="16581027"/>
              <a:ext cx="159404" cy="227720"/>
            </a:xfrm>
            <a:custGeom>
              <a:avLst/>
              <a:gdLst>
                <a:gd name="T0" fmla="*/ 59 w 60"/>
                <a:gd name="T1" fmla="*/ 48 h 86"/>
                <a:gd name="T2" fmla="*/ 59 w 60"/>
                <a:gd name="T3" fmla="*/ 48 h 86"/>
                <a:gd name="T4" fmla="*/ 29 w 60"/>
                <a:gd name="T5" fmla="*/ 85 h 86"/>
                <a:gd name="T6" fmla="*/ 0 w 60"/>
                <a:gd name="T7" fmla="*/ 48 h 86"/>
                <a:gd name="T8" fmla="*/ 29 w 60"/>
                <a:gd name="T9" fmla="*/ 0 h 86"/>
                <a:gd name="T10" fmla="*/ 59 w 60"/>
                <a:gd name="T11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6">
                  <a:moveTo>
                    <a:pt x="59" y="48"/>
                  </a:moveTo>
                  <a:lnTo>
                    <a:pt x="59" y="48"/>
                  </a:lnTo>
                  <a:cubicBezTo>
                    <a:pt x="59" y="66"/>
                    <a:pt x="48" y="85"/>
                    <a:pt x="29" y="85"/>
                  </a:cubicBezTo>
                  <a:cubicBezTo>
                    <a:pt x="15" y="85"/>
                    <a:pt x="0" y="66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9" y="29"/>
                    <a:pt x="59" y="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494">
              <a:extLst>
                <a:ext uri="{FF2B5EF4-FFF2-40B4-BE49-F238E27FC236}">
                  <a16:creationId xmlns:a16="http://schemas.microsoft.com/office/drawing/2014/main" id="{6610DA01-57DC-8345-B4FC-127EC3D0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3812" y="15920640"/>
              <a:ext cx="352969" cy="284653"/>
            </a:xfrm>
            <a:custGeom>
              <a:avLst/>
              <a:gdLst>
                <a:gd name="T0" fmla="*/ 122 w 138"/>
                <a:gd name="T1" fmla="*/ 108 h 109"/>
                <a:gd name="T2" fmla="*/ 122 w 138"/>
                <a:gd name="T3" fmla="*/ 108 h 109"/>
                <a:gd name="T4" fmla="*/ 15 w 138"/>
                <a:gd name="T5" fmla="*/ 108 h 109"/>
                <a:gd name="T6" fmla="*/ 0 w 138"/>
                <a:gd name="T7" fmla="*/ 93 h 109"/>
                <a:gd name="T8" fmla="*/ 0 w 138"/>
                <a:gd name="T9" fmla="*/ 15 h 109"/>
                <a:gd name="T10" fmla="*/ 15 w 138"/>
                <a:gd name="T11" fmla="*/ 0 h 109"/>
                <a:gd name="T12" fmla="*/ 122 w 138"/>
                <a:gd name="T13" fmla="*/ 0 h 109"/>
                <a:gd name="T14" fmla="*/ 137 w 138"/>
                <a:gd name="T15" fmla="*/ 15 h 109"/>
                <a:gd name="T16" fmla="*/ 137 w 138"/>
                <a:gd name="T17" fmla="*/ 93 h 109"/>
                <a:gd name="T18" fmla="*/ 122 w 138"/>
                <a:gd name="T1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09">
                  <a:moveTo>
                    <a:pt x="122" y="108"/>
                  </a:moveTo>
                  <a:lnTo>
                    <a:pt x="122" y="108"/>
                  </a:lnTo>
                  <a:cubicBezTo>
                    <a:pt x="15" y="108"/>
                    <a:pt x="15" y="108"/>
                    <a:pt x="15" y="108"/>
                  </a:cubicBezTo>
                  <a:cubicBezTo>
                    <a:pt x="7" y="108"/>
                    <a:pt x="0" y="100"/>
                    <a:pt x="0" y="9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7" y="0"/>
                    <a:pt x="1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7" y="8"/>
                    <a:pt x="137" y="15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37" y="100"/>
                    <a:pt x="129" y="108"/>
                    <a:pt x="122" y="10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495">
              <a:extLst>
                <a:ext uri="{FF2B5EF4-FFF2-40B4-BE49-F238E27FC236}">
                  <a16:creationId xmlns:a16="http://schemas.microsoft.com/office/drawing/2014/main" id="{2664F992-6757-FC4D-8856-9A53D80B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214" y="15806780"/>
              <a:ext cx="1616809" cy="637615"/>
            </a:xfrm>
            <a:custGeom>
              <a:avLst/>
              <a:gdLst>
                <a:gd name="T0" fmla="*/ 63 w 626"/>
                <a:gd name="T1" fmla="*/ 244 h 245"/>
                <a:gd name="T2" fmla="*/ 63 w 626"/>
                <a:gd name="T3" fmla="*/ 244 h 245"/>
                <a:gd name="T4" fmla="*/ 15 w 626"/>
                <a:gd name="T5" fmla="*/ 211 h 245"/>
                <a:gd name="T6" fmla="*/ 37 w 626"/>
                <a:gd name="T7" fmla="*/ 141 h 245"/>
                <a:gd name="T8" fmla="*/ 326 w 626"/>
                <a:gd name="T9" fmla="*/ 4 h 245"/>
                <a:gd name="T10" fmla="*/ 348 w 626"/>
                <a:gd name="T11" fmla="*/ 0 h 245"/>
                <a:gd name="T12" fmla="*/ 574 w 626"/>
                <a:gd name="T13" fmla="*/ 0 h 245"/>
                <a:gd name="T14" fmla="*/ 625 w 626"/>
                <a:gd name="T15" fmla="*/ 52 h 245"/>
                <a:gd name="T16" fmla="*/ 574 w 626"/>
                <a:gd name="T17" fmla="*/ 107 h 245"/>
                <a:gd name="T18" fmla="*/ 359 w 626"/>
                <a:gd name="T19" fmla="*/ 107 h 245"/>
                <a:gd name="T20" fmla="*/ 85 w 626"/>
                <a:gd name="T21" fmla="*/ 237 h 245"/>
                <a:gd name="T22" fmla="*/ 63 w 626"/>
                <a:gd name="T23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6" h="245">
                  <a:moveTo>
                    <a:pt x="63" y="244"/>
                  </a:moveTo>
                  <a:lnTo>
                    <a:pt x="63" y="244"/>
                  </a:lnTo>
                  <a:cubicBezTo>
                    <a:pt x="41" y="244"/>
                    <a:pt x="22" y="233"/>
                    <a:pt x="15" y="211"/>
                  </a:cubicBezTo>
                  <a:cubicBezTo>
                    <a:pt x="0" y="185"/>
                    <a:pt x="11" y="155"/>
                    <a:pt x="37" y="141"/>
                  </a:cubicBezTo>
                  <a:cubicBezTo>
                    <a:pt x="326" y="4"/>
                    <a:pt x="326" y="4"/>
                    <a:pt x="326" y="4"/>
                  </a:cubicBezTo>
                  <a:cubicBezTo>
                    <a:pt x="333" y="0"/>
                    <a:pt x="340" y="0"/>
                    <a:pt x="348" y="0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603" y="0"/>
                    <a:pt x="625" y="22"/>
                    <a:pt x="625" y="52"/>
                  </a:cubicBezTo>
                  <a:cubicBezTo>
                    <a:pt x="625" y="81"/>
                    <a:pt x="603" y="107"/>
                    <a:pt x="574" y="107"/>
                  </a:cubicBezTo>
                  <a:cubicBezTo>
                    <a:pt x="359" y="107"/>
                    <a:pt x="359" y="107"/>
                    <a:pt x="359" y="10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78" y="241"/>
                    <a:pt x="70" y="244"/>
                    <a:pt x="63" y="2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998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4B54BA-230E-2B40-B16F-9BDDC9B7B5B6}"/>
              </a:ext>
            </a:extLst>
          </p:cNvPr>
          <p:cNvGrpSpPr/>
          <p:nvPr/>
        </p:nvGrpSpPr>
        <p:grpSpPr>
          <a:xfrm>
            <a:off x="0" y="1292329"/>
            <a:ext cx="11779624" cy="1650971"/>
            <a:chOff x="9177102" y="9686052"/>
            <a:chExt cx="11779624" cy="1650971"/>
          </a:xfrm>
        </p:grpSpPr>
        <p:sp>
          <p:nvSpPr>
            <p:cNvPr id="38" name="Freeform 282">
              <a:extLst>
                <a:ext uri="{FF2B5EF4-FFF2-40B4-BE49-F238E27FC236}">
                  <a16:creationId xmlns:a16="http://schemas.microsoft.com/office/drawing/2014/main" id="{48490C78-EFDC-9346-9453-EE0312C7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02" y="9686052"/>
              <a:ext cx="11779624" cy="1650971"/>
            </a:xfrm>
            <a:custGeom>
              <a:avLst/>
              <a:gdLst>
                <a:gd name="T0" fmla="*/ 2566 w 2567"/>
                <a:gd name="T1" fmla="*/ 637 h 638"/>
                <a:gd name="T2" fmla="*/ 0 w 2567"/>
                <a:gd name="T3" fmla="*/ 637 h 638"/>
                <a:gd name="T4" fmla="*/ 0 w 2567"/>
                <a:gd name="T5" fmla="*/ 0 h 638"/>
                <a:gd name="T6" fmla="*/ 2566 w 2567"/>
                <a:gd name="T7" fmla="*/ 0 h 638"/>
                <a:gd name="T8" fmla="*/ 2566 w 256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638">
                  <a:moveTo>
                    <a:pt x="256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6" y="0"/>
                  </a:lnTo>
                  <a:lnTo>
                    <a:pt x="2566" y="637"/>
                  </a:lnTo>
                </a:path>
              </a:pathLst>
            </a:custGeom>
            <a:solidFill>
              <a:srgbClr val="B8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Rectángulo 455">
              <a:extLst>
                <a:ext uri="{FF2B5EF4-FFF2-40B4-BE49-F238E27FC236}">
                  <a16:creationId xmlns:a16="http://schemas.microsoft.com/office/drawing/2014/main" id="{FD7C55AB-6556-FF4A-8AF1-B055177C1B9B}"/>
                </a:ext>
              </a:extLst>
            </p:cNvPr>
            <p:cNvSpPr/>
            <p:nvPr/>
          </p:nvSpPr>
          <p:spPr>
            <a:xfrm>
              <a:off x="10026794" y="10003705"/>
              <a:ext cx="1019221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0" b="1" dirty="0">
                  <a:solidFill>
                    <a:schemeClr val="accent3"/>
                  </a:solidFill>
                  <a:latin typeface="Montserrat Black" pitchFamily="2" charset="77"/>
                </a:rPr>
                <a:t>AVOID CLOSE CONTACT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21D055-8F5D-4847-8887-CC5E152EB813}"/>
              </a:ext>
            </a:extLst>
          </p:cNvPr>
          <p:cNvGrpSpPr/>
          <p:nvPr/>
        </p:nvGrpSpPr>
        <p:grpSpPr>
          <a:xfrm>
            <a:off x="8159638" y="11262542"/>
            <a:ext cx="8058374" cy="1161129"/>
            <a:chOff x="3400445" y="7265770"/>
            <a:chExt cx="1885678" cy="271707"/>
          </a:xfrm>
          <a:solidFill>
            <a:schemeClr val="accent2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B870CF0-153F-4443-920E-DEE619D0F987}"/>
                </a:ext>
              </a:extLst>
            </p:cNvPr>
            <p:cNvSpPr/>
            <p:nvPr/>
          </p:nvSpPr>
          <p:spPr>
            <a:xfrm>
              <a:off x="3400445" y="7265770"/>
              <a:ext cx="181042" cy="262869"/>
            </a:xfrm>
            <a:custGeom>
              <a:avLst/>
              <a:gdLst>
                <a:gd name="connsiteX0" fmla="*/ 47377 w 181042"/>
                <a:gd name="connsiteY0" fmla="*/ 188646 h 262869"/>
                <a:gd name="connsiteX1" fmla="*/ 91711 w 181042"/>
                <a:gd name="connsiteY1" fmla="*/ 230937 h 262869"/>
                <a:gd name="connsiteX2" fmla="*/ 132524 w 181042"/>
                <a:gd name="connsiteY2" fmla="*/ 194159 h 262869"/>
                <a:gd name="connsiteX3" fmla="*/ 80294 w 181042"/>
                <a:gd name="connsiteY3" fmla="*/ 142554 h 262869"/>
                <a:gd name="connsiteX4" fmla="*/ 8657 w 181042"/>
                <a:gd name="connsiteY4" fmla="*/ 66525 h 262869"/>
                <a:gd name="connsiteX5" fmla="*/ 92091 w 181042"/>
                <a:gd name="connsiteY5" fmla="*/ 0 h 262869"/>
                <a:gd name="connsiteX6" fmla="*/ 175144 w 181042"/>
                <a:gd name="connsiteY6" fmla="*/ 69661 h 262869"/>
                <a:gd name="connsiteX7" fmla="*/ 128433 w 181042"/>
                <a:gd name="connsiteY7" fmla="*/ 69661 h 262869"/>
                <a:gd name="connsiteX8" fmla="*/ 91045 w 181042"/>
                <a:gd name="connsiteY8" fmla="*/ 31647 h 262869"/>
                <a:gd name="connsiteX9" fmla="*/ 56130 w 181042"/>
                <a:gd name="connsiteY9" fmla="*/ 63484 h 262869"/>
                <a:gd name="connsiteX10" fmla="*/ 103698 w 181042"/>
                <a:gd name="connsiteY10" fmla="*/ 107866 h 262869"/>
                <a:gd name="connsiteX11" fmla="*/ 181043 w 181042"/>
                <a:gd name="connsiteY11" fmla="*/ 190832 h 262869"/>
                <a:gd name="connsiteX12" fmla="*/ 90379 w 181042"/>
                <a:gd name="connsiteY12" fmla="*/ 262870 h 262869"/>
                <a:gd name="connsiteX13" fmla="*/ 0 w 181042"/>
                <a:gd name="connsiteY13" fmla="*/ 188837 h 26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1042" h="262869">
                  <a:moveTo>
                    <a:pt x="47377" y="188646"/>
                  </a:moveTo>
                  <a:cubicBezTo>
                    <a:pt x="49946" y="211550"/>
                    <a:pt x="61838" y="230937"/>
                    <a:pt x="91711" y="230937"/>
                  </a:cubicBezTo>
                  <a:cubicBezTo>
                    <a:pt x="121583" y="230937"/>
                    <a:pt x="132524" y="216682"/>
                    <a:pt x="132524" y="194159"/>
                  </a:cubicBezTo>
                  <a:cubicBezTo>
                    <a:pt x="132524" y="171635"/>
                    <a:pt x="119966" y="158330"/>
                    <a:pt x="80294" y="142554"/>
                  </a:cubicBezTo>
                  <a:cubicBezTo>
                    <a:pt x="29397" y="122311"/>
                    <a:pt x="8657" y="104540"/>
                    <a:pt x="8657" y="66525"/>
                  </a:cubicBezTo>
                  <a:cubicBezTo>
                    <a:pt x="8657" y="28511"/>
                    <a:pt x="38625" y="0"/>
                    <a:pt x="92091" y="0"/>
                  </a:cubicBezTo>
                  <a:cubicBezTo>
                    <a:pt x="157544" y="0"/>
                    <a:pt x="174193" y="38014"/>
                    <a:pt x="175144" y="69661"/>
                  </a:cubicBezTo>
                  <a:lnTo>
                    <a:pt x="128433" y="69661"/>
                  </a:lnTo>
                  <a:cubicBezTo>
                    <a:pt x="126815" y="55881"/>
                    <a:pt x="122249" y="31647"/>
                    <a:pt x="91045" y="31647"/>
                  </a:cubicBezTo>
                  <a:cubicBezTo>
                    <a:pt x="66690" y="31647"/>
                    <a:pt x="56130" y="45142"/>
                    <a:pt x="56130" y="63484"/>
                  </a:cubicBezTo>
                  <a:cubicBezTo>
                    <a:pt x="56130" y="83917"/>
                    <a:pt x="66975" y="93515"/>
                    <a:pt x="103698" y="107866"/>
                  </a:cubicBezTo>
                  <a:cubicBezTo>
                    <a:pt x="158115" y="129059"/>
                    <a:pt x="181043" y="149777"/>
                    <a:pt x="181043" y="190832"/>
                  </a:cubicBezTo>
                  <a:cubicBezTo>
                    <a:pt x="181043" y="231888"/>
                    <a:pt x="152502" y="262870"/>
                    <a:pt x="90379" y="262870"/>
                  </a:cubicBezTo>
                  <a:cubicBezTo>
                    <a:pt x="23118" y="262870"/>
                    <a:pt x="2093" y="226661"/>
                    <a:pt x="0" y="188837"/>
                  </a:cubicBez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46360CC-120D-A147-AE22-54F5ADF4EACA}"/>
                </a:ext>
              </a:extLst>
            </p:cNvPr>
            <p:cNvSpPr/>
            <p:nvPr/>
          </p:nvSpPr>
          <p:spPr>
            <a:xfrm>
              <a:off x="3597281" y="7269381"/>
              <a:ext cx="180757" cy="254981"/>
            </a:xfrm>
            <a:custGeom>
              <a:avLst/>
              <a:gdLst>
                <a:gd name="connsiteX0" fmla="*/ 66595 w 180757"/>
                <a:gd name="connsiteY0" fmla="*/ 34878 h 254981"/>
                <a:gd name="connsiteX1" fmla="*/ 0 w 180757"/>
                <a:gd name="connsiteY1" fmla="*/ 34878 h 254981"/>
                <a:gd name="connsiteX2" fmla="*/ 0 w 180757"/>
                <a:gd name="connsiteY2" fmla="*/ 0 h 254981"/>
                <a:gd name="connsiteX3" fmla="*/ 180757 w 180757"/>
                <a:gd name="connsiteY3" fmla="*/ 0 h 254981"/>
                <a:gd name="connsiteX4" fmla="*/ 180757 w 180757"/>
                <a:gd name="connsiteY4" fmla="*/ 34878 h 254981"/>
                <a:gd name="connsiteX5" fmla="*/ 114162 w 180757"/>
                <a:gd name="connsiteY5" fmla="*/ 34878 h 254981"/>
                <a:gd name="connsiteX6" fmla="*/ 114162 w 180757"/>
                <a:gd name="connsiteY6" fmla="*/ 254981 h 254981"/>
                <a:gd name="connsiteX7" fmla="*/ 66595 w 180757"/>
                <a:gd name="connsiteY7" fmla="*/ 254981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757" h="254981">
                  <a:moveTo>
                    <a:pt x="66595" y="34878"/>
                  </a:moveTo>
                  <a:lnTo>
                    <a:pt x="0" y="34878"/>
                  </a:lnTo>
                  <a:lnTo>
                    <a:pt x="0" y="0"/>
                  </a:lnTo>
                  <a:lnTo>
                    <a:pt x="180757" y="0"/>
                  </a:lnTo>
                  <a:lnTo>
                    <a:pt x="180757" y="34878"/>
                  </a:lnTo>
                  <a:lnTo>
                    <a:pt x="114162" y="34878"/>
                  </a:lnTo>
                  <a:lnTo>
                    <a:pt x="114162" y="254981"/>
                  </a:lnTo>
                  <a:lnTo>
                    <a:pt x="66595" y="254981"/>
                  </a:ln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3180091-5470-804C-AE1B-A4FD1122A298}"/>
                </a:ext>
              </a:extLst>
            </p:cNvPr>
            <p:cNvSpPr/>
            <p:nvPr/>
          </p:nvSpPr>
          <p:spPr>
            <a:xfrm>
              <a:off x="3759011" y="7269381"/>
              <a:ext cx="206348" cy="254981"/>
            </a:xfrm>
            <a:custGeom>
              <a:avLst/>
              <a:gdLst>
                <a:gd name="connsiteX0" fmla="*/ 65073 w 206348"/>
                <a:gd name="connsiteY0" fmla="*/ 185035 h 254981"/>
                <a:gd name="connsiteX1" fmla="*/ 47568 w 206348"/>
                <a:gd name="connsiteY1" fmla="*/ 254981 h 254981"/>
                <a:gd name="connsiteX2" fmla="*/ 0 w 206348"/>
                <a:gd name="connsiteY2" fmla="*/ 254981 h 254981"/>
                <a:gd name="connsiteX3" fmla="*/ 71922 w 206348"/>
                <a:gd name="connsiteY3" fmla="*/ 0 h 254981"/>
                <a:gd name="connsiteX4" fmla="*/ 133190 w 206348"/>
                <a:gd name="connsiteY4" fmla="*/ 0 h 254981"/>
                <a:gd name="connsiteX5" fmla="*/ 206349 w 206348"/>
                <a:gd name="connsiteY5" fmla="*/ 254981 h 254981"/>
                <a:gd name="connsiteX6" fmla="*/ 156307 w 206348"/>
                <a:gd name="connsiteY6" fmla="*/ 254981 h 254981"/>
                <a:gd name="connsiteX7" fmla="*/ 138802 w 206348"/>
                <a:gd name="connsiteY7" fmla="*/ 185035 h 254981"/>
                <a:gd name="connsiteX8" fmla="*/ 130050 w 206348"/>
                <a:gd name="connsiteY8" fmla="*/ 150537 h 254981"/>
                <a:gd name="connsiteX9" fmla="*/ 101985 w 206348"/>
                <a:gd name="connsiteY9" fmla="*/ 36494 h 254981"/>
                <a:gd name="connsiteX10" fmla="*/ 100748 w 206348"/>
                <a:gd name="connsiteY10" fmla="*/ 36494 h 254981"/>
                <a:gd name="connsiteX11" fmla="*/ 73635 w 206348"/>
                <a:gd name="connsiteY11" fmla="*/ 150537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348" h="254981">
                  <a:moveTo>
                    <a:pt x="65073" y="185035"/>
                  </a:moveTo>
                  <a:lnTo>
                    <a:pt x="47568" y="254981"/>
                  </a:lnTo>
                  <a:lnTo>
                    <a:pt x="0" y="254981"/>
                  </a:lnTo>
                  <a:lnTo>
                    <a:pt x="71922" y="0"/>
                  </a:lnTo>
                  <a:lnTo>
                    <a:pt x="133190" y="0"/>
                  </a:lnTo>
                  <a:lnTo>
                    <a:pt x="206349" y="254981"/>
                  </a:lnTo>
                  <a:lnTo>
                    <a:pt x="156307" y="254981"/>
                  </a:lnTo>
                  <a:lnTo>
                    <a:pt x="138802" y="185035"/>
                  </a:lnTo>
                  <a:close/>
                  <a:moveTo>
                    <a:pt x="130050" y="150537"/>
                  </a:moveTo>
                  <a:cubicBezTo>
                    <a:pt x="116446" y="96937"/>
                    <a:pt x="106552" y="59873"/>
                    <a:pt x="101985" y="36494"/>
                  </a:cubicBezTo>
                  <a:lnTo>
                    <a:pt x="100748" y="36494"/>
                  </a:lnTo>
                  <a:cubicBezTo>
                    <a:pt x="96848" y="59492"/>
                    <a:pt x="86193" y="100358"/>
                    <a:pt x="73635" y="150537"/>
                  </a:cubicBez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1E8F92E-CD18-BD43-AF91-F4F04A2E4AD0}"/>
                </a:ext>
              </a:extLst>
            </p:cNvPr>
            <p:cNvSpPr/>
            <p:nvPr/>
          </p:nvSpPr>
          <p:spPr>
            <a:xfrm>
              <a:off x="3937675" y="7269381"/>
              <a:ext cx="206729" cy="254981"/>
            </a:xfrm>
            <a:custGeom>
              <a:avLst/>
              <a:gdLst>
                <a:gd name="connsiteX0" fmla="*/ 79248 w 206729"/>
                <a:gd name="connsiteY0" fmla="*/ 254981 h 254981"/>
                <a:gd name="connsiteX1" fmla="*/ 79248 w 206729"/>
                <a:gd name="connsiteY1" fmla="*/ 162321 h 254981"/>
                <a:gd name="connsiteX2" fmla="*/ 77250 w 206729"/>
                <a:gd name="connsiteY2" fmla="*/ 154719 h 254981"/>
                <a:gd name="connsiteX3" fmla="*/ 0 w 206729"/>
                <a:gd name="connsiteY3" fmla="*/ 0 h 254981"/>
                <a:gd name="connsiteX4" fmla="*/ 53086 w 206729"/>
                <a:gd name="connsiteY4" fmla="*/ 0 h 254981"/>
                <a:gd name="connsiteX5" fmla="*/ 104554 w 206729"/>
                <a:gd name="connsiteY5" fmla="*/ 120220 h 254981"/>
                <a:gd name="connsiteX6" fmla="*/ 156498 w 206729"/>
                <a:gd name="connsiteY6" fmla="*/ 0 h 254981"/>
                <a:gd name="connsiteX7" fmla="*/ 206729 w 206729"/>
                <a:gd name="connsiteY7" fmla="*/ 0 h 254981"/>
                <a:gd name="connsiteX8" fmla="*/ 128528 w 206729"/>
                <a:gd name="connsiteY8" fmla="*/ 155099 h 254981"/>
                <a:gd name="connsiteX9" fmla="*/ 126815 w 206729"/>
                <a:gd name="connsiteY9" fmla="*/ 163082 h 254981"/>
                <a:gd name="connsiteX10" fmla="*/ 126815 w 206729"/>
                <a:gd name="connsiteY10" fmla="*/ 254981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29" h="254981">
                  <a:moveTo>
                    <a:pt x="79248" y="254981"/>
                  </a:moveTo>
                  <a:lnTo>
                    <a:pt x="79248" y="162321"/>
                  </a:lnTo>
                  <a:cubicBezTo>
                    <a:pt x="79286" y="159651"/>
                    <a:pt x="78591" y="157028"/>
                    <a:pt x="77250" y="154719"/>
                  </a:cubicBezTo>
                  <a:lnTo>
                    <a:pt x="0" y="0"/>
                  </a:lnTo>
                  <a:lnTo>
                    <a:pt x="53086" y="0"/>
                  </a:lnTo>
                  <a:cubicBezTo>
                    <a:pt x="71542" y="41056"/>
                    <a:pt x="95326" y="93896"/>
                    <a:pt x="104554" y="120220"/>
                  </a:cubicBezTo>
                  <a:cubicBezTo>
                    <a:pt x="115589" y="91139"/>
                    <a:pt x="139659" y="39060"/>
                    <a:pt x="156498" y="0"/>
                  </a:cubicBezTo>
                  <a:lnTo>
                    <a:pt x="206729" y="0"/>
                  </a:lnTo>
                  <a:lnTo>
                    <a:pt x="128528" y="155099"/>
                  </a:lnTo>
                  <a:cubicBezTo>
                    <a:pt x="127301" y="157579"/>
                    <a:pt x="126711" y="160316"/>
                    <a:pt x="126815" y="163082"/>
                  </a:cubicBezTo>
                  <a:lnTo>
                    <a:pt x="126815" y="254981"/>
                  </a:ln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F0E8610-BF39-9D41-905C-9FC5E4B3FAE1}"/>
                </a:ext>
              </a:extLst>
            </p:cNvPr>
            <p:cNvSpPr/>
            <p:nvPr/>
          </p:nvSpPr>
          <p:spPr>
            <a:xfrm>
              <a:off x="4283397" y="7278315"/>
              <a:ext cx="177522" cy="254981"/>
            </a:xfrm>
            <a:custGeom>
              <a:avLst/>
              <a:gdLst>
                <a:gd name="connsiteX0" fmla="*/ 0 w 177522"/>
                <a:gd name="connsiteY0" fmla="*/ 0 h 254981"/>
                <a:gd name="connsiteX1" fmla="*/ 47568 w 177522"/>
                <a:gd name="connsiteY1" fmla="*/ 0 h 254981"/>
                <a:gd name="connsiteX2" fmla="*/ 47568 w 177522"/>
                <a:gd name="connsiteY2" fmla="*/ 103114 h 254981"/>
                <a:gd name="connsiteX3" fmla="*/ 129955 w 177522"/>
                <a:gd name="connsiteY3" fmla="*/ 103114 h 254981"/>
                <a:gd name="connsiteX4" fmla="*/ 129955 w 177522"/>
                <a:gd name="connsiteY4" fmla="*/ 0 h 254981"/>
                <a:gd name="connsiteX5" fmla="*/ 177523 w 177522"/>
                <a:gd name="connsiteY5" fmla="*/ 0 h 254981"/>
                <a:gd name="connsiteX6" fmla="*/ 177523 w 177522"/>
                <a:gd name="connsiteY6" fmla="*/ 254981 h 254981"/>
                <a:gd name="connsiteX7" fmla="*/ 129955 w 177522"/>
                <a:gd name="connsiteY7" fmla="*/ 254981 h 254981"/>
                <a:gd name="connsiteX8" fmla="*/ 129955 w 177522"/>
                <a:gd name="connsiteY8" fmla="*/ 138087 h 254981"/>
                <a:gd name="connsiteX9" fmla="*/ 47568 w 177522"/>
                <a:gd name="connsiteY9" fmla="*/ 138087 h 254981"/>
                <a:gd name="connsiteX10" fmla="*/ 47568 w 177522"/>
                <a:gd name="connsiteY10" fmla="*/ 254981 h 254981"/>
                <a:gd name="connsiteX11" fmla="*/ 0 w 177522"/>
                <a:gd name="connsiteY11" fmla="*/ 254981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522" h="254981">
                  <a:moveTo>
                    <a:pt x="0" y="0"/>
                  </a:moveTo>
                  <a:lnTo>
                    <a:pt x="47568" y="0"/>
                  </a:lnTo>
                  <a:lnTo>
                    <a:pt x="47568" y="103114"/>
                  </a:lnTo>
                  <a:lnTo>
                    <a:pt x="129955" y="103114"/>
                  </a:lnTo>
                  <a:lnTo>
                    <a:pt x="129955" y="0"/>
                  </a:lnTo>
                  <a:lnTo>
                    <a:pt x="177523" y="0"/>
                  </a:lnTo>
                  <a:lnTo>
                    <a:pt x="177523" y="254981"/>
                  </a:lnTo>
                  <a:lnTo>
                    <a:pt x="129955" y="254981"/>
                  </a:lnTo>
                  <a:lnTo>
                    <a:pt x="129955" y="138087"/>
                  </a:lnTo>
                  <a:lnTo>
                    <a:pt x="47568" y="138087"/>
                  </a:lnTo>
                  <a:lnTo>
                    <a:pt x="47568" y="254981"/>
                  </a:lnTo>
                  <a:lnTo>
                    <a:pt x="0" y="254981"/>
                  </a:ln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BD3AEC-A627-EC45-A4CE-D6A53FE4E67E}"/>
                </a:ext>
              </a:extLst>
            </p:cNvPr>
            <p:cNvSpPr/>
            <p:nvPr/>
          </p:nvSpPr>
          <p:spPr>
            <a:xfrm>
              <a:off x="4505443" y="7274418"/>
              <a:ext cx="192744" cy="263059"/>
            </a:xfrm>
            <a:custGeom>
              <a:avLst/>
              <a:gdLst>
                <a:gd name="connsiteX0" fmla="*/ 192744 w 192744"/>
                <a:gd name="connsiteY0" fmla="*/ 129344 h 263059"/>
                <a:gd name="connsiteX1" fmla="*/ 95135 w 192744"/>
                <a:gd name="connsiteY1" fmla="*/ 263059 h 263059"/>
                <a:gd name="connsiteX2" fmla="*/ 0 w 192744"/>
                <a:gd name="connsiteY2" fmla="*/ 129154 h 263059"/>
                <a:gd name="connsiteX3" fmla="*/ 97133 w 192744"/>
                <a:gd name="connsiteY3" fmla="*/ 0 h 263059"/>
                <a:gd name="connsiteX4" fmla="*/ 192744 w 192744"/>
                <a:gd name="connsiteY4" fmla="*/ 129344 h 263059"/>
                <a:gd name="connsiteX5" fmla="*/ 48995 w 192744"/>
                <a:gd name="connsiteY5" fmla="*/ 128679 h 263059"/>
                <a:gd name="connsiteX6" fmla="*/ 96562 w 192744"/>
                <a:gd name="connsiteY6" fmla="*/ 229512 h 263059"/>
                <a:gd name="connsiteX7" fmla="*/ 144130 w 192744"/>
                <a:gd name="connsiteY7" fmla="*/ 128869 h 263059"/>
                <a:gd name="connsiteX8" fmla="*/ 96562 w 192744"/>
                <a:gd name="connsiteY8" fmla="*/ 33833 h 263059"/>
                <a:gd name="connsiteX9" fmla="*/ 48995 w 192744"/>
                <a:gd name="connsiteY9" fmla="*/ 128679 h 2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744" h="263059">
                  <a:moveTo>
                    <a:pt x="192744" y="129344"/>
                  </a:moveTo>
                  <a:cubicBezTo>
                    <a:pt x="192744" y="220388"/>
                    <a:pt x="164204" y="263059"/>
                    <a:pt x="95135" y="263059"/>
                  </a:cubicBezTo>
                  <a:cubicBezTo>
                    <a:pt x="30253" y="263059"/>
                    <a:pt x="0" y="221339"/>
                    <a:pt x="0" y="129154"/>
                  </a:cubicBezTo>
                  <a:cubicBezTo>
                    <a:pt x="0" y="38870"/>
                    <a:pt x="35105" y="0"/>
                    <a:pt x="97133" y="0"/>
                  </a:cubicBezTo>
                  <a:cubicBezTo>
                    <a:pt x="162872" y="0"/>
                    <a:pt x="192744" y="41531"/>
                    <a:pt x="192744" y="129344"/>
                  </a:cubicBezTo>
                  <a:close/>
                  <a:moveTo>
                    <a:pt x="48995" y="128679"/>
                  </a:moveTo>
                  <a:cubicBezTo>
                    <a:pt x="48995" y="193303"/>
                    <a:pt x="62314" y="229512"/>
                    <a:pt x="96562" y="229512"/>
                  </a:cubicBezTo>
                  <a:cubicBezTo>
                    <a:pt x="132143" y="229512"/>
                    <a:pt x="144130" y="195394"/>
                    <a:pt x="144130" y="128869"/>
                  </a:cubicBezTo>
                  <a:cubicBezTo>
                    <a:pt x="144130" y="64529"/>
                    <a:pt x="131287" y="33833"/>
                    <a:pt x="96562" y="33833"/>
                  </a:cubicBezTo>
                  <a:cubicBezTo>
                    <a:pt x="61838" y="33833"/>
                    <a:pt x="48995" y="67571"/>
                    <a:pt x="48995" y="128679"/>
                  </a:cubicBez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57D1983-C851-BD48-95BC-0E09C4A186F0}"/>
                </a:ext>
              </a:extLst>
            </p:cNvPr>
            <p:cNvSpPr/>
            <p:nvPr/>
          </p:nvSpPr>
          <p:spPr>
            <a:xfrm>
              <a:off x="4744328" y="7278315"/>
              <a:ext cx="230798" cy="254981"/>
            </a:xfrm>
            <a:custGeom>
              <a:avLst/>
              <a:gdLst>
                <a:gd name="connsiteX0" fmla="*/ 184848 w 230798"/>
                <a:gd name="connsiteY0" fmla="*/ 155384 h 254981"/>
                <a:gd name="connsiteX1" fmla="*/ 186656 w 230798"/>
                <a:gd name="connsiteY1" fmla="*/ 33263 h 254981"/>
                <a:gd name="connsiteX2" fmla="*/ 185609 w 230798"/>
                <a:gd name="connsiteY2" fmla="*/ 33263 h 254981"/>
                <a:gd name="connsiteX3" fmla="*/ 132619 w 230798"/>
                <a:gd name="connsiteY3" fmla="*/ 254981 h 254981"/>
                <a:gd name="connsiteX4" fmla="*/ 89713 w 230798"/>
                <a:gd name="connsiteY4" fmla="*/ 254981 h 254981"/>
                <a:gd name="connsiteX5" fmla="*/ 42145 w 230798"/>
                <a:gd name="connsiteY5" fmla="*/ 32597 h 254981"/>
                <a:gd name="connsiteX6" fmla="*/ 40623 w 230798"/>
                <a:gd name="connsiteY6" fmla="*/ 32597 h 254981"/>
                <a:gd name="connsiteX7" fmla="*/ 43762 w 230798"/>
                <a:gd name="connsiteY7" fmla="*/ 160611 h 254981"/>
                <a:gd name="connsiteX8" fmla="*/ 43762 w 230798"/>
                <a:gd name="connsiteY8" fmla="*/ 254981 h 254981"/>
                <a:gd name="connsiteX9" fmla="*/ 0 w 230798"/>
                <a:gd name="connsiteY9" fmla="*/ 254981 h 254981"/>
                <a:gd name="connsiteX10" fmla="*/ 0 w 230798"/>
                <a:gd name="connsiteY10" fmla="*/ 0 h 254981"/>
                <a:gd name="connsiteX11" fmla="*/ 70686 w 230798"/>
                <a:gd name="connsiteY11" fmla="*/ 0 h 254981"/>
                <a:gd name="connsiteX12" fmla="*/ 113687 w 230798"/>
                <a:gd name="connsiteY12" fmla="*/ 190072 h 254981"/>
                <a:gd name="connsiteX13" fmla="*/ 113687 w 230798"/>
                <a:gd name="connsiteY13" fmla="*/ 190072 h 254981"/>
                <a:gd name="connsiteX14" fmla="*/ 161254 w 230798"/>
                <a:gd name="connsiteY14" fmla="*/ 0 h 254981"/>
                <a:gd name="connsiteX15" fmla="*/ 230798 w 230798"/>
                <a:gd name="connsiteY15" fmla="*/ 0 h 254981"/>
                <a:gd name="connsiteX16" fmla="*/ 230798 w 230798"/>
                <a:gd name="connsiteY16" fmla="*/ 254981 h 254981"/>
                <a:gd name="connsiteX17" fmla="*/ 184848 w 230798"/>
                <a:gd name="connsiteY17" fmla="*/ 254981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798" h="254981">
                  <a:moveTo>
                    <a:pt x="184848" y="155384"/>
                  </a:moveTo>
                  <a:cubicBezTo>
                    <a:pt x="184848" y="110527"/>
                    <a:pt x="185799" y="61488"/>
                    <a:pt x="186656" y="33263"/>
                  </a:cubicBezTo>
                  <a:lnTo>
                    <a:pt x="185609" y="33263"/>
                  </a:lnTo>
                  <a:cubicBezTo>
                    <a:pt x="174764" y="80210"/>
                    <a:pt x="154119" y="173060"/>
                    <a:pt x="132619" y="254981"/>
                  </a:cubicBezTo>
                  <a:lnTo>
                    <a:pt x="89713" y="254981"/>
                  </a:lnTo>
                  <a:cubicBezTo>
                    <a:pt x="73730" y="180378"/>
                    <a:pt x="52134" y="81161"/>
                    <a:pt x="42145" y="32597"/>
                  </a:cubicBezTo>
                  <a:lnTo>
                    <a:pt x="40623" y="32597"/>
                  </a:lnTo>
                  <a:cubicBezTo>
                    <a:pt x="42430" y="62344"/>
                    <a:pt x="43762" y="116704"/>
                    <a:pt x="43762" y="160611"/>
                  </a:cubicBezTo>
                  <a:lnTo>
                    <a:pt x="43762" y="254981"/>
                  </a:lnTo>
                  <a:lnTo>
                    <a:pt x="0" y="254981"/>
                  </a:lnTo>
                  <a:lnTo>
                    <a:pt x="0" y="0"/>
                  </a:lnTo>
                  <a:lnTo>
                    <a:pt x="70686" y="0"/>
                  </a:lnTo>
                  <a:cubicBezTo>
                    <a:pt x="89713" y="73748"/>
                    <a:pt x="107122" y="153863"/>
                    <a:pt x="113687" y="190072"/>
                  </a:cubicBezTo>
                  <a:lnTo>
                    <a:pt x="113687" y="190072"/>
                  </a:lnTo>
                  <a:cubicBezTo>
                    <a:pt x="119775" y="157855"/>
                    <a:pt x="142227" y="71182"/>
                    <a:pt x="161254" y="0"/>
                  </a:cubicBezTo>
                  <a:lnTo>
                    <a:pt x="230798" y="0"/>
                  </a:lnTo>
                  <a:lnTo>
                    <a:pt x="230798" y="254981"/>
                  </a:lnTo>
                  <a:lnTo>
                    <a:pt x="184848" y="254981"/>
                  </a:ln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61172F-71A2-4E46-8038-C658D396D607}"/>
                </a:ext>
              </a:extLst>
            </p:cNvPr>
            <p:cNvSpPr/>
            <p:nvPr/>
          </p:nvSpPr>
          <p:spPr>
            <a:xfrm>
              <a:off x="5030780" y="7278315"/>
              <a:ext cx="158305" cy="254981"/>
            </a:xfrm>
            <a:custGeom>
              <a:avLst/>
              <a:gdLst>
                <a:gd name="connsiteX0" fmla="*/ 146508 w 158305"/>
                <a:gd name="connsiteY0" fmla="*/ 138562 h 254981"/>
                <a:gd name="connsiteX1" fmla="*/ 46997 w 158305"/>
                <a:gd name="connsiteY1" fmla="*/ 138562 h 254981"/>
                <a:gd name="connsiteX2" fmla="*/ 46997 w 158305"/>
                <a:gd name="connsiteY2" fmla="*/ 220674 h 254981"/>
                <a:gd name="connsiteX3" fmla="*/ 158305 w 158305"/>
                <a:gd name="connsiteY3" fmla="*/ 220674 h 254981"/>
                <a:gd name="connsiteX4" fmla="*/ 152217 w 158305"/>
                <a:gd name="connsiteY4" fmla="*/ 254981 h 254981"/>
                <a:gd name="connsiteX5" fmla="*/ 0 w 158305"/>
                <a:gd name="connsiteY5" fmla="*/ 254981 h 254981"/>
                <a:gd name="connsiteX6" fmla="*/ 0 w 158305"/>
                <a:gd name="connsiteY6" fmla="*/ 0 h 254981"/>
                <a:gd name="connsiteX7" fmla="*/ 151265 w 158305"/>
                <a:gd name="connsiteY7" fmla="*/ 0 h 254981"/>
                <a:gd name="connsiteX8" fmla="*/ 151265 w 158305"/>
                <a:gd name="connsiteY8" fmla="*/ 34878 h 254981"/>
                <a:gd name="connsiteX9" fmla="*/ 46616 w 158305"/>
                <a:gd name="connsiteY9" fmla="*/ 34878 h 254981"/>
                <a:gd name="connsiteX10" fmla="*/ 46616 w 158305"/>
                <a:gd name="connsiteY10" fmla="*/ 103969 h 254981"/>
                <a:gd name="connsiteX11" fmla="*/ 146128 w 158305"/>
                <a:gd name="connsiteY11" fmla="*/ 103969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305" h="254981">
                  <a:moveTo>
                    <a:pt x="146508" y="138562"/>
                  </a:moveTo>
                  <a:lnTo>
                    <a:pt x="46997" y="138562"/>
                  </a:lnTo>
                  <a:lnTo>
                    <a:pt x="46997" y="220674"/>
                  </a:lnTo>
                  <a:lnTo>
                    <a:pt x="158305" y="220674"/>
                  </a:lnTo>
                  <a:lnTo>
                    <a:pt x="152217" y="254981"/>
                  </a:lnTo>
                  <a:lnTo>
                    <a:pt x="0" y="254981"/>
                  </a:lnTo>
                  <a:lnTo>
                    <a:pt x="0" y="0"/>
                  </a:lnTo>
                  <a:lnTo>
                    <a:pt x="151265" y="0"/>
                  </a:lnTo>
                  <a:lnTo>
                    <a:pt x="151265" y="34878"/>
                  </a:lnTo>
                  <a:lnTo>
                    <a:pt x="46616" y="34878"/>
                  </a:lnTo>
                  <a:lnTo>
                    <a:pt x="46616" y="103969"/>
                  </a:lnTo>
                  <a:lnTo>
                    <a:pt x="146128" y="103969"/>
                  </a:ln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8717DCF-DDEA-F846-9FA8-EDAD0D9978DB}"/>
                </a:ext>
              </a:extLst>
            </p:cNvPr>
            <p:cNvSpPr/>
            <p:nvPr/>
          </p:nvSpPr>
          <p:spPr>
            <a:xfrm>
              <a:off x="5235892" y="7278220"/>
              <a:ext cx="50231" cy="254981"/>
            </a:xfrm>
            <a:custGeom>
              <a:avLst/>
              <a:gdLst>
                <a:gd name="connsiteX0" fmla="*/ 4662 w 50231"/>
                <a:gd name="connsiteY0" fmla="*/ 166693 h 254981"/>
                <a:gd name="connsiteX1" fmla="*/ 0 w 50231"/>
                <a:gd name="connsiteY1" fmla="*/ 43716 h 254981"/>
                <a:gd name="connsiteX2" fmla="*/ 0 w 50231"/>
                <a:gd name="connsiteY2" fmla="*/ 0 h 254981"/>
                <a:gd name="connsiteX3" fmla="*/ 50231 w 50231"/>
                <a:gd name="connsiteY3" fmla="*/ 0 h 254981"/>
                <a:gd name="connsiteX4" fmla="*/ 50231 w 50231"/>
                <a:gd name="connsiteY4" fmla="*/ 43812 h 254981"/>
                <a:gd name="connsiteX5" fmla="*/ 45285 w 50231"/>
                <a:gd name="connsiteY5" fmla="*/ 166693 h 254981"/>
                <a:gd name="connsiteX6" fmla="*/ 1237 w 50231"/>
                <a:gd name="connsiteY6" fmla="*/ 254981 h 254981"/>
                <a:gd name="connsiteX7" fmla="*/ 1237 w 50231"/>
                <a:gd name="connsiteY7" fmla="*/ 206133 h 254981"/>
                <a:gd name="connsiteX8" fmla="*/ 47853 w 50231"/>
                <a:gd name="connsiteY8" fmla="*/ 206133 h 254981"/>
                <a:gd name="connsiteX9" fmla="*/ 47853 w 50231"/>
                <a:gd name="connsiteY9" fmla="*/ 254981 h 2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31" h="254981">
                  <a:moveTo>
                    <a:pt x="4662" y="166693"/>
                  </a:moveTo>
                  <a:lnTo>
                    <a:pt x="0" y="43716"/>
                  </a:lnTo>
                  <a:lnTo>
                    <a:pt x="0" y="0"/>
                  </a:lnTo>
                  <a:lnTo>
                    <a:pt x="50231" y="0"/>
                  </a:lnTo>
                  <a:lnTo>
                    <a:pt x="50231" y="43812"/>
                  </a:lnTo>
                  <a:lnTo>
                    <a:pt x="45285" y="166693"/>
                  </a:lnTo>
                  <a:close/>
                  <a:moveTo>
                    <a:pt x="1237" y="254981"/>
                  </a:moveTo>
                  <a:lnTo>
                    <a:pt x="1237" y="206133"/>
                  </a:lnTo>
                  <a:lnTo>
                    <a:pt x="47853" y="206133"/>
                  </a:lnTo>
                  <a:lnTo>
                    <a:pt x="47853" y="254981"/>
                  </a:lnTo>
                  <a:close/>
                </a:path>
              </a:pathLst>
            </a:custGeom>
            <a:grpFill/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F7108F8-4D40-AB43-A6EE-986AEC651A47}"/>
              </a:ext>
            </a:extLst>
          </p:cNvPr>
          <p:cNvSpPr/>
          <p:nvPr/>
        </p:nvSpPr>
        <p:spPr>
          <a:xfrm>
            <a:off x="9363861" y="6168022"/>
            <a:ext cx="5608095" cy="4688798"/>
          </a:xfrm>
          <a:custGeom>
            <a:avLst/>
            <a:gdLst>
              <a:gd name="connsiteX0" fmla="*/ 1312298 w 1312307"/>
              <a:gd name="connsiteY0" fmla="*/ 1066018 h 1097190"/>
              <a:gd name="connsiteX1" fmla="*/ 1312298 w 1312307"/>
              <a:gd name="connsiteY1" fmla="*/ 417208 h 1097190"/>
              <a:gd name="connsiteX2" fmla="*/ 676127 w 1312307"/>
              <a:gd name="connsiteY2" fmla="*/ 0 h 1097190"/>
              <a:gd name="connsiteX3" fmla="*/ 0 w 1312307"/>
              <a:gd name="connsiteY3" fmla="*/ 427662 h 1097190"/>
              <a:gd name="connsiteX4" fmla="*/ 0 w 1312307"/>
              <a:gd name="connsiteY4" fmla="*/ 1066493 h 1097190"/>
              <a:gd name="connsiteX5" fmla="*/ 30539 w 1312307"/>
              <a:gd name="connsiteY5" fmla="*/ 1097190 h 1097190"/>
              <a:gd name="connsiteX6" fmla="*/ 30729 w 1312307"/>
              <a:gd name="connsiteY6" fmla="*/ 1097190 h 1097190"/>
              <a:gd name="connsiteX7" fmla="*/ 1281664 w 1312307"/>
              <a:gd name="connsiteY7" fmla="*/ 1097190 h 1097190"/>
              <a:gd name="connsiteX8" fmla="*/ 1312307 w 1312307"/>
              <a:gd name="connsiteY8" fmla="*/ 1066598 h 1097190"/>
              <a:gd name="connsiteX9" fmla="*/ 1312298 w 1312307"/>
              <a:gd name="connsiteY9" fmla="*/ 1066018 h 109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2307" h="1097190">
                <a:moveTo>
                  <a:pt x="1312298" y="1066018"/>
                </a:moveTo>
                <a:lnTo>
                  <a:pt x="1312298" y="417208"/>
                </a:lnTo>
                <a:lnTo>
                  <a:pt x="676127" y="0"/>
                </a:lnTo>
                <a:lnTo>
                  <a:pt x="0" y="427662"/>
                </a:lnTo>
                <a:lnTo>
                  <a:pt x="0" y="1066493"/>
                </a:lnTo>
                <a:cubicBezTo>
                  <a:pt x="-57" y="1083391"/>
                  <a:pt x="13624" y="1097133"/>
                  <a:pt x="30539" y="1097190"/>
                </a:cubicBezTo>
                <a:cubicBezTo>
                  <a:pt x="30605" y="1097190"/>
                  <a:pt x="30662" y="1097190"/>
                  <a:pt x="30729" y="1097190"/>
                </a:cubicBezTo>
                <a:lnTo>
                  <a:pt x="1281664" y="1097190"/>
                </a:lnTo>
                <a:cubicBezTo>
                  <a:pt x="1298579" y="1097190"/>
                  <a:pt x="1312298" y="1083495"/>
                  <a:pt x="1312307" y="1066598"/>
                </a:cubicBezTo>
                <a:cubicBezTo>
                  <a:pt x="1312307" y="1066399"/>
                  <a:pt x="1312298" y="1066208"/>
                  <a:pt x="1312298" y="1066018"/>
                </a:cubicBezTo>
                <a:close/>
              </a:path>
            </a:pathLst>
          </a:custGeom>
          <a:solidFill>
            <a:schemeClr val="accent3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E371DE2-50C0-E446-B7F3-E5EEA2413524}"/>
              </a:ext>
            </a:extLst>
          </p:cNvPr>
          <p:cNvSpPr/>
          <p:nvPr/>
        </p:nvSpPr>
        <p:spPr>
          <a:xfrm>
            <a:off x="8648902" y="5798137"/>
            <a:ext cx="7079649" cy="2616246"/>
          </a:xfrm>
          <a:custGeom>
            <a:avLst/>
            <a:gdLst>
              <a:gd name="connsiteX0" fmla="*/ 1635622 w 1656654"/>
              <a:gd name="connsiteY0" fmla="*/ 524479 h 612208"/>
              <a:gd name="connsiteX1" fmla="*/ 869972 w 1656654"/>
              <a:gd name="connsiteY1" fmla="*/ 7959 h 612208"/>
              <a:gd name="connsiteX2" fmla="*/ 817267 w 1656654"/>
              <a:gd name="connsiteY2" fmla="*/ 7959 h 612208"/>
              <a:gd name="connsiteX3" fmla="*/ 21745 w 1656654"/>
              <a:gd name="connsiteY3" fmla="*/ 524479 h 612208"/>
              <a:gd name="connsiteX4" fmla="*/ 7713 w 1656654"/>
              <a:gd name="connsiteY4" fmla="*/ 590482 h 612208"/>
              <a:gd name="connsiteX5" fmla="*/ 73784 w 1656654"/>
              <a:gd name="connsiteY5" fmla="*/ 604500 h 612208"/>
              <a:gd name="connsiteX6" fmla="*/ 842764 w 1656654"/>
              <a:gd name="connsiteY6" fmla="*/ 105181 h 612208"/>
              <a:gd name="connsiteX7" fmla="*/ 1582156 w 1656654"/>
              <a:gd name="connsiteY7" fmla="*/ 604024 h 612208"/>
              <a:gd name="connsiteX8" fmla="*/ 1648465 w 1656654"/>
              <a:gd name="connsiteY8" fmla="*/ 591194 h 612208"/>
              <a:gd name="connsiteX9" fmla="*/ 1635622 w 1656654"/>
              <a:gd name="connsiteY9" fmla="*/ 524954 h 61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6654" h="612208">
                <a:moveTo>
                  <a:pt x="1635622" y="524479"/>
                </a:moveTo>
                <a:lnTo>
                  <a:pt x="869972" y="7959"/>
                </a:lnTo>
                <a:cubicBezTo>
                  <a:pt x="854009" y="-2653"/>
                  <a:pt x="833231" y="-2653"/>
                  <a:pt x="817267" y="7959"/>
                </a:cubicBezTo>
                <a:lnTo>
                  <a:pt x="21745" y="524479"/>
                </a:lnTo>
                <a:cubicBezTo>
                  <a:pt x="-374" y="538830"/>
                  <a:pt x="-6653" y="568386"/>
                  <a:pt x="7713" y="590482"/>
                </a:cubicBezTo>
                <a:cubicBezTo>
                  <a:pt x="22078" y="612578"/>
                  <a:pt x="51665" y="618859"/>
                  <a:pt x="73784" y="604500"/>
                </a:cubicBezTo>
                <a:lnTo>
                  <a:pt x="842764" y="105181"/>
                </a:lnTo>
                <a:lnTo>
                  <a:pt x="1582156" y="604024"/>
                </a:lnTo>
                <a:cubicBezTo>
                  <a:pt x="1604018" y="618774"/>
                  <a:pt x="1633700" y="613034"/>
                  <a:pt x="1648465" y="591194"/>
                </a:cubicBezTo>
                <a:cubicBezTo>
                  <a:pt x="1663230" y="569355"/>
                  <a:pt x="1657484" y="539704"/>
                  <a:pt x="1635622" y="524954"/>
                </a:cubicBezTo>
                <a:close/>
              </a:path>
            </a:pathLst>
          </a:custGeom>
          <a:solidFill>
            <a:schemeClr val="accent2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7975E0-5A1E-8A49-B0C6-EE5A9CBAF67D}"/>
              </a:ext>
            </a:extLst>
          </p:cNvPr>
          <p:cNvSpPr/>
          <p:nvPr/>
        </p:nvSpPr>
        <p:spPr>
          <a:xfrm>
            <a:off x="10279839" y="8688069"/>
            <a:ext cx="1485558" cy="2168337"/>
          </a:xfrm>
          <a:custGeom>
            <a:avLst/>
            <a:gdLst>
              <a:gd name="connsiteX0" fmla="*/ 0 w 347624"/>
              <a:gd name="connsiteY0" fmla="*/ 13210 h 507396"/>
              <a:gd name="connsiteX1" fmla="*/ 0 w 347624"/>
              <a:gd name="connsiteY1" fmla="*/ 507397 h 507396"/>
              <a:gd name="connsiteX2" fmla="*/ 347625 w 347624"/>
              <a:gd name="connsiteY2" fmla="*/ 507397 h 507396"/>
              <a:gd name="connsiteX3" fmla="*/ 347625 w 347624"/>
              <a:gd name="connsiteY3" fmla="*/ 13210 h 507396"/>
              <a:gd name="connsiteX4" fmla="*/ 334401 w 347624"/>
              <a:gd name="connsiteY4" fmla="*/ 0 h 507396"/>
              <a:gd name="connsiteX5" fmla="*/ 13224 w 347624"/>
              <a:gd name="connsiteY5" fmla="*/ 0 h 507396"/>
              <a:gd name="connsiteX6" fmla="*/ 0 w 347624"/>
              <a:gd name="connsiteY6" fmla="*/ 13210 h 5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624" h="507396">
                <a:moveTo>
                  <a:pt x="0" y="13210"/>
                </a:moveTo>
                <a:lnTo>
                  <a:pt x="0" y="507397"/>
                </a:lnTo>
                <a:lnTo>
                  <a:pt x="347625" y="507397"/>
                </a:lnTo>
                <a:lnTo>
                  <a:pt x="347625" y="13210"/>
                </a:lnTo>
                <a:cubicBezTo>
                  <a:pt x="347625" y="5911"/>
                  <a:pt x="341707" y="0"/>
                  <a:pt x="334401" y="0"/>
                </a:cubicBezTo>
                <a:lnTo>
                  <a:pt x="13224" y="0"/>
                </a:lnTo>
                <a:cubicBezTo>
                  <a:pt x="5917" y="0"/>
                  <a:pt x="0" y="5911"/>
                  <a:pt x="0" y="13210"/>
                </a:cubicBezTo>
                <a:close/>
              </a:path>
            </a:pathLst>
          </a:custGeom>
          <a:solidFill>
            <a:schemeClr val="bg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4C217C6-25D3-6D4E-BF55-B82674D5ED15}"/>
              </a:ext>
            </a:extLst>
          </p:cNvPr>
          <p:cNvSpPr/>
          <p:nvPr/>
        </p:nvSpPr>
        <p:spPr>
          <a:xfrm>
            <a:off x="12724469" y="8049221"/>
            <a:ext cx="1135104" cy="1657017"/>
          </a:xfrm>
          <a:custGeom>
            <a:avLst/>
            <a:gdLst>
              <a:gd name="connsiteX0" fmla="*/ 0 w 265617"/>
              <a:gd name="connsiteY0" fmla="*/ 0 h 387746"/>
              <a:gd name="connsiteX1" fmla="*/ 265618 w 265617"/>
              <a:gd name="connsiteY1" fmla="*/ 0 h 387746"/>
              <a:gd name="connsiteX2" fmla="*/ 265618 w 265617"/>
              <a:gd name="connsiteY2" fmla="*/ 387747 h 387746"/>
              <a:gd name="connsiteX3" fmla="*/ 0 w 265617"/>
              <a:gd name="connsiteY3" fmla="*/ 387747 h 38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7" h="387746">
                <a:moveTo>
                  <a:pt x="0" y="0"/>
                </a:moveTo>
                <a:lnTo>
                  <a:pt x="265618" y="0"/>
                </a:lnTo>
                <a:lnTo>
                  <a:pt x="265618" y="387747"/>
                </a:lnTo>
                <a:lnTo>
                  <a:pt x="0" y="387747"/>
                </a:lnTo>
                <a:close/>
              </a:path>
            </a:pathLst>
          </a:custGeom>
          <a:solidFill>
            <a:schemeClr val="bg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66870C2-1190-324B-8A77-6B27EAEA7417}"/>
              </a:ext>
            </a:extLst>
          </p:cNvPr>
          <p:cNvSpPr/>
          <p:nvPr/>
        </p:nvSpPr>
        <p:spPr>
          <a:xfrm>
            <a:off x="13231443" y="7989114"/>
            <a:ext cx="141887" cy="1755302"/>
          </a:xfrm>
          <a:custGeom>
            <a:avLst/>
            <a:gdLst>
              <a:gd name="connsiteX0" fmla="*/ 0 w 33202"/>
              <a:gd name="connsiteY0" fmla="*/ 0 h 410745"/>
              <a:gd name="connsiteX1" fmla="*/ 33202 w 33202"/>
              <a:gd name="connsiteY1" fmla="*/ 0 h 410745"/>
              <a:gd name="connsiteX2" fmla="*/ 33202 w 33202"/>
              <a:gd name="connsiteY2" fmla="*/ 410745 h 410745"/>
              <a:gd name="connsiteX3" fmla="*/ 0 w 33202"/>
              <a:gd name="connsiteY3" fmla="*/ 410745 h 41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02" h="410745">
                <a:moveTo>
                  <a:pt x="0" y="0"/>
                </a:moveTo>
                <a:lnTo>
                  <a:pt x="33202" y="0"/>
                </a:lnTo>
                <a:lnTo>
                  <a:pt x="33202" y="410745"/>
                </a:lnTo>
                <a:lnTo>
                  <a:pt x="0" y="410745"/>
                </a:lnTo>
                <a:close/>
              </a:path>
            </a:pathLst>
          </a:custGeom>
          <a:solidFill>
            <a:schemeClr val="accent3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FD2005-00FE-9748-94B4-FC75C92608DC}"/>
              </a:ext>
            </a:extLst>
          </p:cNvPr>
          <p:cNvSpPr/>
          <p:nvPr/>
        </p:nvSpPr>
        <p:spPr>
          <a:xfrm>
            <a:off x="12647628" y="8643394"/>
            <a:ext cx="1260325" cy="141738"/>
          </a:xfrm>
          <a:custGeom>
            <a:avLst/>
            <a:gdLst>
              <a:gd name="connsiteX0" fmla="*/ 0 w 294919"/>
              <a:gd name="connsiteY0" fmla="*/ 0 h 33167"/>
              <a:gd name="connsiteX1" fmla="*/ 294920 w 294919"/>
              <a:gd name="connsiteY1" fmla="*/ 0 h 33167"/>
              <a:gd name="connsiteX2" fmla="*/ 294920 w 294919"/>
              <a:gd name="connsiteY2" fmla="*/ 33168 h 33167"/>
              <a:gd name="connsiteX3" fmla="*/ 0 w 294919"/>
              <a:gd name="connsiteY3" fmla="*/ 33168 h 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919" h="33167">
                <a:moveTo>
                  <a:pt x="0" y="0"/>
                </a:moveTo>
                <a:lnTo>
                  <a:pt x="294920" y="0"/>
                </a:lnTo>
                <a:lnTo>
                  <a:pt x="294920" y="33168"/>
                </a:lnTo>
                <a:lnTo>
                  <a:pt x="0" y="33168"/>
                </a:lnTo>
                <a:close/>
              </a:path>
            </a:pathLst>
          </a:custGeom>
          <a:solidFill>
            <a:schemeClr val="accent3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ABC1A4D-4543-AD4E-A251-B0DB906D1C00}"/>
              </a:ext>
            </a:extLst>
          </p:cNvPr>
          <p:cNvSpPr/>
          <p:nvPr/>
        </p:nvSpPr>
        <p:spPr>
          <a:xfrm>
            <a:off x="10417659" y="9651413"/>
            <a:ext cx="204092" cy="203878"/>
          </a:xfrm>
          <a:custGeom>
            <a:avLst/>
            <a:gdLst>
              <a:gd name="connsiteX0" fmla="*/ 23879 w 47758"/>
              <a:gd name="connsiteY0" fmla="*/ 0 h 47708"/>
              <a:gd name="connsiteX1" fmla="*/ 0 w 47758"/>
              <a:gd name="connsiteY1" fmla="*/ 23854 h 47708"/>
              <a:gd name="connsiteX2" fmla="*/ 23879 w 47758"/>
              <a:gd name="connsiteY2" fmla="*/ 47708 h 47708"/>
              <a:gd name="connsiteX3" fmla="*/ 47758 w 47758"/>
              <a:gd name="connsiteY3" fmla="*/ 23854 h 47708"/>
              <a:gd name="connsiteX4" fmla="*/ 24069 w 47758"/>
              <a:gd name="connsiteY4" fmla="*/ 0 h 47708"/>
              <a:gd name="connsiteX5" fmla="*/ 23879 w 47758"/>
              <a:gd name="connsiteY5" fmla="*/ 0 h 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58" h="47708">
                <a:moveTo>
                  <a:pt x="23879" y="0"/>
                </a:moveTo>
                <a:cubicBezTo>
                  <a:pt x="10693" y="0"/>
                  <a:pt x="0" y="10682"/>
                  <a:pt x="0" y="23854"/>
                </a:cubicBezTo>
                <a:cubicBezTo>
                  <a:pt x="0" y="37026"/>
                  <a:pt x="10693" y="47708"/>
                  <a:pt x="23879" y="47708"/>
                </a:cubicBezTo>
                <a:cubicBezTo>
                  <a:pt x="37065" y="47708"/>
                  <a:pt x="47758" y="37026"/>
                  <a:pt x="47758" y="23854"/>
                </a:cubicBezTo>
                <a:cubicBezTo>
                  <a:pt x="47815" y="10730"/>
                  <a:pt x="37207" y="57"/>
                  <a:pt x="24069" y="0"/>
                </a:cubicBezTo>
                <a:cubicBezTo>
                  <a:pt x="24003" y="0"/>
                  <a:pt x="23946" y="0"/>
                  <a:pt x="23879" y="0"/>
                </a:cubicBezTo>
                <a:close/>
              </a:path>
            </a:pathLst>
          </a:custGeom>
          <a:solidFill>
            <a:schemeClr val="accent3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4B89BDD-46E9-6843-8A96-D4F41AD0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23" y="6053431"/>
            <a:ext cx="755392" cy="750184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C2E611A-AFA1-D443-AF44-E971379E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0316" y="5219690"/>
            <a:ext cx="609526" cy="609522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D95A0C9-BEC9-9C42-A9BB-70F27C1C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170" y="4191353"/>
            <a:ext cx="937730" cy="937730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76F486-8D0D-1F4E-941C-02B73BB0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341" y="5892068"/>
            <a:ext cx="755394" cy="755394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340FD67-1D4B-3D44-A1B9-3B3F2020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212" y="7348716"/>
            <a:ext cx="609524" cy="609528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EB5F83-81A3-2440-BD00-97438F6D4E09}"/>
              </a:ext>
            </a:extLst>
          </p:cNvPr>
          <p:cNvGrpSpPr/>
          <p:nvPr/>
        </p:nvGrpSpPr>
        <p:grpSpPr>
          <a:xfrm>
            <a:off x="17054110" y="5524451"/>
            <a:ext cx="5881463" cy="1677873"/>
            <a:chOff x="16088004" y="4717085"/>
            <a:chExt cx="5881463" cy="1677873"/>
          </a:xfrm>
        </p:grpSpPr>
        <p:sp>
          <p:nvSpPr>
            <p:cNvPr id="30" name="Rectángulo 456">
              <a:extLst>
                <a:ext uri="{FF2B5EF4-FFF2-40B4-BE49-F238E27FC236}">
                  <a16:creationId xmlns:a16="http://schemas.microsoft.com/office/drawing/2014/main" id="{74A63F98-F4A0-7947-8EDC-42FA8B9868FD}"/>
                </a:ext>
              </a:extLst>
            </p:cNvPr>
            <p:cNvSpPr/>
            <p:nvPr/>
          </p:nvSpPr>
          <p:spPr>
            <a:xfrm>
              <a:off x="16088004" y="4717085"/>
              <a:ext cx="362150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YOUR TITLE</a:t>
              </a:r>
            </a:p>
          </p:txBody>
        </p:sp>
        <p:sp>
          <p:nvSpPr>
            <p:cNvPr id="31" name="Rectángulo 457">
              <a:extLst>
                <a:ext uri="{FF2B5EF4-FFF2-40B4-BE49-F238E27FC236}">
                  <a16:creationId xmlns:a16="http://schemas.microsoft.com/office/drawing/2014/main" id="{3CEA2754-8DDC-1741-9FC6-50315F5DC8A5}"/>
                </a:ext>
              </a:extLst>
            </p:cNvPr>
            <p:cNvSpPr/>
            <p:nvPr/>
          </p:nvSpPr>
          <p:spPr>
            <a:xfrm>
              <a:off x="16120479" y="5440851"/>
              <a:ext cx="584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BD770-4D66-8E44-A792-BDB89F1067E8}"/>
              </a:ext>
            </a:extLst>
          </p:cNvPr>
          <p:cNvGrpSpPr/>
          <p:nvPr/>
        </p:nvGrpSpPr>
        <p:grpSpPr>
          <a:xfrm>
            <a:off x="1442077" y="5524451"/>
            <a:ext cx="5657183" cy="1677873"/>
            <a:chOff x="3444949" y="5028369"/>
            <a:chExt cx="5657183" cy="1677873"/>
          </a:xfrm>
        </p:grpSpPr>
        <p:sp>
          <p:nvSpPr>
            <p:cNvPr id="33" name="Rectángulo 460">
              <a:extLst>
                <a:ext uri="{FF2B5EF4-FFF2-40B4-BE49-F238E27FC236}">
                  <a16:creationId xmlns:a16="http://schemas.microsoft.com/office/drawing/2014/main" id="{737A82A9-DC45-E540-A63D-A4EB7FDF49E0}"/>
                </a:ext>
              </a:extLst>
            </p:cNvPr>
            <p:cNvSpPr/>
            <p:nvPr/>
          </p:nvSpPr>
          <p:spPr>
            <a:xfrm>
              <a:off x="5395021" y="5028369"/>
              <a:ext cx="362150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YOUR TITLE</a:t>
              </a:r>
            </a:p>
          </p:txBody>
        </p:sp>
        <p:sp>
          <p:nvSpPr>
            <p:cNvPr id="34" name="Rectángulo 461">
              <a:extLst>
                <a:ext uri="{FF2B5EF4-FFF2-40B4-BE49-F238E27FC236}">
                  <a16:creationId xmlns:a16="http://schemas.microsoft.com/office/drawing/2014/main" id="{9DFE557D-1DD3-D04A-BB6B-AF35405C5C46}"/>
                </a:ext>
              </a:extLst>
            </p:cNvPr>
            <p:cNvSpPr/>
            <p:nvPr/>
          </p:nvSpPr>
          <p:spPr>
            <a:xfrm>
              <a:off x="3444949" y="5752135"/>
              <a:ext cx="56571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2FF87A-9D97-2348-A774-47D38081D994}"/>
              </a:ext>
            </a:extLst>
          </p:cNvPr>
          <p:cNvGrpSpPr/>
          <p:nvPr/>
        </p:nvGrpSpPr>
        <p:grpSpPr>
          <a:xfrm>
            <a:off x="17054110" y="8048807"/>
            <a:ext cx="5881463" cy="1677873"/>
            <a:chOff x="16088004" y="4717085"/>
            <a:chExt cx="5881463" cy="1677873"/>
          </a:xfrm>
        </p:grpSpPr>
        <p:sp>
          <p:nvSpPr>
            <p:cNvPr id="36" name="Rectángulo 456">
              <a:extLst>
                <a:ext uri="{FF2B5EF4-FFF2-40B4-BE49-F238E27FC236}">
                  <a16:creationId xmlns:a16="http://schemas.microsoft.com/office/drawing/2014/main" id="{0EDDC284-00BE-5A40-886F-A15CD0D26634}"/>
                </a:ext>
              </a:extLst>
            </p:cNvPr>
            <p:cNvSpPr/>
            <p:nvPr/>
          </p:nvSpPr>
          <p:spPr>
            <a:xfrm>
              <a:off x="16088004" y="4717085"/>
              <a:ext cx="362150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YOUR TITLE</a:t>
              </a:r>
            </a:p>
          </p:txBody>
        </p:sp>
        <p:sp>
          <p:nvSpPr>
            <p:cNvPr id="37" name="Rectángulo 457">
              <a:extLst>
                <a:ext uri="{FF2B5EF4-FFF2-40B4-BE49-F238E27FC236}">
                  <a16:creationId xmlns:a16="http://schemas.microsoft.com/office/drawing/2014/main" id="{605AF815-8C6E-2341-B80E-B942D052209D}"/>
                </a:ext>
              </a:extLst>
            </p:cNvPr>
            <p:cNvSpPr/>
            <p:nvPr/>
          </p:nvSpPr>
          <p:spPr>
            <a:xfrm>
              <a:off x="16120479" y="5440851"/>
              <a:ext cx="584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45F4E4-8BBB-784C-BED0-50FA9A5988CB}"/>
              </a:ext>
            </a:extLst>
          </p:cNvPr>
          <p:cNvGrpSpPr/>
          <p:nvPr/>
        </p:nvGrpSpPr>
        <p:grpSpPr>
          <a:xfrm>
            <a:off x="1442077" y="8048807"/>
            <a:ext cx="5657183" cy="1677873"/>
            <a:chOff x="3444949" y="5028369"/>
            <a:chExt cx="5657183" cy="1677873"/>
          </a:xfrm>
        </p:grpSpPr>
        <p:sp>
          <p:nvSpPr>
            <p:cNvPr id="41" name="Rectángulo 460">
              <a:extLst>
                <a:ext uri="{FF2B5EF4-FFF2-40B4-BE49-F238E27FC236}">
                  <a16:creationId xmlns:a16="http://schemas.microsoft.com/office/drawing/2014/main" id="{D784FB16-5D57-A74C-BC25-ADF751C32216}"/>
                </a:ext>
              </a:extLst>
            </p:cNvPr>
            <p:cNvSpPr/>
            <p:nvPr/>
          </p:nvSpPr>
          <p:spPr>
            <a:xfrm>
              <a:off x="5395021" y="5028369"/>
              <a:ext cx="362150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400" b="1" dirty="0">
                  <a:solidFill>
                    <a:schemeClr val="accent3"/>
                  </a:solidFill>
                  <a:latin typeface="Montserrat SemiBold" pitchFamily="2" charset="77"/>
                </a:rPr>
                <a:t>YOUR TITLE</a:t>
              </a:r>
            </a:p>
          </p:txBody>
        </p:sp>
        <p:sp>
          <p:nvSpPr>
            <p:cNvPr id="42" name="Rectángulo 461">
              <a:extLst>
                <a:ext uri="{FF2B5EF4-FFF2-40B4-BE49-F238E27FC236}">
                  <a16:creationId xmlns:a16="http://schemas.microsoft.com/office/drawing/2014/main" id="{9AB57C8D-295B-6B47-A709-E7CA52755ACE}"/>
                </a:ext>
              </a:extLst>
            </p:cNvPr>
            <p:cNvSpPr/>
            <p:nvPr/>
          </p:nvSpPr>
          <p:spPr>
            <a:xfrm>
              <a:off x="3444949" y="5752135"/>
              <a:ext cx="56571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ontserrat Light" pitchFamily="2" charset="77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8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5FE1E4"/>
      </a:accent1>
      <a:accent2>
        <a:srgbClr val="B7D4FE"/>
      </a:accent2>
      <a:accent3>
        <a:srgbClr val="2B3DFA"/>
      </a:accent3>
      <a:accent4>
        <a:srgbClr val="EDF0FE"/>
      </a:accent4>
      <a:accent5>
        <a:srgbClr val="AEB2AE"/>
      </a:accent5>
      <a:accent6>
        <a:srgbClr val="AEB2A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92024</TotalTime>
  <Words>1085</Words>
  <Application>Microsoft Macintosh PowerPoint</Application>
  <PresentationFormat>Personalizado</PresentationFormat>
  <Paragraphs>209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1" baseType="lpstr">
      <vt:lpstr>Arial Unicode MS</vt:lpstr>
      <vt:lpstr>Arial</vt:lpstr>
      <vt:lpstr>Cairo</vt:lpstr>
      <vt:lpstr>Calibri</vt:lpstr>
      <vt:lpstr>Calibri Light</vt:lpstr>
      <vt:lpstr>Helvetica Neue</vt:lpstr>
      <vt:lpstr>Lato</vt:lpstr>
      <vt:lpstr>Lato Heavy</vt:lpstr>
      <vt:lpstr>Lato Light</vt:lpstr>
      <vt:lpstr>Lato Medium</vt:lpstr>
      <vt:lpstr>Lato Regular</vt:lpstr>
      <vt:lpstr>Montserrat</vt:lpstr>
      <vt:lpstr>Montserrat Black</vt:lpstr>
      <vt:lpstr>Montserrat Light</vt:lpstr>
      <vt:lpstr>Montserrat SemiBold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Shalma Obregón</cp:lastModifiedBy>
  <cp:revision>16124</cp:revision>
  <dcterms:created xsi:type="dcterms:W3CDTF">2014-11-12T21:47:38Z</dcterms:created>
  <dcterms:modified xsi:type="dcterms:W3CDTF">2020-04-17T21:36:34Z</dcterms:modified>
  <cp:category/>
</cp:coreProperties>
</file>