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4" r:id="rId2"/>
    <p:sldId id="4427" r:id="rId3"/>
    <p:sldId id="4465" r:id="rId4"/>
    <p:sldId id="4466" r:id="rId5"/>
    <p:sldId id="4467" r:id="rId6"/>
    <p:sldId id="4468" r:id="rId7"/>
    <p:sldId id="4486" r:id="rId8"/>
    <p:sldId id="4469" r:id="rId9"/>
    <p:sldId id="4471" r:id="rId10"/>
    <p:sldId id="4472" r:id="rId11"/>
    <p:sldId id="4473" r:id="rId12"/>
    <p:sldId id="4478" r:id="rId13"/>
    <p:sldId id="4474" r:id="rId14"/>
    <p:sldId id="4477" r:id="rId15"/>
    <p:sldId id="4479" r:id="rId16"/>
    <p:sldId id="4487" r:id="rId17"/>
    <p:sldId id="4480" r:id="rId18"/>
    <p:sldId id="4481" r:id="rId19"/>
    <p:sldId id="4482" r:id="rId20"/>
    <p:sldId id="4483" r:id="rId21"/>
    <p:sldId id="4484" r:id="rId22"/>
    <p:sldId id="4488" r:id="rId23"/>
    <p:sldId id="4489" r:id="rId24"/>
    <p:sldId id="4490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373737"/>
    <a:srgbClr val="445469"/>
    <a:srgbClr val="000000"/>
    <a:srgbClr val="5A5A66"/>
    <a:srgbClr val="626162"/>
    <a:srgbClr val="C4D4E2"/>
    <a:srgbClr val="CFCFCF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6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85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70-E944-BACF-2BCCCB5F0E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70-E944-BACF-2BCCCB5F0E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70-E944-BACF-2BCCCB5F0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 b="0" i="0">
          <a:solidFill>
            <a:schemeClr val="tx1">
              <a:lumMod val="75000"/>
            </a:schemeClr>
          </a:solidFill>
          <a:latin typeface="Titillium Web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8E-5440-BEE2-2EFAB8C3B8C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8E-5440-BEE2-2EFAB8C3B8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38E-5440-BEE2-2EFAB8C3B8C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8E-5440-BEE2-2EFAB8C3B8C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A1-1049-A760-9BFE8CA2397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A1-1049-A760-9BFE8CA239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A1-1049-A760-9BFE8CA2397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A1-1049-A760-9BFE8CA2397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8E-5440-BEE2-2EFAB8C3B8C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8E-5440-BEE2-2EFAB8C3B8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38E-5440-BEE2-2EFAB8C3B8C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8E-5440-BEE2-2EFAB8C3B8C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A1-1049-A760-9BFE8CA2397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A1-1049-A760-9BFE8CA239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A1-1049-A760-9BFE8CA2397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A1-1049-A760-9BFE8CA2397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76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3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83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92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9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99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10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67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5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12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0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84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1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1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7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87466" y="2852928"/>
            <a:ext cx="14590184" cy="10863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3BFD961-65D9-9D40-9FCB-4CEAE74E75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8896" y="1389889"/>
            <a:ext cx="7684057" cy="10936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9096" y="1389890"/>
            <a:ext cx="7684057" cy="10936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1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94B388-17B6-514B-8251-86AEB9A256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6661" y="3633311"/>
            <a:ext cx="4050741" cy="40507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30E5BB1-A928-884D-BB75-7DACB75BAA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40246" y="3633311"/>
            <a:ext cx="4050741" cy="40507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44F5CB2-994D-8745-ABD9-A2CE4BB8F4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476797" y="8214485"/>
            <a:ext cx="4050741" cy="40507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7E14B454-0B76-2C41-84BA-DF992A6563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86661" y="8251031"/>
            <a:ext cx="4050741" cy="40507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378549E-820A-534B-A6D8-B5A020960A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4756" y="1033326"/>
            <a:ext cx="1336427" cy="1316900"/>
          </a:xfrm>
          <a:custGeom>
            <a:avLst/>
            <a:gdLst>
              <a:gd name="connsiteX0" fmla="*/ 685103 w 1336427"/>
              <a:gd name="connsiteY0" fmla="*/ 0 h 1316900"/>
              <a:gd name="connsiteX1" fmla="*/ 731937 w 1336427"/>
              <a:gd name="connsiteY1" fmla="*/ 46066 h 1316900"/>
              <a:gd name="connsiteX2" fmla="*/ 718309 w 1336427"/>
              <a:gd name="connsiteY2" fmla="*/ 80808 h 1316900"/>
              <a:gd name="connsiteX3" fmla="*/ 715318 w 1336427"/>
              <a:gd name="connsiteY3" fmla="*/ 83028 h 1316900"/>
              <a:gd name="connsiteX4" fmla="*/ 718892 w 1336427"/>
              <a:gd name="connsiteY4" fmla="*/ 134407 h 1316900"/>
              <a:gd name="connsiteX5" fmla="*/ 727640 w 1336427"/>
              <a:gd name="connsiteY5" fmla="*/ 260141 h 1316900"/>
              <a:gd name="connsiteX6" fmla="*/ 727664 w 1336427"/>
              <a:gd name="connsiteY6" fmla="*/ 260478 h 1316900"/>
              <a:gd name="connsiteX7" fmla="*/ 777747 w 1336427"/>
              <a:gd name="connsiteY7" fmla="*/ 265547 h 1316900"/>
              <a:gd name="connsiteX8" fmla="*/ 857791 w 1336427"/>
              <a:gd name="connsiteY8" fmla="*/ 290451 h 1316900"/>
              <a:gd name="connsiteX9" fmla="*/ 859831 w 1336427"/>
              <a:gd name="connsiteY9" fmla="*/ 291558 h 1316900"/>
              <a:gd name="connsiteX10" fmla="*/ 861472 w 1336427"/>
              <a:gd name="connsiteY10" fmla="*/ 285162 h 1316900"/>
              <a:gd name="connsiteX11" fmla="*/ 885238 w 1336427"/>
              <a:gd name="connsiteY11" fmla="*/ 192539 h 1316900"/>
              <a:gd name="connsiteX12" fmla="*/ 886297 w 1336427"/>
              <a:gd name="connsiteY12" fmla="*/ 188412 h 1316900"/>
              <a:gd name="connsiteX13" fmla="*/ 884368 w 1336427"/>
              <a:gd name="connsiteY13" fmla="*/ 185400 h 1316900"/>
              <a:gd name="connsiteX14" fmla="*/ 879484 w 1336427"/>
              <a:gd name="connsiteY14" fmla="*/ 160294 h 1316900"/>
              <a:gd name="connsiteX15" fmla="*/ 943039 w 1336427"/>
              <a:gd name="connsiteY15" fmla="*/ 96739 h 1316900"/>
              <a:gd name="connsiteX16" fmla="*/ 1008836 w 1336427"/>
              <a:gd name="connsiteY16" fmla="*/ 160294 h 1316900"/>
              <a:gd name="connsiteX17" fmla="*/ 969091 w 1336427"/>
              <a:gd name="connsiteY17" fmla="*/ 220752 h 1316900"/>
              <a:gd name="connsiteX18" fmla="*/ 947275 w 1336427"/>
              <a:gd name="connsiteY18" fmla="*/ 225223 h 1316900"/>
              <a:gd name="connsiteX19" fmla="*/ 934485 w 1336427"/>
              <a:gd name="connsiteY19" fmla="*/ 273587 h 1316900"/>
              <a:gd name="connsiteX20" fmla="*/ 920953 w 1336427"/>
              <a:gd name="connsiteY20" fmla="*/ 324762 h 1316900"/>
              <a:gd name="connsiteX21" fmla="*/ 930308 w 1336427"/>
              <a:gd name="connsiteY21" fmla="*/ 329844 h 1316900"/>
              <a:gd name="connsiteX22" fmla="*/ 1007710 w 1336427"/>
              <a:gd name="connsiteY22" fmla="*/ 396827 h 1316900"/>
              <a:gd name="connsiteX23" fmla="*/ 1023765 w 1336427"/>
              <a:gd name="connsiteY23" fmla="*/ 419367 h 1316900"/>
              <a:gd name="connsiteX24" fmla="*/ 1073085 w 1336427"/>
              <a:gd name="connsiteY24" fmla="*/ 361601 h 1316900"/>
              <a:gd name="connsiteX25" fmla="*/ 1148749 w 1336427"/>
              <a:gd name="connsiteY25" fmla="*/ 272981 h 1316900"/>
              <a:gd name="connsiteX26" fmla="*/ 1151558 w 1336427"/>
              <a:gd name="connsiteY26" fmla="*/ 269691 h 1316900"/>
              <a:gd name="connsiteX27" fmla="*/ 1151380 w 1336427"/>
              <a:gd name="connsiteY27" fmla="*/ 269222 h 1316900"/>
              <a:gd name="connsiteX28" fmla="*/ 1151677 w 1336427"/>
              <a:gd name="connsiteY28" fmla="*/ 250165 h 1316900"/>
              <a:gd name="connsiteX29" fmla="*/ 1205664 w 1336427"/>
              <a:gd name="connsiteY29" fmla="*/ 211386 h 1316900"/>
              <a:gd name="connsiteX30" fmla="*/ 1244444 w 1336427"/>
              <a:gd name="connsiteY30" fmla="*/ 268414 h 1316900"/>
              <a:gd name="connsiteX31" fmla="*/ 1224484 w 1336427"/>
              <a:gd name="connsiteY31" fmla="*/ 297974 h 1316900"/>
              <a:gd name="connsiteX32" fmla="*/ 1189713 w 1336427"/>
              <a:gd name="connsiteY32" fmla="*/ 305909 h 1316900"/>
              <a:gd name="connsiteX33" fmla="*/ 1162161 w 1336427"/>
              <a:gd name="connsiteY33" fmla="*/ 338179 h 1316900"/>
              <a:gd name="connsiteX34" fmla="*/ 1062058 w 1336427"/>
              <a:gd name="connsiteY34" fmla="*/ 455423 h 1316900"/>
              <a:gd name="connsiteX35" fmla="*/ 1052623 w 1336427"/>
              <a:gd name="connsiteY35" fmla="*/ 459882 h 1316900"/>
              <a:gd name="connsiteX36" fmla="*/ 1067216 w 1336427"/>
              <a:gd name="connsiteY36" fmla="*/ 480370 h 1316900"/>
              <a:gd name="connsiteX37" fmla="*/ 1105419 w 1336427"/>
              <a:gd name="connsiteY37" fmla="*/ 577097 h 1316900"/>
              <a:gd name="connsiteX38" fmla="*/ 1108755 w 1336427"/>
              <a:gd name="connsiteY38" fmla="*/ 603436 h 1316900"/>
              <a:gd name="connsiteX39" fmla="*/ 1128009 w 1336427"/>
              <a:gd name="connsiteY39" fmla="*/ 600660 h 1316900"/>
              <a:gd name="connsiteX40" fmla="*/ 1170203 w 1336427"/>
              <a:gd name="connsiteY40" fmla="*/ 594577 h 1316900"/>
              <a:gd name="connsiteX41" fmla="*/ 1171046 w 1336427"/>
              <a:gd name="connsiteY41" fmla="*/ 594455 h 1316900"/>
              <a:gd name="connsiteX42" fmla="*/ 1174985 w 1336427"/>
              <a:gd name="connsiteY42" fmla="*/ 583278 h 1316900"/>
              <a:gd name="connsiteX43" fmla="*/ 1213299 w 1336427"/>
              <a:gd name="connsiteY43" fmla="*/ 554338 h 1316900"/>
              <a:gd name="connsiteX44" fmla="*/ 1294836 w 1336427"/>
              <a:gd name="connsiteY44" fmla="*/ 600491 h 1316900"/>
              <a:gd name="connsiteX45" fmla="*/ 1248783 w 1336427"/>
              <a:gd name="connsiteY45" fmla="*/ 679933 h 1316900"/>
              <a:gd name="connsiteX46" fmla="*/ 1198672 w 1336427"/>
              <a:gd name="connsiteY46" fmla="*/ 673880 h 1316900"/>
              <a:gd name="connsiteX47" fmla="*/ 1180662 w 1336427"/>
              <a:gd name="connsiteY47" fmla="*/ 658412 h 1316900"/>
              <a:gd name="connsiteX48" fmla="*/ 1116958 w 1336427"/>
              <a:gd name="connsiteY48" fmla="*/ 668216 h 1316900"/>
              <a:gd name="connsiteX49" fmla="*/ 1118910 w 1336427"/>
              <a:gd name="connsiteY49" fmla="*/ 683629 h 1316900"/>
              <a:gd name="connsiteX50" fmla="*/ 1105419 w 1336427"/>
              <a:gd name="connsiteY50" fmla="*/ 791371 h 1316900"/>
              <a:gd name="connsiteX51" fmla="*/ 1103307 w 1336427"/>
              <a:gd name="connsiteY51" fmla="*/ 796765 h 1316900"/>
              <a:gd name="connsiteX52" fmla="*/ 1125662 w 1336427"/>
              <a:gd name="connsiteY52" fmla="*/ 804572 h 1316900"/>
              <a:gd name="connsiteX53" fmla="*/ 1254467 w 1336427"/>
              <a:gd name="connsiteY53" fmla="*/ 849558 h 1316900"/>
              <a:gd name="connsiteX54" fmla="*/ 1259488 w 1336427"/>
              <a:gd name="connsiteY54" fmla="*/ 851311 h 1316900"/>
              <a:gd name="connsiteX55" fmla="*/ 1262618 w 1336427"/>
              <a:gd name="connsiteY55" fmla="*/ 848388 h 1316900"/>
              <a:gd name="connsiteX56" fmla="*/ 1280203 w 1336427"/>
              <a:gd name="connsiteY56" fmla="*/ 842626 h 1316900"/>
              <a:gd name="connsiteX57" fmla="*/ 1336060 w 1336427"/>
              <a:gd name="connsiteY57" fmla="*/ 881406 h 1316900"/>
              <a:gd name="connsiteX58" fmla="*/ 1298319 w 1336427"/>
              <a:gd name="connsiteY58" fmla="*/ 935393 h 1316900"/>
              <a:gd name="connsiteX59" fmla="*/ 1261238 w 1336427"/>
              <a:gd name="connsiteY59" fmla="*/ 927409 h 1316900"/>
              <a:gd name="connsiteX60" fmla="*/ 1246676 w 1336427"/>
              <a:gd name="connsiteY60" fmla="*/ 904449 h 1316900"/>
              <a:gd name="connsiteX61" fmla="*/ 1199312 w 1336427"/>
              <a:gd name="connsiteY61" fmla="*/ 887252 h 1316900"/>
              <a:gd name="connsiteX62" fmla="*/ 1089411 w 1336427"/>
              <a:gd name="connsiteY62" fmla="*/ 847348 h 1316900"/>
              <a:gd name="connsiteX63" fmla="*/ 1084235 w 1336427"/>
              <a:gd name="connsiteY63" fmla="*/ 845469 h 1316900"/>
              <a:gd name="connsiteX64" fmla="*/ 1067216 w 1336427"/>
              <a:gd name="connsiteY64" fmla="*/ 888932 h 1316900"/>
              <a:gd name="connsiteX65" fmla="*/ 1032906 w 1336427"/>
              <a:gd name="connsiteY65" fmla="*/ 937407 h 1316900"/>
              <a:gd name="connsiteX66" fmla="*/ 1049064 w 1336427"/>
              <a:gd name="connsiteY66" fmla="*/ 956203 h 1316900"/>
              <a:gd name="connsiteX67" fmla="*/ 1137635 w 1336427"/>
              <a:gd name="connsiteY67" fmla="*/ 1059232 h 1316900"/>
              <a:gd name="connsiteX68" fmla="*/ 1139010 w 1336427"/>
              <a:gd name="connsiteY68" fmla="*/ 1060831 h 1316900"/>
              <a:gd name="connsiteX69" fmla="*/ 1146604 w 1336427"/>
              <a:gd name="connsiteY69" fmla="*/ 1060183 h 1316900"/>
              <a:gd name="connsiteX70" fmla="*/ 1184669 w 1336427"/>
              <a:gd name="connsiteY70" fmla="*/ 1095606 h 1316900"/>
              <a:gd name="connsiteX71" fmla="*/ 1151119 w 1336427"/>
              <a:gd name="connsiteY71" fmla="*/ 1154739 h 1316900"/>
              <a:gd name="connsiteX72" fmla="*/ 1091645 w 1336427"/>
              <a:gd name="connsiteY72" fmla="*/ 1118645 h 1316900"/>
              <a:gd name="connsiteX73" fmla="*/ 1091455 w 1336427"/>
              <a:gd name="connsiteY73" fmla="*/ 1099397 h 1316900"/>
              <a:gd name="connsiteX74" fmla="*/ 1094341 w 1336427"/>
              <a:gd name="connsiteY74" fmla="*/ 1091942 h 1316900"/>
              <a:gd name="connsiteX75" fmla="*/ 1059412 w 1336427"/>
              <a:gd name="connsiteY75" fmla="*/ 1051485 h 1316900"/>
              <a:gd name="connsiteX76" fmla="*/ 1021933 w 1336427"/>
              <a:gd name="connsiteY76" fmla="*/ 1008074 h 1316900"/>
              <a:gd name="connsiteX77" fmla="*/ 998538 w 1336427"/>
              <a:gd name="connsiteY77" fmla="*/ 980977 h 1316900"/>
              <a:gd name="connsiteX78" fmla="*/ 930308 w 1336427"/>
              <a:gd name="connsiteY78" fmla="*/ 1040282 h 1316900"/>
              <a:gd name="connsiteX79" fmla="*/ 864854 w 1336427"/>
              <a:gd name="connsiteY79" fmla="*/ 1075940 h 1316900"/>
              <a:gd name="connsiteX80" fmla="*/ 866264 w 1336427"/>
              <a:gd name="connsiteY80" fmla="*/ 1082425 h 1316900"/>
              <a:gd name="connsiteX81" fmla="*/ 881797 w 1336427"/>
              <a:gd name="connsiteY81" fmla="*/ 1153821 h 1316900"/>
              <a:gd name="connsiteX82" fmla="*/ 885480 w 1336427"/>
              <a:gd name="connsiteY82" fmla="*/ 1170749 h 1316900"/>
              <a:gd name="connsiteX83" fmla="*/ 903688 w 1336427"/>
              <a:gd name="connsiteY83" fmla="*/ 1181463 h 1316900"/>
              <a:gd name="connsiteX84" fmla="*/ 925724 w 1336427"/>
              <a:gd name="connsiteY84" fmla="*/ 1225282 h 1316900"/>
              <a:gd name="connsiteX85" fmla="*/ 864176 w 1336427"/>
              <a:gd name="connsiteY85" fmla="*/ 1296899 h 1316900"/>
              <a:gd name="connsiteX86" fmla="*/ 795031 w 1336427"/>
              <a:gd name="connsiteY86" fmla="*/ 1235836 h 1316900"/>
              <a:gd name="connsiteX87" fmla="*/ 811557 w 1336427"/>
              <a:gd name="connsiteY87" fmla="*/ 1186457 h 1316900"/>
              <a:gd name="connsiteX88" fmla="*/ 820221 w 1336427"/>
              <a:gd name="connsiteY88" fmla="*/ 1179748 h 1316900"/>
              <a:gd name="connsiteX89" fmla="*/ 808175 w 1336427"/>
              <a:gd name="connsiteY89" fmla="*/ 1124891 h 1316900"/>
              <a:gd name="connsiteX90" fmla="*/ 802084 w 1336427"/>
              <a:gd name="connsiteY90" fmla="*/ 1097148 h 1316900"/>
              <a:gd name="connsiteX91" fmla="*/ 777747 w 1336427"/>
              <a:gd name="connsiteY91" fmla="*/ 1104733 h 1316900"/>
              <a:gd name="connsiteX92" fmla="*/ 691919 w 1336427"/>
              <a:gd name="connsiteY92" fmla="*/ 1113424 h 1316900"/>
              <a:gd name="connsiteX93" fmla="*/ 584763 w 1336427"/>
              <a:gd name="connsiteY93" fmla="*/ 1099954 h 1316900"/>
              <a:gd name="connsiteX94" fmla="*/ 571536 w 1336427"/>
              <a:gd name="connsiteY94" fmla="*/ 1094737 h 1316900"/>
              <a:gd name="connsiteX95" fmla="*/ 561904 w 1336427"/>
              <a:gd name="connsiteY95" fmla="*/ 1119512 h 1316900"/>
              <a:gd name="connsiteX96" fmla="*/ 519412 w 1336427"/>
              <a:gd name="connsiteY96" fmla="*/ 1228801 h 1316900"/>
              <a:gd name="connsiteX97" fmla="*/ 516192 w 1336427"/>
              <a:gd name="connsiteY97" fmla="*/ 1237085 h 1316900"/>
              <a:gd name="connsiteX98" fmla="*/ 524755 w 1336427"/>
              <a:gd name="connsiteY98" fmla="*/ 1249433 h 1316900"/>
              <a:gd name="connsiteX99" fmla="*/ 528450 w 1336427"/>
              <a:gd name="connsiteY99" fmla="*/ 1267763 h 1316900"/>
              <a:gd name="connsiteX100" fmla="*/ 478544 w 1336427"/>
              <a:gd name="connsiteY100" fmla="*/ 1316900 h 1316900"/>
              <a:gd name="connsiteX101" fmla="*/ 432477 w 1336427"/>
              <a:gd name="connsiteY101" fmla="*/ 1267763 h 1316900"/>
              <a:gd name="connsiteX102" fmla="*/ 446009 w 1336427"/>
              <a:gd name="connsiteY102" fmla="*/ 1234557 h 1316900"/>
              <a:gd name="connsiteX103" fmla="*/ 464321 w 1336427"/>
              <a:gd name="connsiteY103" fmla="*/ 1226887 h 1316900"/>
              <a:gd name="connsiteX104" fmla="*/ 479003 w 1336427"/>
              <a:gd name="connsiteY104" fmla="*/ 1189184 h 1316900"/>
              <a:gd name="connsiteX105" fmla="*/ 520598 w 1336427"/>
              <a:gd name="connsiteY105" fmla="*/ 1082365 h 1316900"/>
              <a:gd name="connsiteX106" fmla="*/ 523204 w 1336427"/>
              <a:gd name="connsiteY106" fmla="*/ 1075672 h 1316900"/>
              <a:gd name="connsiteX107" fmla="*/ 487909 w 1336427"/>
              <a:gd name="connsiteY107" fmla="*/ 1061749 h 1316900"/>
              <a:gd name="connsiteX108" fmla="*/ 337977 w 1336427"/>
              <a:gd name="connsiteY108" fmla="*/ 924365 h 1316900"/>
              <a:gd name="connsiteX109" fmla="*/ 331054 w 1336427"/>
              <a:gd name="connsiteY109" fmla="*/ 911424 h 1316900"/>
              <a:gd name="connsiteX110" fmla="*/ 268531 w 1336427"/>
              <a:gd name="connsiteY110" fmla="*/ 947225 h 1316900"/>
              <a:gd name="connsiteX111" fmla="*/ 166266 w 1336427"/>
              <a:gd name="connsiteY111" fmla="*/ 1005783 h 1316900"/>
              <a:gd name="connsiteX112" fmla="*/ 157867 w 1336427"/>
              <a:gd name="connsiteY112" fmla="*/ 1010592 h 1316900"/>
              <a:gd name="connsiteX113" fmla="*/ 154520 w 1336427"/>
              <a:gd name="connsiteY113" fmla="*/ 1027216 h 1316900"/>
              <a:gd name="connsiteX114" fmla="*/ 111333 w 1336427"/>
              <a:gd name="connsiteY114" fmla="*/ 1056726 h 1316900"/>
              <a:gd name="connsiteX115" fmla="*/ 62196 w 1336427"/>
              <a:gd name="connsiteY115" fmla="*/ 1009101 h 1316900"/>
              <a:gd name="connsiteX116" fmla="*/ 111333 w 1336427"/>
              <a:gd name="connsiteY116" fmla="*/ 960731 h 1316900"/>
              <a:gd name="connsiteX117" fmla="*/ 129664 w 1336427"/>
              <a:gd name="connsiteY117" fmla="*/ 964731 h 1316900"/>
              <a:gd name="connsiteX118" fmla="*/ 132073 w 1336427"/>
              <a:gd name="connsiteY118" fmla="*/ 966463 h 1316900"/>
              <a:gd name="connsiteX119" fmla="*/ 159045 w 1336427"/>
              <a:gd name="connsiteY119" fmla="*/ 950415 h 1316900"/>
              <a:gd name="connsiteX120" fmla="*/ 303461 w 1336427"/>
              <a:gd name="connsiteY120" fmla="*/ 864486 h 1316900"/>
              <a:gd name="connsiteX121" fmla="*/ 305345 w 1336427"/>
              <a:gd name="connsiteY121" fmla="*/ 863366 h 1316900"/>
              <a:gd name="connsiteX122" fmla="*/ 298912 w 1336427"/>
              <a:gd name="connsiteY122" fmla="*/ 851341 h 1316900"/>
              <a:gd name="connsiteX123" fmla="*/ 274265 w 1336427"/>
              <a:gd name="connsiteY123" fmla="*/ 770531 h 1316900"/>
              <a:gd name="connsiteX124" fmla="*/ 267050 w 1336427"/>
              <a:gd name="connsiteY124" fmla="*/ 697470 h 1316900"/>
              <a:gd name="connsiteX125" fmla="*/ 226677 w 1336427"/>
              <a:gd name="connsiteY125" fmla="*/ 699638 h 1316900"/>
              <a:gd name="connsiteX126" fmla="*/ 130927 w 1336427"/>
              <a:gd name="connsiteY126" fmla="*/ 704777 h 1316900"/>
              <a:gd name="connsiteX127" fmla="*/ 120199 w 1336427"/>
              <a:gd name="connsiteY127" fmla="*/ 705353 h 1316900"/>
              <a:gd name="connsiteX128" fmla="*/ 117724 w 1336427"/>
              <a:gd name="connsiteY128" fmla="*/ 710857 h 1316900"/>
              <a:gd name="connsiteX129" fmla="*/ 48886 w 1336427"/>
              <a:gd name="connsiteY129" fmla="*/ 735594 h 1316900"/>
              <a:gd name="connsiteX130" fmla="*/ 2734 w 1336427"/>
              <a:gd name="connsiteY130" fmla="*/ 657079 h 1316900"/>
              <a:gd name="connsiteX131" fmla="*/ 82176 w 1336427"/>
              <a:gd name="connsiteY131" fmla="*/ 608007 h 1316900"/>
              <a:gd name="connsiteX132" fmla="*/ 104814 w 1336427"/>
              <a:gd name="connsiteY132" fmla="*/ 620180 h 1316900"/>
              <a:gd name="connsiteX133" fmla="*/ 120165 w 1336427"/>
              <a:gd name="connsiteY133" fmla="*/ 637711 h 1316900"/>
              <a:gd name="connsiteX134" fmla="*/ 196344 w 1336427"/>
              <a:gd name="connsiteY134" fmla="*/ 633826 h 1316900"/>
              <a:gd name="connsiteX135" fmla="*/ 271013 w 1336427"/>
              <a:gd name="connsiteY135" fmla="*/ 630018 h 1316900"/>
              <a:gd name="connsiteX136" fmla="*/ 272386 w 1336427"/>
              <a:gd name="connsiteY136" fmla="*/ 629949 h 1316900"/>
              <a:gd name="connsiteX137" fmla="*/ 278985 w 1336427"/>
              <a:gd name="connsiteY137" fmla="*/ 577097 h 1316900"/>
              <a:gd name="connsiteX138" fmla="*/ 316745 w 1336427"/>
              <a:gd name="connsiteY138" fmla="*/ 480370 h 1316900"/>
              <a:gd name="connsiteX139" fmla="*/ 324503 w 1336427"/>
              <a:gd name="connsiteY139" fmla="*/ 469385 h 1316900"/>
              <a:gd name="connsiteX140" fmla="*/ 281729 w 1336427"/>
              <a:gd name="connsiteY140" fmla="*/ 430654 h 1316900"/>
              <a:gd name="connsiteX141" fmla="*/ 180914 w 1336427"/>
              <a:gd name="connsiteY141" fmla="*/ 339368 h 1316900"/>
              <a:gd name="connsiteX142" fmla="*/ 178425 w 1336427"/>
              <a:gd name="connsiteY142" fmla="*/ 337114 h 1316900"/>
              <a:gd name="connsiteX143" fmla="*/ 165740 w 1336427"/>
              <a:gd name="connsiteY143" fmla="*/ 339490 h 1316900"/>
              <a:gd name="connsiteX144" fmla="*/ 118905 w 1336427"/>
              <a:gd name="connsiteY144" fmla="*/ 290352 h 1316900"/>
              <a:gd name="connsiteX145" fmla="*/ 165740 w 1336427"/>
              <a:gd name="connsiteY145" fmla="*/ 243517 h 1316900"/>
              <a:gd name="connsiteX146" fmla="*/ 214878 w 1336427"/>
              <a:gd name="connsiteY146" fmla="*/ 290352 h 1316900"/>
              <a:gd name="connsiteX147" fmla="*/ 213433 w 1336427"/>
              <a:gd name="connsiteY147" fmla="*/ 298065 h 1316900"/>
              <a:gd name="connsiteX148" fmla="*/ 258890 w 1336427"/>
              <a:gd name="connsiteY148" fmla="*/ 339425 h 1316900"/>
              <a:gd name="connsiteX149" fmla="*/ 352608 w 1336427"/>
              <a:gd name="connsiteY149" fmla="*/ 424697 h 1316900"/>
              <a:gd name="connsiteX150" fmla="*/ 354712 w 1336427"/>
              <a:gd name="connsiteY150" fmla="*/ 426611 h 1316900"/>
              <a:gd name="connsiteX151" fmla="*/ 375747 w 1336427"/>
              <a:gd name="connsiteY151" fmla="*/ 396827 h 1316900"/>
              <a:gd name="connsiteX152" fmla="*/ 452772 w 1336427"/>
              <a:gd name="connsiteY152" fmla="*/ 329844 h 1316900"/>
              <a:gd name="connsiteX153" fmla="*/ 460234 w 1336427"/>
              <a:gd name="connsiteY153" fmla="*/ 325786 h 1316900"/>
              <a:gd name="connsiteX154" fmla="*/ 447844 w 1336427"/>
              <a:gd name="connsiteY154" fmla="*/ 304115 h 1316900"/>
              <a:gd name="connsiteX155" fmla="*/ 426594 w 1336427"/>
              <a:gd name="connsiteY155" fmla="*/ 266947 h 1316900"/>
              <a:gd name="connsiteX156" fmla="*/ 422672 w 1336427"/>
              <a:gd name="connsiteY156" fmla="*/ 260087 h 1316900"/>
              <a:gd name="connsiteX157" fmla="*/ 406018 w 1336427"/>
              <a:gd name="connsiteY157" fmla="*/ 258856 h 1316900"/>
              <a:gd name="connsiteX158" fmla="*/ 359966 w 1336427"/>
              <a:gd name="connsiteY158" fmla="*/ 179414 h 1316900"/>
              <a:gd name="connsiteX159" fmla="*/ 441502 w 1336427"/>
              <a:gd name="connsiteY159" fmla="*/ 130992 h 1316900"/>
              <a:gd name="connsiteX160" fmla="*/ 487554 w 1336427"/>
              <a:gd name="connsiteY160" fmla="*/ 212704 h 1316900"/>
              <a:gd name="connsiteX161" fmla="*/ 480252 w 1336427"/>
              <a:gd name="connsiteY161" fmla="*/ 226308 h 1316900"/>
              <a:gd name="connsiteX162" fmla="*/ 519123 w 1336427"/>
              <a:gd name="connsiteY162" fmla="*/ 293760 h 1316900"/>
              <a:gd name="connsiteX163" fmla="*/ 525208 w 1336427"/>
              <a:gd name="connsiteY163" fmla="*/ 290451 h 1316900"/>
              <a:gd name="connsiteX164" fmla="*/ 605473 w 1336427"/>
              <a:gd name="connsiteY164" fmla="*/ 265547 h 1316900"/>
              <a:gd name="connsiteX165" fmla="*/ 674860 w 1336427"/>
              <a:gd name="connsiteY165" fmla="*/ 258575 h 1316900"/>
              <a:gd name="connsiteX166" fmla="*/ 671607 w 1336427"/>
              <a:gd name="connsiteY166" fmla="*/ 217133 h 1316900"/>
              <a:gd name="connsiteX167" fmla="*/ 662317 w 1336427"/>
              <a:gd name="connsiteY167" fmla="*/ 98758 h 1316900"/>
              <a:gd name="connsiteX168" fmla="*/ 661558 w 1336427"/>
              <a:gd name="connsiteY168" fmla="*/ 89090 h 1316900"/>
              <a:gd name="connsiteX169" fmla="*/ 649882 w 1336427"/>
              <a:gd name="connsiteY169" fmla="*/ 80808 h 1316900"/>
              <a:gd name="connsiteX170" fmla="*/ 635966 w 1336427"/>
              <a:gd name="connsiteY170" fmla="*/ 46066 h 1316900"/>
              <a:gd name="connsiteX171" fmla="*/ 685103 w 1336427"/>
              <a:gd name="connsiteY171" fmla="*/ 0 h 13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336427" h="1316900">
                <a:moveTo>
                  <a:pt x="685103" y="0"/>
                </a:moveTo>
                <a:cubicBezTo>
                  <a:pt x="711208" y="0"/>
                  <a:pt x="731937" y="20730"/>
                  <a:pt x="731937" y="46066"/>
                </a:cubicBezTo>
                <a:cubicBezTo>
                  <a:pt x="731937" y="59118"/>
                  <a:pt x="726755" y="71595"/>
                  <a:pt x="718309" y="80808"/>
                </a:cubicBezTo>
                <a:lnTo>
                  <a:pt x="715318" y="83028"/>
                </a:lnTo>
                <a:lnTo>
                  <a:pt x="718892" y="134407"/>
                </a:lnTo>
                <a:cubicBezTo>
                  <a:pt x="723502" y="200654"/>
                  <a:pt x="726135" y="238509"/>
                  <a:pt x="727640" y="260141"/>
                </a:cubicBezTo>
                <a:lnTo>
                  <a:pt x="727664" y="260478"/>
                </a:lnTo>
                <a:lnTo>
                  <a:pt x="777747" y="265547"/>
                </a:lnTo>
                <a:cubicBezTo>
                  <a:pt x="805489" y="271241"/>
                  <a:pt x="832268" y="279638"/>
                  <a:pt x="857791" y="290451"/>
                </a:cubicBezTo>
                <a:lnTo>
                  <a:pt x="859831" y="291558"/>
                </a:lnTo>
                <a:lnTo>
                  <a:pt x="861472" y="285162"/>
                </a:lnTo>
                <a:cubicBezTo>
                  <a:pt x="873263" y="239209"/>
                  <a:pt x="880632" y="210489"/>
                  <a:pt x="885238" y="192539"/>
                </a:cubicBezTo>
                <a:lnTo>
                  <a:pt x="886297" y="188412"/>
                </a:lnTo>
                <a:lnTo>
                  <a:pt x="884368" y="185400"/>
                </a:lnTo>
                <a:cubicBezTo>
                  <a:pt x="881213" y="177584"/>
                  <a:pt x="879484" y="169079"/>
                  <a:pt x="879484" y="160294"/>
                </a:cubicBezTo>
                <a:cubicBezTo>
                  <a:pt x="879484" y="124404"/>
                  <a:pt x="907149" y="96739"/>
                  <a:pt x="943039" y="96739"/>
                </a:cubicBezTo>
                <a:cubicBezTo>
                  <a:pt x="980424" y="96739"/>
                  <a:pt x="1008836" y="124404"/>
                  <a:pt x="1008836" y="160294"/>
                </a:cubicBezTo>
                <a:cubicBezTo>
                  <a:pt x="1008836" y="186650"/>
                  <a:pt x="992854" y="210483"/>
                  <a:pt x="969091" y="220752"/>
                </a:cubicBezTo>
                <a:lnTo>
                  <a:pt x="947275" y="225223"/>
                </a:lnTo>
                <a:lnTo>
                  <a:pt x="934485" y="273587"/>
                </a:lnTo>
                <a:lnTo>
                  <a:pt x="920953" y="324762"/>
                </a:lnTo>
                <a:lnTo>
                  <a:pt x="930308" y="329844"/>
                </a:lnTo>
                <a:cubicBezTo>
                  <a:pt x="958713" y="349036"/>
                  <a:pt x="984703" y="371551"/>
                  <a:pt x="1007710" y="396827"/>
                </a:cubicBezTo>
                <a:lnTo>
                  <a:pt x="1023765" y="419367"/>
                </a:lnTo>
                <a:lnTo>
                  <a:pt x="1073085" y="361601"/>
                </a:lnTo>
                <a:cubicBezTo>
                  <a:pt x="1110624" y="317635"/>
                  <a:pt x="1134085" y="290156"/>
                  <a:pt x="1148749" y="272981"/>
                </a:cubicBezTo>
                <a:lnTo>
                  <a:pt x="1151558" y="269691"/>
                </a:lnTo>
                <a:lnTo>
                  <a:pt x="1151380" y="269222"/>
                </a:lnTo>
                <a:cubicBezTo>
                  <a:pt x="1150299" y="263092"/>
                  <a:pt x="1150346" y="256629"/>
                  <a:pt x="1151677" y="250165"/>
                </a:cubicBezTo>
                <a:cubicBezTo>
                  <a:pt x="1153958" y="224313"/>
                  <a:pt x="1179811" y="206824"/>
                  <a:pt x="1205664" y="211386"/>
                </a:cubicBezTo>
                <a:cubicBezTo>
                  <a:pt x="1231518" y="216709"/>
                  <a:pt x="1249007" y="242562"/>
                  <a:pt x="1244444" y="268414"/>
                </a:cubicBezTo>
                <a:cubicBezTo>
                  <a:pt x="1241783" y="280961"/>
                  <a:pt x="1234559" y="291226"/>
                  <a:pt x="1224484" y="297974"/>
                </a:cubicBezTo>
                <a:lnTo>
                  <a:pt x="1189713" y="305909"/>
                </a:lnTo>
                <a:lnTo>
                  <a:pt x="1162161" y="338179"/>
                </a:lnTo>
                <a:cubicBezTo>
                  <a:pt x="1062058" y="455423"/>
                  <a:pt x="1062058" y="455423"/>
                  <a:pt x="1062058" y="455423"/>
                </a:cubicBezTo>
                <a:lnTo>
                  <a:pt x="1052623" y="459882"/>
                </a:lnTo>
                <a:lnTo>
                  <a:pt x="1067216" y="480370"/>
                </a:lnTo>
                <a:cubicBezTo>
                  <a:pt x="1083690" y="510603"/>
                  <a:pt x="1096614" y="543033"/>
                  <a:pt x="1105419" y="577097"/>
                </a:cubicBezTo>
                <a:lnTo>
                  <a:pt x="1108755" y="603436"/>
                </a:lnTo>
                <a:lnTo>
                  <a:pt x="1128009" y="600660"/>
                </a:lnTo>
                <a:cubicBezTo>
                  <a:pt x="1146255" y="598029"/>
                  <a:pt x="1159939" y="596056"/>
                  <a:pt x="1170203" y="594577"/>
                </a:cubicBezTo>
                <a:lnTo>
                  <a:pt x="1171046" y="594455"/>
                </a:lnTo>
                <a:lnTo>
                  <a:pt x="1174985" y="583278"/>
                </a:lnTo>
                <a:cubicBezTo>
                  <a:pt x="1183290" y="568903"/>
                  <a:pt x="1196690" y="558121"/>
                  <a:pt x="1213299" y="554338"/>
                </a:cubicBezTo>
                <a:cubicBezTo>
                  <a:pt x="1248783" y="543746"/>
                  <a:pt x="1285021" y="564174"/>
                  <a:pt x="1294836" y="600491"/>
                </a:cubicBezTo>
                <a:cubicBezTo>
                  <a:pt x="1302385" y="633781"/>
                  <a:pt x="1282001" y="669340"/>
                  <a:pt x="1248783" y="679933"/>
                </a:cubicBezTo>
                <a:cubicBezTo>
                  <a:pt x="1231041" y="684851"/>
                  <a:pt x="1213299" y="682203"/>
                  <a:pt x="1198672" y="673880"/>
                </a:cubicBezTo>
                <a:lnTo>
                  <a:pt x="1180662" y="658412"/>
                </a:lnTo>
                <a:lnTo>
                  <a:pt x="1116958" y="668216"/>
                </a:lnTo>
                <a:lnTo>
                  <a:pt x="1118910" y="683629"/>
                </a:lnTo>
                <a:cubicBezTo>
                  <a:pt x="1118910" y="720872"/>
                  <a:pt x="1114224" y="756970"/>
                  <a:pt x="1105419" y="791371"/>
                </a:cubicBezTo>
                <a:lnTo>
                  <a:pt x="1103307" y="796765"/>
                </a:lnTo>
                <a:lnTo>
                  <a:pt x="1125662" y="804572"/>
                </a:lnTo>
                <a:cubicBezTo>
                  <a:pt x="1199265" y="830278"/>
                  <a:pt x="1236066" y="843131"/>
                  <a:pt x="1254467" y="849558"/>
                </a:cubicBezTo>
                <a:lnTo>
                  <a:pt x="1259488" y="851311"/>
                </a:lnTo>
                <a:lnTo>
                  <a:pt x="1262618" y="848388"/>
                </a:lnTo>
                <a:cubicBezTo>
                  <a:pt x="1267843" y="845240"/>
                  <a:pt x="1273787" y="843196"/>
                  <a:pt x="1280203" y="842626"/>
                </a:cubicBezTo>
                <a:cubicBezTo>
                  <a:pt x="1305867" y="837303"/>
                  <a:pt x="1331531" y="852511"/>
                  <a:pt x="1336060" y="881406"/>
                </a:cubicBezTo>
                <a:cubicBezTo>
                  <a:pt x="1339079" y="906499"/>
                  <a:pt x="1323228" y="930071"/>
                  <a:pt x="1298319" y="935393"/>
                </a:cubicBezTo>
                <a:cubicBezTo>
                  <a:pt x="1283977" y="937675"/>
                  <a:pt x="1271145" y="934443"/>
                  <a:pt x="1261238" y="927409"/>
                </a:cubicBezTo>
                <a:lnTo>
                  <a:pt x="1246676" y="904449"/>
                </a:lnTo>
                <a:lnTo>
                  <a:pt x="1199312" y="887252"/>
                </a:lnTo>
                <a:cubicBezTo>
                  <a:pt x="1148556" y="868823"/>
                  <a:pt x="1113552" y="856113"/>
                  <a:pt x="1089411" y="847348"/>
                </a:cubicBezTo>
                <a:lnTo>
                  <a:pt x="1084235" y="845469"/>
                </a:lnTo>
                <a:lnTo>
                  <a:pt x="1067216" y="888932"/>
                </a:lnTo>
                <a:lnTo>
                  <a:pt x="1032906" y="937407"/>
                </a:lnTo>
                <a:lnTo>
                  <a:pt x="1049064" y="956203"/>
                </a:lnTo>
                <a:cubicBezTo>
                  <a:pt x="1099676" y="1015076"/>
                  <a:pt x="1124982" y="1044513"/>
                  <a:pt x="1137635" y="1059232"/>
                </a:cubicBezTo>
                <a:lnTo>
                  <a:pt x="1139010" y="1060831"/>
                </a:lnTo>
                <a:lnTo>
                  <a:pt x="1146604" y="1060183"/>
                </a:lnTo>
                <a:cubicBezTo>
                  <a:pt x="1165082" y="1062487"/>
                  <a:pt x="1180666" y="1076022"/>
                  <a:pt x="1184669" y="1095606"/>
                </a:cubicBezTo>
                <a:cubicBezTo>
                  <a:pt x="1192294" y="1120949"/>
                  <a:pt x="1177044" y="1147060"/>
                  <a:pt x="1151119" y="1154739"/>
                </a:cubicBezTo>
                <a:cubicBezTo>
                  <a:pt x="1125195" y="1160115"/>
                  <a:pt x="1099270" y="1144756"/>
                  <a:pt x="1091645" y="1118645"/>
                </a:cubicBezTo>
                <a:cubicBezTo>
                  <a:pt x="1090311" y="1112117"/>
                  <a:pt x="1090311" y="1105589"/>
                  <a:pt x="1091455" y="1099397"/>
                </a:cubicBezTo>
                <a:lnTo>
                  <a:pt x="1094341" y="1091942"/>
                </a:lnTo>
                <a:lnTo>
                  <a:pt x="1059412" y="1051485"/>
                </a:lnTo>
                <a:cubicBezTo>
                  <a:pt x="1044952" y="1034736"/>
                  <a:pt x="1032557" y="1020380"/>
                  <a:pt x="1021933" y="1008074"/>
                </a:cubicBezTo>
                <a:lnTo>
                  <a:pt x="998538" y="980977"/>
                </a:lnTo>
                <a:lnTo>
                  <a:pt x="930308" y="1040282"/>
                </a:lnTo>
                <a:lnTo>
                  <a:pt x="864854" y="1075940"/>
                </a:lnTo>
                <a:lnTo>
                  <a:pt x="866264" y="1082425"/>
                </a:lnTo>
                <a:cubicBezTo>
                  <a:pt x="872981" y="1113299"/>
                  <a:pt x="878019" y="1136454"/>
                  <a:pt x="881797" y="1153821"/>
                </a:cubicBezTo>
                <a:lnTo>
                  <a:pt x="885480" y="1170749"/>
                </a:lnTo>
                <a:lnTo>
                  <a:pt x="903688" y="1181463"/>
                </a:lnTo>
                <a:cubicBezTo>
                  <a:pt x="916226" y="1192300"/>
                  <a:pt x="924584" y="1207566"/>
                  <a:pt x="925724" y="1225282"/>
                </a:cubicBezTo>
                <a:cubicBezTo>
                  <a:pt x="928763" y="1263729"/>
                  <a:pt x="900649" y="1293884"/>
                  <a:pt x="864176" y="1296899"/>
                </a:cubicBezTo>
                <a:cubicBezTo>
                  <a:pt x="828464" y="1296899"/>
                  <a:pt x="797310" y="1271268"/>
                  <a:pt x="795031" y="1235836"/>
                </a:cubicBezTo>
                <a:cubicBezTo>
                  <a:pt x="793891" y="1216612"/>
                  <a:pt x="800350" y="1199273"/>
                  <a:pt x="811557" y="1186457"/>
                </a:cubicBezTo>
                <a:lnTo>
                  <a:pt x="820221" y="1179748"/>
                </a:lnTo>
                <a:lnTo>
                  <a:pt x="808175" y="1124891"/>
                </a:lnTo>
                <a:lnTo>
                  <a:pt x="802084" y="1097148"/>
                </a:lnTo>
                <a:lnTo>
                  <a:pt x="777747" y="1104733"/>
                </a:lnTo>
                <a:cubicBezTo>
                  <a:pt x="750004" y="1110433"/>
                  <a:pt x="721298" y="1113424"/>
                  <a:pt x="691919" y="1113424"/>
                </a:cubicBezTo>
                <a:cubicBezTo>
                  <a:pt x="654840" y="1113424"/>
                  <a:pt x="618943" y="1108750"/>
                  <a:pt x="584763" y="1099954"/>
                </a:cubicBezTo>
                <a:lnTo>
                  <a:pt x="571536" y="1094737"/>
                </a:lnTo>
                <a:lnTo>
                  <a:pt x="561904" y="1119512"/>
                </a:lnTo>
                <a:cubicBezTo>
                  <a:pt x="540823" y="1173733"/>
                  <a:pt x="527647" y="1207621"/>
                  <a:pt x="519412" y="1228801"/>
                </a:cubicBezTo>
                <a:lnTo>
                  <a:pt x="516192" y="1237085"/>
                </a:lnTo>
                <a:lnTo>
                  <a:pt x="524755" y="1249433"/>
                </a:lnTo>
                <a:cubicBezTo>
                  <a:pt x="527155" y="1255047"/>
                  <a:pt x="528450" y="1261237"/>
                  <a:pt x="528450" y="1267763"/>
                </a:cubicBezTo>
                <a:cubicBezTo>
                  <a:pt x="528450" y="1296171"/>
                  <a:pt x="507720" y="1316900"/>
                  <a:pt x="478544" y="1316900"/>
                </a:cubicBezTo>
                <a:cubicBezTo>
                  <a:pt x="453207" y="1316900"/>
                  <a:pt x="432477" y="1296171"/>
                  <a:pt x="432477" y="1267763"/>
                </a:cubicBezTo>
                <a:cubicBezTo>
                  <a:pt x="432477" y="1254711"/>
                  <a:pt x="437660" y="1243002"/>
                  <a:pt x="446009" y="1234557"/>
                </a:cubicBezTo>
                <a:lnTo>
                  <a:pt x="464321" y="1226887"/>
                </a:lnTo>
                <a:lnTo>
                  <a:pt x="479003" y="1189184"/>
                </a:lnTo>
                <a:cubicBezTo>
                  <a:pt x="498213" y="1139852"/>
                  <a:pt x="511461" y="1105829"/>
                  <a:pt x="520598" y="1082365"/>
                </a:cubicBezTo>
                <a:lnTo>
                  <a:pt x="523204" y="1075672"/>
                </a:lnTo>
                <a:lnTo>
                  <a:pt x="487909" y="1061749"/>
                </a:lnTo>
                <a:cubicBezTo>
                  <a:pt x="427488" y="1028769"/>
                  <a:pt x="376081" y="981504"/>
                  <a:pt x="337977" y="924365"/>
                </a:cubicBezTo>
                <a:lnTo>
                  <a:pt x="331054" y="911424"/>
                </a:lnTo>
                <a:lnTo>
                  <a:pt x="268531" y="947225"/>
                </a:lnTo>
                <a:cubicBezTo>
                  <a:pt x="217795" y="976277"/>
                  <a:pt x="186085" y="994434"/>
                  <a:pt x="166266" y="1005783"/>
                </a:cubicBezTo>
                <a:lnTo>
                  <a:pt x="157867" y="1010592"/>
                </a:lnTo>
                <a:lnTo>
                  <a:pt x="154520" y="1027216"/>
                </a:lnTo>
                <a:cubicBezTo>
                  <a:pt x="147466" y="1044168"/>
                  <a:pt x="130911" y="1056726"/>
                  <a:pt x="111333" y="1056726"/>
                </a:cubicBezTo>
                <a:cubicBezTo>
                  <a:pt x="82926" y="1056726"/>
                  <a:pt x="62196" y="1034402"/>
                  <a:pt x="62196" y="1009101"/>
                </a:cubicBezTo>
                <a:cubicBezTo>
                  <a:pt x="62196" y="983800"/>
                  <a:pt x="82926" y="960731"/>
                  <a:pt x="111333" y="960731"/>
                </a:cubicBezTo>
                <a:cubicBezTo>
                  <a:pt x="117859" y="960731"/>
                  <a:pt x="124049" y="962173"/>
                  <a:pt x="129664" y="964731"/>
                </a:cubicBezTo>
                <a:lnTo>
                  <a:pt x="132073" y="966463"/>
                </a:lnTo>
                <a:lnTo>
                  <a:pt x="159045" y="950415"/>
                </a:lnTo>
                <a:cubicBezTo>
                  <a:pt x="265865" y="886857"/>
                  <a:pt x="295332" y="869323"/>
                  <a:pt x="303461" y="864486"/>
                </a:cubicBezTo>
                <a:lnTo>
                  <a:pt x="305345" y="863366"/>
                </a:lnTo>
                <a:lnTo>
                  <a:pt x="298912" y="851341"/>
                </a:lnTo>
                <a:cubicBezTo>
                  <a:pt x="288202" y="825608"/>
                  <a:pt x="279894" y="798577"/>
                  <a:pt x="274265" y="770531"/>
                </a:cubicBezTo>
                <a:lnTo>
                  <a:pt x="267050" y="697470"/>
                </a:lnTo>
                <a:lnTo>
                  <a:pt x="226677" y="699638"/>
                </a:lnTo>
                <a:cubicBezTo>
                  <a:pt x="179173" y="702188"/>
                  <a:pt x="149483" y="703781"/>
                  <a:pt x="130927" y="704777"/>
                </a:cubicBezTo>
                <a:lnTo>
                  <a:pt x="120199" y="705353"/>
                </a:lnTo>
                <a:lnTo>
                  <a:pt x="117724" y="710857"/>
                </a:lnTo>
                <a:cubicBezTo>
                  <a:pt x="102651" y="731205"/>
                  <a:pt x="75556" y="741256"/>
                  <a:pt x="48886" y="735594"/>
                </a:cubicBezTo>
                <a:cubicBezTo>
                  <a:pt x="13326" y="728044"/>
                  <a:pt x="-7858" y="692561"/>
                  <a:pt x="2734" y="657079"/>
                </a:cubicBezTo>
                <a:cubicBezTo>
                  <a:pt x="10300" y="620841"/>
                  <a:pt x="46616" y="600457"/>
                  <a:pt x="82176" y="608007"/>
                </a:cubicBezTo>
                <a:cubicBezTo>
                  <a:pt x="90498" y="610649"/>
                  <a:pt x="98159" y="614848"/>
                  <a:pt x="104814" y="620180"/>
                </a:cubicBezTo>
                <a:lnTo>
                  <a:pt x="120165" y="637711"/>
                </a:lnTo>
                <a:lnTo>
                  <a:pt x="196344" y="633826"/>
                </a:lnTo>
                <a:cubicBezTo>
                  <a:pt x="225154" y="632357"/>
                  <a:pt x="249847" y="631098"/>
                  <a:pt x="271013" y="630018"/>
                </a:cubicBezTo>
                <a:lnTo>
                  <a:pt x="272386" y="629949"/>
                </a:lnTo>
                <a:lnTo>
                  <a:pt x="278985" y="577097"/>
                </a:lnTo>
                <a:cubicBezTo>
                  <a:pt x="287674" y="543033"/>
                  <a:pt x="300439" y="510603"/>
                  <a:pt x="316745" y="480370"/>
                </a:cubicBezTo>
                <a:lnTo>
                  <a:pt x="324503" y="469385"/>
                </a:lnTo>
                <a:lnTo>
                  <a:pt x="281729" y="430654"/>
                </a:lnTo>
                <a:cubicBezTo>
                  <a:pt x="224120" y="378490"/>
                  <a:pt x="195316" y="352409"/>
                  <a:pt x="180914" y="339368"/>
                </a:cubicBezTo>
                <a:lnTo>
                  <a:pt x="178425" y="337114"/>
                </a:lnTo>
                <a:lnTo>
                  <a:pt x="165740" y="339490"/>
                </a:lnTo>
                <a:cubicBezTo>
                  <a:pt x="139635" y="339490"/>
                  <a:pt x="118905" y="318760"/>
                  <a:pt x="118905" y="290352"/>
                </a:cubicBezTo>
                <a:cubicBezTo>
                  <a:pt x="118905" y="264247"/>
                  <a:pt x="139635" y="243517"/>
                  <a:pt x="165740" y="243517"/>
                </a:cubicBezTo>
                <a:cubicBezTo>
                  <a:pt x="194148" y="243517"/>
                  <a:pt x="214878" y="264247"/>
                  <a:pt x="214878" y="290352"/>
                </a:cubicBezTo>
                <a:lnTo>
                  <a:pt x="213433" y="298065"/>
                </a:lnTo>
                <a:lnTo>
                  <a:pt x="258890" y="339425"/>
                </a:lnTo>
                <a:cubicBezTo>
                  <a:pt x="308268" y="384354"/>
                  <a:pt x="336484" y="410027"/>
                  <a:pt x="352608" y="424697"/>
                </a:cubicBezTo>
                <a:lnTo>
                  <a:pt x="354712" y="426611"/>
                </a:lnTo>
                <a:lnTo>
                  <a:pt x="375747" y="396827"/>
                </a:lnTo>
                <a:cubicBezTo>
                  <a:pt x="398597" y="371551"/>
                  <a:pt x="424451" y="349036"/>
                  <a:pt x="452772" y="329844"/>
                </a:cubicBezTo>
                <a:lnTo>
                  <a:pt x="460234" y="325786"/>
                </a:lnTo>
                <a:lnTo>
                  <a:pt x="447844" y="304115"/>
                </a:lnTo>
                <a:cubicBezTo>
                  <a:pt x="438655" y="288042"/>
                  <a:pt x="431763" y="275988"/>
                  <a:pt x="426594" y="266947"/>
                </a:cubicBezTo>
                <a:lnTo>
                  <a:pt x="422672" y="260087"/>
                </a:lnTo>
                <a:lnTo>
                  <a:pt x="406018" y="258856"/>
                </a:lnTo>
                <a:cubicBezTo>
                  <a:pt x="372800" y="249020"/>
                  <a:pt x="352416" y="212704"/>
                  <a:pt x="359966" y="179414"/>
                </a:cubicBezTo>
                <a:cubicBezTo>
                  <a:pt x="369780" y="143854"/>
                  <a:pt x="406018" y="123426"/>
                  <a:pt x="441502" y="130992"/>
                </a:cubicBezTo>
                <a:cubicBezTo>
                  <a:pt x="474720" y="141584"/>
                  <a:pt x="495104" y="177144"/>
                  <a:pt x="487554" y="212704"/>
                </a:cubicBezTo>
                <a:lnTo>
                  <a:pt x="480252" y="226308"/>
                </a:lnTo>
                <a:lnTo>
                  <a:pt x="519123" y="293760"/>
                </a:lnTo>
                <a:lnTo>
                  <a:pt x="525208" y="290451"/>
                </a:lnTo>
                <a:cubicBezTo>
                  <a:pt x="550750" y="279638"/>
                  <a:pt x="577596" y="271241"/>
                  <a:pt x="605473" y="265547"/>
                </a:cubicBezTo>
                <a:lnTo>
                  <a:pt x="674860" y="258575"/>
                </a:lnTo>
                <a:lnTo>
                  <a:pt x="671607" y="217133"/>
                </a:lnTo>
                <a:cubicBezTo>
                  <a:pt x="666998" y="158404"/>
                  <a:pt x="664117" y="121699"/>
                  <a:pt x="662317" y="98758"/>
                </a:cubicBezTo>
                <a:lnTo>
                  <a:pt x="661558" y="89090"/>
                </a:lnTo>
                <a:lnTo>
                  <a:pt x="649882" y="80808"/>
                </a:lnTo>
                <a:cubicBezTo>
                  <a:pt x="641149" y="71595"/>
                  <a:pt x="635966" y="59118"/>
                  <a:pt x="635966" y="46066"/>
                </a:cubicBezTo>
                <a:cubicBezTo>
                  <a:pt x="635966" y="20730"/>
                  <a:pt x="656696" y="0"/>
                  <a:pt x="685103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446C08-3739-A046-B272-8740179098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8247" y="12427356"/>
            <a:ext cx="667945" cy="658185"/>
          </a:xfrm>
          <a:custGeom>
            <a:avLst/>
            <a:gdLst>
              <a:gd name="connsiteX0" fmla="*/ 685103 w 1336427"/>
              <a:gd name="connsiteY0" fmla="*/ 0 h 1316900"/>
              <a:gd name="connsiteX1" fmla="*/ 731937 w 1336427"/>
              <a:gd name="connsiteY1" fmla="*/ 46066 h 1316900"/>
              <a:gd name="connsiteX2" fmla="*/ 718309 w 1336427"/>
              <a:gd name="connsiteY2" fmla="*/ 80808 h 1316900"/>
              <a:gd name="connsiteX3" fmla="*/ 715318 w 1336427"/>
              <a:gd name="connsiteY3" fmla="*/ 83028 h 1316900"/>
              <a:gd name="connsiteX4" fmla="*/ 718892 w 1336427"/>
              <a:gd name="connsiteY4" fmla="*/ 134407 h 1316900"/>
              <a:gd name="connsiteX5" fmla="*/ 727640 w 1336427"/>
              <a:gd name="connsiteY5" fmla="*/ 260141 h 1316900"/>
              <a:gd name="connsiteX6" fmla="*/ 727664 w 1336427"/>
              <a:gd name="connsiteY6" fmla="*/ 260478 h 1316900"/>
              <a:gd name="connsiteX7" fmla="*/ 777747 w 1336427"/>
              <a:gd name="connsiteY7" fmla="*/ 265547 h 1316900"/>
              <a:gd name="connsiteX8" fmla="*/ 857791 w 1336427"/>
              <a:gd name="connsiteY8" fmla="*/ 290451 h 1316900"/>
              <a:gd name="connsiteX9" fmla="*/ 859831 w 1336427"/>
              <a:gd name="connsiteY9" fmla="*/ 291558 h 1316900"/>
              <a:gd name="connsiteX10" fmla="*/ 861472 w 1336427"/>
              <a:gd name="connsiteY10" fmla="*/ 285162 h 1316900"/>
              <a:gd name="connsiteX11" fmla="*/ 885238 w 1336427"/>
              <a:gd name="connsiteY11" fmla="*/ 192539 h 1316900"/>
              <a:gd name="connsiteX12" fmla="*/ 886297 w 1336427"/>
              <a:gd name="connsiteY12" fmla="*/ 188412 h 1316900"/>
              <a:gd name="connsiteX13" fmla="*/ 884368 w 1336427"/>
              <a:gd name="connsiteY13" fmla="*/ 185400 h 1316900"/>
              <a:gd name="connsiteX14" fmla="*/ 879484 w 1336427"/>
              <a:gd name="connsiteY14" fmla="*/ 160294 h 1316900"/>
              <a:gd name="connsiteX15" fmla="*/ 943039 w 1336427"/>
              <a:gd name="connsiteY15" fmla="*/ 96739 h 1316900"/>
              <a:gd name="connsiteX16" fmla="*/ 1008836 w 1336427"/>
              <a:gd name="connsiteY16" fmla="*/ 160294 h 1316900"/>
              <a:gd name="connsiteX17" fmla="*/ 969091 w 1336427"/>
              <a:gd name="connsiteY17" fmla="*/ 220752 h 1316900"/>
              <a:gd name="connsiteX18" fmla="*/ 947275 w 1336427"/>
              <a:gd name="connsiteY18" fmla="*/ 225223 h 1316900"/>
              <a:gd name="connsiteX19" fmla="*/ 934485 w 1336427"/>
              <a:gd name="connsiteY19" fmla="*/ 273587 h 1316900"/>
              <a:gd name="connsiteX20" fmla="*/ 920953 w 1336427"/>
              <a:gd name="connsiteY20" fmla="*/ 324762 h 1316900"/>
              <a:gd name="connsiteX21" fmla="*/ 930308 w 1336427"/>
              <a:gd name="connsiteY21" fmla="*/ 329844 h 1316900"/>
              <a:gd name="connsiteX22" fmla="*/ 1007710 w 1336427"/>
              <a:gd name="connsiteY22" fmla="*/ 396827 h 1316900"/>
              <a:gd name="connsiteX23" fmla="*/ 1023765 w 1336427"/>
              <a:gd name="connsiteY23" fmla="*/ 419367 h 1316900"/>
              <a:gd name="connsiteX24" fmla="*/ 1073085 w 1336427"/>
              <a:gd name="connsiteY24" fmla="*/ 361601 h 1316900"/>
              <a:gd name="connsiteX25" fmla="*/ 1148749 w 1336427"/>
              <a:gd name="connsiteY25" fmla="*/ 272981 h 1316900"/>
              <a:gd name="connsiteX26" fmla="*/ 1151558 w 1336427"/>
              <a:gd name="connsiteY26" fmla="*/ 269691 h 1316900"/>
              <a:gd name="connsiteX27" fmla="*/ 1151380 w 1336427"/>
              <a:gd name="connsiteY27" fmla="*/ 269222 h 1316900"/>
              <a:gd name="connsiteX28" fmla="*/ 1151677 w 1336427"/>
              <a:gd name="connsiteY28" fmla="*/ 250165 h 1316900"/>
              <a:gd name="connsiteX29" fmla="*/ 1205664 w 1336427"/>
              <a:gd name="connsiteY29" fmla="*/ 211386 h 1316900"/>
              <a:gd name="connsiteX30" fmla="*/ 1244444 w 1336427"/>
              <a:gd name="connsiteY30" fmla="*/ 268414 h 1316900"/>
              <a:gd name="connsiteX31" fmla="*/ 1224484 w 1336427"/>
              <a:gd name="connsiteY31" fmla="*/ 297974 h 1316900"/>
              <a:gd name="connsiteX32" fmla="*/ 1189713 w 1336427"/>
              <a:gd name="connsiteY32" fmla="*/ 305909 h 1316900"/>
              <a:gd name="connsiteX33" fmla="*/ 1162161 w 1336427"/>
              <a:gd name="connsiteY33" fmla="*/ 338179 h 1316900"/>
              <a:gd name="connsiteX34" fmla="*/ 1062058 w 1336427"/>
              <a:gd name="connsiteY34" fmla="*/ 455423 h 1316900"/>
              <a:gd name="connsiteX35" fmla="*/ 1052623 w 1336427"/>
              <a:gd name="connsiteY35" fmla="*/ 459882 h 1316900"/>
              <a:gd name="connsiteX36" fmla="*/ 1067216 w 1336427"/>
              <a:gd name="connsiteY36" fmla="*/ 480370 h 1316900"/>
              <a:gd name="connsiteX37" fmla="*/ 1105419 w 1336427"/>
              <a:gd name="connsiteY37" fmla="*/ 577097 h 1316900"/>
              <a:gd name="connsiteX38" fmla="*/ 1108755 w 1336427"/>
              <a:gd name="connsiteY38" fmla="*/ 603436 h 1316900"/>
              <a:gd name="connsiteX39" fmla="*/ 1128009 w 1336427"/>
              <a:gd name="connsiteY39" fmla="*/ 600660 h 1316900"/>
              <a:gd name="connsiteX40" fmla="*/ 1170203 w 1336427"/>
              <a:gd name="connsiteY40" fmla="*/ 594577 h 1316900"/>
              <a:gd name="connsiteX41" fmla="*/ 1171046 w 1336427"/>
              <a:gd name="connsiteY41" fmla="*/ 594455 h 1316900"/>
              <a:gd name="connsiteX42" fmla="*/ 1174985 w 1336427"/>
              <a:gd name="connsiteY42" fmla="*/ 583278 h 1316900"/>
              <a:gd name="connsiteX43" fmla="*/ 1213299 w 1336427"/>
              <a:gd name="connsiteY43" fmla="*/ 554338 h 1316900"/>
              <a:gd name="connsiteX44" fmla="*/ 1294836 w 1336427"/>
              <a:gd name="connsiteY44" fmla="*/ 600491 h 1316900"/>
              <a:gd name="connsiteX45" fmla="*/ 1248783 w 1336427"/>
              <a:gd name="connsiteY45" fmla="*/ 679933 h 1316900"/>
              <a:gd name="connsiteX46" fmla="*/ 1198672 w 1336427"/>
              <a:gd name="connsiteY46" fmla="*/ 673880 h 1316900"/>
              <a:gd name="connsiteX47" fmla="*/ 1180662 w 1336427"/>
              <a:gd name="connsiteY47" fmla="*/ 658412 h 1316900"/>
              <a:gd name="connsiteX48" fmla="*/ 1116958 w 1336427"/>
              <a:gd name="connsiteY48" fmla="*/ 668216 h 1316900"/>
              <a:gd name="connsiteX49" fmla="*/ 1118910 w 1336427"/>
              <a:gd name="connsiteY49" fmla="*/ 683629 h 1316900"/>
              <a:gd name="connsiteX50" fmla="*/ 1105419 w 1336427"/>
              <a:gd name="connsiteY50" fmla="*/ 791371 h 1316900"/>
              <a:gd name="connsiteX51" fmla="*/ 1103307 w 1336427"/>
              <a:gd name="connsiteY51" fmla="*/ 796765 h 1316900"/>
              <a:gd name="connsiteX52" fmla="*/ 1125662 w 1336427"/>
              <a:gd name="connsiteY52" fmla="*/ 804572 h 1316900"/>
              <a:gd name="connsiteX53" fmla="*/ 1254467 w 1336427"/>
              <a:gd name="connsiteY53" fmla="*/ 849558 h 1316900"/>
              <a:gd name="connsiteX54" fmla="*/ 1259488 w 1336427"/>
              <a:gd name="connsiteY54" fmla="*/ 851311 h 1316900"/>
              <a:gd name="connsiteX55" fmla="*/ 1262618 w 1336427"/>
              <a:gd name="connsiteY55" fmla="*/ 848388 h 1316900"/>
              <a:gd name="connsiteX56" fmla="*/ 1280203 w 1336427"/>
              <a:gd name="connsiteY56" fmla="*/ 842626 h 1316900"/>
              <a:gd name="connsiteX57" fmla="*/ 1336060 w 1336427"/>
              <a:gd name="connsiteY57" fmla="*/ 881406 h 1316900"/>
              <a:gd name="connsiteX58" fmla="*/ 1298319 w 1336427"/>
              <a:gd name="connsiteY58" fmla="*/ 935393 h 1316900"/>
              <a:gd name="connsiteX59" fmla="*/ 1261238 w 1336427"/>
              <a:gd name="connsiteY59" fmla="*/ 927409 h 1316900"/>
              <a:gd name="connsiteX60" fmla="*/ 1246676 w 1336427"/>
              <a:gd name="connsiteY60" fmla="*/ 904449 h 1316900"/>
              <a:gd name="connsiteX61" fmla="*/ 1199312 w 1336427"/>
              <a:gd name="connsiteY61" fmla="*/ 887252 h 1316900"/>
              <a:gd name="connsiteX62" fmla="*/ 1089411 w 1336427"/>
              <a:gd name="connsiteY62" fmla="*/ 847348 h 1316900"/>
              <a:gd name="connsiteX63" fmla="*/ 1084235 w 1336427"/>
              <a:gd name="connsiteY63" fmla="*/ 845469 h 1316900"/>
              <a:gd name="connsiteX64" fmla="*/ 1067216 w 1336427"/>
              <a:gd name="connsiteY64" fmla="*/ 888932 h 1316900"/>
              <a:gd name="connsiteX65" fmla="*/ 1032906 w 1336427"/>
              <a:gd name="connsiteY65" fmla="*/ 937407 h 1316900"/>
              <a:gd name="connsiteX66" fmla="*/ 1049064 w 1336427"/>
              <a:gd name="connsiteY66" fmla="*/ 956203 h 1316900"/>
              <a:gd name="connsiteX67" fmla="*/ 1137635 w 1336427"/>
              <a:gd name="connsiteY67" fmla="*/ 1059232 h 1316900"/>
              <a:gd name="connsiteX68" fmla="*/ 1139010 w 1336427"/>
              <a:gd name="connsiteY68" fmla="*/ 1060831 h 1316900"/>
              <a:gd name="connsiteX69" fmla="*/ 1146604 w 1336427"/>
              <a:gd name="connsiteY69" fmla="*/ 1060183 h 1316900"/>
              <a:gd name="connsiteX70" fmla="*/ 1184669 w 1336427"/>
              <a:gd name="connsiteY70" fmla="*/ 1095606 h 1316900"/>
              <a:gd name="connsiteX71" fmla="*/ 1151119 w 1336427"/>
              <a:gd name="connsiteY71" fmla="*/ 1154739 h 1316900"/>
              <a:gd name="connsiteX72" fmla="*/ 1091645 w 1336427"/>
              <a:gd name="connsiteY72" fmla="*/ 1118645 h 1316900"/>
              <a:gd name="connsiteX73" fmla="*/ 1091455 w 1336427"/>
              <a:gd name="connsiteY73" fmla="*/ 1099397 h 1316900"/>
              <a:gd name="connsiteX74" fmla="*/ 1094341 w 1336427"/>
              <a:gd name="connsiteY74" fmla="*/ 1091942 h 1316900"/>
              <a:gd name="connsiteX75" fmla="*/ 1059412 w 1336427"/>
              <a:gd name="connsiteY75" fmla="*/ 1051485 h 1316900"/>
              <a:gd name="connsiteX76" fmla="*/ 1021933 w 1336427"/>
              <a:gd name="connsiteY76" fmla="*/ 1008074 h 1316900"/>
              <a:gd name="connsiteX77" fmla="*/ 998538 w 1336427"/>
              <a:gd name="connsiteY77" fmla="*/ 980977 h 1316900"/>
              <a:gd name="connsiteX78" fmla="*/ 930308 w 1336427"/>
              <a:gd name="connsiteY78" fmla="*/ 1040282 h 1316900"/>
              <a:gd name="connsiteX79" fmla="*/ 864854 w 1336427"/>
              <a:gd name="connsiteY79" fmla="*/ 1075940 h 1316900"/>
              <a:gd name="connsiteX80" fmla="*/ 866264 w 1336427"/>
              <a:gd name="connsiteY80" fmla="*/ 1082425 h 1316900"/>
              <a:gd name="connsiteX81" fmla="*/ 881797 w 1336427"/>
              <a:gd name="connsiteY81" fmla="*/ 1153821 h 1316900"/>
              <a:gd name="connsiteX82" fmla="*/ 885480 w 1336427"/>
              <a:gd name="connsiteY82" fmla="*/ 1170749 h 1316900"/>
              <a:gd name="connsiteX83" fmla="*/ 903688 w 1336427"/>
              <a:gd name="connsiteY83" fmla="*/ 1181463 h 1316900"/>
              <a:gd name="connsiteX84" fmla="*/ 925724 w 1336427"/>
              <a:gd name="connsiteY84" fmla="*/ 1225282 h 1316900"/>
              <a:gd name="connsiteX85" fmla="*/ 864176 w 1336427"/>
              <a:gd name="connsiteY85" fmla="*/ 1296899 h 1316900"/>
              <a:gd name="connsiteX86" fmla="*/ 795031 w 1336427"/>
              <a:gd name="connsiteY86" fmla="*/ 1235836 h 1316900"/>
              <a:gd name="connsiteX87" fmla="*/ 811557 w 1336427"/>
              <a:gd name="connsiteY87" fmla="*/ 1186457 h 1316900"/>
              <a:gd name="connsiteX88" fmla="*/ 820221 w 1336427"/>
              <a:gd name="connsiteY88" fmla="*/ 1179748 h 1316900"/>
              <a:gd name="connsiteX89" fmla="*/ 808175 w 1336427"/>
              <a:gd name="connsiteY89" fmla="*/ 1124891 h 1316900"/>
              <a:gd name="connsiteX90" fmla="*/ 802084 w 1336427"/>
              <a:gd name="connsiteY90" fmla="*/ 1097148 h 1316900"/>
              <a:gd name="connsiteX91" fmla="*/ 777747 w 1336427"/>
              <a:gd name="connsiteY91" fmla="*/ 1104733 h 1316900"/>
              <a:gd name="connsiteX92" fmla="*/ 691919 w 1336427"/>
              <a:gd name="connsiteY92" fmla="*/ 1113424 h 1316900"/>
              <a:gd name="connsiteX93" fmla="*/ 584763 w 1336427"/>
              <a:gd name="connsiteY93" fmla="*/ 1099954 h 1316900"/>
              <a:gd name="connsiteX94" fmla="*/ 571536 w 1336427"/>
              <a:gd name="connsiteY94" fmla="*/ 1094737 h 1316900"/>
              <a:gd name="connsiteX95" fmla="*/ 561904 w 1336427"/>
              <a:gd name="connsiteY95" fmla="*/ 1119512 h 1316900"/>
              <a:gd name="connsiteX96" fmla="*/ 519412 w 1336427"/>
              <a:gd name="connsiteY96" fmla="*/ 1228801 h 1316900"/>
              <a:gd name="connsiteX97" fmla="*/ 516192 w 1336427"/>
              <a:gd name="connsiteY97" fmla="*/ 1237085 h 1316900"/>
              <a:gd name="connsiteX98" fmla="*/ 524755 w 1336427"/>
              <a:gd name="connsiteY98" fmla="*/ 1249433 h 1316900"/>
              <a:gd name="connsiteX99" fmla="*/ 528450 w 1336427"/>
              <a:gd name="connsiteY99" fmla="*/ 1267763 h 1316900"/>
              <a:gd name="connsiteX100" fmla="*/ 478544 w 1336427"/>
              <a:gd name="connsiteY100" fmla="*/ 1316900 h 1316900"/>
              <a:gd name="connsiteX101" fmla="*/ 432477 w 1336427"/>
              <a:gd name="connsiteY101" fmla="*/ 1267763 h 1316900"/>
              <a:gd name="connsiteX102" fmla="*/ 446009 w 1336427"/>
              <a:gd name="connsiteY102" fmla="*/ 1234557 h 1316900"/>
              <a:gd name="connsiteX103" fmla="*/ 464321 w 1336427"/>
              <a:gd name="connsiteY103" fmla="*/ 1226887 h 1316900"/>
              <a:gd name="connsiteX104" fmla="*/ 479003 w 1336427"/>
              <a:gd name="connsiteY104" fmla="*/ 1189184 h 1316900"/>
              <a:gd name="connsiteX105" fmla="*/ 520598 w 1336427"/>
              <a:gd name="connsiteY105" fmla="*/ 1082365 h 1316900"/>
              <a:gd name="connsiteX106" fmla="*/ 523204 w 1336427"/>
              <a:gd name="connsiteY106" fmla="*/ 1075672 h 1316900"/>
              <a:gd name="connsiteX107" fmla="*/ 487909 w 1336427"/>
              <a:gd name="connsiteY107" fmla="*/ 1061749 h 1316900"/>
              <a:gd name="connsiteX108" fmla="*/ 337977 w 1336427"/>
              <a:gd name="connsiteY108" fmla="*/ 924365 h 1316900"/>
              <a:gd name="connsiteX109" fmla="*/ 331054 w 1336427"/>
              <a:gd name="connsiteY109" fmla="*/ 911424 h 1316900"/>
              <a:gd name="connsiteX110" fmla="*/ 268531 w 1336427"/>
              <a:gd name="connsiteY110" fmla="*/ 947225 h 1316900"/>
              <a:gd name="connsiteX111" fmla="*/ 166266 w 1336427"/>
              <a:gd name="connsiteY111" fmla="*/ 1005783 h 1316900"/>
              <a:gd name="connsiteX112" fmla="*/ 157867 w 1336427"/>
              <a:gd name="connsiteY112" fmla="*/ 1010592 h 1316900"/>
              <a:gd name="connsiteX113" fmla="*/ 154520 w 1336427"/>
              <a:gd name="connsiteY113" fmla="*/ 1027216 h 1316900"/>
              <a:gd name="connsiteX114" fmla="*/ 111333 w 1336427"/>
              <a:gd name="connsiteY114" fmla="*/ 1056726 h 1316900"/>
              <a:gd name="connsiteX115" fmla="*/ 62196 w 1336427"/>
              <a:gd name="connsiteY115" fmla="*/ 1009101 h 1316900"/>
              <a:gd name="connsiteX116" fmla="*/ 111333 w 1336427"/>
              <a:gd name="connsiteY116" fmla="*/ 960731 h 1316900"/>
              <a:gd name="connsiteX117" fmla="*/ 129664 w 1336427"/>
              <a:gd name="connsiteY117" fmla="*/ 964731 h 1316900"/>
              <a:gd name="connsiteX118" fmla="*/ 132073 w 1336427"/>
              <a:gd name="connsiteY118" fmla="*/ 966463 h 1316900"/>
              <a:gd name="connsiteX119" fmla="*/ 159045 w 1336427"/>
              <a:gd name="connsiteY119" fmla="*/ 950415 h 1316900"/>
              <a:gd name="connsiteX120" fmla="*/ 303461 w 1336427"/>
              <a:gd name="connsiteY120" fmla="*/ 864486 h 1316900"/>
              <a:gd name="connsiteX121" fmla="*/ 305345 w 1336427"/>
              <a:gd name="connsiteY121" fmla="*/ 863366 h 1316900"/>
              <a:gd name="connsiteX122" fmla="*/ 298912 w 1336427"/>
              <a:gd name="connsiteY122" fmla="*/ 851341 h 1316900"/>
              <a:gd name="connsiteX123" fmla="*/ 274265 w 1336427"/>
              <a:gd name="connsiteY123" fmla="*/ 770531 h 1316900"/>
              <a:gd name="connsiteX124" fmla="*/ 267050 w 1336427"/>
              <a:gd name="connsiteY124" fmla="*/ 697470 h 1316900"/>
              <a:gd name="connsiteX125" fmla="*/ 226677 w 1336427"/>
              <a:gd name="connsiteY125" fmla="*/ 699638 h 1316900"/>
              <a:gd name="connsiteX126" fmla="*/ 130927 w 1336427"/>
              <a:gd name="connsiteY126" fmla="*/ 704777 h 1316900"/>
              <a:gd name="connsiteX127" fmla="*/ 120199 w 1336427"/>
              <a:gd name="connsiteY127" fmla="*/ 705353 h 1316900"/>
              <a:gd name="connsiteX128" fmla="*/ 117724 w 1336427"/>
              <a:gd name="connsiteY128" fmla="*/ 710857 h 1316900"/>
              <a:gd name="connsiteX129" fmla="*/ 48886 w 1336427"/>
              <a:gd name="connsiteY129" fmla="*/ 735594 h 1316900"/>
              <a:gd name="connsiteX130" fmla="*/ 2734 w 1336427"/>
              <a:gd name="connsiteY130" fmla="*/ 657079 h 1316900"/>
              <a:gd name="connsiteX131" fmla="*/ 82176 w 1336427"/>
              <a:gd name="connsiteY131" fmla="*/ 608007 h 1316900"/>
              <a:gd name="connsiteX132" fmla="*/ 104814 w 1336427"/>
              <a:gd name="connsiteY132" fmla="*/ 620180 h 1316900"/>
              <a:gd name="connsiteX133" fmla="*/ 120165 w 1336427"/>
              <a:gd name="connsiteY133" fmla="*/ 637711 h 1316900"/>
              <a:gd name="connsiteX134" fmla="*/ 196344 w 1336427"/>
              <a:gd name="connsiteY134" fmla="*/ 633826 h 1316900"/>
              <a:gd name="connsiteX135" fmla="*/ 271013 w 1336427"/>
              <a:gd name="connsiteY135" fmla="*/ 630018 h 1316900"/>
              <a:gd name="connsiteX136" fmla="*/ 272386 w 1336427"/>
              <a:gd name="connsiteY136" fmla="*/ 629949 h 1316900"/>
              <a:gd name="connsiteX137" fmla="*/ 278985 w 1336427"/>
              <a:gd name="connsiteY137" fmla="*/ 577097 h 1316900"/>
              <a:gd name="connsiteX138" fmla="*/ 316745 w 1336427"/>
              <a:gd name="connsiteY138" fmla="*/ 480370 h 1316900"/>
              <a:gd name="connsiteX139" fmla="*/ 324503 w 1336427"/>
              <a:gd name="connsiteY139" fmla="*/ 469385 h 1316900"/>
              <a:gd name="connsiteX140" fmla="*/ 281729 w 1336427"/>
              <a:gd name="connsiteY140" fmla="*/ 430654 h 1316900"/>
              <a:gd name="connsiteX141" fmla="*/ 180914 w 1336427"/>
              <a:gd name="connsiteY141" fmla="*/ 339368 h 1316900"/>
              <a:gd name="connsiteX142" fmla="*/ 178425 w 1336427"/>
              <a:gd name="connsiteY142" fmla="*/ 337114 h 1316900"/>
              <a:gd name="connsiteX143" fmla="*/ 165740 w 1336427"/>
              <a:gd name="connsiteY143" fmla="*/ 339490 h 1316900"/>
              <a:gd name="connsiteX144" fmla="*/ 118905 w 1336427"/>
              <a:gd name="connsiteY144" fmla="*/ 290352 h 1316900"/>
              <a:gd name="connsiteX145" fmla="*/ 165740 w 1336427"/>
              <a:gd name="connsiteY145" fmla="*/ 243517 h 1316900"/>
              <a:gd name="connsiteX146" fmla="*/ 214878 w 1336427"/>
              <a:gd name="connsiteY146" fmla="*/ 290352 h 1316900"/>
              <a:gd name="connsiteX147" fmla="*/ 213433 w 1336427"/>
              <a:gd name="connsiteY147" fmla="*/ 298065 h 1316900"/>
              <a:gd name="connsiteX148" fmla="*/ 258890 w 1336427"/>
              <a:gd name="connsiteY148" fmla="*/ 339425 h 1316900"/>
              <a:gd name="connsiteX149" fmla="*/ 352608 w 1336427"/>
              <a:gd name="connsiteY149" fmla="*/ 424697 h 1316900"/>
              <a:gd name="connsiteX150" fmla="*/ 354712 w 1336427"/>
              <a:gd name="connsiteY150" fmla="*/ 426611 h 1316900"/>
              <a:gd name="connsiteX151" fmla="*/ 375747 w 1336427"/>
              <a:gd name="connsiteY151" fmla="*/ 396827 h 1316900"/>
              <a:gd name="connsiteX152" fmla="*/ 452772 w 1336427"/>
              <a:gd name="connsiteY152" fmla="*/ 329844 h 1316900"/>
              <a:gd name="connsiteX153" fmla="*/ 460234 w 1336427"/>
              <a:gd name="connsiteY153" fmla="*/ 325786 h 1316900"/>
              <a:gd name="connsiteX154" fmla="*/ 447844 w 1336427"/>
              <a:gd name="connsiteY154" fmla="*/ 304115 h 1316900"/>
              <a:gd name="connsiteX155" fmla="*/ 426594 w 1336427"/>
              <a:gd name="connsiteY155" fmla="*/ 266947 h 1316900"/>
              <a:gd name="connsiteX156" fmla="*/ 422672 w 1336427"/>
              <a:gd name="connsiteY156" fmla="*/ 260087 h 1316900"/>
              <a:gd name="connsiteX157" fmla="*/ 406018 w 1336427"/>
              <a:gd name="connsiteY157" fmla="*/ 258856 h 1316900"/>
              <a:gd name="connsiteX158" fmla="*/ 359966 w 1336427"/>
              <a:gd name="connsiteY158" fmla="*/ 179414 h 1316900"/>
              <a:gd name="connsiteX159" fmla="*/ 441502 w 1336427"/>
              <a:gd name="connsiteY159" fmla="*/ 130992 h 1316900"/>
              <a:gd name="connsiteX160" fmla="*/ 487554 w 1336427"/>
              <a:gd name="connsiteY160" fmla="*/ 212704 h 1316900"/>
              <a:gd name="connsiteX161" fmla="*/ 480252 w 1336427"/>
              <a:gd name="connsiteY161" fmla="*/ 226308 h 1316900"/>
              <a:gd name="connsiteX162" fmla="*/ 519123 w 1336427"/>
              <a:gd name="connsiteY162" fmla="*/ 293760 h 1316900"/>
              <a:gd name="connsiteX163" fmla="*/ 525208 w 1336427"/>
              <a:gd name="connsiteY163" fmla="*/ 290451 h 1316900"/>
              <a:gd name="connsiteX164" fmla="*/ 605473 w 1336427"/>
              <a:gd name="connsiteY164" fmla="*/ 265547 h 1316900"/>
              <a:gd name="connsiteX165" fmla="*/ 674860 w 1336427"/>
              <a:gd name="connsiteY165" fmla="*/ 258575 h 1316900"/>
              <a:gd name="connsiteX166" fmla="*/ 671607 w 1336427"/>
              <a:gd name="connsiteY166" fmla="*/ 217133 h 1316900"/>
              <a:gd name="connsiteX167" fmla="*/ 662317 w 1336427"/>
              <a:gd name="connsiteY167" fmla="*/ 98758 h 1316900"/>
              <a:gd name="connsiteX168" fmla="*/ 661558 w 1336427"/>
              <a:gd name="connsiteY168" fmla="*/ 89090 h 1316900"/>
              <a:gd name="connsiteX169" fmla="*/ 649882 w 1336427"/>
              <a:gd name="connsiteY169" fmla="*/ 80808 h 1316900"/>
              <a:gd name="connsiteX170" fmla="*/ 635966 w 1336427"/>
              <a:gd name="connsiteY170" fmla="*/ 46066 h 1316900"/>
              <a:gd name="connsiteX171" fmla="*/ 685103 w 1336427"/>
              <a:gd name="connsiteY171" fmla="*/ 0 h 13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336427" h="1316900">
                <a:moveTo>
                  <a:pt x="685103" y="0"/>
                </a:moveTo>
                <a:cubicBezTo>
                  <a:pt x="711208" y="0"/>
                  <a:pt x="731937" y="20730"/>
                  <a:pt x="731937" y="46066"/>
                </a:cubicBezTo>
                <a:cubicBezTo>
                  <a:pt x="731937" y="59118"/>
                  <a:pt x="726755" y="71595"/>
                  <a:pt x="718309" y="80808"/>
                </a:cubicBezTo>
                <a:lnTo>
                  <a:pt x="715318" y="83028"/>
                </a:lnTo>
                <a:lnTo>
                  <a:pt x="718892" y="134407"/>
                </a:lnTo>
                <a:cubicBezTo>
                  <a:pt x="723502" y="200654"/>
                  <a:pt x="726135" y="238509"/>
                  <a:pt x="727640" y="260141"/>
                </a:cubicBezTo>
                <a:lnTo>
                  <a:pt x="727664" y="260478"/>
                </a:lnTo>
                <a:lnTo>
                  <a:pt x="777747" y="265547"/>
                </a:lnTo>
                <a:cubicBezTo>
                  <a:pt x="805489" y="271241"/>
                  <a:pt x="832268" y="279638"/>
                  <a:pt x="857791" y="290451"/>
                </a:cubicBezTo>
                <a:lnTo>
                  <a:pt x="859831" y="291558"/>
                </a:lnTo>
                <a:lnTo>
                  <a:pt x="861472" y="285162"/>
                </a:lnTo>
                <a:cubicBezTo>
                  <a:pt x="873263" y="239209"/>
                  <a:pt x="880632" y="210489"/>
                  <a:pt x="885238" y="192539"/>
                </a:cubicBezTo>
                <a:lnTo>
                  <a:pt x="886297" y="188412"/>
                </a:lnTo>
                <a:lnTo>
                  <a:pt x="884368" y="185400"/>
                </a:lnTo>
                <a:cubicBezTo>
                  <a:pt x="881213" y="177584"/>
                  <a:pt x="879484" y="169079"/>
                  <a:pt x="879484" y="160294"/>
                </a:cubicBezTo>
                <a:cubicBezTo>
                  <a:pt x="879484" y="124404"/>
                  <a:pt x="907149" y="96739"/>
                  <a:pt x="943039" y="96739"/>
                </a:cubicBezTo>
                <a:cubicBezTo>
                  <a:pt x="980424" y="96739"/>
                  <a:pt x="1008836" y="124404"/>
                  <a:pt x="1008836" y="160294"/>
                </a:cubicBezTo>
                <a:cubicBezTo>
                  <a:pt x="1008836" y="186650"/>
                  <a:pt x="992854" y="210483"/>
                  <a:pt x="969091" y="220752"/>
                </a:cubicBezTo>
                <a:lnTo>
                  <a:pt x="947275" y="225223"/>
                </a:lnTo>
                <a:lnTo>
                  <a:pt x="934485" y="273587"/>
                </a:lnTo>
                <a:lnTo>
                  <a:pt x="920953" y="324762"/>
                </a:lnTo>
                <a:lnTo>
                  <a:pt x="930308" y="329844"/>
                </a:lnTo>
                <a:cubicBezTo>
                  <a:pt x="958713" y="349036"/>
                  <a:pt x="984703" y="371551"/>
                  <a:pt x="1007710" y="396827"/>
                </a:cubicBezTo>
                <a:lnTo>
                  <a:pt x="1023765" y="419367"/>
                </a:lnTo>
                <a:lnTo>
                  <a:pt x="1073085" y="361601"/>
                </a:lnTo>
                <a:cubicBezTo>
                  <a:pt x="1110624" y="317635"/>
                  <a:pt x="1134085" y="290156"/>
                  <a:pt x="1148749" y="272981"/>
                </a:cubicBezTo>
                <a:lnTo>
                  <a:pt x="1151558" y="269691"/>
                </a:lnTo>
                <a:lnTo>
                  <a:pt x="1151380" y="269222"/>
                </a:lnTo>
                <a:cubicBezTo>
                  <a:pt x="1150299" y="263092"/>
                  <a:pt x="1150346" y="256629"/>
                  <a:pt x="1151677" y="250165"/>
                </a:cubicBezTo>
                <a:cubicBezTo>
                  <a:pt x="1153958" y="224313"/>
                  <a:pt x="1179811" y="206824"/>
                  <a:pt x="1205664" y="211386"/>
                </a:cubicBezTo>
                <a:cubicBezTo>
                  <a:pt x="1231518" y="216709"/>
                  <a:pt x="1249007" y="242562"/>
                  <a:pt x="1244444" y="268414"/>
                </a:cubicBezTo>
                <a:cubicBezTo>
                  <a:pt x="1241783" y="280961"/>
                  <a:pt x="1234559" y="291226"/>
                  <a:pt x="1224484" y="297974"/>
                </a:cubicBezTo>
                <a:lnTo>
                  <a:pt x="1189713" y="305909"/>
                </a:lnTo>
                <a:lnTo>
                  <a:pt x="1162161" y="338179"/>
                </a:lnTo>
                <a:cubicBezTo>
                  <a:pt x="1062058" y="455423"/>
                  <a:pt x="1062058" y="455423"/>
                  <a:pt x="1062058" y="455423"/>
                </a:cubicBezTo>
                <a:lnTo>
                  <a:pt x="1052623" y="459882"/>
                </a:lnTo>
                <a:lnTo>
                  <a:pt x="1067216" y="480370"/>
                </a:lnTo>
                <a:cubicBezTo>
                  <a:pt x="1083690" y="510603"/>
                  <a:pt x="1096614" y="543033"/>
                  <a:pt x="1105419" y="577097"/>
                </a:cubicBezTo>
                <a:lnTo>
                  <a:pt x="1108755" y="603436"/>
                </a:lnTo>
                <a:lnTo>
                  <a:pt x="1128009" y="600660"/>
                </a:lnTo>
                <a:cubicBezTo>
                  <a:pt x="1146255" y="598029"/>
                  <a:pt x="1159939" y="596056"/>
                  <a:pt x="1170203" y="594577"/>
                </a:cubicBezTo>
                <a:lnTo>
                  <a:pt x="1171046" y="594455"/>
                </a:lnTo>
                <a:lnTo>
                  <a:pt x="1174985" y="583278"/>
                </a:lnTo>
                <a:cubicBezTo>
                  <a:pt x="1183290" y="568903"/>
                  <a:pt x="1196690" y="558121"/>
                  <a:pt x="1213299" y="554338"/>
                </a:cubicBezTo>
                <a:cubicBezTo>
                  <a:pt x="1248783" y="543746"/>
                  <a:pt x="1285021" y="564174"/>
                  <a:pt x="1294836" y="600491"/>
                </a:cubicBezTo>
                <a:cubicBezTo>
                  <a:pt x="1302385" y="633781"/>
                  <a:pt x="1282001" y="669340"/>
                  <a:pt x="1248783" y="679933"/>
                </a:cubicBezTo>
                <a:cubicBezTo>
                  <a:pt x="1231041" y="684851"/>
                  <a:pt x="1213299" y="682203"/>
                  <a:pt x="1198672" y="673880"/>
                </a:cubicBezTo>
                <a:lnTo>
                  <a:pt x="1180662" y="658412"/>
                </a:lnTo>
                <a:lnTo>
                  <a:pt x="1116958" y="668216"/>
                </a:lnTo>
                <a:lnTo>
                  <a:pt x="1118910" y="683629"/>
                </a:lnTo>
                <a:cubicBezTo>
                  <a:pt x="1118910" y="720872"/>
                  <a:pt x="1114224" y="756970"/>
                  <a:pt x="1105419" y="791371"/>
                </a:cubicBezTo>
                <a:lnTo>
                  <a:pt x="1103307" y="796765"/>
                </a:lnTo>
                <a:lnTo>
                  <a:pt x="1125662" y="804572"/>
                </a:lnTo>
                <a:cubicBezTo>
                  <a:pt x="1199265" y="830278"/>
                  <a:pt x="1236066" y="843131"/>
                  <a:pt x="1254467" y="849558"/>
                </a:cubicBezTo>
                <a:lnTo>
                  <a:pt x="1259488" y="851311"/>
                </a:lnTo>
                <a:lnTo>
                  <a:pt x="1262618" y="848388"/>
                </a:lnTo>
                <a:cubicBezTo>
                  <a:pt x="1267843" y="845240"/>
                  <a:pt x="1273787" y="843196"/>
                  <a:pt x="1280203" y="842626"/>
                </a:cubicBezTo>
                <a:cubicBezTo>
                  <a:pt x="1305867" y="837303"/>
                  <a:pt x="1331531" y="852511"/>
                  <a:pt x="1336060" y="881406"/>
                </a:cubicBezTo>
                <a:cubicBezTo>
                  <a:pt x="1339079" y="906499"/>
                  <a:pt x="1323228" y="930071"/>
                  <a:pt x="1298319" y="935393"/>
                </a:cubicBezTo>
                <a:cubicBezTo>
                  <a:pt x="1283977" y="937675"/>
                  <a:pt x="1271145" y="934443"/>
                  <a:pt x="1261238" y="927409"/>
                </a:cubicBezTo>
                <a:lnTo>
                  <a:pt x="1246676" y="904449"/>
                </a:lnTo>
                <a:lnTo>
                  <a:pt x="1199312" y="887252"/>
                </a:lnTo>
                <a:cubicBezTo>
                  <a:pt x="1148556" y="868823"/>
                  <a:pt x="1113552" y="856113"/>
                  <a:pt x="1089411" y="847348"/>
                </a:cubicBezTo>
                <a:lnTo>
                  <a:pt x="1084235" y="845469"/>
                </a:lnTo>
                <a:lnTo>
                  <a:pt x="1067216" y="888932"/>
                </a:lnTo>
                <a:lnTo>
                  <a:pt x="1032906" y="937407"/>
                </a:lnTo>
                <a:lnTo>
                  <a:pt x="1049064" y="956203"/>
                </a:lnTo>
                <a:cubicBezTo>
                  <a:pt x="1099676" y="1015076"/>
                  <a:pt x="1124982" y="1044513"/>
                  <a:pt x="1137635" y="1059232"/>
                </a:cubicBezTo>
                <a:lnTo>
                  <a:pt x="1139010" y="1060831"/>
                </a:lnTo>
                <a:lnTo>
                  <a:pt x="1146604" y="1060183"/>
                </a:lnTo>
                <a:cubicBezTo>
                  <a:pt x="1165082" y="1062487"/>
                  <a:pt x="1180666" y="1076022"/>
                  <a:pt x="1184669" y="1095606"/>
                </a:cubicBezTo>
                <a:cubicBezTo>
                  <a:pt x="1192294" y="1120949"/>
                  <a:pt x="1177044" y="1147060"/>
                  <a:pt x="1151119" y="1154739"/>
                </a:cubicBezTo>
                <a:cubicBezTo>
                  <a:pt x="1125195" y="1160115"/>
                  <a:pt x="1099270" y="1144756"/>
                  <a:pt x="1091645" y="1118645"/>
                </a:cubicBezTo>
                <a:cubicBezTo>
                  <a:pt x="1090311" y="1112117"/>
                  <a:pt x="1090311" y="1105589"/>
                  <a:pt x="1091455" y="1099397"/>
                </a:cubicBezTo>
                <a:lnTo>
                  <a:pt x="1094341" y="1091942"/>
                </a:lnTo>
                <a:lnTo>
                  <a:pt x="1059412" y="1051485"/>
                </a:lnTo>
                <a:cubicBezTo>
                  <a:pt x="1044952" y="1034736"/>
                  <a:pt x="1032557" y="1020380"/>
                  <a:pt x="1021933" y="1008074"/>
                </a:cubicBezTo>
                <a:lnTo>
                  <a:pt x="998538" y="980977"/>
                </a:lnTo>
                <a:lnTo>
                  <a:pt x="930308" y="1040282"/>
                </a:lnTo>
                <a:lnTo>
                  <a:pt x="864854" y="1075940"/>
                </a:lnTo>
                <a:lnTo>
                  <a:pt x="866264" y="1082425"/>
                </a:lnTo>
                <a:cubicBezTo>
                  <a:pt x="872981" y="1113299"/>
                  <a:pt x="878019" y="1136454"/>
                  <a:pt x="881797" y="1153821"/>
                </a:cubicBezTo>
                <a:lnTo>
                  <a:pt x="885480" y="1170749"/>
                </a:lnTo>
                <a:lnTo>
                  <a:pt x="903688" y="1181463"/>
                </a:lnTo>
                <a:cubicBezTo>
                  <a:pt x="916226" y="1192300"/>
                  <a:pt x="924584" y="1207566"/>
                  <a:pt x="925724" y="1225282"/>
                </a:cubicBezTo>
                <a:cubicBezTo>
                  <a:pt x="928763" y="1263729"/>
                  <a:pt x="900649" y="1293884"/>
                  <a:pt x="864176" y="1296899"/>
                </a:cubicBezTo>
                <a:cubicBezTo>
                  <a:pt x="828464" y="1296899"/>
                  <a:pt x="797310" y="1271268"/>
                  <a:pt x="795031" y="1235836"/>
                </a:cubicBezTo>
                <a:cubicBezTo>
                  <a:pt x="793891" y="1216612"/>
                  <a:pt x="800350" y="1199273"/>
                  <a:pt x="811557" y="1186457"/>
                </a:cubicBezTo>
                <a:lnTo>
                  <a:pt x="820221" y="1179748"/>
                </a:lnTo>
                <a:lnTo>
                  <a:pt x="808175" y="1124891"/>
                </a:lnTo>
                <a:lnTo>
                  <a:pt x="802084" y="1097148"/>
                </a:lnTo>
                <a:lnTo>
                  <a:pt x="777747" y="1104733"/>
                </a:lnTo>
                <a:cubicBezTo>
                  <a:pt x="750004" y="1110433"/>
                  <a:pt x="721298" y="1113424"/>
                  <a:pt x="691919" y="1113424"/>
                </a:cubicBezTo>
                <a:cubicBezTo>
                  <a:pt x="654840" y="1113424"/>
                  <a:pt x="618943" y="1108750"/>
                  <a:pt x="584763" y="1099954"/>
                </a:cubicBezTo>
                <a:lnTo>
                  <a:pt x="571536" y="1094737"/>
                </a:lnTo>
                <a:lnTo>
                  <a:pt x="561904" y="1119512"/>
                </a:lnTo>
                <a:cubicBezTo>
                  <a:pt x="540823" y="1173733"/>
                  <a:pt x="527647" y="1207621"/>
                  <a:pt x="519412" y="1228801"/>
                </a:cubicBezTo>
                <a:lnTo>
                  <a:pt x="516192" y="1237085"/>
                </a:lnTo>
                <a:lnTo>
                  <a:pt x="524755" y="1249433"/>
                </a:lnTo>
                <a:cubicBezTo>
                  <a:pt x="527155" y="1255047"/>
                  <a:pt x="528450" y="1261237"/>
                  <a:pt x="528450" y="1267763"/>
                </a:cubicBezTo>
                <a:cubicBezTo>
                  <a:pt x="528450" y="1296171"/>
                  <a:pt x="507720" y="1316900"/>
                  <a:pt x="478544" y="1316900"/>
                </a:cubicBezTo>
                <a:cubicBezTo>
                  <a:pt x="453207" y="1316900"/>
                  <a:pt x="432477" y="1296171"/>
                  <a:pt x="432477" y="1267763"/>
                </a:cubicBezTo>
                <a:cubicBezTo>
                  <a:pt x="432477" y="1254711"/>
                  <a:pt x="437660" y="1243002"/>
                  <a:pt x="446009" y="1234557"/>
                </a:cubicBezTo>
                <a:lnTo>
                  <a:pt x="464321" y="1226887"/>
                </a:lnTo>
                <a:lnTo>
                  <a:pt x="479003" y="1189184"/>
                </a:lnTo>
                <a:cubicBezTo>
                  <a:pt x="498213" y="1139852"/>
                  <a:pt x="511461" y="1105829"/>
                  <a:pt x="520598" y="1082365"/>
                </a:cubicBezTo>
                <a:lnTo>
                  <a:pt x="523204" y="1075672"/>
                </a:lnTo>
                <a:lnTo>
                  <a:pt x="487909" y="1061749"/>
                </a:lnTo>
                <a:cubicBezTo>
                  <a:pt x="427488" y="1028769"/>
                  <a:pt x="376081" y="981504"/>
                  <a:pt x="337977" y="924365"/>
                </a:cubicBezTo>
                <a:lnTo>
                  <a:pt x="331054" y="911424"/>
                </a:lnTo>
                <a:lnTo>
                  <a:pt x="268531" y="947225"/>
                </a:lnTo>
                <a:cubicBezTo>
                  <a:pt x="217795" y="976277"/>
                  <a:pt x="186085" y="994434"/>
                  <a:pt x="166266" y="1005783"/>
                </a:cubicBezTo>
                <a:lnTo>
                  <a:pt x="157867" y="1010592"/>
                </a:lnTo>
                <a:lnTo>
                  <a:pt x="154520" y="1027216"/>
                </a:lnTo>
                <a:cubicBezTo>
                  <a:pt x="147466" y="1044168"/>
                  <a:pt x="130911" y="1056726"/>
                  <a:pt x="111333" y="1056726"/>
                </a:cubicBezTo>
                <a:cubicBezTo>
                  <a:pt x="82926" y="1056726"/>
                  <a:pt x="62196" y="1034402"/>
                  <a:pt x="62196" y="1009101"/>
                </a:cubicBezTo>
                <a:cubicBezTo>
                  <a:pt x="62196" y="983800"/>
                  <a:pt x="82926" y="960731"/>
                  <a:pt x="111333" y="960731"/>
                </a:cubicBezTo>
                <a:cubicBezTo>
                  <a:pt x="117859" y="960731"/>
                  <a:pt x="124049" y="962173"/>
                  <a:pt x="129664" y="964731"/>
                </a:cubicBezTo>
                <a:lnTo>
                  <a:pt x="132073" y="966463"/>
                </a:lnTo>
                <a:lnTo>
                  <a:pt x="159045" y="950415"/>
                </a:lnTo>
                <a:cubicBezTo>
                  <a:pt x="265865" y="886857"/>
                  <a:pt x="295332" y="869323"/>
                  <a:pt x="303461" y="864486"/>
                </a:cubicBezTo>
                <a:lnTo>
                  <a:pt x="305345" y="863366"/>
                </a:lnTo>
                <a:lnTo>
                  <a:pt x="298912" y="851341"/>
                </a:lnTo>
                <a:cubicBezTo>
                  <a:pt x="288202" y="825608"/>
                  <a:pt x="279894" y="798577"/>
                  <a:pt x="274265" y="770531"/>
                </a:cubicBezTo>
                <a:lnTo>
                  <a:pt x="267050" y="697470"/>
                </a:lnTo>
                <a:lnTo>
                  <a:pt x="226677" y="699638"/>
                </a:lnTo>
                <a:cubicBezTo>
                  <a:pt x="179173" y="702188"/>
                  <a:pt x="149483" y="703781"/>
                  <a:pt x="130927" y="704777"/>
                </a:cubicBezTo>
                <a:lnTo>
                  <a:pt x="120199" y="705353"/>
                </a:lnTo>
                <a:lnTo>
                  <a:pt x="117724" y="710857"/>
                </a:lnTo>
                <a:cubicBezTo>
                  <a:pt x="102651" y="731205"/>
                  <a:pt x="75556" y="741256"/>
                  <a:pt x="48886" y="735594"/>
                </a:cubicBezTo>
                <a:cubicBezTo>
                  <a:pt x="13326" y="728044"/>
                  <a:pt x="-7858" y="692561"/>
                  <a:pt x="2734" y="657079"/>
                </a:cubicBezTo>
                <a:cubicBezTo>
                  <a:pt x="10300" y="620841"/>
                  <a:pt x="46616" y="600457"/>
                  <a:pt x="82176" y="608007"/>
                </a:cubicBezTo>
                <a:cubicBezTo>
                  <a:pt x="90498" y="610649"/>
                  <a:pt x="98159" y="614848"/>
                  <a:pt x="104814" y="620180"/>
                </a:cubicBezTo>
                <a:lnTo>
                  <a:pt x="120165" y="637711"/>
                </a:lnTo>
                <a:lnTo>
                  <a:pt x="196344" y="633826"/>
                </a:lnTo>
                <a:cubicBezTo>
                  <a:pt x="225154" y="632357"/>
                  <a:pt x="249847" y="631098"/>
                  <a:pt x="271013" y="630018"/>
                </a:cubicBezTo>
                <a:lnTo>
                  <a:pt x="272386" y="629949"/>
                </a:lnTo>
                <a:lnTo>
                  <a:pt x="278985" y="577097"/>
                </a:lnTo>
                <a:cubicBezTo>
                  <a:pt x="287674" y="543033"/>
                  <a:pt x="300439" y="510603"/>
                  <a:pt x="316745" y="480370"/>
                </a:cubicBezTo>
                <a:lnTo>
                  <a:pt x="324503" y="469385"/>
                </a:lnTo>
                <a:lnTo>
                  <a:pt x="281729" y="430654"/>
                </a:lnTo>
                <a:cubicBezTo>
                  <a:pt x="224120" y="378490"/>
                  <a:pt x="195316" y="352409"/>
                  <a:pt x="180914" y="339368"/>
                </a:cubicBezTo>
                <a:lnTo>
                  <a:pt x="178425" y="337114"/>
                </a:lnTo>
                <a:lnTo>
                  <a:pt x="165740" y="339490"/>
                </a:lnTo>
                <a:cubicBezTo>
                  <a:pt x="139635" y="339490"/>
                  <a:pt x="118905" y="318760"/>
                  <a:pt x="118905" y="290352"/>
                </a:cubicBezTo>
                <a:cubicBezTo>
                  <a:pt x="118905" y="264247"/>
                  <a:pt x="139635" y="243517"/>
                  <a:pt x="165740" y="243517"/>
                </a:cubicBezTo>
                <a:cubicBezTo>
                  <a:pt x="194148" y="243517"/>
                  <a:pt x="214878" y="264247"/>
                  <a:pt x="214878" y="290352"/>
                </a:cubicBezTo>
                <a:lnTo>
                  <a:pt x="213433" y="298065"/>
                </a:lnTo>
                <a:lnTo>
                  <a:pt x="258890" y="339425"/>
                </a:lnTo>
                <a:cubicBezTo>
                  <a:pt x="308268" y="384354"/>
                  <a:pt x="336484" y="410027"/>
                  <a:pt x="352608" y="424697"/>
                </a:cubicBezTo>
                <a:lnTo>
                  <a:pt x="354712" y="426611"/>
                </a:lnTo>
                <a:lnTo>
                  <a:pt x="375747" y="396827"/>
                </a:lnTo>
                <a:cubicBezTo>
                  <a:pt x="398597" y="371551"/>
                  <a:pt x="424451" y="349036"/>
                  <a:pt x="452772" y="329844"/>
                </a:cubicBezTo>
                <a:lnTo>
                  <a:pt x="460234" y="325786"/>
                </a:lnTo>
                <a:lnTo>
                  <a:pt x="447844" y="304115"/>
                </a:lnTo>
                <a:cubicBezTo>
                  <a:pt x="438655" y="288042"/>
                  <a:pt x="431763" y="275988"/>
                  <a:pt x="426594" y="266947"/>
                </a:cubicBezTo>
                <a:lnTo>
                  <a:pt x="422672" y="260087"/>
                </a:lnTo>
                <a:lnTo>
                  <a:pt x="406018" y="258856"/>
                </a:lnTo>
                <a:cubicBezTo>
                  <a:pt x="372800" y="249020"/>
                  <a:pt x="352416" y="212704"/>
                  <a:pt x="359966" y="179414"/>
                </a:cubicBezTo>
                <a:cubicBezTo>
                  <a:pt x="369780" y="143854"/>
                  <a:pt x="406018" y="123426"/>
                  <a:pt x="441502" y="130992"/>
                </a:cubicBezTo>
                <a:cubicBezTo>
                  <a:pt x="474720" y="141584"/>
                  <a:pt x="495104" y="177144"/>
                  <a:pt x="487554" y="212704"/>
                </a:cubicBezTo>
                <a:lnTo>
                  <a:pt x="480252" y="226308"/>
                </a:lnTo>
                <a:lnTo>
                  <a:pt x="519123" y="293760"/>
                </a:lnTo>
                <a:lnTo>
                  <a:pt x="525208" y="290451"/>
                </a:lnTo>
                <a:cubicBezTo>
                  <a:pt x="550750" y="279638"/>
                  <a:pt x="577596" y="271241"/>
                  <a:pt x="605473" y="265547"/>
                </a:cubicBezTo>
                <a:lnTo>
                  <a:pt x="674860" y="258575"/>
                </a:lnTo>
                <a:lnTo>
                  <a:pt x="671607" y="217133"/>
                </a:lnTo>
                <a:cubicBezTo>
                  <a:pt x="666998" y="158404"/>
                  <a:pt x="664117" y="121699"/>
                  <a:pt x="662317" y="98758"/>
                </a:cubicBezTo>
                <a:lnTo>
                  <a:pt x="661558" y="89090"/>
                </a:lnTo>
                <a:lnTo>
                  <a:pt x="649882" y="80808"/>
                </a:lnTo>
                <a:cubicBezTo>
                  <a:pt x="641149" y="71595"/>
                  <a:pt x="635966" y="59118"/>
                  <a:pt x="635966" y="46066"/>
                </a:cubicBezTo>
                <a:cubicBezTo>
                  <a:pt x="635966" y="20730"/>
                  <a:pt x="656696" y="0"/>
                  <a:pt x="685103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F175D81-FD1C-6E4D-BEBA-C91FF1C981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659460" y="902594"/>
            <a:ext cx="997920" cy="983339"/>
          </a:xfrm>
          <a:custGeom>
            <a:avLst/>
            <a:gdLst>
              <a:gd name="connsiteX0" fmla="*/ 685103 w 1336427"/>
              <a:gd name="connsiteY0" fmla="*/ 0 h 1316900"/>
              <a:gd name="connsiteX1" fmla="*/ 731937 w 1336427"/>
              <a:gd name="connsiteY1" fmla="*/ 46066 h 1316900"/>
              <a:gd name="connsiteX2" fmla="*/ 718309 w 1336427"/>
              <a:gd name="connsiteY2" fmla="*/ 80808 h 1316900"/>
              <a:gd name="connsiteX3" fmla="*/ 715318 w 1336427"/>
              <a:gd name="connsiteY3" fmla="*/ 83028 h 1316900"/>
              <a:gd name="connsiteX4" fmla="*/ 718892 w 1336427"/>
              <a:gd name="connsiteY4" fmla="*/ 134407 h 1316900"/>
              <a:gd name="connsiteX5" fmla="*/ 727640 w 1336427"/>
              <a:gd name="connsiteY5" fmla="*/ 260141 h 1316900"/>
              <a:gd name="connsiteX6" fmla="*/ 727664 w 1336427"/>
              <a:gd name="connsiteY6" fmla="*/ 260478 h 1316900"/>
              <a:gd name="connsiteX7" fmla="*/ 777747 w 1336427"/>
              <a:gd name="connsiteY7" fmla="*/ 265547 h 1316900"/>
              <a:gd name="connsiteX8" fmla="*/ 857791 w 1336427"/>
              <a:gd name="connsiteY8" fmla="*/ 290451 h 1316900"/>
              <a:gd name="connsiteX9" fmla="*/ 859831 w 1336427"/>
              <a:gd name="connsiteY9" fmla="*/ 291558 h 1316900"/>
              <a:gd name="connsiteX10" fmla="*/ 861472 w 1336427"/>
              <a:gd name="connsiteY10" fmla="*/ 285162 h 1316900"/>
              <a:gd name="connsiteX11" fmla="*/ 885238 w 1336427"/>
              <a:gd name="connsiteY11" fmla="*/ 192539 h 1316900"/>
              <a:gd name="connsiteX12" fmla="*/ 886297 w 1336427"/>
              <a:gd name="connsiteY12" fmla="*/ 188412 h 1316900"/>
              <a:gd name="connsiteX13" fmla="*/ 884368 w 1336427"/>
              <a:gd name="connsiteY13" fmla="*/ 185400 h 1316900"/>
              <a:gd name="connsiteX14" fmla="*/ 879484 w 1336427"/>
              <a:gd name="connsiteY14" fmla="*/ 160294 h 1316900"/>
              <a:gd name="connsiteX15" fmla="*/ 943039 w 1336427"/>
              <a:gd name="connsiteY15" fmla="*/ 96739 h 1316900"/>
              <a:gd name="connsiteX16" fmla="*/ 1008836 w 1336427"/>
              <a:gd name="connsiteY16" fmla="*/ 160294 h 1316900"/>
              <a:gd name="connsiteX17" fmla="*/ 969091 w 1336427"/>
              <a:gd name="connsiteY17" fmla="*/ 220752 h 1316900"/>
              <a:gd name="connsiteX18" fmla="*/ 947275 w 1336427"/>
              <a:gd name="connsiteY18" fmla="*/ 225223 h 1316900"/>
              <a:gd name="connsiteX19" fmla="*/ 934485 w 1336427"/>
              <a:gd name="connsiteY19" fmla="*/ 273587 h 1316900"/>
              <a:gd name="connsiteX20" fmla="*/ 920953 w 1336427"/>
              <a:gd name="connsiteY20" fmla="*/ 324762 h 1316900"/>
              <a:gd name="connsiteX21" fmla="*/ 930308 w 1336427"/>
              <a:gd name="connsiteY21" fmla="*/ 329844 h 1316900"/>
              <a:gd name="connsiteX22" fmla="*/ 1007710 w 1336427"/>
              <a:gd name="connsiteY22" fmla="*/ 396827 h 1316900"/>
              <a:gd name="connsiteX23" fmla="*/ 1023765 w 1336427"/>
              <a:gd name="connsiteY23" fmla="*/ 419367 h 1316900"/>
              <a:gd name="connsiteX24" fmla="*/ 1073085 w 1336427"/>
              <a:gd name="connsiteY24" fmla="*/ 361601 h 1316900"/>
              <a:gd name="connsiteX25" fmla="*/ 1148749 w 1336427"/>
              <a:gd name="connsiteY25" fmla="*/ 272981 h 1316900"/>
              <a:gd name="connsiteX26" fmla="*/ 1151558 w 1336427"/>
              <a:gd name="connsiteY26" fmla="*/ 269691 h 1316900"/>
              <a:gd name="connsiteX27" fmla="*/ 1151380 w 1336427"/>
              <a:gd name="connsiteY27" fmla="*/ 269222 h 1316900"/>
              <a:gd name="connsiteX28" fmla="*/ 1151677 w 1336427"/>
              <a:gd name="connsiteY28" fmla="*/ 250165 h 1316900"/>
              <a:gd name="connsiteX29" fmla="*/ 1205664 w 1336427"/>
              <a:gd name="connsiteY29" fmla="*/ 211386 h 1316900"/>
              <a:gd name="connsiteX30" fmla="*/ 1244444 w 1336427"/>
              <a:gd name="connsiteY30" fmla="*/ 268414 h 1316900"/>
              <a:gd name="connsiteX31" fmla="*/ 1224484 w 1336427"/>
              <a:gd name="connsiteY31" fmla="*/ 297974 h 1316900"/>
              <a:gd name="connsiteX32" fmla="*/ 1189713 w 1336427"/>
              <a:gd name="connsiteY32" fmla="*/ 305909 h 1316900"/>
              <a:gd name="connsiteX33" fmla="*/ 1162161 w 1336427"/>
              <a:gd name="connsiteY33" fmla="*/ 338179 h 1316900"/>
              <a:gd name="connsiteX34" fmla="*/ 1062058 w 1336427"/>
              <a:gd name="connsiteY34" fmla="*/ 455423 h 1316900"/>
              <a:gd name="connsiteX35" fmla="*/ 1052623 w 1336427"/>
              <a:gd name="connsiteY35" fmla="*/ 459882 h 1316900"/>
              <a:gd name="connsiteX36" fmla="*/ 1067216 w 1336427"/>
              <a:gd name="connsiteY36" fmla="*/ 480370 h 1316900"/>
              <a:gd name="connsiteX37" fmla="*/ 1105419 w 1336427"/>
              <a:gd name="connsiteY37" fmla="*/ 577097 h 1316900"/>
              <a:gd name="connsiteX38" fmla="*/ 1108755 w 1336427"/>
              <a:gd name="connsiteY38" fmla="*/ 603436 h 1316900"/>
              <a:gd name="connsiteX39" fmla="*/ 1128009 w 1336427"/>
              <a:gd name="connsiteY39" fmla="*/ 600660 h 1316900"/>
              <a:gd name="connsiteX40" fmla="*/ 1170203 w 1336427"/>
              <a:gd name="connsiteY40" fmla="*/ 594577 h 1316900"/>
              <a:gd name="connsiteX41" fmla="*/ 1171046 w 1336427"/>
              <a:gd name="connsiteY41" fmla="*/ 594455 h 1316900"/>
              <a:gd name="connsiteX42" fmla="*/ 1174985 w 1336427"/>
              <a:gd name="connsiteY42" fmla="*/ 583278 h 1316900"/>
              <a:gd name="connsiteX43" fmla="*/ 1213299 w 1336427"/>
              <a:gd name="connsiteY43" fmla="*/ 554338 h 1316900"/>
              <a:gd name="connsiteX44" fmla="*/ 1294836 w 1336427"/>
              <a:gd name="connsiteY44" fmla="*/ 600491 h 1316900"/>
              <a:gd name="connsiteX45" fmla="*/ 1248783 w 1336427"/>
              <a:gd name="connsiteY45" fmla="*/ 679933 h 1316900"/>
              <a:gd name="connsiteX46" fmla="*/ 1198672 w 1336427"/>
              <a:gd name="connsiteY46" fmla="*/ 673880 h 1316900"/>
              <a:gd name="connsiteX47" fmla="*/ 1180662 w 1336427"/>
              <a:gd name="connsiteY47" fmla="*/ 658412 h 1316900"/>
              <a:gd name="connsiteX48" fmla="*/ 1116958 w 1336427"/>
              <a:gd name="connsiteY48" fmla="*/ 668216 h 1316900"/>
              <a:gd name="connsiteX49" fmla="*/ 1118910 w 1336427"/>
              <a:gd name="connsiteY49" fmla="*/ 683629 h 1316900"/>
              <a:gd name="connsiteX50" fmla="*/ 1105419 w 1336427"/>
              <a:gd name="connsiteY50" fmla="*/ 791371 h 1316900"/>
              <a:gd name="connsiteX51" fmla="*/ 1103307 w 1336427"/>
              <a:gd name="connsiteY51" fmla="*/ 796765 h 1316900"/>
              <a:gd name="connsiteX52" fmla="*/ 1125662 w 1336427"/>
              <a:gd name="connsiteY52" fmla="*/ 804572 h 1316900"/>
              <a:gd name="connsiteX53" fmla="*/ 1254467 w 1336427"/>
              <a:gd name="connsiteY53" fmla="*/ 849558 h 1316900"/>
              <a:gd name="connsiteX54" fmla="*/ 1259488 w 1336427"/>
              <a:gd name="connsiteY54" fmla="*/ 851311 h 1316900"/>
              <a:gd name="connsiteX55" fmla="*/ 1262618 w 1336427"/>
              <a:gd name="connsiteY55" fmla="*/ 848388 h 1316900"/>
              <a:gd name="connsiteX56" fmla="*/ 1280203 w 1336427"/>
              <a:gd name="connsiteY56" fmla="*/ 842626 h 1316900"/>
              <a:gd name="connsiteX57" fmla="*/ 1336060 w 1336427"/>
              <a:gd name="connsiteY57" fmla="*/ 881406 h 1316900"/>
              <a:gd name="connsiteX58" fmla="*/ 1298319 w 1336427"/>
              <a:gd name="connsiteY58" fmla="*/ 935393 h 1316900"/>
              <a:gd name="connsiteX59" fmla="*/ 1261238 w 1336427"/>
              <a:gd name="connsiteY59" fmla="*/ 927409 h 1316900"/>
              <a:gd name="connsiteX60" fmla="*/ 1246676 w 1336427"/>
              <a:gd name="connsiteY60" fmla="*/ 904449 h 1316900"/>
              <a:gd name="connsiteX61" fmla="*/ 1199312 w 1336427"/>
              <a:gd name="connsiteY61" fmla="*/ 887252 h 1316900"/>
              <a:gd name="connsiteX62" fmla="*/ 1089411 w 1336427"/>
              <a:gd name="connsiteY62" fmla="*/ 847348 h 1316900"/>
              <a:gd name="connsiteX63" fmla="*/ 1084235 w 1336427"/>
              <a:gd name="connsiteY63" fmla="*/ 845469 h 1316900"/>
              <a:gd name="connsiteX64" fmla="*/ 1067216 w 1336427"/>
              <a:gd name="connsiteY64" fmla="*/ 888932 h 1316900"/>
              <a:gd name="connsiteX65" fmla="*/ 1032906 w 1336427"/>
              <a:gd name="connsiteY65" fmla="*/ 937407 h 1316900"/>
              <a:gd name="connsiteX66" fmla="*/ 1049064 w 1336427"/>
              <a:gd name="connsiteY66" fmla="*/ 956203 h 1316900"/>
              <a:gd name="connsiteX67" fmla="*/ 1137635 w 1336427"/>
              <a:gd name="connsiteY67" fmla="*/ 1059232 h 1316900"/>
              <a:gd name="connsiteX68" fmla="*/ 1139010 w 1336427"/>
              <a:gd name="connsiteY68" fmla="*/ 1060831 h 1316900"/>
              <a:gd name="connsiteX69" fmla="*/ 1146604 w 1336427"/>
              <a:gd name="connsiteY69" fmla="*/ 1060183 h 1316900"/>
              <a:gd name="connsiteX70" fmla="*/ 1184669 w 1336427"/>
              <a:gd name="connsiteY70" fmla="*/ 1095606 h 1316900"/>
              <a:gd name="connsiteX71" fmla="*/ 1151119 w 1336427"/>
              <a:gd name="connsiteY71" fmla="*/ 1154739 h 1316900"/>
              <a:gd name="connsiteX72" fmla="*/ 1091645 w 1336427"/>
              <a:gd name="connsiteY72" fmla="*/ 1118645 h 1316900"/>
              <a:gd name="connsiteX73" fmla="*/ 1091455 w 1336427"/>
              <a:gd name="connsiteY73" fmla="*/ 1099397 h 1316900"/>
              <a:gd name="connsiteX74" fmla="*/ 1094341 w 1336427"/>
              <a:gd name="connsiteY74" fmla="*/ 1091942 h 1316900"/>
              <a:gd name="connsiteX75" fmla="*/ 1059412 w 1336427"/>
              <a:gd name="connsiteY75" fmla="*/ 1051485 h 1316900"/>
              <a:gd name="connsiteX76" fmla="*/ 1021933 w 1336427"/>
              <a:gd name="connsiteY76" fmla="*/ 1008074 h 1316900"/>
              <a:gd name="connsiteX77" fmla="*/ 998538 w 1336427"/>
              <a:gd name="connsiteY77" fmla="*/ 980977 h 1316900"/>
              <a:gd name="connsiteX78" fmla="*/ 930308 w 1336427"/>
              <a:gd name="connsiteY78" fmla="*/ 1040282 h 1316900"/>
              <a:gd name="connsiteX79" fmla="*/ 864854 w 1336427"/>
              <a:gd name="connsiteY79" fmla="*/ 1075940 h 1316900"/>
              <a:gd name="connsiteX80" fmla="*/ 866264 w 1336427"/>
              <a:gd name="connsiteY80" fmla="*/ 1082425 h 1316900"/>
              <a:gd name="connsiteX81" fmla="*/ 881797 w 1336427"/>
              <a:gd name="connsiteY81" fmla="*/ 1153821 h 1316900"/>
              <a:gd name="connsiteX82" fmla="*/ 885480 w 1336427"/>
              <a:gd name="connsiteY82" fmla="*/ 1170749 h 1316900"/>
              <a:gd name="connsiteX83" fmla="*/ 903688 w 1336427"/>
              <a:gd name="connsiteY83" fmla="*/ 1181463 h 1316900"/>
              <a:gd name="connsiteX84" fmla="*/ 925724 w 1336427"/>
              <a:gd name="connsiteY84" fmla="*/ 1225282 h 1316900"/>
              <a:gd name="connsiteX85" fmla="*/ 864176 w 1336427"/>
              <a:gd name="connsiteY85" fmla="*/ 1296899 h 1316900"/>
              <a:gd name="connsiteX86" fmla="*/ 795031 w 1336427"/>
              <a:gd name="connsiteY86" fmla="*/ 1235836 h 1316900"/>
              <a:gd name="connsiteX87" fmla="*/ 811557 w 1336427"/>
              <a:gd name="connsiteY87" fmla="*/ 1186457 h 1316900"/>
              <a:gd name="connsiteX88" fmla="*/ 820221 w 1336427"/>
              <a:gd name="connsiteY88" fmla="*/ 1179748 h 1316900"/>
              <a:gd name="connsiteX89" fmla="*/ 808175 w 1336427"/>
              <a:gd name="connsiteY89" fmla="*/ 1124891 h 1316900"/>
              <a:gd name="connsiteX90" fmla="*/ 802084 w 1336427"/>
              <a:gd name="connsiteY90" fmla="*/ 1097148 h 1316900"/>
              <a:gd name="connsiteX91" fmla="*/ 777747 w 1336427"/>
              <a:gd name="connsiteY91" fmla="*/ 1104733 h 1316900"/>
              <a:gd name="connsiteX92" fmla="*/ 691919 w 1336427"/>
              <a:gd name="connsiteY92" fmla="*/ 1113424 h 1316900"/>
              <a:gd name="connsiteX93" fmla="*/ 584763 w 1336427"/>
              <a:gd name="connsiteY93" fmla="*/ 1099954 h 1316900"/>
              <a:gd name="connsiteX94" fmla="*/ 571536 w 1336427"/>
              <a:gd name="connsiteY94" fmla="*/ 1094737 h 1316900"/>
              <a:gd name="connsiteX95" fmla="*/ 561904 w 1336427"/>
              <a:gd name="connsiteY95" fmla="*/ 1119512 h 1316900"/>
              <a:gd name="connsiteX96" fmla="*/ 519412 w 1336427"/>
              <a:gd name="connsiteY96" fmla="*/ 1228801 h 1316900"/>
              <a:gd name="connsiteX97" fmla="*/ 516192 w 1336427"/>
              <a:gd name="connsiteY97" fmla="*/ 1237085 h 1316900"/>
              <a:gd name="connsiteX98" fmla="*/ 524755 w 1336427"/>
              <a:gd name="connsiteY98" fmla="*/ 1249433 h 1316900"/>
              <a:gd name="connsiteX99" fmla="*/ 528450 w 1336427"/>
              <a:gd name="connsiteY99" fmla="*/ 1267763 h 1316900"/>
              <a:gd name="connsiteX100" fmla="*/ 478544 w 1336427"/>
              <a:gd name="connsiteY100" fmla="*/ 1316900 h 1316900"/>
              <a:gd name="connsiteX101" fmla="*/ 432477 w 1336427"/>
              <a:gd name="connsiteY101" fmla="*/ 1267763 h 1316900"/>
              <a:gd name="connsiteX102" fmla="*/ 446009 w 1336427"/>
              <a:gd name="connsiteY102" fmla="*/ 1234557 h 1316900"/>
              <a:gd name="connsiteX103" fmla="*/ 464321 w 1336427"/>
              <a:gd name="connsiteY103" fmla="*/ 1226887 h 1316900"/>
              <a:gd name="connsiteX104" fmla="*/ 479003 w 1336427"/>
              <a:gd name="connsiteY104" fmla="*/ 1189184 h 1316900"/>
              <a:gd name="connsiteX105" fmla="*/ 520598 w 1336427"/>
              <a:gd name="connsiteY105" fmla="*/ 1082365 h 1316900"/>
              <a:gd name="connsiteX106" fmla="*/ 523204 w 1336427"/>
              <a:gd name="connsiteY106" fmla="*/ 1075672 h 1316900"/>
              <a:gd name="connsiteX107" fmla="*/ 487909 w 1336427"/>
              <a:gd name="connsiteY107" fmla="*/ 1061749 h 1316900"/>
              <a:gd name="connsiteX108" fmla="*/ 337977 w 1336427"/>
              <a:gd name="connsiteY108" fmla="*/ 924365 h 1316900"/>
              <a:gd name="connsiteX109" fmla="*/ 331054 w 1336427"/>
              <a:gd name="connsiteY109" fmla="*/ 911424 h 1316900"/>
              <a:gd name="connsiteX110" fmla="*/ 268531 w 1336427"/>
              <a:gd name="connsiteY110" fmla="*/ 947225 h 1316900"/>
              <a:gd name="connsiteX111" fmla="*/ 166266 w 1336427"/>
              <a:gd name="connsiteY111" fmla="*/ 1005783 h 1316900"/>
              <a:gd name="connsiteX112" fmla="*/ 157867 w 1336427"/>
              <a:gd name="connsiteY112" fmla="*/ 1010592 h 1316900"/>
              <a:gd name="connsiteX113" fmla="*/ 154520 w 1336427"/>
              <a:gd name="connsiteY113" fmla="*/ 1027216 h 1316900"/>
              <a:gd name="connsiteX114" fmla="*/ 111333 w 1336427"/>
              <a:gd name="connsiteY114" fmla="*/ 1056726 h 1316900"/>
              <a:gd name="connsiteX115" fmla="*/ 62196 w 1336427"/>
              <a:gd name="connsiteY115" fmla="*/ 1009101 h 1316900"/>
              <a:gd name="connsiteX116" fmla="*/ 111333 w 1336427"/>
              <a:gd name="connsiteY116" fmla="*/ 960731 h 1316900"/>
              <a:gd name="connsiteX117" fmla="*/ 129664 w 1336427"/>
              <a:gd name="connsiteY117" fmla="*/ 964731 h 1316900"/>
              <a:gd name="connsiteX118" fmla="*/ 132073 w 1336427"/>
              <a:gd name="connsiteY118" fmla="*/ 966463 h 1316900"/>
              <a:gd name="connsiteX119" fmla="*/ 159045 w 1336427"/>
              <a:gd name="connsiteY119" fmla="*/ 950415 h 1316900"/>
              <a:gd name="connsiteX120" fmla="*/ 303461 w 1336427"/>
              <a:gd name="connsiteY120" fmla="*/ 864486 h 1316900"/>
              <a:gd name="connsiteX121" fmla="*/ 305345 w 1336427"/>
              <a:gd name="connsiteY121" fmla="*/ 863366 h 1316900"/>
              <a:gd name="connsiteX122" fmla="*/ 298912 w 1336427"/>
              <a:gd name="connsiteY122" fmla="*/ 851341 h 1316900"/>
              <a:gd name="connsiteX123" fmla="*/ 274265 w 1336427"/>
              <a:gd name="connsiteY123" fmla="*/ 770531 h 1316900"/>
              <a:gd name="connsiteX124" fmla="*/ 267050 w 1336427"/>
              <a:gd name="connsiteY124" fmla="*/ 697470 h 1316900"/>
              <a:gd name="connsiteX125" fmla="*/ 226677 w 1336427"/>
              <a:gd name="connsiteY125" fmla="*/ 699638 h 1316900"/>
              <a:gd name="connsiteX126" fmla="*/ 130927 w 1336427"/>
              <a:gd name="connsiteY126" fmla="*/ 704777 h 1316900"/>
              <a:gd name="connsiteX127" fmla="*/ 120199 w 1336427"/>
              <a:gd name="connsiteY127" fmla="*/ 705353 h 1316900"/>
              <a:gd name="connsiteX128" fmla="*/ 117724 w 1336427"/>
              <a:gd name="connsiteY128" fmla="*/ 710857 h 1316900"/>
              <a:gd name="connsiteX129" fmla="*/ 48886 w 1336427"/>
              <a:gd name="connsiteY129" fmla="*/ 735594 h 1316900"/>
              <a:gd name="connsiteX130" fmla="*/ 2734 w 1336427"/>
              <a:gd name="connsiteY130" fmla="*/ 657079 h 1316900"/>
              <a:gd name="connsiteX131" fmla="*/ 82176 w 1336427"/>
              <a:gd name="connsiteY131" fmla="*/ 608007 h 1316900"/>
              <a:gd name="connsiteX132" fmla="*/ 104814 w 1336427"/>
              <a:gd name="connsiteY132" fmla="*/ 620180 h 1316900"/>
              <a:gd name="connsiteX133" fmla="*/ 120165 w 1336427"/>
              <a:gd name="connsiteY133" fmla="*/ 637711 h 1316900"/>
              <a:gd name="connsiteX134" fmla="*/ 196344 w 1336427"/>
              <a:gd name="connsiteY134" fmla="*/ 633826 h 1316900"/>
              <a:gd name="connsiteX135" fmla="*/ 271013 w 1336427"/>
              <a:gd name="connsiteY135" fmla="*/ 630018 h 1316900"/>
              <a:gd name="connsiteX136" fmla="*/ 272386 w 1336427"/>
              <a:gd name="connsiteY136" fmla="*/ 629949 h 1316900"/>
              <a:gd name="connsiteX137" fmla="*/ 278985 w 1336427"/>
              <a:gd name="connsiteY137" fmla="*/ 577097 h 1316900"/>
              <a:gd name="connsiteX138" fmla="*/ 316745 w 1336427"/>
              <a:gd name="connsiteY138" fmla="*/ 480370 h 1316900"/>
              <a:gd name="connsiteX139" fmla="*/ 324503 w 1336427"/>
              <a:gd name="connsiteY139" fmla="*/ 469385 h 1316900"/>
              <a:gd name="connsiteX140" fmla="*/ 281729 w 1336427"/>
              <a:gd name="connsiteY140" fmla="*/ 430654 h 1316900"/>
              <a:gd name="connsiteX141" fmla="*/ 180914 w 1336427"/>
              <a:gd name="connsiteY141" fmla="*/ 339368 h 1316900"/>
              <a:gd name="connsiteX142" fmla="*/ 178425 w 1336427"/>
              <a:gd name="connsiteY142" fmla="*/ 337114 h 1316900"/>
              <a:gd name="connsiteX143" fmla="*/ 165740 w 1336427"/>
              <a:gd name="connsiteY143" fmla="*/ 339490 h 1316900"/>
              <a:gd name="connsiteX144" fmla="*/ 118905 w 1336427"/>
              <a:gd name="connsiteY144" fmla="*/ 290352 h 1316900"/>
              <a:gd name="connsiteX145" fmla="*/ 165740 w 1336427"/>
              <a:gd name="connsiteY145" fmla="*/ 243517 h 1316900"/>
              <a:gd name="connsiteX146" fmla="*/ 214878 w 1336427"/>
              <a:gd name="connsiteY146" fmla="*/ 290352 h 1316900"/>
              <a:gd name="connsiteX147" fmla="*/ 213433 w 1336427"/>
              <a:gd name="connsiteY147" fmla="*/ 298065 h 1316900"/>
              <a:gd name="connsiteX148" fmla="*/ 258890 w 1336427"/>
              <a:gd name="connsiteY148" fmla="*/ 339425 h 1316900"/>
              <a:gd name="connsiteX149" fmla="*/ 352608 w 1336427"/>
              <a:gd name="connsiteY149" fmla="*/ 424697 h 1316900"/>
              <a:gd name="connsiteX150" fmla="*/ 354712 w 1336427"/>
              <a:gd name="connsiteY150" fmla="*/ 426611 h 1316900"/>
              <a:gd name="connsiteX151" fmla="*/ 375747 w 1336427"/>
              <a:gd name="connsiteY151" fmla="*/ 396827 h 1316900"/>
              <a:gd name="connsiteX152" fmla="*/ 452772 w 1336427"/>
              <a:gd name="connsiteY152" fmla="*/ 329844 h 1316900"/>
              <a:gd name="connsiteX153" fmla="*/ 460234 w 1336427"/>
              <a:gd name="connsiteY153" fmla="*/ 325786 h 1316900"/>
              <a:gd name="connsiteX154" fmla="*/ 447844 w 1336427"/>
              <a:gd name="connsiteY154" fmla="*/ 304115 h 1316900"/>
              <a:gd name="connsiteX155" fmla="*/ 426594 w 1336427"/>
              <a:gd name="connsiteY155" fmla="*/ 266947 h 1316900"/>
              <a:gd name="connsiteX156" fmla="*/ 422672 w 1336427"/>
              <a:gd name="connsiteY156" fmla="*/ 260087 h 1316900"/>
              <a:gd name="connsiteX157" fmla="*/ 406018 w 1336427"/>
              <a:gd name="connsiteY157" fmla="*/ 258856 h 1316900"/>
              <a:gd name="connsiteX158" fmla="*/ 359966 w 1336427"/>
              <a:gd name="connsiteY158" fmla="*/ 179414 h 1316900"/>
              <a:gd name="connsiteX159" fmla="*/ 441502 w 1336427"/>
              <a:gd name="connsiteY159" fmla="*/ 130992 h 1316900"/>
              <a:gd name="connsiteX160" fmla="*/ 487554 w 1336427"/>
              <a:gd name="connsiteY160" fmla="*/ 212704 h 1316900"/>
              <a:gd name="connsiteX161" fmla="*/ 480252 w 1336427"/>
              <a:gd name="connsiteY161" fmla="*/ 226308 h 1316900"/>
              <a:gd name="connsiteX162" fmla="*/ 519123 w 1336427"/>
              <a:gd name="connsiteY162" fmla="*/ 293760 h 1316900"/>
              <a:gd name="connsiteX163" fmla="*/ 525208 w 1336427"/>
              <a:gd name="connsiteY163" fmla="*/ 290451 h 1316900"/>
              <a:gd name="connsiteX164" fmla="*/ 605473 w 1336427"/>
              <a:gd name="connsiteY164" fmla="*/ 265547 h 1316900"/>
              <a:gd name="connsiteX165" fmla="*/ 674860 w 1336427"/>
              <a:gd name="connsiteY165" fmla="*/ 258575 h 1316900"/>
              <a:gd name="connsiteX166" fmla="*/ 671607 w 1336427"/>
              <a:gd name="connsiteY166" fmla="*/ 217133 h 1316900"/>
              <a:gd name="connsiteX167" fmla="*/ 662317 w 1336427"/>
              <a:gd name="connsiteY167" fmla="*/ 98758 h 1316900"/>
              <a:gd name="connsiteX168" fmla="*/ 661558 w 1336427"/>
              <a:gd name="connsiteY168" fmla="*/ 89090 h 1316900"/>
              <a:gd name="connsiteX169" fmla="*/ 649882 w 1336427"/>
              <a:gd name="connsiteY169" fmla="*/ 80808 h 1316900"/>
              <a:gd name="connsiteX170" fmla="*/ 635966 w 1336427"/>
              <a:gd name="connsiteY170" fmla="*/ 46066 h 1316900"/>
              <a:gd name="connsiteX171" fmla="*/ 685103 w 1336427"/>
              <a:gd name="connsiteY171" fmla="*/ 0 h 13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336427" h="1316900">
                <a:moveTo>
                  <a:pt x="685103" y="0"/>
                </a:moveTo>
                <a:cubicBezTo>
                  <a:pt x="711208" y="0"/>
                  <a:pt x="731937" y="20730"/>
                  <a:pt x="731937" y="46066"/>
                </a:cubicBezTo>
                <a:cubicBezTo>
                  <a:pt x="731937" y="59118"/>
                  <a:pt x="726755" y="71595"/>
                  <a:pt x="718309" y="80808"/>
                </a:cubicBezTo>
                <a:lnTo>
                  <a:pt x="715318" y="83028"/>
                </a:lnTo>
                <a:lnTo>
                  <a:pt x="718892" y="134407"/>
                </a:lnTo>
                <a:cubicBezTo>
                  <a:pt x="723502" y="200654"/>
                  <a:pt x="726135" y="238509"/>
                  <a:pt x="727640" y="260141"/>
                </a:cubicBezTo>
                <a:lnTo>
                  <a:pt x="727664" y="260478"/>
                </a:lnTo>
                <a:lnTo>
                  <a:pt x="777747" y="265547"/>
                </a:lnTo>
                <a:cubicBezTo>
                  <a:pt x="805489" y="271241"/>
                  <a:pt x="832268" y="279638"/>
                  <a:pt x="857791" y="290451"/>
                </a:cubicBezTo>
                <a:lnTo>
                  <a:pt x="859831" y="291558"/>
                </a:lnTo>
                <a:lnTo>
                  <a:pt x="861472" y="285162"/>
                </a:lnTo>
                <a:cubicBezTo>
                  <a:pt x="873263" y="239209"/>
                  <a:pt x="880632" y="210489"/>
                  <a:pt x="885238" y="192539"/>
                </a:cubicBezTo>
                <a:lnTo>
                  <a:pt x="886297" y="188412"/>
                </a:lnTo>
                <a:lnTo>
                  <a:pt x="884368" y="185400"/>
                </a:lnTo>
                <a:cubicBezTo>
                  <a:pt x="881213" y="177584"/>
                  <a:pt x="879484" y="169079"/>
                  <a:pt x="879484" y="160294"/>
                </a:cubicBezTo>
                <a:cubicBezTo>
                  <a:pt x="879484" y="124404"/>
                  <a:pt x="907149" y="96739"/>
                  <a:pt x="943039" y="96739"/>
                </a:cubicBezTo>
                <a:cubicBezTo>
                  <a:pt x="980424" y="96739"/>
                  <a:pt x="1008836" y="124404"/>
                  <a:pt x="1008836" y="160294"/>
                </a:cubicBezTo>
                <a:cubicBezTo>
                  <a:pt x="1008836" y="186650"/>
                  <a:pt x="992854" y="210483"/>
                  <a:pt x="969091" y="220752"/>
                </a:cubicBezTo>
                <a:lnTo>
                  <a:pt x="947275" y="225223"/>
                </a:lnTo>
                <a:lnTo>
                  <a:pt x="934485" y="273587"/>
                </a:lnTo>
                <a:lnTo>
                  <a:pt x="920953" y="324762"/>
                </a:lnTo>
                <a:lnTo>
                  <a:pt x="930308" y="329844"/>
                </a:lnTo>
                <a:cubicBezTo>
                  <a:pt x="958713" y="349036"/>
                  <a:pt x="984703" y="371551"/>
                  <a:pt x="1007710" y="396827"/>
                </a:cubicBezTo>
                <a:lnTo>
                  <a:pt x="1023765" y="419367"/>
                </a:lnTo>
                <a:lnTo>
                  <a:pt x="1073085" y="361601"/>
                </a:lnTo>
                <a:cubicBezTo>
                  <a:pt x="1110624" y="317635"/>
                  <a:pt x="1134085" y="290156"/>
                  <a:pt x="1148749" y="272981"/>
                </a:cubicBezTo>
                <a:lnTo>
                  <a:pt x="1151558" y="269691"/>
                </a:lnTo>
                <a:lnTo>
                  <a:pt x="1151380" y="269222"/>
                </a:lnTo>
                <a:cubicBezTo>
                  <a:pt x="1150299" y="263092"/>
                  <a:pt x="1150346" y="256629"/>
                  <a:pt x="1151677" y="250165"/>
                </a:cubicBezTo>
                <a:cubicBezTo>
                  <a:pt x="1153958" y="224313"/>
                  <a:pt x="1179811" y="206824"/>
                  <a:pt x="1205664" y="211386"/>
                </a:cubicBezTo>
                <a:cubicBezTo>
                  <a:pt x="1231518" y="216709"/>
                  <a:pt x="1249007" y="242562"/>
                  <a:pt x="1244444" y="268414"/>
                </a:cubicBezTo>
                <a:cubicBezTo>
                  <a:pt x="1241783" y="280961"/>
                  <a:pt x="1234559" y="291226"/>
                  <a:pt x="1224484" y="297974"/>
                </a:cubicBezTo>
                <a:lnTo>
                  <a:pt x="1189713" y="305909"/>
                </a:lnTo>
                <a:lnTo>
                  <a:pt x="1162161" y="338179"/>
                </a:lnTo>
                <a:cubicBezTo>
                  <a:pt x="1062058" y="455423"/>
                  <a:pt x="1062058" y="455423"/>
                  <a:pt x="1062058" y="455423"/>
                </a:cubicBezTo>
                <a:lnTo>
                  <a:pt x="1052623" y="459882"/>
                </a:lnTo>
                <a:lnTo>
                  <a:pt x="1067216" y="480370"/>
                </a:lnTo>
                <a:cubicBezTo>
                  <a:pt x="1083690" y="510603"/>
                  <a:pt x="1096614" y="543033"/>
                  <a:pt x="1105419" y="577097"/>
                </a:cubicBezTo>
                <a:lnTo>
                  <a:pt x="1108755" y="603436"/>
                </a:lnTo>
                <a:lnTo>
                  <a:pt x="1128009" y="600660"/>
                </a:lnTo>
                <a:cubicBezTo>
                  <a:pt x="1146255" y="598029"/>
                  <a:pt x="1159939" y="596056"/>
                  <a:pt x="1170203" y="594577"/>
                </a:cubicBezTo>
                <a:lnTo>
                  <a:pt x="1171046" y="594455"/>
                </a:lnTo>
                <a:lnTo>
                  <a:pt x="1174985" y="583278"/>
                </a:lnTo>
                <a:cubicBezTo>
                  <a:pt x="1183290" y="568903"/>
                  <a:pt x="1196690" y="558121"/>
                  <a:pt x="1213299" y="554338"/>
                </a:cubicBezTo>
                <a:cubicBezTo>
                  <a:pt x="1248783" y="543746"/>
                  <a:pt x="1285021" y="564174"/>
                  <a:pt x="1294836" y="600491"/>
                </a:cubicBezTo>
                <a:cubicBezTo>
                  <a:pt x="1302385" y="633781"/>
                  <a:pt x="1282001" y="669340"/>
                  <a:pt x="1248783" y="679933"/>
                </a:cubicBezTo>
                <a:cubicBezTo>
                  <a:pt x="1231041" y="684851"/>
                  <a:pt x="1213299" y="682203"/>
                  <a:pt x="1198672" y="673880"/>
                </a:cubicBezTo>
                <a:lnTo>
                  <a:pt x="1180662" y="658412"/>
                </a:lnTo>
                <a:lnTo>
                  <a:pt x="1116958" y="668216"/>
                </a:lnTo>
                <a:lnTo>
                  <a:pt x="1118910" y="683629"/>
                </a:lnTo>
                <a:cubicBezTo>
                  <a:pt x="1118910" y="720872"/>
                  <a:pt x="1114224" y="756970"/>
                  <a:pt x="1105419" y="791371"/>
                </a:cubicBezTo>
                <a:lnTo>
                  <a:pt x="1103307" y="796765"/>
                </a:lnTo>
                <a:lnTo>
                  <a:pt x="1125662" y="804572"/>
                </a:lnTo>
                <a:cubicBezTo>
                  <a:pt x="1199265" y="830278"/>
                  <a:pt x="1236066" y="843131"/>
                  <a:pt x="1254467" y="849558"/>
                </a:cubicBezTo>
                <a:lnTo>
                  <a:pt x="1259488" y="851311"/>
                </a:lnTo>
                <a:lnTo>
                  <a:pt x="1262618" y="848388"/>
                </a:lnTo>
                <a:cubicBezTo>
                  <a:pt x="1267843" y="845240"/>
                  <a:pt x="1273787" y="843196"/>
                  <a:pt x="1280203" y="842626"/>
                </a:cubicBezTo>
                <a:cubicBezTo>
                  <a:pt x="1305867" y="837303"/>
                  <a:pt x="1331531" y="852511"/>
                  <a:pt x="1336060" y="881406"/>
                </a:cubicBezTo>
                <a:cubicBezTo>
                  <a:pt x="1339079" y="906499"/>
                  <a:pt x="1323228" y="930071"/>
                  <a:pt x="1298319" y="935393"/>
                </a:cubicBezTo>
                <a:cubicBezTo>
                  <a:pt x="1283977" y="937675"/>
                  <a:pt x="1271145" y="934443"/>
                  <a:pt x="1261238" y="927409"/>
                </a:cubicBezTo>
                <a:lnTo>
                  <a:pt x="1246676" y="904449"/>
                </a:lnTo>
                <a:lnTo>
                  <a:pt x="1199312" y="887252"/>
                </a:lnTo>
                <a:cubicBezTo>
                  <a:pt x="1148556" y="868823"/>
                  <a:pt x="1113552" y="856113"/>
                  <a:pt x="1089411" y="847348"/>
                </a:cubicBezTo>
                <a:lnTo>
                  <a:pt x="1084235" y="845469"/>
                </a:lnTo>
                <a:lnTo>
                  <a:pt x="1067216" y="888932"/>
                </a:lnTo>
                <a:lnTo>
                  <a:pt x="1032906" y="937407"/>
                </a:lnTo>
                <a:lnTo>
                  <a:pt x="1049064" y="956203"/>
                </a:lnTo>
                <a:cubicBezTo>
                  <a:pt x="1099676" y="1015076"/>
                  <a:pt x="1124982" y="1044513"/>
                  <a:pt x="1137635" y="1059232"/>
                </a:cubicBezTo>
                <a:lnTo>
                  <a:pt x="1139010" y="1060831"/>
                </a:lnTo>
                <a:lnTo>
                  <a:pt x="1146604" y="1060183"/>
                </a:lnTo>
                <a:cubicBezTo>
                  <a:pt x="1165082" y="1062487"/>
                  <a:pt x="1180666" y="1076022"/>
                  <a:pt x="1184669" y="1095606"/>
                </a:cubicBezTo>
                <a:cubicBezTo>
                  <a:pt x="1192294" y="1120949"/>
                  <a:pt x="1177044" y="1147060"/>
                  <a:pt x="1151119" y="1154739"/>
                </a:cubicBezTo>
                <a:cubicBezTo>
                  <a:pt x="1125195" y="1160115"/>
                  <a:pt x="1099270" y="1144756"/>
                  <a:pt x="1091645" y="1118645"/>
                </a:cubicBezTo>
                <a:cubicBezTo>
                  <a:pt x="1090311" y="1112117"/>
                  <a:pt x="1090311" y="1105589"/>
                  <a:pt x="1091455" y="1099397"/>
                </a:cubicBezTo>
                <a:lnTo>
                  <a:pt x="1094341" y="1091942"/>
                </a:lnTo>
                <a:lnTo>
                  <a:pt x="1059412" y="1051485"/>
                </a:lnTo>
                <a:cubicBezTo>
                  <a:pt x="1044952" y="1034736"/>
                  <a:pt x="1032557" y="1020380"/>
                  <a:pt x="1021933" y="1008074"/>
                </a:cubicBezTo>
                <a:lnTo>
                  <a:pt x="998538" y="980977"/>
                </a:lnTo>
                <a:lnTo>
                  <a:pt x="930308" y="1040282"/>
                </a:lnTo>
                <a:lnTo>
                  <a:pt x="864854" y="1075940"/>
                </a:lnTo>
                <a:lnTo>
                  <a:pt x="866264" y="1082425"/>
                </a:lnTo>
                <a:cubicBezTo>
                  <a:pt x="872981" y="1113299"/>
                  <a:pt x="878019" y="1136454"/>
                  <a:pt x="881797" y="1153821"/>
                </a:cubicBezTo>
                <a:lnTo>
                  <a:pt x="885480" y="1170749"/>
                </a:lnTo>
                <a:lnTo>
                  <a:pt x="903688" y="1181463"/>
                </a:lnTo>
                <a:cubicBezTo>
                  <a:pt x="916226" y="1192300"/>
                  <a:pt x="924584" y="1207566"/>
                  <a:pt x="925724" y="1225282"/>
                </a:cubicBezTo>
                <a:cubicBezTo>
                  <a:pt x="928763" y="1263729"/>
                  <a:pt x="900649" y="1293884"/>
                  <a:pt x="864176" y="1296899"/>
                </a:cubicBezTo>
                <a:cubicBezTo>
                  <a:pt x="828464" y="1296899"/>
                  <a:pt x="797310" y="1271268"/>
                  <a:pt x="795031" y="1235836"/>
                </a:cubicBezTo>
                <a:cubicBezTo>
                  <a:pt x="793891" y="1216612"/>
                  <a:pt x="800350" y="1199273"/>
                  <a:pt x="811557" y="1186457"/>
                </a:cubicBezTo>
                <a:lnTo>
                  <a:pt x="820221" y="1179748"/>
                </a:lnTo>
                <a:lnTo>
                  <a:pt x="808175" y="1124891"/>
                </a:lnTo>
                <a:lnTo>
                  <a:pt x="802084" y="1097148"/>
                </a:lnTo>
                <a:lnTo>
                  <a:pt x="777747" y="1104733"/>
                </a:lnTo>
                <a:cubicBezTo>
                  <a:pt x="750004" y="1110433"/>
                  <a:pt x="721298" y="1113424"/>
                  <a:pt x="691919" y="1113424"/>
                </a:cubicBezTo>
                <a:cubicBezTo>
                  <a:pt x="654840" y="1113424"/>
                  <a:pt x="618943" y="1108750"/>
                  <a:pt x="584763" y="1099954"/>
                </a:cubicBezTo>
                <a:lnTo>
                  <a:pt x="571536" y="1094737"/>
                </a:lnTo>
                <a:lnTo>
                  <a:pt x="561904" y="1119512"/>
                </a:lnTo>
                <a:cubicBezTo>
                  <a:pt x="540823" y="1173733"/>
                  <a:pt x="527647" y="1207621"/>
                  <a:pt x="519412" y="1228801"/>
                </a:cubicBezTo>
                <a:lnTo>
                  <a:pt x="516192" y="1237085"/>
                </a:lnTo>
                <a:lnTo>
                  <a:pt x="524755" y="1249433"/>
                </a:lnTo>
                <a:cubicBezTo>
                  <a:pt x="527155" y="1255047"/>
                  <a:pt x="528450" y="1261237"/>
                  <a:pt x="528450" y="1267763"/>
                </a:cubicBezTo>
                <a:cubicBezTo>
                  <a:pt x="528450" y="1296171"/>
                  <a:pt x="507720" y="1316900"/>
                  <a:pt x="478544" y="1316900"/>
                </a:cubicBezTo>
                <a:cubicBezTo>
                  <a:pt x="453207" y="1316900"/>
                  <a:pt x="432477" y="1296171"/>
                  <a:pt x="432477" y="1267763"/>
                </a:cubicBezTo>
                <a:cubicBezTo>
                  <a:pt x="432477" y="1254711"/>
                  <a:pt x="437660" y="1243002"/>
                  <a:pt x="446009" y="1234557"/>
                </a:cubicBezTo>
                <a:lnTo>
                  <a:pt x="464321" y="1226887"/>
                </a:lnTo>
                <a:lnTo>
                  <a:pt x="479003" y="1189184"/>
                </a:lnTo>
                <a:cubicBezTo>
                  <a:pt x="498213" y="1139852"/>
                  <a:pt x="511461" y="1105829"/>
                  <a:pt x="520598" y="1082365"/>
                </a:cubicBezTo>
                <a:lnTo>
                  <a:pt x="523204" y="1075672"/>
                </a:lnTo>
                <a:lnTo>
                  <a:pt x="487909" y="1061749"/>
                </a:lnTo>
                <a:cubicBezTo>
                  <a:pt x="427488" y="1028769"/>
                  <a:pt x="376081" y="981504"/>
                  <a:pt x="337977" y="924365"/>
                </a:cubicBezTo>
                <a:lnTo>
                  <a:pt x="331054" y="911424"/>
                </a:lnTo>
                <a:lnTo>
                  <a:pt x="268531" y="947225"/>
                </a:lnTo>
                <a:cubicBezTo>
                  <a:pt x="217795" y="976277"/>
                  <a:pt x="186085" y="994434"/>
                  <a:pt x="166266" y="1005783"/>
                </a:cubicBezTo>
                <a:lnTo>
                  <a:pt x="157867" y="1010592"/>
                </a:lnTo>
                <a:lnTo>
                  <a:pt x="154520" y="1027216"/>
                </a:lnTo>
                <a:cubicBezTo>
                  <a:pt x="147466" y="1044168"/>
                  <a:pt x="130911" y="1056726"/>
                  <a:pt x="111333" y="1056726"/>
                </a:cubicBezTo>
                <a:cubicBezTo>
                  <a:pt x="82926" y="1056726"/>
                  <a:pt x="62196" y="1034402"/>
                  <a:pt x="62196" y="1009101"/>
                </a:cubicBezTo>
                <a:cubicBezTo>
                  <a:pt x="62196" y="983800"/>
                  <a:pt x="82926" y="960731"/>
                  <a:pt x="111333" y="960731"/>
                </a:cubicBezTo>
                <a:cubicBezTo>
                  <a:pt x="117859" y="960731"/>
                  <a:pt x="124049" y="962173"/>
                  <a:pt x="129664" y="964731"/>
                </a:cubicBezTo>
                <a:lnTo>
                  <a:pt x="132073" y="966463"/>
                </a:lnTo>
                <a:lnTo>
                  <a:pt x="159045" y="950415"/>
                </a:lnTo>
                <a:cubicBezTo>
                  <a:pt x="265865" y="886857"/>
                  <a:pt x="295332" y="869323"/>
                  <a:pt x="303461" y="864486"/>
                </a:cubicBezTo>
                <a:lnTo>
                  <a:pt x="305345" y="863366"/>
                </a:lnTo>
                <a:lnTo>
                  <a:pt x="298912" y="851341"/>
                </a:lnTo>
                <a:cubicBezTo>
                  <a:pt x="288202" y="825608"/>
                  <a:pt x="279894" y="798577"/>
                  <a:pt x="274265" y="770531"/>
                </a:cubicBezTo>
                <a:lnTo>
                  <a:pt x="267050" y="697470"/>
                </a:lnTo>
                <a:lnTo>
                  <a:pt x="226677" y="699638"/>
                </a:lnTo>
                <a:cubicBezTo>
                  <a:pt x="179173" y="702188"/>
                  <a:pt x="149483" y="703781"/>
                  <a:pt x="130927" y="704777"/>
                </a:cubicBezTo>
                <a:lnTo>
                  <a:pt x="120199" y="705353"/>
                </a:lnTo>
                <a:lnTo>
                  <a:pt x="117724" y="710857"/>
                </a:lnTo>
                <a:cubicBezTo>
                  <a:pt x="102651" y="731205"/>
                  <a:pt x="75556" y="741256"/>
                  <a:pt x="48886" y="735594"/>
                </a:cubicBezTo>
                <a:cubicBezTo>
                  <a:pt x="13326" y="728044"/>
                  <a:pt x="-7858" y="692561"/>
                  <a:pt x="2734" y="657079"/>
                </a:cubicBezTo>
                <a:cubicBezTo>
                  <a:pt x="10300" y="620841"/>
                  <a:pt x="46616" y="600457"/>
                  <a:pt x="82176" y="608007"/>
                </a:cubicBezTo>
                <a:cubicBezTo>
                  <a:pt x="90498" y="610649"/>
                  <a:pt x="98159" y="614848"/>
                  <a:pt x="104814" y="620180"/>
                </a:cubicBezTo>
                <a:lnTo>
                  <a:pt x="120165" y="637711"/>
                </a:lnTo>
                <a:lnTo>
                  <a:pt x="196344" y="633826"/>
                </a:lnTo>
                <a:cubicBezTo>
                  <a:pt x="225154" y="632357"/>
                  <a:pt x="249847" y="631098"/>
                  <a:pt x="271013" y="630018"/>
                </a:cubicBezTo>
                <a:lnTo>
                  <a:pt x="272386" y="629949"/>
                </a:lnTo>
                <a:lnTo>
                  <a:pt x="278985" y="577097"/>
                </a:lnTo>
                <a:cubicBezTo>
                  <a:pt x="287674" y="543033"/>
                  <a:pt x="300439" y="510603"/>
                  <a:pt x="316745" y="480370"/>
                </a:cubicBezTo>
                <a:lnTo>
                  <a:pt x="324503" y="469385"/>
                </a:lnTo>
                <a:lnTo>
                  <a:pt x="281729" y="430654"/>
                </a:lnTo>
                <a:cubicBezTo>
                  <a:pt x="224120" y="378490"/>
                  <a:pt x="195316" y="352409"/>
                  <a:pt x="180914" y="339368"/>
                </a:cubicBezTo>
                <a:lnTo>
                  <a:pt x="178425" y="337114"/>
                </a:lnTo>
                <a:lnTo>
                  <a:pt x="165740" y="339490"/>
                </a:lnTo>
                <a:cubicBezTo>
                  <a:pt x="139635" y="339490"/>
                  <a:pt x="118905" y="318760"/>
                  <a:pt x="118905" y="290352"/>
                </a:cubicBezTo>
                <a:cubicBezTo>
                  <a:pt x="118905" y="264247"/>
                  <a:pt x="139635" y="243517"/>
                  <a:pt x="165740" y="243517"/>
                </a:cubicBezTo>
                <a:cubicBezTo>
                  <a:pt x="194148" y="243517"/>
                  <a:pt x="214878" y="264247"/>
                  <a:pt x="214878" y="290352"/>
                </a:cubicBezTo>
                <a:lnTo>
                  <a:pt x="213433" y="298065"/>
                </a:lnTo>
                <a:lnTo>
                  <a:pt x="258890" y="339425"/>
                </a:lnTo>
                <a:cubicBezTo>
                  <a:pt x="308268" y="384354"/>
                  <a:pt x="336484" y="410027"/>
                  <a:pt x="352608" y="424697"/>
                </a:cubicBezTo>
                <a:lnTo>
                  <a:pt x="354712" y="426611"/>
                </a:lnTo>
                <a:lnTo>
                  <a:pt x="375747" y="396827"/>
                </a:lnTo>
                <a:cubicBezTo>
                  <a:pt x="398597" y="371551"/>
                  <a:pt x="424451" y="349036"/>
                  <a:pt x="452772" y="329844"/>
                </a:cubicBezTo>
                <a:lnTo>
                  <a:pt x="460234" y="325786"/>
                </a:lnTo>
                <a:lnTo>
                  <a:pt x="447844" y="304115"/>
                </a:lnTo>
                <a:cubicBezTo>
                  <a:pt x="438655" y="288042"/>
                  <a:pt x="431763" y="275988"/>
                  <a:pt x="426594" y="266947"/>
                </a:cubicBezTo>
                <a:lnTo>
                  <a:pt x="422672" y="260087"/>
                </a:lnTo>
                <a:lnTo>
                  <a:pt x="406018" y="258856"/>
                </a:lnTo>
                <a:cubicBezTo>
                  <a:pt x="372800" y="249020"/>
                  <a:pt x="352416" y="212704"/>
                  <a:pt x="359966" y="179414"/>
                </a:cubicBezTo>
                <a:cubicBezTo>
                  <a:pt x="369780" y="143854"/>
                  <a:pt x="406018" y="123426"/>
                  <a:pt x="441502" y="130992"/>
                </a:cubicBezTo>
                <a:cubicBezTo>
                  <a:pt x="474720" y="141584"/>
                  <a:pt x="495104" y="177144"/>
                  <a:pt x="487554" y="212704"/>
                </a:cubicBezTo>
                <a:lnTo>
                  <a:pt x="480252" y="226308"/>
                </a:lnTo>
                <a:lnTo>
                  <a:pt x="519123" y="293760"/>
                </a:lnTo>
                <a:lnTo>
                  <a:pt x="525208" y="290451"/>
                </a:lnTo>
                <a:cubicBezTo>
                  <a:pt x="550750" y="279638"/>
                  <a:pt x="577596" y="271241"/>
                  <a:pt x="605473" y="265547"/>
                </a:cubicBezTo>
                <a:lnTo>
                  <a:pt x="674860" y="258575"/>
                </a:lnTo>
                <a:lnTo>
                  <a:pt x="671607" y="217133"/>
                </a:lnTo>
                <a:cubicBezTo>
                  <a:pt x="666998" y="158404"/>
                  <a:pt x="664117" y="121699"/>
                  <a:pt x="662317" y="98758"/>
                </a:cubicBezTo>
                <a:lnTo>
                  <a:pt x="661558" y="89090"/>
                </a:lnTo>
                <a:lnTo>
                  <a:pt x="649882" y="80808"/>
                </a:lnTo>
                <a:cubicBezTo>
                  <a:pt x="641149" y="71595"/>
                  <a:pt x="635966" y="59118"/>
                  <a:pt x="635966" y="46066"/>
                </a:cubicBezTo>
                <a:cubicBezTo>
                  <a:pt x="635966" y="20730"/>
                  <a:pt x="656696" y="0"/>
                  <a:pt x="685103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CCD2F59-5B75-0B43-8C74-220317C890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182436" y="12058274"/>
            <a:ext cx="997920" cy="983339"/>
          </a:xfrm>
          <a:custGeom>
            <a:avLst/>
            <a:gdLst>
              <a:gd name="connsiteX0" fmla="*/ 685103 w 1336427"/>
              <a:gd name="connsiteY0" fmla="*/ 0 h 1316900"/>
              <a:gd name="connsiteX1" fmla="*/ 731937 w 1336427"/>
              <a:gd name="connsiteY1" fmla="*/ 46066 h 1316900"/>
              <a:gd name="connsiteX2" fmla="*/ 718309 w 1336427"/>
              <a:gd name="connsiteY2" fmla="*/ 80808 h 1316900"/>
              <a:gd name="connsiteX3" fmla="*/ 715318 w 1336427"/>
              <a:gd name="connsiteY3" fmla="*/ 83028 h 1316900"/>
              <a:gd name="connsiteX4" fmla="*/ 718892 w 1336427"/>
              <a:gd name="connsiteY4" fmla="*/ 134407 h 1316900"/>
              <a:gd name="connsiteX5" fmla="*/ 727640 w 1336427"/>
              <a:gd name="connsiteY5" fmla="*/ 260141 h 1316900"/>
              <a:gd name="connsiteX6" fmla="*/ 727664 w 1336427"/>
              <a:gd name="connsiteY6" fmla="*/ 260478 h 1316900"/>
              <a:gd name="connsiteX7" fmla="*/ 777747 w 1336427"/>
              <a:gd name="connsiteY7" fmla="*/ 265547 h 1316900"/>
              <a:gd name="connsiteX8" fmla="*/ 857791 w 1336427"/>
              <a:gd name="connsiteY8" fmla="*/ 290451 h 1316900"/>
              <a:gd name="connsiteX9" fmla="*/ 859831 w 1336427"/>
              <a:gd name="connsiteY9" fmla="*/ 291558 h 1316900"/>
              <a:gd name="connsiteX10" fmla="*/ 861472 w 1336427"/>
              <a:gd name="connsiteY10" fmla="*/ 285162 h 1316900"/>
              <a:gd name="connsiteX11" fmla="*/ 885238 w 1336427"/>
              <a:gd name="connsiteY11" fmla="*/ 192539 h 1316900"/>
              <a:gd name="connsiteX12" fmla="*/ 886297 w 1336427"/>
              <a:gd name="connsiteY12" fmla="*/ 188412 h 1316900"/>
              <a:gd name="connsiteX13" fmla="*/ 884368 w 1336427"/>
              <a:gd name="connsiteY13" fmla="*/ 185400 h 1316900"/>
              <a:gd name="connsiteX14" fmla="*/ 879484 w 1336427"/>
              <a:gd name="connsiteY14" fmla="*/ 160294 h 1316900"/>
              <a:gd name="connsiteX15" fmla="*/ 943039 w 1336427"/>
              <a:gd name="connsiteY15" fmla="*/ 96739 h 1316900"/>
              <a:gd name="connsiteX16" fmla="*/ 1008836 w 1336427"/>
              <a:gd name="connsiteY16" fmla="*/ 160294 h 1316900"/>
              <a:gd name="connsiteX17" fmla="*/ 969091 w 1336427"/>
              <a:gd name="connsiteY17" fmla="*/ 220752 h 1316900"/>
              <a:gd name="connsiteX18" fmla="*/ 947275 w 1336427"/>
              <a:gd name="connsiteY18" fmla="*/ 225223 h 1316900"/>
              <a:gd name="connsiteX19" fmla="*/ 934485 w 1336427"/>
              <a:gd name="connsiteY19" fmla="*/ 273587 h 1316900"/>
              <a:gd name="connsiteX20" fmla="*/ 920953 w 1336427"/>
              <a:gd name="connsiteY20" fmla="*/ 324762 h 1316900"/>
              <a:gd name="connsiteX21" fmla="*/ 930308 w 1336427"/>
              <a:gd name="connsiteY21" fmla="*/ 329844 h 1316900"/>
              <a:gd name="connsiteX22" fmla="*/ 1007710 w 1336427"/>
              <a:gd name="connsiteY22" fmla="*/ 396827 h 1316900"/>
              <a:gd name="connsiteX23" fmla="*/ 1023765 w 1336427"/>
              <a:gd name="connsiteY23" fmla="*/ 419367 h 1316900"/>
              <a:gd name="connsiteX24" fmla="*/ 1073085 w 1336427"/>
              <a:gd name="connsiteY24" fmla="*/ 361601 h 1316900"/>
              <a:gd name="connsiteX25" fmla="*/ 1148749 w 1336427"/>
              <a:gd name="connsiteY25" fmla="*/ 272981 h 1316900"/>
              <a:gd name="connsiteX26" fmla="*/ 1151558 w 1336427"/>
              <a:gd name="connsiteY26" fmla="*/ 269691 h 1316900"/>
              <a:gd name="connsiteX27" fmla="*/ 1151380 w 1336427"/>
              <a:gd name="connsiteY27" fmla="*/ 269222 h 1316900"/>
              <a:gd name="connsiteX28" fmla="*/ 1151677 w 1336427"/>
              <a:gd name="connsiteY28" fmla="*/ 250165 h 1316900"/>
              <a:gd name="connsiteX29" fmla="*/ 1205664 w 1336427"/>
              <a:gd name="connsiteY29" fmla="*/ 211386 h 1316900"/>
              <a:gd name="connsiteX30" fmla="*/ 1244444 w 1336427"/>
              <a:gd name="connsiteY30" fmla="*/ 268414 h 1316900"/>
              <a:gd name="connsiteX31" fmla="*/ 1224484 w 1336427"/>
              <a:gd name="connsiteY31" fmla="*/ 297974 h 1316900"/>
              <a:gd name="connsiteX32" fmla="*/ 1189713 w 1336427"/>
              <a:gd name="connsiteY32" fmla="*/ 305909 h 1316900"/>
              <a:gd name="connsiteX33" fmla="*/ 1162161 w 1336427"/>
              <a:gd name="connsiteY33" fmla="*/ 338179 h 1316900"/>
              <a:gd name="connsiteX34" fmla="*/ 1062058 w 1336427"/>
              <a:gd name="connsiteY34" fmla="*/ 455423 h 1316900"/>
              <a:gd name="connsiteX35" fmla="*/ 1052623 w 1336427"/>
              <a:gd name="connsiteY35" fmla="*/ 459882 h 1316900"/>
              <a:gd name="connsiteX36" fmla="*/ 1067216 w 1336427"/>
              <a:gd name="connsiteY36" fmla="*/ 480370 h 1316900"/>
              <a:gd name="connsiteX37" fmla="*/ 1105419 w 1336427"/>
              <a:gd name="connsiteY37" fmla="*/ 577097 h 1316900"/>
              <a:gd name="connsiteX38" fmla="*/ 1108755 w 1336427"/>
              <a:gd name="connsiteY38" fmla="*/ 603436 h 1316900"/>
              <a:gd name="connsiteX39" fmla="*/ 1128009 w 1336427"/>
              <a:gd name="connsiteY39" fmla="*/ 600660 h 1316900"/>
              <a:gd name="connsiteX40" fmla="*/ 1170203 w 1336427"/>
              <a:gd name="connsiteY40" fmla="*/ 594577 h 1316900"/>
              <a:gd name="connsiteX41" fmla="*/ 1171046 w 1336427"/>
              <a:gd name="connsiteY41" fmla="*/ 594455 h 1316900"/>
              <a:gd name="connsiteX42" fmla="*/ 1174985 w 1336427"/>
              <a:gd name="connsiteY42" fmla="*/ 583278 h 1316900"/>
              <a:gd name="connsiteX43" fmla="*/ 1213299 w 1336427"/>
              <a:gd name="connsiteY43" fmla="*/ 554338 h 1316900"/>
              <a:gd name="connsiteX44" fmla="*/ 1294836 w 1336427"/>
              <a:gd name="connsiteY44" fmla="*/ 600491 h 1316900"/>
              <a:gd name="connsiteX45" fmla="*/ 1248783 w 1336427"/>
              <a:gd name="connsiteY45" fmla="*/ 679933 h 1316900"/>
              <a:gd name="connsiteX46" fmla="*/ 1198672 w 1336427"/>
              <a:gd name="connsiteY46" fmla="*/ 673880 h 1316900"/>
              <a:gd name="connsiteX47" fmla="*/ 1180662 w 1336427"/>
              <a:gd name="connsiteY47" fmla="*/ 658412 h 1316900"/>
              <a:gd name="connsiteX48" fmla="*/ 1116958 w 1336427"/>
              <a:gd name="connsiteY48" fmla="*/ 668216 h 1316900"/>
              <a:gd name="connsiteX49" fmla="*/ 1118910 w 1336427"/>
              <a:gd name="connsiteY49" fmla="*/ 683629 h 1316900"/>
              <a:gd name="connsiteX50" fmla="*/ 1105419 w 1336427"/>
              <a:gd name="connsiteY50" fmla="*/ 791371 h 1316900"/>
              <a:gd name="connsiteX51" fmla="*/ 1103307 w 1336427"/>
              <a:gd name="connsiteY51" fmla="*/ 796765 h 1316900"/>
              <a:gd name="connsiteX52" fmla="*/ 1125662 w 1336427"/>
              <a:gd name="connsiteY52" fmla="*/ 804572 h 1316900"/>
              <a:gd name="connsiteX53" fmla="*/ 1254467 w 1336427"/>
              <a:gd name="connsiteY53" fmla="*/ 849558 h 1316900"/>
              <a:gd name="connsiteX54" fmla="*/ 1259488 w 1336427"/>
              <a:gd name="connsiteY54" fmla="*/ 851311 h 1316900"/>
              <a:gd name="connsiteX55" fmla="*/ 1262618 w 1336427"/>
              <a:gd name="connsiteY55" fmla="*/ 848388 h 1316900"/>
              <a:gd name="connsiteX56" fmla="*/ 1280203 w 1336427"/>
              <a:gd name="connsiteY56" fmla="*/ 842626 h 1316900"/>
              <a:gd name="connsiteX57" fmla="*/ 1336060 w 1336427"/>
              <a:gd name="connsiteY57" fmla="*/ 881406 h 1316900"/>
              <a:gd name="connsiteX58" fmla="*/ 1298319 w 1336427"/>
              <a:gd name="connsiteY58" fmla="*/ 935393 h 1316900"/>
              <a:gd name="connsiteX59" fmla="*/ 1261238 w 1336427"/>
              <a:gd name="connsiteY59" fmla="*/ 927409 h 1316900"/>
              <a:gd name="connsiteX60" fmla="*/ 1246676 w 1336427"/>
              <a:gd name="connsiteY60" fmla="*/ 904449 h 1316900"/>
              <a:gd name="connsiteX61" fmla="*/ 1199312 w 1336427"/>
              <a:gd name="connsiteY61" fmla="*/ 887252 h 1316900"/>
              <a:gd name="connsiteX62" fmla="*/ 1089411 w 1336427"/>
              <a:gd name="connsiteY62" fmla="*/ 847348 h 1316900"/>
              <a:gd name="connsiteX63" fmla="*/ 1084235 w 1336427"/>
              <a:gd name="connsiteY63" fmla="*/ 845469 h 1316900"/>
              <a:gd name="connsiteX64" fmla="*/ 1067216 w 1336427"/>
              <a:gd name="connsiteY64" fmla="*/ 888932 h 1316900"/>
              <a:gd name="connsiteX65" fmla="*/ 1032906 w 1336427"/>
              <a:gd name="connsiteY65" fmla="*/ 937407 h 1316900"/>
              <a:gd name="connsiteX66" fmla="*/ 1049064 w 1336427"/>
              <a:gd name="connsiteY66" fmla="*/ 956203 h 1316900"/>
              <a:gd name="connsiteX67" fmla="*/ 1137635 w 1336427"/>
              <a:gd name="connsiteY67" fmla="*/ 1059232 h 1316900"/>
              <a:gd name="connsiteX68" fmla="*/ 1139010 w 1336427"/>
              <a:gd name="connsiteY68" fmla="*/ 1060831 h 1316900"/>
              <a:gd name="connsiteX69" fmla="*/ 1146604 w 1336427"/>
              <a:gd name="connsiteY69" fmla="*/ 1060183 h 1316900"/>
              <a:gd name="connsiteX70" fmla="*/ 1184669 w 1336427"/>
              <a:gd name="connsiteY70" fmla="*/ 1095606 h 1316900"/>
              <a:gd name="connsiteX71" fmla="*/ 1151119 w 1336427"/>
              <a:gd name="connsiteY71" fmla="*/ 1154739 h 1316900"/>
              <a:gd name="connsiteX72" fmla="*/ 1091645 w 1336427"/>
              <a:gd name="connsiteY72" fmla="*/ 1118645 h 1316900"/>
              <a:gd name="connsiteX73" fmla="*/ 1091455 w 1336427"/>
              <a:gd name="connsiteY73" fmla="*/ 1099397 h 1316900"/>
              <a:gd name="connsiteX74" fmla="*/ 1094341 w 1336427"/>
              <a:gd name="connsiteY74" fmla="*/ 1091942 h 1316900"/>
              <a:gd name="connsiteX75" fmla="*/ 1059412 w 1336427"/>
              <a:gd name="connsiteY75" fmla="*/ 1051485 h 1316900"/>
              <a:gd name="connsiteX76" fmla="*/ 1021933 w 1336427"/>
              <a:gd name="connsiteY76" fmla="*/ 1008074 h 1316900"/>
              <a:gd name="connsiteX77" fmla="*/ 998538 w 1336427"/>
              <a:gd name="connsiteY77" fmla="*/ 980977 h 1316900"/>
              <a:gd name="connsiteX78" fmla="*/ 930308 w 1336427"/>
              <a:gd name="connsiteY78" fmla="*/ 1040282 h 1316900"/>
              <a:gd name="connsiteX79" fmla="*/ 864854 w 1336427"/>
              <a:gd name="connsiteY79" fmla="*/ 1075940 h 1316900"/>
              <a:gd name="connsiteX80" fmla="*/ 866264 w 1336427"/>
              <a:gd name="connsiteY80" fmla="*/ 1082425 h 1316900"/>
              <a:gd name="connsiteX81" fmla="*/ 881797 w 1336427"/>
              <a:gd name="connsiteY81" fmla="*/ 1153821 h 1316900"/>
              <a:gd name="connsiteX82" fmla="*/ 885480 w 1336427"/>
              <a:gd name="connsiteY82" fmla="*/ 1170749 h 1316900"/>
              <a:gd name="connsiteX83" fmla="*/ 903688 w 1336427"/>
              <a:gd name="connsiteY83" fmla="*/ 1181463 h 1316900"/>
              <a:gd name="connsiteX84" fmla="*/ 925724 w 1336427"/>
              <a:gd name="connsiteY84" fmla="*/ 1225282 h 1316900"/>
              <a:gd name="connsiteX85" fmla="*/ 864176 w 1336427"/>
              <a:gd name="connsiteY85" fmla="*/ 1296899 h 1316900"/>
              <a:gd name="connsiteX86" fmla="*/ 795031 w 1336427"/>
              <a:gd name="connsiteY86" fmla="*/ 1235836 h 1316900"/>
              <a:gd name="connsiteX87" fmla="*/ 811557 w 1336427"/>
              <a:gd name="connsiteY87" fmla="*/ 1186457 h 1316900"/>
              <a:gd name="connsiteX88" fmla="*/ 820221 w 1336427"/>
              <a:gd name="connsiteY88" fmla="*/ 1179748 h 1316900"/>
              <a:gd name="connsiteX89" fmla="*/ 808175 w 1336427"/>
              <a:gd name="connsiteY89" fmla="*/ 1124891 h 1316900"/>
              <a:gd name="connsiteX90" fmla="*/ 802084 w 1336427"/>
              <a:gd name="connsiteY90" fmla="*/ 1097148 h 1316900"/>
              <a:gd name="connsiteX91" fmla="*/ 777747 w 1336427"/>
              <a:gd name="connsiteY91" fmla="*/ 1104733 h 1316900"/>
              <a:gd name="connsiteX92" fmla="*/ 691919 w 1336427"/>
              <a:gd name="connsiteY92" fmla="*/ 1113424 h 1316900"/>
              <a:gd name="connsiteX93" fmla="*/ 584763 w 1336427"/>
              <a:gd name="connsiteY93" fmla="*/ 1099954 h 1316900"/>
              <a:gd name="connsiteX94" fmla="*/ 571536 w 1336427"/>
              <a:gd name="connsiteY94" fmla="*/ 1094737 h 1316900"/>
              <a:gd name="connsiteX95" fmla="*/ 561904 w 1336427"/>
              <a:gd name="connsiteY95" fmla="*/ 1119512 h 1316900"/>
              <a:gd name="connsiteX96" fmla="*/ 519412 w 1336427"/>
              <a:gd name="connsiteY96" fmla="*/ 1228801 h 1316900"/>
              <a:gd name="connsiteX97" fmla="*/ 516192 w 1336427"/>
              <a:gd name="connsiteY97" fmla="*/ 1237085 h 1316900"/>
              <a:gd name="connsiteX98" fmla="*/ 524755 w 1336427"/>
              <a:gd name="connsiteY98" fmla="*/ 1249433 h 1316900"/>
              <a:gd name="connsiteX99" fmla="*/ 528450 w 1336427"/>
              <a:gd name="connsiteY99" fmla="*/ 1267763 h 1316900"/>
              <a:gd name="connsiteX100" fmla="*/ 478544 w 1336427"/>
              <a:gd name="connsiteY100" fmla="*/ 1316900 h 1316900"/>
              <a:gd name="connsiteX101" fmla="*/ 432477 w 1336427"/>
              <a:gd name="connsiteY101" fmla="*/ 1267763 h 1316900"/>
              <a:gd name="connsiteX102" fmla="*/ 446009 w 1336427"/>
              <a:gd name="connsiteY102" fmla="*/ 1234557 h 1316900"/>
              <a:gd name="connsiteX103" fmla="*/ 464321 w 1336427"/>
              <a:gd name="connsiteY103" fmla="*/ 1226887 h 1316900"/>
              <a:gd name="connsiteX104" fmla="*/ 479003 w 1336427"/>
              <a:gd name="connsiteY104" fmla="*/ 1189184 h 1316900"/>
              <a:gd name="connsiteX105" fmla="*/ 520598 w 1336427"/>
              <a:gd name="connsiteY105" fmla="*/ 1082365 h 1316900"/>
              <a:gd name="connsiteX106" fmla="*/ 523204 w 1336427"/>
              <a:gd name="connsiteY106" fmla="*/ 1075672 h 1316900"/>
              <a:gd name="connsiteX107" fmla="*/ 487909 w 1336427"/>
              <a:gd name="connsiteY107" fmla="*/ 1061749 h 1316900"/>
              <a:gd name="connsiteX108" fmla="*/ 337977 w 1336427"/>
              <a:gd name="connsiteY108" fmla="*/ 924365 h 1316900"/>
              <a:gd name="connsiteX109" fmla="*/ 331054 w 1336427"/>
              <a:gd name="connsiteY109" fmla="*/ 911424 h 1316900"/>
              <a:gd name="connsiteX110" fmla="*/ 268531 w 1336427"/>
              <a:gd name="connsiteY110" fmla="*/ 947225 h 1316900"/>
              <a:gd name="connsiteX111" fmla="*/ 166266 w 1336427"/>
              <a:gd name="connsiteY111" fmla="*/ 1005783 h 1316900"/>
              <a:gd name="connsiteX112" fmla="*/ 157867 w 1336427"/>
              <a:gd name="connsiteY112" fmla="*/ 1010592 h 1316900"/>
              <a:gd name="connsiteX113" fmla="*/ 154520 w 1336427"/>
              <a:gd name="connsiteY113" fmla="*/ 1027216 h 1316900"/>
              <a:gd name="connsiteX114" fmla="*/ 111333 w 1336427"/>
              <a:gd name="connsiteY114" fmla="*/ 1056726 h 1316900"/>
              <a:gd name="connsiteX115" fmla="*/ 62196 w 1336427"/>
              <a:gd name="connsiteY115" fmla="*/ 1009101 h 1316900"/>
              <a:gd name="connsiteX116" fmla="*/ 111333 w 1336427"/>
              <a:gd name="connsiteY116" fmla="*/ 960731 h 1316900"/>
              <a:gd name="connsiteX117" fmla="*/ 129664 w 1336427"/>
              <a:gd name="connsiteY117" fmla="*/ 964731 h 1316900"/>
              <a:gd name="connsiteX118" fmla="*/ 132073 w 1336427"/>
              <a:gd name="connsiteY118" fmla="*/ 966463 h 1316900"/>
              <a:gd name="connsiteX119" fmla="*/ 159045 w 1336427"/>
              <a:gd name="connsiteY119" fmla="*/ 950415 h 1316900"/>
              <a:gd name="connsiteX120" fmla="*/ 303461 w 1336427"/>
              <a:gd name="connsiteY120" fmla="*/ 864486 h 1316900"/>
              <a:gd name="connsiteX121" fmla="*/ 305345 w 1336427"/>
              <a:gd name="connsiteY121" fmla="*/ 863366 h 1316900"/>
              <a:gd name="connsiteX122" fmla="*/ 298912 w 1336427"/>
              <a:gd name="connsiteY122" fmla="*/ 851341 h 1316900"/>
              <a:gd name="connsiteX123" fmla="*/ 274265 w 1336427"/>
              <a:gd name="connsiteY123" fmla="*/ 770531 h 1316900"/>
              <a:gd name="connsiteX124" fmla="*/ 267050 w 1336427"/>
              <a:gd name="connsiteY124" fmla="*/ 697470 h 1316900"/>
              <a:gd name="connsiteX125" fmla="*/ 226677 w 1336427"/>
              <a:gd name="connsiteY125" fmla="*/ 699638 h 1316900"/>
              <a:gd name="connsiteX126" fmla="*/ 130927 w 1336427"/>
              <a:gd name="connsiteY126" fmla="*/ 704777 h 1316900"/>
              <a:gd name="connsiteX127" fmla="*/ 120199 w 1336427"/>
              <a:gd name="connsiteY127" fmla="*/ 705353 h 1316900"/>
              <a:gd name="connsiteX128" fmla="*/ 117724 w 1336427"/>
              <a:gd name="connsiteY128" fmla="*/ 710857 h 1316900"/>
              <a:gd name="connsiteX129" fmla="*/ 48886 w 1336427"/>
              <a:gd name="connsiteY129" fmla="*/ 735594 h 1316900"/>
              <a:gd name="connsiteX130" fmla="*/ 2734 w 1336427"/>
              <a:gd name="connsiteY130" fmla="*/ 657079 h 1316900"/>
              <a:gd name="connsiteX131" fmla="*/ 82176 w 1336427"/>
              <a:gd name="connsiteY131" fmla="*/ 608007 h 1316900"/>
              <a:gd name="connsiteX132" fmla="*/ 104814 w 1336427"/>
              <a:gd name="connsiteY132" fmla="*/ 620180 h 1316900"/>
              <a:gd name="connsiteX133" fmla="*/ 120165 w 1336427"/>
              <a:gd name="connsiteY133" fmla="*/ 637711 h 1316900"/>
              <a:gd name="connsiteX134" fmla="*/ 196344 w 1336427"/>
              <a:gd name="connsiteY134" fmla="*/ 633826 h 1316900"/>
              <a:gd name="connsiteX135" fmla="*/ 271013 w 1336427"/>
              <a:gd name="connsiteY135" fmla="*/ 630018 h 1316900"/>
              <a:gd name="connsiteX136" fmla="*/ 272386 w 1336427"/>
              <a:gd name="connsiteY136" fmla="*/ 629949 h 1316900"/>
              <a:gd name="connsiteX137" fmla="*/ 278985 w 1336427"/>
              <a:gd name="connsiteY137" fmla="*/ 577097 h 1316900"/>
              <a:gd name="connsiteX138" fmla="*/ 316745 w 1336427"/>
              <a:gd name="connsiteY138" fmla="*/ 480370 h 1316900"/>
              <a:gd name="connsiteX139" fmla="*/ 324503 w 1336427"/>
              <a:gd name="connsiteY139" fmla="*/ 469385 h 1316900"/>
              <a:gd name="connsiteX140" fmla="*/ 281729 w 1336427"/>
              <a:gd name="connsiteY140" fmla="*/ 430654 h 1316900"/>
              <a:gd name="connsiteX141" fmla="*/ 180914 w 1336427"/>
              <a:gd name="connsiteY141" fmla="*/ 339368 h 1316900"/>
              <a:gd name="connsiteX142" fmla="*/ 178425 w 1336427"/>
              <a:gd name="connsiteY142" fmla="*/ 337114 h 1316900"/>
              <a:gd name="connsiteX143" fmla="*/ 165740 w 1336427"/>
              <a:gd name="connsiteY143" fmla="*/ 339490 h 1316900"/>
              <a:gd name="connsiteX144" fmla="*/ 118905 w 1336427"/>
              <a:gd name="connsiteY144" fmla="*/ 290352 h 1316900"/>
              <a:gd name="connsiteX145" fmla="*/ 165740 w 1336427"/>
              <a:gd name="connsiteY145" fmla="*/ 243517 h 1316900"/>
              <a:gd name="connsiteX146" fmla="*/ 214878 w 1336427"/>
              <a:gd name="connsiteY146" fmla="*/ 290352 h 1316900"/>
              <a:gd name="connsiteX147" fmla="*/ 213433 w 1336427"/>
              <a:gd name="connsiteY147" fmla="*/ 298065 h 1316900"/>
              <a:gd name="connsiteX148" fmla="*/ 258890 w 1336427"/>
              <a:gd name="connsiteY148" fmla="*/ 339425 h 1316900"/>
              <a:gd name="connsiteX149" fmla="*/ 352608 w 1336427"/>
              <a:gd name="connsiteY149" fmla="*/ 424697 h 1316900"/>
              <a:gd name="connsiteX150" fmla="*/ 354712 w 1336427"/>
              <a:gd name="connsiteY150" fmla="*/ 426611 h 1316900"/>
              <a:gd name="connsiteX151" fmla="*/ 375747 w 1336427"/>
              <a:gd name="connsiteY151" fmla="*/ 396827 h 1316900"/>
              <a:gd name="connsiteX152" fmla="*/ 452772 w 1336427"/>
              <a:gd name="connsiteY152" fmla="*/ 329844 h 1316900"/>
              <a:gd name="connsiteX153" fmla="*/ 460234 w 1336427"/>
              <a:gd name="connsiteY153" fmla="*/ 325786 h 1316900"/>
              <a:gd name="connsiteX154" fmla="*/ 447844 w 1336427"/>
              <a:gd name="connsiteY154" fmla="*/ 304115 h 1316900"/>
              <a:gd name="connsiteX155" fmla="*/ 426594 w 1336427"/>
              <a:gd name="connsiteY155" fmla="*/ 266947 h 1316900"/>
              <a:gd name="connsiteX156" fmla="*/ 422672 w 1336427"/>
              <a:gd name="connsiteY156" fmla="*/ 260087 h 1316900"/>
              <a:gd name="connsiteX157" fmla="*/ 406018 w 1336427"/>
              <a:gd name="connsiteY157" fmla="*/ 258856 h 1316900"/>
              <a:gd name="connsiteX158" fmla="*/ 359966 w 1336427"/>
              <a:gd name="connsiteY158" fmla="*/ 179414 h 1316900"/>
              <a:gd name="connsiteX159" fmla="*/ 441502 w 1336427"/>
              <a:gd name="connsiteY159" fmla="*/ 130992 h 1316900"/>
              <a:gd name="connsiteX160" fmla="*/ 487554 w 1336427"/>
              <a:gd name="connsiteY160" fmla="*/ 212704 h 1316900"/>
              <a:gd name="connsiteX161" fmla="*/ 480252 w 1336427"/>
              <a:gd name="connsiteY161" fmla="*/ 226308 h 1316900"/>
              <a:gd name="connsiteX162" fmla="*/ 519123 w 1336427"/>
              <a:gd name="connsiteY162" fmla="*/ 293760 h 1316900"/>
              <a:gd name="connsiteX163" fmla="*/ 525208 w 1336427"/>
              <a:gd name="connsiteY163" fmla="*/ 290451 h 1316900"/>
              <a:gd name="connsiteX164" fmla="*/ 605473 w 1336427"/>
              <a:gd name="connsiteY164" fmla="*/ 265547 h 1316900"/>
              <a:gd name="connsiteX165" fmla="*/ 674860 w 1336427"/>
              <a:gd name="connsiteY165" fmla="*/ 258575 h 1316900"/>
              <a:gd name="connsiteX166" fmla="*/ 671607 w 1336427"/>
              <a:gd name="connsiteY166" fmla="*/ 217133 h 1316900"/>
              <a:gd name="connsiteX167" fmla="*/ 662317 w 1336427"/>
              <a:gd name="connsiteY167" fmla="*/ 98758 h 1316900"/>
              <a:gd name="connsiteX168" fmla="*/ 661558 w 1336427"/>
              <a:gd name="connsiteY168" fmla="*/ 89090 h 1316900"/>
              <a:gd name="connsiteX169" fmla="*/ 649882 w 1336427"/>
              <a:gd name="connsiteY169" fmla="*/ 80808 h 1316900"/>
              <a:gd name="connsiteX170" fmla="*/ 635966 w 1336427"/>
              <a:gd name="connsiteY170" fmla="*/ 46066 h 1316900"/>
              <a:gd name="connsiteX171" fmla="*/ 685103 w 1336427"/>
              <a:gd name="connsiteY171" fmla="*/ 0 h 13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336427" h="1316900">
                <a:moveTo>
                  <a:pt x="685103" y="0"/>
                </a:moveTo>
                <a:cubicBezTo>
                  <a:pt x="711208" y="0"/>
                  <a:pt x="731937" y="20730"/>
                  <a:pt x="731937" y="46066"/>
                </a:cubicBezTo>
                <a:cubicBezTo>
                  <a:pt x="731937" y="59118"/>
                  <a:pt x="726755" y="71595"/>
                  <a:pt x="718309" y="80808"/>
                </a:cubicBezTo>
                <a:lnTo>
                  <a:pt x="715318" y="83028"/>
                </a:lnTo>
                <a:lnTo>
                  <a:pt x="718892" y="134407"/>
                </a:lnTo>
                <a:cubicBezTo>
                  <a:pt x="723502" y="200654"/>
                  <a:pt x="726135" y="238509"/>
                  <a:pt x="727640" y="260141"/>
                </a:cubicBezTo>
                <a:lnTo>
                  <a:pt x="727664" y="260478"/>
                </a:lnTo>
                <a:lnTo>
                  <a:pt x="777747" y="265547"/>
                </a:lnTo>
                <a:cubicBezTo>
                  <a:pt x="805489" y="271241"/>
                  <a:pt x="832268" y="279638"/>
                  <a:pt x="857791" y="290451"/>
                </a:cubicBezTo>
                <a:lnTo>
                  <a:pt x="859831" y="291558"/>
                </a:lnTo>
                <a:lnTo>
                  <a:pt x="861472" y="285162"/>
                </a:lnTo>
                <a:cubicBezTo>
                  <a:pt x="873263" y="239209"/>
                  <a:pt x="880632" y="210489"/>
                  <a:pt x="885238" y="192539"/>
                </a:cubicBezTo>
                <a:lnTo>
                  <a:pt x="886297" y="188412"/>
                </a:lnTo>
                <a:lnTo>
                  <a:pt x="884368" y="185400"/>
                </a:lnTo>
                <a:cubicBezTo>
                  <a:pt x="881213" y="177584"/>
                  <a:pt x="879484" y="169079"/>
                  <a:pt x="879484" y="160294"/>
                </a:cubicBezTo>
                <a:cubicBezTo>
                  <a:pt x="879484" y="124404"/>
                  <a:pt x="907149" y="96739"/>
                  <a:pt x="943039" y="96739"/>
                </a:cubicBezTo>
                <a:cubicBezTo>
                  <a:pt x="980424" y="96739"/>
                  <a:pt x="1008836" y="124404"/>
                  <a:pt x="1008836" y="160294"/>
                </a:cubicBezTo>
                <a:cubicBezTo>
                  <a:pt x="1008836" y="186650"/>
                  <a:pt x="992854" y="210483"/>
                  <a:pt x="969091" y="220752"/>
                </a:cubicBezTo>
                <a:lnTo>
                  <a:pt x="947275" y="225223"/>
                </a:lnTo>
                <a:lnTo>
                  <a:pt x="934485" y="273587"/>
                </a:lnTo>
                <a:lnTo>
                  <a:pt x="920953" y="324762"/>
                </a:lnTo>
                <a:lnTo>
                  <a:pt x="930308" y="329844"/>
                </a:lnTo>
                <a:cubicBezTo>
                  <a:pt x="958713" y="349036"/>
                  <a:pt x="984703" y="371551"/>
                  <a:pt x="1007710" y="396827"/>
                </a:cubicBezTo>
                <a:lnTo>
                  <a:pt x="1023765" y="419367"/>
                </a:lnTo>
                <a:lnTo>
                  <a:pt x="1073085" y="361601"/>
                </a:lnTo>
                <a:cubicBezTo>
                  <a:pt x="1110624" y="317635"/>
                  <a:pt x="1134085" y="290156"/>
                  <a:pt x="1148749" y="272981"/>
                </a:cubicBezTo>
                <a:lnTo>
                  <a:pt x="1151558" y="269691"/>
                </a:lnTo>
                <a:lnTo>
                  <a:pt x="1151380" y="269222"/>
                </a:lnTo>
                <a:cubicBezTo>
                  <a:pt x="1150299" y="263092"/>
                  <a:pt x="1150346" y="256629"/>
                  <a:pt x="1151677" y="250165"/>
                </a:cubicBezTo>
                <a:cubicBezTo>
                  <a:pt x="1153958" y="224313"/>
                  <a:pt x="1179811" y="206824"/>
                  <a:pt x="1205664" y="211386"/>
                </a:cubicBezTo>
                <a:cubicBezTo>
                  <a:pt x="1231518" y="216709"/>
                  <a:pt x="1249007" y="242562"/>
                  <a:pt x="1244444" y="268414"/>
                </a:cubicBezTo>
                <a:cubicBezTo>
                  <a:pt x="1241783" y="280961"/>
                  <a:pt x="1234559" y="291226"/>
                  <a:pt x="1224484" y="297974"/>
                </a:cubicBezTo>
                <a:lnTo>
                  <a:pt x="1189713" y="305909"/>
                </a:lnTo>
                <a:lnTo>
                  <a:pt x="1162161" y="338179"/>
                </a:lnTo>
                <a:cubicBezTo>
                  <a:pt x="1062058" y="455423"/>
                  <a:pt x="1062058" y="455423"/>
                  <a:pt x="1062058" y="455423"/>
                </a:cubicBezTo>
                <a:lnTo>
                  <a:pt x="1052623" y="459882"/>
                </a:lnTo>
                <a:lnTo>
                  <a:pt x="1067216" y="480370"/>
                </a:lnTo>
                <a:cubicBezTo>
                  <a:pt x="1083690" y="510603"/>
                  <a:pt x="1096614" y="543033"/>
                  <a:pt x="1105419" y="577097"/>
                </a:cubicBezTo>
                <a:lnTo>
                  <a:pt x="1108755" y="603436"/>
                </a:lnTo>
                <a:lnTo>
                  <a:pt x="1128009" y="600660"/>
                </a:lnTo>
                <a:cubicBezTo>
                  <a:pt x="1146255" y="598029"/>
                  <a:pt x="1159939" y="596056"/>
                  <a:pt x="1170203" y="594577"/>
                </a:cubicBezTo>
                <a:lnTo>
                  <a:pt x="1171046" y="594455"/>
                </a:lnTo>
                <a:lnTo>
                  <a:pt x="1174985" y="583278"/>
                </a:lnTo>
                <a:cubicBezTo>
                  <a:pt x="1183290" y="568903"/>
                  <a:pt x="1196690" y="558121"/>
                  <a:pt x="1213299" y="554338"/>
                </a:cubicBezTo>
                <a:cubicBezTo>
                  <a:pt x="1248783" y="543746"/>
                  <a:pt x="1285021" y="564174"/>
                  <a:pt x="1294836" y="600491"/>
                </a:cubicBezTo>
                <a:cubicBezTo>
                  <a:pt x="1302385" y="633781"/>
                  <a:pt x="1282001" y="669340"/>
                  <a:pt x="1248783" y="679933"/>
                </a:cubicBezTo>
                <a:cubicBezTo>
                  <a:pt x="1231041" y="684851"/>
                  <a:pt x="1213299" y="682203"/>
                  <a:pt x="1198672" y="673880"/>
                </a:cubicBezTo>
                <a:lnTo>
                  <a:pt x="1180662" y="658412"/>
                </a:lnTo>
                <a:lnTo>
                  <a:pt x="1116958" y="668216"/>
                </a:lnTo>
                <a:lnTo>
                  <a:pt x="1118910" y="683629"/>
                </a:lnTo>
                <a:cubicBezTo>
                  <a:pt x="1118910" y="720872"/>
                  <a:pt x="1114224" y="756970"/>
                  <a:pt x="1105419" y="791371"/>
                </a:cubicBezTo>
                <a:lnTo>
                  <a:pt x="1103307" y="796765"/>
                </a:lnTo>
                <a:lnTo>
                  <a:pt x="1125662" y="804572"/>
                </a:lnTo>
                <a:cubicBezTo>
                  <a:pt x="1199265" y="830278"/>
                  <a:pt x="1236066" y="843131"/>
                  <a:pt x="1254467" y="849558"/>
                </a:cubicBezTo>
                <a:lnTo>
                  <a:pt x="1259488" y="851311"/>
                </a:lnTo>
                <a:lnTo>
                  <a:pt x="1262618" y="848388"/>
                </a:lnTo>
                <a:cubicBezTo>
                  <a:pt x="1267843" y="845240"/>
                  <a:pt x="1273787" y="843196"/>
                  <a:pt x="1280203" y="842626"/>
                </a:cubicBezTo>
                <a:cubicBezTo>
                  <a:pt x="1305867" y="837303"/>
                  <a:pt x="1331531" y="852511"/>
                  <a:pt x="1336060" y="881406"/>
                </a:cubicBezTo>
                <a:cubicBezTo>
                  <a:pt x="1339079" y="906499"/>
                  <a:pt x="1323228" y="930071"/>
                  <a:pt x="1298319" y="935393"/>
                </a:cubicBezTo>
                <a:cubicBezTo>
                  <a:pt x="1283977" y="937675"/>
                  <a:pt x="1271145" y="934443"/>
                  <a:pt x="1261238" y="927409"/>
                </a:cubicBezTo>
                <a:lnTo>
                  <a:pt x="1246676" y="904449"/>
                </a:lnTo>
                <a:lnTo>
                  <a:pt x="1199312" y="887252"/>
                </a:lnTo>
                <a:cubicBezTo>
                  <a:pt x="1148556" y="868823"/>
                  <a:pt x="1113552" y="856113"/>
                  <a:pt x="1089411" y="847348"/>
                </a:cubicBezTo>
                <a:lnTo>
                  <a:pt x="1084235" y="845469"/>
                </a:lnTo>
                <a:lnTo>
                  <a:pt x="1067216" y="888932"/>
                </a:lnTo>
                <a:lnTo>
                  <a:pt x="1032906" y="937407"/>
                </a:lnTo>
                <a:lnTo>
                  <a:pt x="1049064" y="956203"/>
                </a:lnTo>
                <a:cubicBezTo>
                  <a:pt x="1099676" y="1015076"/>
                  <a:pt x="1124982" y="1044513"/>
                  <a:pt x="1137635" y="1059232"/>
                </a:cubicBezTo>
                <a:lnTo>
                  <a:pt x="1139010" y="1060831"/>
                </a:lnTo>
                <a:lnTo>
                  <a:pt x="1146604" y="1060183"/>
                </a:lnTo>
                <a:cubicBezTo>
                  <a:pt x="1165082" y="1062487"/>
                  <a:pt x="1180666" y="1076022"/>
                  <a:pt x="1184669" y="1095606"/>
                </a:cubicBezTo>
                <a:cubicBezTo>
                  <a:pt x="1192294" y="1120949"/>
                  <a:pt x="1177044" y="1147060"/>
                  <a:pt x="1151119" y="1154739"/>
                </a:cubicBezTo>
                <a:cubicBezTo>
                  <a:pt x="1125195" y="1160115"/>
                  <a:pt x="1099270" y="1144756"/>
                  <a:pt x="1091645" y="1118645"/>
                </a:cubicBezTo>
                <a:cubicBezTo>
                  <a:pt x="1090311" y="1112117"/>
                  <a:pt x="1090311" y="1105589"/>
                  <a:pt x="1091455" y="1099397"/>
                </a:cubicBezTo>
                <a:lnTo>
                  <a:pt x="1094341" y="1091942"/>
                </a:lnTo>
                <a:lnTo>
                  <a:pt x="1059412" y="1051485"/>
                </a:lnTo>
                <a:cubicBezTo>
                  <a:pt x="1044952" y="1034736"/>
                  <a:pt x="1032557" y="1020380"/>
                  <a:pt x="1021933" y="1008074"/>
                </a:cubicBezTo>
                <a:lnTo>
                  <a:pt x="998538" y="980977"/>
                </a:lnTo>
                <a:lnTo>
                  <a:pt x="930308" y="1040282"/>
                </a:lnTo>
                <a:lnTo>
                  <a:pt x="864854" y="1075940"/>
                </a:lnTo>
                <a:lnTo>
                  <a:pt x="866264" y="1082425"/>
                </a:lnTo>
                <a:cubicBezTo>
                  <a:pt x="872981" y="1113299"/>
                  <a:pt x="878019" y="1136454"/>
                  <a:pt x="881797" y="1153821"/>
                </a:cubicBezTo>
                <a:lnTo>
                  <a:pt x="885480" y="1170749"/>
                </a:lnTo>
                <a:lnTo>
                  <a:pt x="903688" y="1181463"/>
                </a:lnTo>
                <a:cubicBezTo>
                  <a:pt x="916226" y="1192300"/>
                  <a:pt x="924584" y="1207566"/>
                  <a:pt x="925724" y="1225282"/>
                </a:cubicBezTo>
                <a:cubicBezTo>
                  <a:pt x="928763" y="1263729"/>
                  <a:pt x="900649" y="1293884"/>
                  <a:pt x="864176" y="1296899"/>
                </a:cubicBezTo>
                <a:cubicBezTo>
                  <a:pt x="828464" y="1296899"/>
                  <a:pt x="797310" y="1271268"/>
                  <a:pt x="795031" y="1235836"/>
                </a:cubicBezTo>
                <a:cubicBezTo>
                  <a:pt x="793891" y="1216612"/>
                  <a:pt x="800350" y="1199273"/>
                  <a:pt x="811557" y="1186457"/>
                </a:cubicBezTo>
                <a:lnTo>
                  <a:pt x="820221" y="1179748"/>
                </a:lnTo>
                <a:lnTo>
                  <a:pt x="808175" y="1124891"/>
                </a:lnTo>
                <a:lnTo>
                  <a:pt x="802084" y="1097148"/>
                </a:lnTo>
                <a:lnTo>
                  <a:pt x="777747" y="1104733"/>
                </a:lnTo>
                <a:cubicBezTo>
                  <a:pt x="750004" y="1110433"/>
                  <a:pt x="721298" y="1113424"/>
                  <a:pt x="691919" y="1113424"/>
                </a:cubicBezTo>
                <a:cubicBezTo>
                  <a:pt x="654840" y="1113424"/>
                  <a:pt x="618943" y="1108750"/>
                  <a:pt x="584763" y="1099954"/>
                </a:cubicBezTo>
                <a:lnTo>
                  <a:pt x="571536" y="1094737"/>
                </a:lnTo>
                <a:lnTo>
                  <a:pt x="561904" y="1119512"/>
                </a:lnTo>
                <a:cubicBezTo>
                  <a:pt x="540823" y="1173733"/>
                  <a:pt x="527647" y="1207621"/>
                  <a:pt x="519412" y="1228801"/>
                </a:cubicBezTo>
                <a:lnTo>
                  <a:pt x="516192" y="1237085"/>
                </a:lnTo>
                <a:lnTo>
                  <a:pt x="524755" y="1249433"/>
                </a:lnTo>
                <a:cubicBezTo>
                  <a:pt x="527155" y="1255047"/>
                  <a:pt x="528450" y="1261237"/>
                  <a:pt x="528450" y="1267763"/>
                </a:cubicBezTo>
                <a:cubicBezTo>
                  <a:pt x="528450" y="1296171"/>
                  <a:pt x="507720" y="1316900"/>
                  <a:pt x="478544" y="1316900"/>
                </a:cubicBezTo>
                <a:cubicBezTo>
                  <a:pt x="453207" y="1316900"/>
                  <a:pt x="432477" y="1296171"/>
                  <a:pt x="432477" y="1267763"/>
                </a:cubicBezTo>
                <a:cubicBezTo>
                  <a:pt x="432477" y="1254711"/>
                  <a:pt x="437660" y="1243002"/>
                  <a:pt x="446009" y="1234557"/>
                </a:cubicBezTo>
                <a:lnTo>
                  <a:pt x="464321" y="1226887"/>
                </a:lnTo>
                <a:lnTo>
                  <a:pt x="479003" y="1189184"/>
                </a:lnTo>
                <a:cubicBezTo>
                  <a:pt x="498213" y="1139852"/>
                  <a:pt x="511461" y="1105829"/>
                  <a:pt x="520598" y="1082365"/>
                </a:cubicBezTo>
                <a:lnTo>
                  <a:pt x="523204" y="1075672"/>
                </a:lnTo>
                <a:lnTo>
                  <a:pt x="487909" y="1061749"/>
                </a:lnTo>
                <a:cubicBezTo>
                  <a:pt x="427488" y="1028769"/>
                  <a:pt x="376081" y="981504"/>
                  <a:pt x="337977" y="924365"/>
                </a:cubicBezTo>
                <a:lnTo>
                  <a:pt x="331054" y="911424"/>
                </a:lnTo>
                <a:lnTo>
                  <a:pt x="268531" y="947225"/>
                </a:lnTo>
                <a:cubicBezTo>
                  <a:pt x="217795" y="976277"/>
                  <a:pt x="186085" y="994434"/>
                  <a:pt x="166266" y="1005783"/>
                </a:cubicBezTo>
                <a:lnTo>
                  <a:pt x="157867" y="1010592"/>
                </a:lnTo>
                <a:lnTo>
                  <a:pt x="154520" y="1027216"/>
                </a:lnTo>
                <a:cubicBezTo>
                  <a:pt x="147466" y="1044168"/>
                  <a:pt x="130911" y="1056726"/>
                  <a:pt x="111333" y="1056726"/>
                </a:cubicBezTo>
                <a:cubicBezTo>
                  <a:pt x="82926" y="1056726"/>
                  <a:pt x="62196" y="1034402"/>
                  <a:pt x="62196" y="1009101"/>
                </a:cubicBezTo>
                <a:cubicBezTo>
                  <a:pt x="62196" y="983800"/>
                  <a:pt x="82926" y="960731"/>
                  <a:pt x="111333" y="960731"/>
                </a:cubicBezTo>
                <a:cubicBezTo>
                  <a:pt x="117859" y="960731"/>
                  <a:pt x="124049" y="962173"/>
                  <a:pt x="129664" y="964731"/>
                </a:cubicBezTo>
                <a:lnTo>
                  <a:pt x="132073" y="966463"/>
                </a:lnTo>
                <a:lnTo>
                  <a:pt x="159045" y="950415"/>
                </a:lnTo>
                <a:cubicBezTo>
                  <a:pt x="265865" y="886857"/>
                  <a:pt x="295332" y="869323"/>
                  <a:pt x="303461" y="864486"/>
                </a:cubicBezTo>
                <a:lnTo>
                  <a:pt x="305345" y="863366"/>
                </a:lnTo>
                <a:lnTo>
                  <a:pt x="298912" y="851341"/>
                </a:lnTo>
                <a:cubicBezTo>
                  <a:pt x="288202" y="825608"/>
                  <a:pt x="279894" y="798577"/>
                  <a:pt x="274265" y="770531"/>
                </a:cubicBezTo>
                <a:lnTo>
                  <a:pt x="267050" y="697470"/>
                </a:lnTo>
                <a:lnTo>
                  <a:pt x="226677" y="699638"/>
                </a:lnTo>
                <a:cubicBezTo>
                  <a:pt x="179173" y="702188"/>
                  <a:pt x="149483" y="703781"/>
                  <a:pt x="130927" y="704777"/>
                </a:cubicBezTo>
                <a:lnTo>
                  <a:pt x="120199" y="705353"/>
                </a:lnTo>
                <a:lnTo>
                  <a:pt x="117724" y="710857"/>
                </a:lnTo>
                <a:cubicBezTo>
                  <a:pt x="102651" y="731205"/>
                  <a:pt x="75556" y="741256"/>
                  <a:pt x="48886" y="735594"/>
                </a:cubicBezTo>
                <a:cubicBezTo>
                  <a:pt x="13326" y="728044"/>
                  <a:pt x="-7858" y="692561"/>
                  <a:pt x="2734" y="657079"/>
                </a:cubicBezTo>
                <a:cubicBezTo>
                  <a:pt x="10300" y="620841"/>
                  <a:pt x="46616" y="600457"/>
                  <a:pt x="82176" y="608007"/>
                </a:cubicBezTo>
                <a:cubicBezTo>
                  <a:pt x="90498" y="610649"/>
                  <a:pt x="98159" y="614848"/>
                  <a:pt x="104814" y="620180"/>
                </a:cubicBezTo>
                <a:lnTo>
                  <a:pt x="120165" y="637711"/>
                </a:lnTo>
                <a:lnTo>
                  <a:pt x="196344" y="633826"/>
                </a:lnTo>
                <a:cubicBezTo>
                  <a:pt x="225154" y="632357"/>
                  <a:pt x="249847" y="631098"/>
                  <a:pt x="271013" y="630018"/>
                </a:cubicBezTo>
                <a:lnTo>
                  <a:pt x="272386" y="629949"/>
                </a:lnTo>
                <a:lnTo>
                  <a:pt x="278985" y="577097"/>
                </a:lnTo>
                <a:cubicBezTo>
                  <a:pt x="287674" y="543033"/>
                  <a:pt x="300439" y="510603"/>
                  <a:pt x="316745" y="480370"/>
                </a:cubicBezTo>
                <a:lnTo>
                  <a:pt x="324503" y="469385"/>
                </a:lnTo>
                <a:lnTo>
                  <a:pt x="281729" y="430654"/>
                </a:lnTo>
                <a:cubicBezTo>
                  <a:pt x="224120" y="378490"/>
                  <a:pt x="195316" y="352409"/>
                  <a:pt x="180914" y="339368"/>
                </a:cubicBezTo>
                <a:lnTo>
                  <a:pt x="178425" y="337114"/>
                </a:lnTo>
                <a:lnTo>
                  <a:pt x="165740" y="339490"/>
                </a:lnTo>
                <a:cubicBezTo>
                  <a:pt x="139635" y="339490"/>
                  <a:pt x="118905" y="318760"/>
                  <a:pt x="118905" y="290352"/>
                </a:cubicBezTo>
                <a:cubicBezTo>
                  <a:pt x="118905" y="264247"/>
                  <a:pt x="139635" y="243517"/>
                  <a:pt x="165740" y="243517"/>
                </a:cubicBezTo>
                <a:cubicBezTo>
                  <a:pt x="194148" y="243517"/>
                  <a:pt x="214878" y="264247"/>
                  <a:pt x="214878" y="290352"/>
                </a:cubicBezTo>
                <a:lnTo>
                  <a:pt x="213433" y="298065"/>
                </a:lnTo>
                <a:lnTo>
                  <a:pt x="258890" y="339425"/>
                </a:lnTo>
                <a:cubicBezTo>
                  <a:pt x="308268" y="384354"/>
                  <a:pt x="336484" y="410027"/>
                  <a:pt x="352608" y="424697"/>
                </a:cubicBezTo>
                <a:lnTo>
                  <a:pt x="354712" y="426611"/>
                </a:lnTo>
                <a:lnTo>
                  <a:pt x="375747" y="396827"/>
                </a:lnTo>
                <a:cubicBezTo>
                  <a:pt x="398597" y="371551"/>
                  <a:pt x="424451" y="349036"/>
                  <a:pt x="452772" y="329844"/>
                </a:cubicBezTo>
                <a:lnTo>
                  <a:pt x="460234" y="325786"/>
                </a:lnTo>
                <a:lnTo>
                  <a:pt x="447844" y="304115"/>
                </a:lnTo>
                <a:cubicBezTo>
                  <a:pt x="438655" y="288042"/>
                  <a:pt x="431763" y="275988"/>
                  <a:pt x="426594" y="266947"/>
                </a:cubicBezTo>
                <a:lnTo>
                  <a:pt x="422672" y="260087"/>
                </a:lnTo>
                <a:lnTo>
                  <a:pt x="406018" y="258856"/>
                </a:lnTo>
                <a:cubicBezTo>
                  <a:pt x="372800" y="249020"/>
                  <a:pt x="352416" y="212704"/>
                  <a:pt x="359966" y="179414"/>
                </a:cubicBezTo>
                <a:cubicBezTo>
                  <a:pt x="369780" y="143854"/>
                  <a:pt x="406018" y="123426"/>
                  <a:pt x="441502" y="130992"/>
                </a:cubicBezTo>
                <a:cubicBezTo>
                  <a:pt x="474720" y="141584"/>
                  <a:pt x="495104" y="177144"/>
                  <a:pt x="487554" y="212704"/>
                </a:cubicBezTo>
                <a:lnTo>
                  <a:pt x="480252" y="226308"/>
                </a:lnTo>
                <a:lnTo>
                  <a:pt x="519123" y="293760"/>
                </a:lnTo>
                <a:lnTo>
                  <a:pt x="525208" y="290451"/>
                </a:lnTo>
                <a:cubicBezTo>
                  <a:pt x="550750" y="279638"/>
                  <a:pt x="577596" y="271241"/>
                  <a:pt x="605473" y="265547"/>
                </a:cubicBezTo>
                <a:lnTo>
                  <a:pt x="674860" y="258575"/>
                </a:lnTo>
                <a:lnTo>
                  <a:pt x="671607" y="217133"/>
                </a:lnTo>
                <a:cubicBezTo>
                  <a:pt x="666998" y="158404"/>
                  <a:pt x="664117" y="121699"/>
                  <a:pt x="662317" y="98758"/>
                </a:cubicBezTo>
                <a:lnTo>
                  <a:pt x="661558" y="89090"/>
                </a:lnTo>
                <a:lnTo>
                  <a:pt x="649882" y="80808"/>
                </a:lnTo>
                <a:cubicBezTo>
                  <a:pt x="641149" y="71595"/>
                  <a:pt x="635966" y="59118"/>
                  <a:pt x="635966" y="46066"/>
                </a:cubicBezTo>
                <a:cubicBezTo>
                  <a:pt x="635966" y="20730"/>
                  <a:pt x="656696" y="0"/>
                  <a:pt x="685103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B8746F4-DA96-4140-8C3E-309452A9F4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48884" y="12179505"/>
            <a:ext cx="2324252" cy="2290291"/>
          </a:xfrm>
          <a:custGeom>
            <a:avLst/>
            <a:gdLst>
              <a:gd name="connsiteX0" fmla="*/ 685103 w 1336427"/>
              <a:gd name="connsiteY0" fmla="*/ 0 h 1316900"/>
              <a:gd name="connsiteX1" fmla="*/ 731937 w 1336427"/>
              <a:gd name="connsiteY1" fmla="*/ 46066 h 1316900"/>
              <a:gd name="connsiteX2" fmla="*/ 718309 w 1336427"/>
              <a:gd name="connsiteY2" fmla="*/ 80808 h 1316900"/>
              <a:gd name="connsiteX3" fmla="*/ 715318 w 1336427"/>
              <a:gd name="connsiteY3" fmla="*/ 83028 h 1316900"/>
              <a:gd name="connsiteX4" fmla="*/ 718892 w 1336427"/>
              <a:gd name="connsiteY4" fmla="*/ 134407 h 1316900"/>
              <a:gd name="connsiteX5" fmla="*/ 727640 w 1336427"/>
              <a:gd name="connsiteY5" fmla="*/ 260141 h 1316900"/>
              <a:gd name="connsiteX6" fmla="*/ 727664 w 1336427"/>
              <a:gd name="connsiteY6" fmla="*/ 260478 h 1316900"/>
              <a:gd name="connsiteX7" fmla="*/ 777747 w 1336427"/>
              <a:gd name="connsiteY7" fmla="*/ 265547 h 1316900"/>
              <a:gd name="connsiteX8" fmla="*/ 857791 w 1336427"/>
              <a:gd name="connsiteY8" fmla="*/ 290451 h 1316900"/>
              <a:gd name="connsiteX9" fmla="*/ 859831 w 1336427"/>
              <a:gd name="connsiteY9" fmla="*/ 291558 h 1316900"/>
              <a:gd name="connsiteX10" fmla="*/ 861472 w 1336427"/>
              <a:gd name="connsiteY10" fmla="*/ 285162 h 1316900"/>
              <a:gd name="connsiteX11" fmla="*/ 885238 w 1336427"/>
              <a:gd name="connsiteY11" fmla="*/ 192539 h 1316900"/>
              <a:gd name="connsiteX12" fmla="*/ 886297 w 1336427"/>
              <a:gd name="connsiteY12" fmla="*/ 188412 h 1316900"/>
              <a:gd name="connsiteX13" fmla="*/ 884368 w 1336427"/>
              <a:gd name="connsiteY13" fmla="*/ 185400 h 1316900"/>
              <a:gd name="connsiteX14" fmla="*/ 879484 w 1336427"/>
              <a:gd name="connsiteY14" fmla="*/ 160294 h 1316900"/>
              <a:gd name="connsiteX15" fmla="*/ 943039 w 1336427"/>
              <a:gd name="connsiteY15" fmla="*/ 96739 h 1316900"/>
              <a:gd name="connsiteX16" fmla="*/ 1008836 w 1336427"/>
              <a:gd name="connsiteY16" fmla="*/ 160294 h 1316900"/>
              <a:gd name="connsiteX17" fmla="*/ 969091 w 1336427"/>
              <a:gd name="connsiteY17" fmla="*/ 220752 h 1316900"/>
              <a:gd name="connsiteX18" fmla="*/ 947275 w 1336427"/>
              <a:gd name="connsiteY18" fmla="*/ 225223 h 1316900"/>
              <a:gd name="connsiteX19" fmla="*/ 934485 w 1336427"/>
              <a:gd name="connsiteY19" fmla="*/ 273587 h 1316900"/>
              <a:gd name="connsiteX20" fmla="*/ 920953 w 1336427"/>
              <a:gd name="connsiteY20" fmla="*/ 324762 h 1316900"/>
              <a:gd name="connsiteX21" fmla="*/ 930308 w 1336427"/>
              <a:gd name="connsiteY21" fmla="*/ 329844 h 1316900"/>
              <a:gd name="connsiteX22" fmla="*/ 1007710 w 1336427"/>
              <a:gd name="connsiteY22" fmla="*/ 396827 h 1316900"/>
              <a:gd name="connsiteX23" fmla="*/ 1023765 w 1336427"/>
              <a:gd name="connsiteY23" fmla="*/ 419367 h 1316900"/>
              <a:gd name="connsiteX24" fmla="*/ 1073085 w 1336427"/>
              <a:gd name="connsiteY24" fmla="*/ 361601 h 1316900"/>
              <a:gd name="connsiteX25" fmla="*/ 1148749 w 1336427"/>
              <a:gd name="connsiteY25" fmla="*/ 272981 h 1316900"/>
              <a:gd name="connsiteX26" fmla="*/ 1151558 w 1336427"/>
              <a:gd name="connsiteY26" fmla="*/ 269691 h 1316900"/>
              <a:gd name="connsiteX27" fmla="*/ 1151380 w 1336427"/>
              <a:gd name="connsiteY27" fmla="*/ 269222 h 1316900"/>
              <a:gd name="connsiteX28" fmla="*/ 1151677 w 1336427"/>
              <a:gd name="connsiteY28" fmla="*/ 250165 h 1316900"/>
              <a:gd name="connsiteX29" fmla="*/ 1205664 w 1336427"/>
              <a:gd name="connsiteY29" fmla="*/ 211386 h 1316900"/>
              <a:gd name="connsiteX30" fmla="*/ 1244444 w 1336427"/>
              <a:gd name="connsiteY30" fmla="*/ 268414 h 1316900"/>
              <a:gd name="connsiteX31" fmla="*/ 1224484 w 1336427"/>
              <a:gd name="connsiteY31" fmla="*/ 297974 h 1316900"/>
              <a:gd name="connsiteX32" fmla="*/ 1189713 w 1336427"/>
              <a:gd name="connsiteY32" fmla="*/ 305909 h 1316900"/>
              <a:gd name="connsiteX33" fmla="*/ 1162161 w 1336427"/>
              <a:gd name="connsiteY33" fmla="*/ 338179 h 1316900"/>
              <a:gd name="connsiteX34" fmla="*/ 1062058 w 1336427"/>
              <a:gd name="connsiteY34" fmla="*/ 455423 h 1316900"/>
              <a:gd name="connsiteX35" fmla="*/ 1052623 w 1336427"/>
              <a:gd name="connsiteY35" fmla="*/ 459882 h 1316900"/>
              <a:gd name="connsiteX36" fmla="*/ 1067216 w 1336427"/>
              <a:gd name="connsiteY36" fmla="*/ 480370 h 1316900"/>
              <a:gd name="connsiteX37" fmla="*/ 1105419 w 1336427"/>
              <a:gd name="connsiteY37" fmla="*/ 577097 h 1316900"/>
              <a:gd name="connsiteX38" fmla="*/ 1108755 w 1336427"/>
              <a:gd name="connsiteY38" fmla="*/ 603436 h 1316900"/>
              <a:gd name="connsiteX39" fmla="*/ 1128009 w 1336427"/>
              <a:gd name="connsiteY39" fmla="*/ 600660 h 1316900"/>
              <a:gd name="connsiteX40" fmla="*/ 1170203 w 1336427"/>
              <a:gd name="connsiteY40" fmla="*/ 594577 h 1316900"/>
              <a:gd name="connsiteX41" fmla="*/ 1171046 w 1336427"/>
              <a:gd name="connsiteY41" fmla="*/ 594455 h 1316900"/>
              <a:gd name="connsiteX42" fmla="*/ 1174985 w 1336427"/>
              <a:gd name="connsiteY42" fmla="*/ 583278 h 1316900"/>
              <a:gd name="connsiteX43" fmla="*/ 1213299 w 1336427"/>
              <a:gd name="connsiteY43" fmla="*/ 554338 h 1316900"/>
              <a:gd name="connsiteX44" fmla="*/ 1294836 w 1336427"/>
              <a:gd name="connsiteY44" fmla="*/ 600491 h 1316900"/>
              <a:gd name="connsiteX45" fmla="*/ 1248783 w 1336427"/>
              <a:gd name="connsiteY45" fmla="*/ 679933 h 1316900"/>
              <a:gd name="connsiteX46" fmla="*/ 1198672 w 1336427"/>
              <a:gd name="connsiteY46" fmla="*/ 673880 h 1316900"/>
              <a:gd name="connsiteX47" fmla="*/ 1180662 w 1336427"/>
              <a:gd name="connsiteY47" fmla="*/ 658412 h 1316900"/>
              <a:gd name="connsiteX48" fmla="*/ 1116958 w 1336427"/>
              <a:gd name="connsiteY48" fmla="*/ 668216 h 1316900"/>
              <a:gd name="connsiteX49" fmla="*/ 1118910 w 1336427"/>
              <a:gd name="connsiteY49" fmla="*/ 683629 h 1316900"/>
              <a:gd name="connsiteX50" fmla="*/ 1105419 w 1336427"/>
              <a:gd name="connsiteY50" fmla="*/ 791371 h 1316900"/>
              <a:gd name="connsiteX51" fmla="*/ 1103307 w 1336427"/>
              <a:gd name="connsiteY51" fmla="*/ 796765 h 1316900"/>
              <a:gd name="connsiteX52" fmla="*/ 1125662 w 1336427"/>
              <a:gd name="connsiteY52" fmla="*/ 804572 h 1316900"/>
              <a:gd name="connsiteX53" fmla="*/ 1254467 w 1336427"/>
              <a:gd name="connsiteY53" fmla="*/ 849558 h 1316900"/>
              <a:gd name="connsiteX54" fmla="*/ 1259488 w 1336427"/>
              <a:gd name="connsiteY54" fmla="*/ 851311 h 1316900"/>
              <a:gd name="connsiteX55" fmla="*/ 1262618 w 1336427"/>
              <a:gd name="connsiteY55" fmla="*/ 848388 h 1316900"/>
              <a:gd name="connsiteX56" fmla="*/ 1280203 w 1336427"/>
              <a:gd name="connsiteY56" fmla="*/ 842626 h 1316900"/>
              <a:gd name="connsiteX57" fmla="*/ 1336060 w 1336427"/>
              <a:gd name="connsiteY57" fmla="*/ 881406 h 1316900"/>
              <a:gd name="connsiteX58" fmla="*/ 1298319 w 1336427"/>
              <a:gd name="connsiteY58" fmla="*/ 935393 h 1316900"/>
              <a:gd name="connsiteX59" fmla="*/ 1261238 w 1336427"/>
              <a:gd name="connsiteY59" fmla="*/ 927409 h 1316900"/>
              <a:gd name="connsiteX60" fmla="*/ 1246676 w 1336427"/>
              <a:gd name="connsiteY60" fmla="*/ 904449 h 1316900"/>
              <a:gd name="connsiteX61" fmla="*/ 1199312 w 1336427"/>
              <a:gd name="connsiteY61" fmla="*/ 887252 h 1316900"/>
              <a:gd name="connsiteX62" fmla="*/ 1089411 w 1336427"/>
              <a:gd name="connsiteY62" fmla="*/ 847348 h 1316900"/>
              <a:gd name="connsiteX63" fmla="*/ 1084235 w 1336427"/>
              <a:gd name="connsiteY63" fmla="*/ 845469 h 1316900"/>
              <a:gd name="connsiteX64" fmla="*/ 1067216 w 1336427"/>
              <a:gd name="connsiteY64" fmla="*/ 888932 h 1316900"/>
              <a:gd name="connsiteX65" fmla="*/ 1032906 w 1336427"/>
              <a:gd name="connsiteY65" fmla="*/ 937407 h 1316900"/>
              <a:gd name="connsiteX66" fmla="*/ 1049064 w 1336427"/>
              <a:gd name="connsiteY66" fmla="*/ 956203 h 1316900"/>
              <a:gd name="connsiteX67" fmla="*/ 1137635 w 1336427"/>
              <a:gd name="connsiteY67" fmla="*/ 1059232 h 1316900"/>
              <a:gd name="connsiteX68" fmla="*/ 1139010 w 1336427"/>
              <a:gd name="connsiteY68" fmla="*/ 1060831 h 1316900"/>
              <a:gd name="connsiteX69" fmla="*/ 1146604 w 1336427"/>
              <a:gd name="connsiteY69" fmla="*/ 1060183 h 1316900"/>
              <a:gd name="connsiteX70" fmla="*/ 1184669 w 1336427"/>
              <a:gd name="connsiteY70" fmla="*/ 1095606 h 1316900"/>
              <a:gd name="connsiteX71" fmla="*/ 1151119 w 1336427"/>
              <a:gd name="connsiteY71" fmla="*/ 1154739 h 1316900"/>
              <a:gd name="connsiteX72" fmla="*/ 1091645 w 1336427"/>
              <a:gd name="connsiteY72" fmla="*/ 1118645 h 1316900"/>
              <a:gd name="connsiteX73" fmla="*/ 1091455 w 1336427"/>
              <a:gd name="connsiteY73" fmla="*/ 1099397 h 1316900"/>
              <a:gd name="connsiteX74" fmla="*/ 1094341 w 1336427"/>
              <a:gd name="connsiteY74" fmla="*/ 1091942 h 1316900"/>
              <a:gd name="connsiteX75" fmla="*/ 1059412 w 1336427"/>
              <a:gd name="connsiteY75" fmla="*/ 1051485 h 1316900"/>
              <a:gd name="connsiteX76" fmla="*/ 1021933 w 1336427"/>
              <a:gd name="connsiteY76" fmla="*/ 1008074 h 1316900"/>
              <a:gd name="connsiteX77" fmla="*/ 998538 w 1336427"/>
              <a:gd name="connsiteY77" fmla="*/ 980977 h 1316900"/>
              <a:gd name="connsiteX78" fmla="*/ 930308 w 1336427"/>
              <a:gd name="connsiteY78" fmla="*/ 1040282 h 1316900"/>
              <a:gd name="connsiteX79" fmla="*/ 864854 w 1336427"/>
              <a:gd name="connsiteY79" fmla="*/ 1075940 h 1316900"/>
              <a:gd name="connsiteX80" fmla="*/ 866264 w 1336427"/>
              <a:gd name="connsiteY80" fmla="*/ 1082425 h 1316900"/>
              <a:gd name="connsiteX81" fmla="*/ 881797 w 1336427"/>
              <a:gd name="connsiteY81" fmla="*/ 1153821 h 1316900"/>
              <a:gd name="connsiteX82" fmla="*/ 885480 w 1336427"/>
              <a:gd name="connsiteY82" fmla="*/ 1170749 h 1316900"/>
              <a:gd name="connsiteX83" fmla="*/ 903688 w 1336427"/>
              <a:gd name="connsiteY83" fmla="*/ 1181463 h 1316900"/>
              <a:gd name="connsiteX84" fmla="*/ 925724 w 1336427"/>
              <a:gd name="connsiteY84" fmla="*/ 1225282 h 1316900"/>
              <a:gd name="connsiteX85" fmla="*/ 864176 w 1336427"/>
              <a:gd name="connsiteY85" fmla="*/ 1296899 h 1316900"/>
              <a:gd name="connsiteX86" fmla="*/ 795031 w 1336427"/>
              <a:gd name="connsiteY86" fmla="*/ 1235836 h 1316900"/>
              <a:gd name="connsiteX87" fmla="*/ 811557 w 1336427"/>
              <a:gd name="connsiteY87" fmla="*/ 1186457 h 1316900"/>
              <a:gd name="connsiteX88" fmla="*/ 820221 w 1336427"/>
              <a:gd name="connsiteY88" fmla="*/ 1179748 h 1316900"/>
              <a:gd name="connsiteX89" fmla="*/ 808175 w 1336427"/>
              <a:gd name="connsiteY89" fmla="*/ 1124891 h 1316900"/>
              <a:gd name="connsiteX90" fmla="*/ 802084 w 1336427"/>
              <a:gd name="connsiteY90" fmla="*/ 1097148 h 1316900"/>
              <a:gd name="connsiteX91" fmla="*/ 777747 w 1336427"/>
              <a:gd name="connsiteY91" fmla="*/ 1104733 h 1316900"/>
              <a:gd name="connsiteX92" fmla="*/ 691919 w 1336427"/>
              <a:gd name="connsiteY92" fmla="*/ 1113424 h 1316900"/>
              <a:gd name="connsiteX93" fmla="*/ 584763 w 1336427"/>
              <a:gd name="connsiteY93" fmla="*/ 1099954 h 1316900"/>
              <a:gd name="connsiteX94" fmla="*/ 571536 w 1336427"/>
              <a:gd name="connsiteY94" fmla="*/ 1094737 h 1316900"/>
              <a:gd name="connsiteX95" fmla="*/ 561904 w 1336427"/>
              <a:gd name="connsiteY95" fmla="*/ 1119512 h 1316900"/>
              <a:gd name="connsiteX96" fmla="*/ 519412 w 1336427"/>
              <a:gd name="connsiteY96" fmla="*/ 1228801 h 1316900"/>
              <a:gd name="connsiteX97" fmla="*/ 516192 w 1336427"/>
              <a:gd name="connsiteY97" fmla="*/ 1237085 h 1316900"/>
              <a:gd name="connsiteX98" fmla="*/ 524755 w 1336427"/>
              <a:gd name="connsiteY98" fmla="*/ 1249433 h 1316900"/>
              <a:gd name="connsiteX99" fmla="*/ 528450 w 1336427"/>
              <a:gd name="connsiteY99" fmla="*/ 1267763 h 1316900"/>
              <a:gd name="connsiteX100" fmla="*/ 478544 w 1336427"/>
              <a:gd name="connsiteY100" fmla="*/ 1316900 h 1316900"/>
              <a:gd name="connsiteX101" fmla="*/ 432477 w 1336427"/>
              <a:gd name="connsiteY101" fmla="*/ 1267763 h 1316900"/>
              <a:gd name="connsiteX102" fmla="*/ 446009 w 1336427"/>
              <a:gd name="connsiteY102" fmla="*/ 1234557 h 1316900"/>
              <a:gd name="connsiteX103" fmla="*/ 464321 w 1336427"/>
              <a:gd name="connsiteY103" fmla="*/ 1226887 h 1316900"/>
              <a:gd name="connsiteX104" fmla="*/ 479003 w 1336427"/>
              <a:gd name="connsiteY104" fmla="*/ 1189184 h 1316900"/>
              <a:gd name="connsiteX105" fmla="*/ 520598 w 1336427"/>
              <a:gd name="connsiteY105" fmla="*/ 1082365 h 1316900"/>
              <a:gd name="connsiteX106" fmla="*/ 523204 w 1336427"/>
              <a:gd name="connsiteY106" fmla="*/ 1075672 h 1316900"/>
              <a:gd name="connsiteX107" fmla="*/ 487909 w 1336427"/>
              <a:gd name="connsiteY107" fmla="*/ 1061749 h 1316900"/>
              <a:gd name="connsiteX108" fmla="*/ 337977 w 1336427"/>
              <a:gd name="connsiteY108" fmla="*/ 924365 h 1316900"/>
              <a:gd name="connsiteX109" fmla="*/ 331054 w 1336427"/>
              <a:gd name="connsiteY109" fmla="*/ 911424 h 1316900"/>
              <a:gd name="connsiteX110" fmla="*/ 268531 w 1336427"/>
              <a:gd name="connsiteY110" fmla="*/ 947225 h 1316900"/>
              <a:gd name="connsiteX111" fmla="*/ 166266 w 1336427"/>
              <a:gd name="connsiteY111" fmla="*/ 1005783 h 1316900"/>
              <a:gd name="connsiteX112" fmla="*/ 157867 w 1336427"/>
              <a:gd name="connsiteY112" fmla="*/ 1010592 h 1316900"/>
              <a:gd name="connsiteX113" fmla="*/ 154520 w 1336427"/>
              <a:gd name="connsiteY113" fmla="*/ 1027216 h 1316900"/>
              <a:gd name="connsiteX114" fmla="*/ 111333 w 1336427"/>
              <a:gd name="connsiteY114" fmla="*/ 1056726 h 1316900"/>
              <a:gd name="connsiteX115" fmla="*/ 62196 w 1336427"/>
              <a:gd name="connsiteY115" fmla="*/ 1009101 h 1316900"/>
              <a:gd name="connsiteX116" fmla="*/ 111333 w 1336427"/>
              <a:gd name="connsiteY116" fmla="*/ 960731 h 1316900"/>
              <a:gd name="connsiteX117" fmla="*/ 129664 w 1336427"/>
              <a:gd name="connsiteY117" fmla="*/ 964731 h 1316900"/>
              <a:gd name="connsiteX118" fmla="*/ 132073 w 1336427"/>
              <a:gd name="connsiteY118" fmla="*/ 966463 h 1316900"/>
              <a:gd name="connsiteX119" fmla="*/ 159045 w 1336427"/>
              <a:gd name="connsiteY119" fmla="*/ 950415 h 1316900"/>
              <a:gd name="connsiteX120" fmla="*/ 303461 w 1336427"/>
              <a:gd name="connsiteY120" fmla="*/ 864486 h 1316900"/>
              <a:gd name="connsiteX121" fmla="*/ 305345 w 1336427"/>
              <a:gd name="connsiteY121" fmla="*/ 863366 h 1316900"/>
              <a:gd name="connsiteX122" fmla="*/ 298912 w 1336427"/>
              <a:gd name="connsiteY122" fmla="*/ 851341 h 1316900"/>
              <a:gd name="connsiteX123" fmla="*/ 274265 w 1336427"/>
              <a:gd name="connsiteY123" fmla="*/ 770531 h 1316900"/>
              <a:gd name="connsiteX124" fmla="*/ 267050 w 1336427"/>
              <a:gd name="connsiteY124" fmla="*/ 697470 h 1316900"/>
              <a:gd name="connsiteX125" fmla="*/ 226677 w 1336427"/>
              <a:gd name="connsiteY125" fmla="*/ 699638 h 1316900"/>
              <a:gd name="connsiteX126" fmla="*/ 130927 w 1336427"/>
              <a:gd name="connsiteY126" fmla="*/ 704777 h 1316900"/>
              <a:gd name="connsiteX127" fmla="*/ 120199 w 1336427"/>
              <a:gd name="connsiteY127" fmla="*/ 705353 h 1316900"/>
              <a:gd name="connsiteX128" fmla="*/ 117724 w 1336427"/>
              <a:gd name="connsiteY128" fmla="*/ 710857 h 1316900"/>
              <a:gd name="connsiteX129" fmla="*/ 48886 w 1336427"/>
              <a:gd name="connsiteY129" fmla="*/ 735594 h 1316900"/>
              <a:gd name="connsiteX130" fmla="*/ 2734 w 1336427"/>
              <a:gd name="connsiteY130" fmla="*/ 657079 h 1316900"/>
              <a:gd name="connsiteX131" fmla="*/ 82176 w 1336427"/>
              <a:gd name="connsiteY131" fmla="*/ 608007 h 1316900"/>
              <a:gd name="connsiteX132" fmla="*/ 104814 w 1336427"/>
              <a:gd name="connsiteY132" fmla="*/ 620180 h 1316900"/>
              <a:gd name="connsiteX133" fmla="*/ 120165 w 1336427"/>
              <a:gd name="connsiteY133" fmla="*/ 637711 h 1316900"/>
              <a:gd name="connsiteX134" fmla="*/ 196344 w 1336427"/>
              <a:gd name="connsiteY134" fmla="*/ 633826 h 1316900"/>
              <a:gd name="connsiteX135" fmla="*/ 271013 w 1336427"/>
              <a:gd name="connsiteY135" fmla="*/ 630018 h 1316900"/>
              <a:gd name="connsiteX136" fmla="*/ 272386 w 1336427"/>
              <a:gd name="connsiteY136" fmla="*/ 629949 h 1316900"/>
              <a:gd name="connsiteX137" fmla="*/ 278985 w 1336427"/>
              <a:gd name="connsiteY137" fmla="*/ 577097 h 1316900"/>
              <a:gd name="connsiteX138" fmla="*/ 316745 w 1336427"/>
              <a:gd name="connsiteY138" fmla="*/ 480370 h 1316900"/>
              <a:gd name="connsiteX139" fmla="*/ 324503 w 1336427"/>
              <a:gd name="connsiteY139" fmla="*/ 469385 h 1316900"/>
              <a:gd name="connsiteX140" fmla="*/ 281729 w 1336427"/>
              <a:gd name="connsiteY140" fmla="*/ 430654 h 1316900"/>
              <a:gd name="connsiteX141" fmla="*/ 180914 w 1336427"/>
              <a:gd name="connsiteY141" fmla="*/ 339368 h 1316900"/>
              <a:gd name="connsiteX142" fmla="*/ 178425 w 1336427"/>
              <a:gd name="connsiteY142" fmla="*/ 337114 h 1316900"/>
              <a:gd name="connsiteX143" fmla="*/ 165740 w 1336427"/>
              <a:gd name="connsiteY143" fmla="*/ 339490 h 1316900"/>
              <a:gd name="connsiteX144" fmla="*/ 118905 w 1336427"/>
              <a:gd name="connsiteY144" fmla="*/ 290352 h 1316900"/>
              <a:gd name="connsiteX145" fmla="*/ 165740 w 1336427"/>
              <a:gd name="connsiteY145" fmla="*/ 243517 h 1316900"/>
              <a:gd name="connsiteX146" fmla="*/ 214878 w 1336427"/>
              <a:gd name="connsiteY146" fmla="*/ 290352 h 1316900"/>
              <a:gd name="connsiteX147" fmla="*/ 213433 w 1336427"/>
              <a:gd name="connsiteY147" fmla="*/ 298065 h 1316900"/>
              <a:gd name="connsiteX148" fmla="*/ 258890 w 1336427"/>
              <a:gd name="connsiteY148" fmla="*/ 339425 h 1316900"/>
              <a:gd name="connsiteX149" fmla="*/ 352608 w 1336427"/>
              <a:gd name="connsiteY149" fmla="*/ 424697 h 1316900"/>
              <a:gd name="connsiteX150" fmla="*/ 354712 w 1336427"/>
              <a:gd name="connsiteY150" fmla="*/ 426611 h 1316900"/>
              <a:gd name="connsiteX151" fmla="*/ 375747 w 1336427"/>
              <a:gd name="connsiteY151" fmla="*/ 396827 h 1316900"/>
              <a:gd name="connsiteX152" fmla="*/ 452772 w 1336427"/>
              <a:gd name="connsiteY152" fmla="*/ 329844 h 1316900"/>
              <a:gd name="connsiteX153" fmla="*/ 460234 w 1336427"/>
              <a:gd name="connsiteY153" fmla="*/ 325786 h 1316900"/>
              <a:gd name="connsiteX154" fmla="*/ 447844 w 1336427"/>
              <a:gd name="connsiteY154" fmla="*/ 304115 h 1316900"/>
              <a:gd name="connsiteX155" fmla="*/ 426594 w 1336427"/>
              <a:gd name="connsiteY155" fmla="*/ 266947 h 1316900"/>
              <a:gd name="connsiteX156" fmla="*/ 422672 w 1336427"/>
              <a:gd name="connsiteY156" fmla="*/ 260087 h 1316900"/>
              <a:gd name="connsiteX157" fmla="*/ 406018 w 1336427"/>
              <a:gd name="connsiteY157" fmla="*/ 258856 h 1316900"/>
              <a:gd name="connsiteX158" fmla="*/ 359966 w 1336427"/>
              <a:gd name="connsiteY158" fmla="*/ 179414 h 1316900"/>
              <a:gd name="connsiteX159" fmla="*/ 441502 w 1336427"/>
              <a:gd name="connsiteY159" fmla="*/ 130992 h 1316900"/>
              <a:gd name="connsiteX160" fmla="*/ 487554 w 1336427"/>
              <a:gd name="connsiteY160" fmla="*/ 212704 h 1316900"/>
              <a:gd name="connsiteX161" fmla="*/ 480252 w 1336427"/>
              <a:gd name="connsiteY161" fmla="*/ 226308 h 1316900"/>
              <a:gd name="connsiteX162" fmla="*/ 519123 w 1336427"/>
              <a:gd name="connsiteY162" fmla="*/ 293760 h 1316900"/>
              <a:gd name="connsiteX163" fmla="*/ 525208 w 1336427"/>
              <a:gd name="connsiteY163" fmla="*/ 290451 h 1316900"/>
              <a:gd name="connsiteX164" fmla="*/ 605473 w 1336427"/>
              <a:gd name="connsiteY164" fmla="*/ 265547 h 1316900"/>
              <a:gd name="connsiteX165" fmla="*/ 674860 w 1336427"/>
              <a:gd name="connsiteY165" fmla="*/ 258575 h 1316900"/>
              <a:gd name="connsiteX166" fmla="*/ 671607 w 1336427"/>
              <a:gd name="connsiteY166" fmla="*/ 217133 h 1316900"/>
              <a:gd name="connsiteX167" fmla="*/ 662317 w 1336427"/>
              <a:gd name="connsiteY167" fmla="*/ 98758 h 1316900"/>
              <a:gd name="connsiteX168" fmla="*/ 661558 w 1336427"/>
              <a:gd name="connsiteY168" fmla="*/ 89090 h 1316900"/>
              <a:gd name="connsiteX169" fmla="*/ 649882 w 1336427"/>
              <a:gd name="connsiteY169" fmla="*/ 80808 h 1316900"/>
              <a:gd name="connsiteX170" fmla="*/ 635966 w 1336427"/>
              <a:gd name="connsiteY170" fmla="*/ 46066 h 1316900"/>
              <a:gd name="connsiteX171" fmla="*/ 685103 w 1336427"/>
              <a:gd name="connsiteY171" fmla="*/ 0 h 13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336427" h="1316900">
                <a:moveTo>
                  <a:pt x="685103" y="0"/>
                </a:moveTo>
                <a:cubicBezTo>
                  <a:pt x="711208" y="0"/>
                  <a:pt x="731937" y="20730"/>
                  <a:pt x="731937" y="46066"/>
                </a:cubicBezTo>
                <a:cubicBezTo>
                  <a:pt x="731937" y="59118"/>
                  <a:pt x="726755" y="71595"/>
                  <a:pt x="718309" y="80808"/>
                </a:cubicBezTo>
                <a:lnTo>
                  <a:pt x="715318" y="83028"/>
                </a:lnTo>
                <a:lnTo>
                  <a:pt x="718892" y="134407"/>
                </a:lnTo>
                <a:cubicBezTo>
                  <a:pt x="723502" y="200654"/>
                  <a:pt x="726135" y="238509"/>
                  <a:pt x="727640" y="260141"/>
                </a:cubicBezTo>
                <a:lnTo>
                  <a:pt x="727664" y="260478"/>
                </a:lnTo>
                <a:lnTo>
                  <a:pt x="777747" y="265547"/>
                </a:lnTo>
                <a:cubicBezTo>
                  <a:pt x="805489" y="271241"/>
                  <a:pt x="832268" y="279638"/>
                  <a:pt x="857791" y="290451"/>
                </a:cubicBezTo>
                <a:lnTo>
                  <a:pt x="859831" y="291558"/>
                </a:lnTo>
                <a:lnTo>
                  <a:pt x="861472" y="285162"/>
                </a:lnTo>
                <a:cubicBezTo>
                  <a:pt x="873263" y="239209"/>
                  <a:pt x="880632" y="210489"/>
                  <a:pt x="885238" y="192539"/>
                </a:cubicBezTo>
                <a:lnTo>
                  <a:pt x="886297" y="188412"/>
                </a:lnTo>
                <a:lnTo>
                  <a:pt x="884368" y="185400"/>
                </a:lnTo>
                <a:cubicBezTo>
                  <a:pt x="881213" y="177584"/>
                  <a:pt x="879484" y="169079"/>
                  <a:pt x="879484" y="160294"/>
                </a:cubicBezTo>
                <a:cubicBezTo>
                  <a:pt x="879484" y="124404"/>
                  <a:pt x="907149" y="96739"/>
                  <a:pt x="943039" y="96739"/>
                </a:cubicBezTo>
                <a:cubicBezTo>
                  <a:pt x="980424" y="96739"/>
                  <a:pt x="1008836" y="124404"/>
                  <a:pt x="1008836" y="160294"/>
                </a:cubicBezTo>
                <a:cubicBezTo>
                  <a:pt x="1008836" y="186650"/>
                  <a:pt x="992854" y="210483"/>
                  <a:pt x="969091" y="220752"/>
                </a:cubicBezTo>
                <a:lnTo>
                  <a:pt x="947275" y="225223"/>
                </a:lnTo>
                <a:lnTo>
                  <a:pt x="934485" y="273587"/>
                </a:lnTo>
                <a:lnTo>
                  <a:pt x="920953" y="324762"/>
                </a:lnTo>
                <a:lnTo>
                  <a:pt x="930308" y="329844"/>
                </a:lnTo>
                <a:cubicBezTo>
                  <a:pt x="958713" y="349036"/>
                  <a:pt x="984703" y="371551"/>
                  <a:pt x="1007710" y="396827"/>
                </a:cubicBezTo>
                <a:lnTo>
                  <a:pt x="1023765" y="419367"/>
                </a:lnTo>
                <a:lnTo>
                  <a:pt x="1073085" y="361601"/>
                </a:lnTo>
                <a:cubicBezTo>
                  <a:pt x="1110624" y="317635"/>
                  <a:pt x="1134085" y="290156"/>
                  <a:pt x="1148749" y="272981"/>
                </a:cubicBezTo>
                <a:lnTo>
                  <a:pt x="1151558" y="269691"/>
                </a:lnTo>
                <a:lnTo>
                  <a:pt x="1151380" y="269222"/>
                </a:lnTo>
                <a:cubicBezTo>
                  <a:pt x="1150299" y="263092"/>
                  <a:pt x="1150346" y="256629"/>
                  <a:pt x="1151677" y="250165"/>
                </a:cubicBezTo>
                <a:cubicBezTo>
                  <a:pt x="1153958" y="224313"/>
                  <a:pt x="1179811" y="206824"/>
                  <a:pt x="1205664" y="211386"/>
                </a:cubicBezTo>
                <a:cubicBezTo>
                  <a:pt x="1231518" y="216709"/>
                  <a:pt x="1249007" y="242562"/>
                  <a:pt x="1244444" y="268414"/>
                </a:cubicBezTo>
                <a:cubicBezTo>
                  <a:pt x="1241783" y="280961"/>
                  <a:pt x="1234559" y="291226"/>
                  <a:pt x="1224484" y="297974"/>
                </a:cubicBezTo>
                <a:lnTo>
                  <a:pt x="1189713" y="305909"/>
                </a:lnTo>
                <a:lnTo>
                  <a:pt x="1162161" y="338179"/>
                </a:lnTo>
                <a:cubicBezTo>
                  <a:pt x="1062058" y="455423"/>
                  <a:pt x="1062058" y="455423"/>
                  <a:pt x="1062058" y="455423"/>
                </a:cubicBezTo>
                <a:lnTo>
                  <a:pt x="1052623" y="459882"/>
                </a:lnTo>
                <a:lnTo>
                  <a:pt x="1067216" y="480370"/>
                </a:lnTo>
                <a:cubicBezTo>
                  <a:pt x="1083690" y="510603"/>
                  <a:pt x="1096614" y="543033"/>
                  <a:pt x="1105419" y="577097"/>
                </a:cubicBezTo>
                <a:lnTo>
                  <a:pt x="1108755" y="603436"/>
                </a:lnTo>
                <a:lnTo>
                  <a:pt x="1128009" y="600660"/>
                </a:lnTo>
                <a:cubicBezTo>
                  <a:pt x="1146255" y="598029"/>
                  <a:pt x="1159939" y="596056"/>
                  <a:pt x="1170203" y="594577"/>
                </a:cubicBezTo>
                <a:lnTo>
                  <a:pt x="1171046" y="594455"/>
                </a:lnTo>
                <a:lnTo>
                  <a:pt x="1174985" y="583278"/>
                </a:lnTo>
                <a:cubicBezTo>
                  <a:pt x="1183290" y="568903"/>
                  <a:pt x="1196690" y="558121"/>
                  <a:pt x="1213299" y="554338"/>
                </a:cubicBezTo>
                <a:cubicBezTo>
                  <a:pt x="1248783" y="543746"/>
                  <a:pt x="1285021" y="564174"/>
                  <a:pt x="1294836" y="600491"/>
                </a:cubicBezTo>
                <a:cubicBezTo>
                  <a:pt x="1302385" y="633781"/>
                  <a:pt x="1282001" y="669340"/>
                  <a:pt x="1248783" y="679933"/>
                </a:cubicBezTo>
                <a:cubicBezTo>
                  <a:pt x="1231041" y="684851"/>
                  <a:pt x="1213299" y="682203"/>
                  <a:pt x="1198672" y="673880"/>
                </a:cubicBezTo>
                <a:lnTo>
                  <a:pt x="1180662" y="658412"/>
                </a:lnTo>
                <a:lnTo>
                  <a:pt x="1116958" y="668216"/>
                </a:lnTo>
                <a:lnTo>
                  <a:pt x="1118910" y="683629"/>
                </a:lnTo>
                <a:cubicBezTo>
                  <a:pt x="1118910" y="720872"/>
                  <a:pt x="1114224" y="756970"/>
                  <a:pt x="1105419" y="791371"/>
                </a:cubicBezTo>
                <a:lnTo>
                  <a:pt x="1103307" y="796765"/>
                </a:lnTo>
                <a:lnTo>
                  <a:pt x="1125662" y="804572"/>
                </a:lnTo>
                <a:cubicBezTo>
                  <a:pt x="1199265" y="830278"/>
                  <a:pt x="1236066" y="843131"/>
                  <a:pt x="1254467" y="849558"/>
                </a:cubicBezTo>
                <a:lnTo>
                  <a:pt x="1259488" y="851311"/>
                </a:lnTo>
                <a:lnTo>
                  <a:pt x="1262618" y="848388"/>
                </a:lnTo>
                <a:cubicBezTo>
                  <a:pt x="1267843" y="845240"/>
                  <a:pt x="1273787" y="843196"/>
                  <a:pt x="1280203" y="842626"/>
                </a:cubicBezTo>
                <a:cubicBezTo>
                  <a:pt x="1305867" y="837303"/>
                  <a:pt x="1331531" y="852511"/>
                  <a:pt x="1336060" y="881406"/>
                </a:cubicBezTo>
                <a:cubicBezTo>
                  <a:pt x="1339079" y="906499"/>
                  <a:pt x="1323228" y="930071"/>
                  <a:pt x="1298319" y="935393"/>
                </a:cubicBezTo>
                <a:cubicBezTo>
                  <a:pt x="1283977" y="937675"/>
                  <a:pt x="1271145" y="934443"/>
                  <a:pt x="1261238" y="927409"/>
                </a:cubicBezTo>
                <a:lnTo>
                  <a:pt x="1246676" y="904449"/>
                </a:lnTo>
                <a:lnTo>
                  <a:pt x="1199312" y="887252"/>
                </a:lnTo>
                <a:cubicBezTo>
                  <a:pt x="1148556" y="868823"/>
                  <a:pt x="1113552" y="856113"/>
                  <a:pt x="1089411" y="847348"/>
                </a:cubicBezTo>
                <a:lnTo>
                  <a:pt x="1084235" y="845469"/>
                </a:lnTo>
                <a:lnTo>
                  <a:pt x="1067216" y="888932"/>
                </a:lnTo>
                <a:lnTo>
                  <a:pt x="1032906" y="937407"/>
                </a:lnTo>
                <a:lnTo>
                  <a:pt x="1049064" y="956203"/>
                </a:lnTo>
                <a:cubicBezTo>
                  <a:pt x="1099676" y="1015076"/>
                  <a:pt x="1124982" y="1044513"/>
                  <a:pt x="1137635" y="1059232"/>
                </a:cubicBezTo>
                <a:lnTo>
                  <a:pt x="1139010" y="1060831"/>
                </a:lnTo>
                <a:lnTo>
                  <a:pt x="1146604" y="1060183"/>
                </a:lnTo>
                <a:cubicBezTo>
                  <a:pt x="1165082" y="1062487"/>
                  <a:pt x="1180666" y="1076022"/>
                  <a:pt x="1184669" y="1095606"/>
                </a:cubicBezTo>
                <a:cubicBezTo>
                  <a:pt x="1192294" y="1120949"/>
                  <a:pt x="1177044" y="1147060"/>
                  <a:pt x="1151119" y="1154739"/>
                </a:cubicBezTo>
                <a:cubicBezTo>
                  <a:pt x="1125195" y="1160115"/>
                  <a:pt x="1099270" y="1144756"/>
                  <a:pt x="1091645" y="1118645"/>
                </a:cubicBezTo>
                <a:cubicBezTo>
                  <a:pt x="1090311" y="1112117"/>
                  <a:pt x="1090311" y="1105589"/>
                  <a:pt x="1091455" y="1099397"/>
                </a:cubicBezTo>
                <a:lnTo>
                  <a:pt x="1094341" y="1091942"/>
                </a:lnTo>
                <a:lnTo>
                  <a:pt x="1059412" y="1051485"/>
                </a:lnTo>
                <a:cubicBezTo>
                  <a:pt x="1044952" y="1034736"/>
                  <a:pt x="1032557" y="1020380"/>
                  <a:pt x="1021933" y="1008074"/>
                </a:cubicBezTo>
                <a:lnTo>
                  <a:pt x="998538" y="980977"/>
                </a:lnTo>
                <a:lnTo>
                  <a:pt x="930308" y="1040282"/>
                </a:lnTo>
                <a:lnTo>
                  <a:pt x="864854" y="1075940"/>
                </a:lnTo>
                <a:lnTo>
                  <a:pt x="866264" y="1082425"/>
                </a:lnTo>
                <a:cubicBezTo>
                  <a:pt x="872981" y="1113299"/>
                  <a:pt x="878019" y="1136454"/>
                  <a:pt x="881797" y="1153821"/>
                </a:cubicBezTo>
                <a:lnTo>
                  <a:pt x="885480" y="1170749"/>
                </a:lnTo>
                <a:lnTo>
                  <a:pt x="903688" y="1181463"/>
                </a:lnTo>
                <a:cubicBezTo>
                  <a:pt x="916226" y="1192300"/>
                  <a:pt x="924584" y="1207566"/>
                  <a:pt x="925724" y="1225282"/>
                </a:cubicBezTo>
                <a:cubicBezTo>
                  <a:pt x="928763" y="1263729"/>
                  <a:pt x="900649" y="1293884"/>
                  <a:pt x="864176" y="1296899"/>
                </a:cubicBezTo>
                <a:cubicBezTo>
                  <a:pt x="828464" y="1296899"/>
                  <a:pt x="797310" y="1271268"/>
                  <a:pt x="795031" y="1235836"/>
                </a:cubicBezTo>
                <a:cubicBezTo>
                  <a:pt x="793891" y="1216612"/>
                  <a:pt x="800350" y="1199273"/>
                  <a:pt x="811557" y="1186457"/>
                </a:cubicBezTo>
                <a:lnTo>
                  <a:pt x="820221" y="1179748"/>
                </a:lnTo>
                <a:lnTo>
                  <a:pt x="808175" y="1124891"/>
                </a:lnTo>
                <a:lnTo>
                  <a:pt x="802084" y="1097148"/>
                </a:lnTo>
                <a:lnTo>
                  <a:pt x="777747" y="1104733"/>
                </a:lnTo>
                <a:cubicBezTo>
                  <a:pt x="750004" y="1110433"/>
                  <a:pt x="721298" y="1113424"/>
                  <a:pt x="691919" y="1113424"/>
                </a:cubicBezTo>
                <a:cubicBezTo>
                  <a:pt x="654840" y="1113424"/>
                  <a:pt x="618943" y="1108750"/>
                  <a:pt x="584763" y="1099954"/>
                </a:cubicBezTo>
                <a:lnTo>
                  <a:pt x="571536" y="1094737"/>
                </a:lnTo>
                <a:lnTo>
                  <a:pt x="561904" y="1119512"/>
                </a:lnTo>
                <a:cubicBezTo>
                  <a:pt x="540823" y="1173733"/>
                  <a:pt x="527647" y="1207621"/>
                  <a:pt x="519412" y="1228801"/>
                </a:cubicBezTo>
                <a:lnTo>
                  <a:pt x="516192" y="1237085"/>
                </a:lnTo>
                <a:lnTo>
                  <a:pt x="524755" y="1249433"/>
                </a:lnTo>
                <a:cubicBezTo>
                  <a:pt x="527155" y="1255047"/>
                  <a:pt x="528450" y="1261237"/>
                  <a:pt x="528450" y="1267763"/>
                </a:cubicBezTo>
                <a:cubicBezTo>
                  <a:pt x="528450" y="1296171"/>
                  <a:pt x="507720" y="1316900"/>
                  <a:pt x="478544" y="1316900"/>
                </a:cubicBezTo>
                <a:cubicBezTo>
                  <a:pt x="453207" y="1316900"/>
                  <a:pt x="432477" y="1296171"/>
                  <a:pt x="432477" y="1267763"/>
                </a:cubicBezTo>
                <a:cubicBezTo>
                  <a:pt x="432477" y="1254711"/>
                  <a:pt x="437660" y="1243002"/>
                  <a:pt x="446009" y="1234557"/>
                </a:cubicBezTo>
                <a:lnTo>
                  <a:pt x="464321" y="1226887"/>
                </a:lnTo>
                <a:lnTo>
                  <a:pt x="479003" y="1189184"/>
                </a:lnTo>
                <a:cubicBezTo>
                  <a:pt x="498213" y="1139852"/>
                  <a:pt x="511461" y="1105829"/>
                  <a:pt x="520598" y="1082365"/>
                </a:cubicBezTo>
                <a:lnTo>
                  <a:pt x="523204" y="1075672"/>
                </a:lnTo>
                <a:lnTo>
                  <a:pt x="487909" y="1061749"/>
                </a:lnTo>
                <a:cubicBezTo>
                  <a:pt x="427488" y="1028769"/>
                  <a:pt x="376081" y="981504"/>
                  <a:pt x="337977" y="924365"/>
                </a:cubicBezTo>
                <a:lnTo>
                  <a:pt x="331054" y="911424"/>
                </a:lnTo>
                <a:lnTo>
                  <a:pt x="268531" y="947225"/>
                </a:lnTo>
                <a:cubicBezTo>
                  <a:pt x="217795" y="976277"/>
                  <a:pt x="186085" y="994434"/>
                  <a:pt x="166266" y="1005783"/>
                </a:cubicBezTo>
                <a:lnTo>
                  <a:pt x="157867" y="1010592"/>
                </a:lnTo>
                <a:lnTo>
                  <a:pt x="154520" y="1027216"/>
                </a:lnTo>
                <a:cubicBezTo>
                  <a:pt x="147466" y="1044168"/>
                  <a:pt x="130911" y="1056726"/>
                  <a:pt x="111333" y="1056726"/>
                </a:cubicBezTo>
                <a:cubicBezTo>
                  <a:pt x="82926" y="1056726"/>
                  <a:pt x="62196" y="1034402"/>
                  <a:pt x="62196" y="1009101"/>
                </a:cubicBezTo>
                <a:cubicBezTo>
                  <a:pt x="62196" y="983800"/>
                  <a:pt x="82926" y="960731"/>
                  <a:pt x="111333" y="960731"/>
                </a:cubicBezTo>
                <a:cubicBezTo>
                  <a:pt x="117859" y="960731"/>
                  <a:pt x="124049" y="962173"/>
                  <a:pt x="129664" y="964731"/>
                </a:cubicBezTo>
                <a:lnTo>
                  <a:pt x="132073" y="966463"/>
                </a:lnTo>
                <a:lnTo>
                  <a:pt x="159045" y="950415"/>
                </a:lnTo>
                <a:cubicBezTo>
                  <a:pt x="265865" y="886857"/>
                  <a:pt x="295332" y="869323"/>
                  <a:pt x="303461" y="864486"/>
                </a:cubicBezTo>
                <a:lnTo>
                  <a:pt x="305345" y="863366"/>
                </a:lnTo>
                <a:lnTo>
                  <a:pt x="298912" y="851341"/>
                </a:lnTo>
                <a:cubicBezTo>
                  <a:pt x="288202" y="825608"/>
                  <a:pt x="279894" y="798577"/>
                  <a:pt x="274265" y="770531"/>
                </a:cubicBezTo>
                <a:lnTo>
                  <a:pt x="267050" y="697470"/>
                </a:lnTo>
                <a:lnTo>
                  <a:pt x="226677" y="699638"/>
                </a:lnTo>
                <a:cubicBezTo>
                  <a:pt x="179173" y="702188"/>
                  <a:pt x="149483" y="703781"/>
                  <a:pt x="130927" y="704777"/>
                </a:cubicBezTo>
                <a:lnTo>
                  <a:pt x="120199" y="705353"/>
                </a:lnTo>
                <a:lnTo>
                  <a:pt x="117724" y="710857"/>
                </a:lnTo>
                <a:cubicBezTo>
                  <a:pt x="102651" y="731205"/>
                  <a:pt x="75556" y="741256"/>
                  <a:pt x="48886" y="735594"/>
                </a:cubicBezTo>
                <a:cubicBezTo>
                  <a:pt x="13326" y="728044"/>
                  <a:pt x="-7858" y="692561"/>
                  <a:pt x="2734" y="657079"/>
                </a:cubicBezTo>
                <a:cubicBezTo>
                  <a:pt x="10300" y="620841"/>
                  <a:pt x="46616" y="600457"/>
                  <a:pt x="82176" y="608007"/>
                </a:cubicBezTo>
                <a:cubicBezTo>
                  <a:pt x="90498" y="610649"/>
                  <a:pt x="98159" y="614848"/>
                  <a:pt x="104814" y="620180"/>
                </a:cubicBezTo>
                <a:lnTo>
                  <a:pt x="120165" y="637711"/>
                </a:lnTo>
                <a:lnTo>
                  <a:pt x="196344" y="633826"/>
                </a:lnTo>
                <a:cubicBezTo>
                  <a:pt x="225154" y="632357"/>
                  <a:pt x="249847" y="631098"/>
                  <a:pt x="271013" y="630018"/>
                </a:cubicBezTo>
                <a:lnTo>
                  <a:pt x="272386" y="629949"/>
                </a:lnTo>
                <a:lnTo>
                  <a:pt x="278985" y="577097"/>
                </a:lnTo>
                <a:cubicBezTo>
                  <a:pt x="287674" y="543033"/>
                  <a:pt x="300439" y="510603"/>
                  <a:pt x="316745" y="480370"/>
                </a:cubicBezTo>
                <a:lnTo>
                  <a:pt x="324503" y="469385"/>
                </a:lnTo>
                <a:lnTo>
                  <a:pt x="281729" y="430654"/>
                </a:lnTo>
                <a:cubicBezTo>
                  <a:pt x="224120" y="378490"/>
                  <a:pt x="195316" y="352409"/>
                  <a:pt x="180914" y="339368"/>
                </a:cubicBezTo>
                <a:lnTo>
                  <a:pt x="178425" y="337114"/>
                </a:lnTo>
                <a:lnTo>
                  <a:pt x="165740" y="339490"/>
                </a:lnTo>
                <a:cubicBezTo>
                  <a:pt x="139635" y="339490"/>
                  <a:pt x="118905" y="318760"/>
                  <a:pt x="118905" y="290352"/>
                </a:cubicBezTo>
                <a:cubicBezTo>
                  <a:pt x="118905" y="264247"/>
                  <a:pt x="139635" y="243517"/>
                  <a:pt x="165740" y="243517"/>
                </a:cubicBezTo>
                <a:cubicBezTo>
                  <a:pt x="194148" y="243517"/>
                  <a:pt x="214878" y="264247"/>
                  <a:pt x="214878" y="290352"/>
                </a:cubicBezTo>
                <a:lnTo>
                  <a:pt x="213433" y="298065"/>
                </a:lnTo>
                <a:lnTo>
                  <a:pt x="258890" y="339425"/>
                </a:lnTo>
                <a:cubicBezTo>
                  <a:pt x="308268" y="384354"/>
                  <a:pt x="336484" y="410027"/>
                  <a:pt x="352608" y="424697"/>
                </a:cubicBezTo>
                <a:lnTo>
                  <a:pt x="354712" y="426611"/>
                </a:lnTo>
                <a:lnTo>
                  <a:pt x="375747" y="396827"/>
                </a:lnTo>
                <a:cubicBezTo>
                  <a:pt x="398597" y="371551"/>
                  <a:pt x="424451" y="349036"/>
                  <a:pt x="452772" y="329844"/>
                </a:cubicBezTo>
                <a:lnTo>
                  <a:pt x="460234" y="325786"/>
                </a:lnTo>
                <a:lnTo>
                  <a:pt x="447844" y="304115"/>
                </a:lnTo>
                <a:cubicBezTo>
                  <a:pt x="438655" y="288042"/>
                  <a:pt x="431763" y="275988"/>
                  <a:pt x="426594" y="266947"/>
                </a:cubicBezTo>
                <a:lnTo>
                  <a:pt x="422672" y="260087"/>
                </a:lnTo>
                <a:lnTo>
                  <a:pt x="406018" y="258856"/>
                </a:lnTo>
                <a:cubicBezTo>
                  <a:pt x="372800" y="249020"/>
                  <a:pt x="352416" y="212704"/>
                  <a:pt x="359966" y="179414"/>
                </a:cubicBezTo>
                <a:cubicBezTo>
                  <a:pt x="369780" y="143854"/>
                  <a:pt x="406018" y="123426"/>
                  <a:pt x="441502" y="130992"/>
                </a:cubicBezTo>
                <a:cubicBezTo>
                  <a:pt x="474720" y="141584"/>
                  <a:pt x="495104" y="177144"/>
                  <a:pt x="487554" y="212704"/>
                </a:cubicBezTo>
                <a:lnTo>
                  <a:pt x="480252" y="226308"/>
                </a:lnTo>
                <a:lnTo>
                  <a:pt x="519123" y="293760"/>
                </a:lnTo>
                <a:lnTo>
                  <a:pt x="525208" y="290451"/>
                </a:lnTo>
                <a:cubicBezTo>
                  <a:pt x="550750" y="279638"/>
                  <a:pt x="577596" y="271241"/>
                  <a:pt x="605473" y="265547"/>
                </a:cubicBezTo>
                <a:lnTo>
                  <a:pt x="674860" y="258575"/>
                </a:lnTo>
                <a:lnTo>
                  <a:pt x="671607" y="217133"/>
                </a:lnTo>
                <a:cubicBezTo>
                  <a:pt x="666998" y="158404"/>
                  <a:pt x="664117" y="121699"/>
                  <a:pt x="662317" y="98758"/>
                </a:cubicBezTo>
                <a:lnTo>
                  <a:pt x="661558" y="89090"/>
                </a:lnTo>
                <a:lnTo>
                  <a:pt x="649882" y="80808"/>
                </a:lnTo>
                <a:cubicBezTo>
                  <a:pt x="641149" y="71595"/>
                  <a:pt x="635966" y="59118"/>
                  <a:pt x="635966" y="46066"/>
                </a:cubicBezTo>
                <a:cubicBezTo>
                  <a:pt x="635966" y="20730"/>
                  <a:pt x="656696" y="0"/>
                  <a:pt x="685103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0C39767-1751-E349-99EE-3F24714FC0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76547" y="-978882"/>
            <a:ext cx="1665884" cy="1641543"/>
          </a:xfrm>
          <a:custGeom>
            <a:avLst/>
            <a:gdLst>
              <a:gd name="connsiteX0" fmla="*/ 685103 w 1336427"/>
              <a:gd name="connsiteY0" fmla="*/ 0 h 1316900"/>
              <a:gd name="connsiteX1" fmla="*/ 731937 w 1336427"/>
              <a:gd name="connsiteY1" fmla="*/ 46066 h 1316900"/>
              <a:gd name="connsiteX2" fmla="*/ 718309 w 1336427"/>
              <a:gd name="connsiteY2" fmla="*/ 80808 h 1316900"/>
              <a:gd name="connsiteX3" fmla="*/ 715318 w 1336427"/>
              <a:gd name="connsiteY3" fmla="*/ 83028 h 1316900"/>
              <a:gd name="connsiteX4" fmla="*/ 718892 w 1336427"/>
              <a:gd name="connsiteY4" fmla="*/ 134407 h 1316900"/>
              <a:gd name="connsiteX5" fmla="*/ 727640 w 1336427"/>
              <a:gd name="connsiteY5" fmla="*/ 260141 h 1316900"/>
              <a:gd name="connsiteX6" fmla="*/ 727664 w 1336427"/>
              <a:gd name="connsiteY6" fmla="*/ 260478 h 1316900"/>
              <a:gd name="connsiteX7" fmla="*/ 777747 w 1336427"/>
              <a:gd name="connsiteY7" fmla="*/ 265547 h 1316900"/>
              <a:gd name="connsiteX8" fmla="*/ 857791 w 1336427"/>
              <a:gd name="connsiteY8" fmla="*/ 290451 h 1316900"/>
              <a:gd name="connsiteX9" fmla="*/ 859831 w 1336427"/>
              <a:gd name="connsiteY9" fmla="*/ 291558 h 1316900"/>
              <a:gd name="connsiteX10" fmla="*/ 861472 w 1336427"/>
              <a:gd name="connsiteY10" fmla="*/ 285162 h 1316900"/>
              <a:gd name="connsiteX11" fmla="*/ 885238 w 1336427"/>
              <a:gd name="connsiteY11" fmla="*/ 192539 h 1316900"/>
              <a:gd name="connsiteX12" fmla="*/ 886297 w 1336427"/>
              <a:gd name="connsiteY12" fmla="*/ 188412 h 1316900"/>
              <a:gd name="connsiteX13" fmla="*/ 884368 w 1336427"/>
              <a:gd name="connsiteY13" fmla="*/ 185400 h 1316900"/>
              <a:gd name="connsiteX14" fmla="*/ 879484 w 1336427"/>
              <a:gd name="connsiteY14" fmla="*/ 160294 h 1316900"/>
              <a:gd name="connsiteX15" fmla="*/ 943039 w 1336427"/>
              <a:gd name="connsiteY15" fmla="*/ 96739 h 1316900"/>
              <a:gd name="connsiteX16" fmla="*/ 1008836 w 1336427"/>
              <a:gd name="connsiteY16" fmla="*/ 160294 h 1316900"/>
              <a:gd name="connsiteX17" fmla="*/ 969091 w 1336427"/>
              <a:gd name="connsiteY17" fmla="*/ 220752 h 1316900"/>
              <a:gd name="connsiteX18" fmla="*/ 947275 w 1336427"/>
              <a:gd name="connsiteY18" fmla="*/ 225223 h 1316900"/>
              <a:gd name="connsiteX19" fmla="*/ 934485 w 1336427"/>
              <a:gd name="connsiteY19" fmla="*/ 273587 h 1316900"/>
              <a:gd name="connsiteX20" fmla="*/ 920953 w 1336427"/>
              <a:gd name="connsiteY20" fmla="*/ 324762 h 1316900"/>
              <a:gd name="connsiteX21" fmla="*/ 930308 w 1336427"/>
              <a:gd name="connsiteY21" fmla="*/ 329844 h 1316900"/>
              <a:gd name="connsiteX22" fmla="*/ 1007710 w 1336427"/>
              <a:gd name="connsiteY22" fmla="*/ 396827 h 1316900"/>
              <a:gd name="connsiteX23" fmla="*/ 1023765 w 1336427"/>
              <a:gd name="connsiteY23" fmla="*/ 419367 h 1316900"/>
              <a:gd name="connsiteX24" fmla="*/ 1073085 w 1336427"/>
              <a:gd name="connsiteY24" fmla="*/ 361601 h 1316900"/>
              <a:gd name="connsiteX25" fmla="*/ 1148749 w 1336427"/>
              <a:gd name="connsiteY25" fmla="*/ 272981 h 1316900"/>
              <a:gd name="connsiteX26" fmla="*/ 1151558 w 1336427"/>
              <a:gd name="connsiteY26" fmla="*/ 269691 h 1316900"/>
              <a:gd name="connsiteX27" fmla="*/ 1151380 w 1336427"/>
              <a:gd name="connsiteY27" fmla="*/ 269222 h 1316900"/>
              <a:gd name="connsiteX28" fmla="*/ 1151677 w 1336427"/>
              <a:gd name="connsiteY28" fmla="*/ 250165 h 1316900"/>
              <a:gd name="connsiteX29" fmla="*/ 1205664 w 1336427"/>
              <a:gd name="connsiteY29" fmla="*/ 211386 h 1316900"/>
              <a:gd name="connsiteX30" fmla="*/ 1244444 w 1336427"/>
              <a:gd name="connsiteY30" fmla="*/ 268414 h 1316900"/>
              <a:gd name="connsiteX31" fmla="*/ 1224484 w 1336427"/>
              <a:gd name="connsiteY31" fmla="*/ 297974 h 1316900"/>
              <a:gd name="connsiteX32" fmla="*/ 1189713 w 1336427"/>
              <a:gd name="connsiteY32" fmla="*/ 305909 h 1316900"/>
              <a:gd name="connsiteX33" fmla="*/ 1162161 w 1336427"/>
              <a:gd name="connsiteY33" fmla="*/ 338179 h 1316900"/>
              <a:gd name="connsiteX34" fmla="*/ 1062058 w 1336427"/>
              <a:gd name="connsiteY34" fmla="*/ 455423 h 1316900"/>
              <a:gd name="connsiteX35" fmla="*/ 1052623 w 1336427"/>
              <a:gd name="connsiteY35" fmla="*/ 459882 h 1316900"/>
              <a:gd name="connsiteX36" fmla="*/ 1067216 w 1336427"/>
              <a:gd name="connsiteY36" fmla="*/ 480370 h 1316900"/>
              <a:gd name="connsiteX37" fmla="*/ 1105419 w 1336427"/>
              <a:gd name="connsiteY37" fmla="*/ 577097 h 1316900"/>
              <a:gd name="connsiteX38" fmla="*/ 1108755 w 1336427"/>
              <a:gd name="connsiteY38" fmla="*/ 603436 h 1316900"/>
              <a:gd name="connsiteX39" fmla="*/ 1128009 w 1336427"/>
              <a:gd name="connsiteY39" fmla="*/ 600660 h 1316900"/>
              <a:gd name="connsiteX40" fmla="*/ 1170203 w 1336427"/>
              <a:gd name="connsiteY40" fmla="*/ 594577 h 1316900"/>
              <a:gd name="connsiteX41" fmla="*/ 1171046 w 1336427"/>
              <a:gd name="connsiteY41" fmla="*/ 594455 h 1316900"/>
              <a:gd name="connsiteX42" fmla="*/ 1174985 w 1336427"/>
              <a:gd name="connsiteY42" fmla="*/ 583278 h 1316900"/>
              <a:gd name="connsiteX43" fmla="*/ 1213299 w 1336427"/>
              <a:gd name="connsiteY43" fmla="*/ 554338 h 1316900"/>
              <a:gd name="connsiteX44" fmla="*/ 1294836 w 1336427"/>
              <a:gd name="connsiteY44" fmla="*/ 600491 h 1316900"/>
              <a:gd name="connsiteX45" fmla="*/ 1248783 w 1336427"/>
              <a:gd name="connsiteY45" fmla="*/ 679933 h 1316900"/>
              <a:gd name="connsiteX46" fmla="*/ 1198672 w 1336427"/>
              <a:gd name="connsiteY46" fmla="*/ 673880 h 1316900"/>
              <a:gd name="connsiteX47" fmla="*/ 1180662 w 1336427"/>
              <a:gd name="connsiteY47" fmla="*/ 658412 h 1316900"/>
              <a:gd name="connsiteX48" fmla="*/ 1116958 w 1336427"/>
              <a:gd name="connsiteY48" fmla="*/ 668216 h 1316900"/>
              <a:gd name="connsiteX49" fmla="*/ 1118910 w 1336427"/>
              <a:gd name="connsiteY49" fmla="*/ 683629 h 1316900"/>
              <a:gd name="connsiteX50" fmla="*/ 1105419 w 1336427"/>
              <a:gd name="connsiteY50" fmla="*/ 791371 h 1316900"/>
              <a:gd name="connsiteX51" fmla="*/ 1103307 w 1336427"/>
              <a:gd name="connsiteY51" fmla="*/ 796765 h 1316900"/>
              <a:gd name="connsiteX52" fmla="*/ 1125662 w 1336427"/>
              <a:gd name="connsiteY52" fmla="*/ 804572 h 1316900"/>
              <a:gd name="connsiteX53" fmla="*/ 1254467 w 1336427"/>
              <a:gd name="connsiteY53" fmla="*/ 849558 h 1316900"/>
              <a:gd name="connsiteX54" fmla="*/ 1259488 w 1336427"/>
              <a:gd name="connsiteY54" fmla="*/ 851311 h 1316900"/>
              <a:gd name="connsiteX55" fmla="*/ 1262618 w 1336427"/>
              <a:gd name="connsiteY55" fmla="*/ 848388 h 1316900"/>
              <a:gd name="connsiteX56" fmla="*/ 1280203 w 1336427"/>
              <a:gd name="connsiteY56" fmla="*/ 842626 h 1316900"/>
              <a:gd name="connsiteX57" fmla="*/ 1336060 w 1336427"/>
              <a:gd name="connsiteY57" fmla="*/ 881406 h 1316900"/>
              <a:gd name="connsiteX58" fmla="*/ 1298319 w 1336427"/>
              <a:gd name="connsiteY58" fmla="*/ 935393 h 1316900"/>
              <a:gd name="connsiteX59" fmla="*/ 1261238 w 1336427"/>
              <a:gd name="connsiteY59" fmla="*/ 927409 h 1316900"/>
              <a:gd name="connsiteX60" fmla="*/ 1246676 w 1336427"/>
              <a:gd name="connsiteY60" fmla="*/ 904449 h 1316900"/>
              <a:gd name="connsiteX61" fmla="*/ 1199312 w 1336427"/>
              <a:gd name="connsiteY61" fmla="*/ 887252 h 1316900"/>
              <a:gd name="connsiteX62" fmla="*/ 1089411 w 1336427"/>
              <a:gd name="connsiteY62" fmla="*/ 847348 h 1316900"/>
              <a:gd name="connsiteX63" fmla="*/ 1084235 w 1336427"/>
              <a:gd name="connsiteY63" fmla="*/ 845469 h 1316900"/>
              <a:gd name="connsiteX64" fmla="*/ 1067216 w 1336427"/>
              <a:gd name="connsiteY64" fmla="*/ 888932 h 1316900"/>
              <a:gd name="connsiteX65" fmla="*/ 1032906 w 1336427"/>
              <a:gd name="connsiteY65" fmla="*/ 937407 h 1316900"/>
              <a:gd name="connsiteX66" fmla="*/ 1049064 w 1336427"/>
              <a:gd name="connsiteY66" fmla="*/ 956203 h 1316900"/>
              <a:gd name="connsiteX67" fmla="*/ 1137635 w 1336427"/>
              <a:gd name="connsiteY67" fmla="*/ 1059232 h 1316900"/>
              <a:gd name="connsiteX68" fmla="*/ 1139010 w 1336427"/>
              <a:gd name="connsiteY68" fmla="*/ 1060831 h 1316900"/>
              <a:gd name="connsiteX69" fmla="*/ 1146604 w 1336427"/>
              <a:gd name="connsiteY69" fmla="*/ 1060183 h 1316900"/>
              <a:gd name="connsiteX70" fmla="*/ 1184669 w 1336427"/>
              <a:gd name="connsiteY70" fmla="*/ 1095606 h 1316900"/>
              <a:gd name="connsiteX71" fmla="*/ 1151119 w 1336427"/>
              <a:gd name="connsiteY71" fmla="*/ 1154739 h 1316900"/>
              <a:gd name="connsiteX72" fmla="*/ 1091645 w 1336427"/>
              <a:gd name="connsiteY72" fmla="*/ 1118645 h 1316900"/>
              <a:gd name="connsiteX73" fmla="*/ 1091455 w 1336427"/>
              <a:gd name="connsiteY73" fmla="*/ 1099397 h 1316900"/>
              <a:gd name="connsiteX74" fmla="*/ 1094341 w 1336427"/>
              <a:gd name="connsiteY74" fmla="*/ 1091942 h 1316900"/>
              <a:gd name="connsiteX75" fmla="*/ 1059412 w 1336427"/>
              <a:gd name="connsiteY75" fmla="*/ 1051485 h 1316900"/>
              <a:gd name="connsiteX76" fmla="*/ 1021933 w 1336427"/>
              <a:gd name="connsiteY76" fmla="*/ 1008074 h 1316900"/>
              <a:gd name="connsiteX77" fmla="*/ 998538 w 1336427"/>
              <a:gd name="connsiteY77" fmla="*/ 980977 h 1316900"/>
              <a:gd name="connsiteX78" fmla="*/ 930308 w 1336427"/>
              <a:gd name="connsiteY78" fmla="*/ 1040282 h 1316900"/>
              <a:gd name="connsiteX79" fmla="*/ 864854 w 1336427"/>
              <a:gd name="connsiteY79" fmla="*/ 1075940 h 1316900"/>
              <a:gd name="connsiteX80" fmla="*/ 866264 w 1336427"/>
              <a:gd name="connsiteY80" fmla="*/ 1082425 h 1316900"/>
              <a:gd name="connsiteX81" fmla="*/ 881797 w 1336427"/>
              <a:gd name="connsiteY81" fmla="*/ 1153821 h 1316900"/>
              <a:gd name="connsiteX82" fmla="*/ 885480 w 1336427"/>
              <a:gd name="connsiteY82" fmla="*/ 1170749 h 1316900"/>
              <a:gd name="connsiteX83" fmla="*/ 903688 w 1336427"/>
              <a:gd name="connsiteY83" fmla="*/ 1181463 h 1316900"/>
              <a:gd name="connsiteX84" fmla="*/ 925724 w 1336427"/>
              <a:gd name="connsiteY84" fmla="*/ 1225282 h 1316900"/>
              <a:gd name="connsiteX85" fmla="*/ 864176 w 1336427"/>
              <a:gd name="connsiteY85" fmla="*/ 1296899 h 1316900"/>
              <a:gd name="connsiteX86" fmla="*/ 795031 w 1336427"/>
              <a:gd name="connsiteY86" fmla="*/ 1235836 h 1316900"/>
              <a:gd name="connsiteX87" fmla="*/ 811557 w 1336427"/>
              <a:gd name="connsiteY87" fmla="*/ 1186457 h 1316900"/>
              <a:gd name="connsiteX88" fmla="*/ 820221 w 1336427"/>
              <a:gd name="connsiteY88" fmla="*/ 1179748 h 1316900"/>
              <a:gd name="connsiteX89" fmla="*/ 808175 w 1336427"/>
              <a:gd name="connsiteY89" fmla="*/ 1124891 h 1316900"/>
              <a:gd name="connsiteX90" fmla="*/ 802084 w 1336427"/>
              <a:gd name="connsiteY90" fmla="*/ 1097148 h 1316900"/>
              <a:gd name="connsiteX91" fmla="*/ 777747 w 1336427"/>
              <a:gd name="connsiteY91" fmla="*/ 1104733 h 1316900"/>
              <a:gd name="connsiteX92" fmla="*/ 691919 w 1336427"/>
              <a:gd name="connsiteY92" fmla="*/ 1113424 h 1316900"/>
              <a:gd name="connsiteX93" fmla="*/ 584763 w 1336427"/>
              <a:gd name="connsiteY93" fmla="*/ 1099954 h 1316900"/>
              <a:gd name="connsiteX94" fmla="*/ 571536 w 1336427"/>
              <a:gd name="connsiteY94" fmla="*/ 1094737 h 1316900"/>
              <a:gd name="connsiteX95" fmla="*/ 561904 w 1336427"/>
              <a:gd name="connsiteY95" fmla="*/ 1119512 h 1316900"/>
              <a:gd name="connsiteX96" fmla="*/ 519412 w 1336427"/>
              <a:gd name="connsiteY96" fmla="*/ 1228801 h 1316900"/>
              <a:gd name="connsiteX97" fmla="*/ 516192 w 1336427"/>
              <a:gd name="connsiteY97" fmla="*/ 1237085 h 1316900"/>
              <a:gd name="connsiteX98" fmla="*/ 524755 w 1336427"/>
              <a:gd name="connsiteY98" fmla="*/ 1249433 h 1316900"/>
              <a:gd name="connsiteX99" fmla="*/ 528450 w 1336427"/>
              <a:gd name="connsiteY99" fmla="*/ 1267763 h 1316900"/>
              <a:gd name="connsiteX100" fmla="*/ 478544 w 1336427"/>
              <a:gd name="connsiteY100" fmla="*/ 1316900 h 1316900"/>
              <a:gd name="connsiteX101" fmla="*/ 432477 w 1336427"/>
              <a:gd name="connsiteY101" fmla="*/ 1267763 h 1316900"/>
              <a:gd name="connsiteX102" fmla="*/ 446009 w 1336427"/>
              <a:gd name="connsiteY102" fmla="*/ 1234557 h 1316900"/>
              <a:gd name="connsiteX103" fmla="*/ 464321 w 1336427"/>
              <a:gd name="connsiteY103" fmla="*/ 1226887 h 1316900"/>
              <a:gd name="connsiteX104" fmla="*/ 479003 w 1336427"/>
              <a:gd name="connsiteY104" fmla="*/ 1189184 h 1316900"/>
              <a:gd name="connsiteX105" fmla="*/ 520598 w 1336427"/>
              <a:gd name="connsiteY105" fmla="*/ 1082365 h 1316900"/>
              <a:gd name="connsiteX106" fmla="*/ 523204 w 1336427"/>
              <a:gd name="connsiteY106" fmla="*/ 1075672 h 1316900"/>
              <a:gd name="connsiteX107" fmla="*/ 487909 w 1336427"/>
              <a:gd name="connsiteY107" fmla="*/ 1061749 h 1316900"/>
              <a:gd name="connsiteX108" fmla="*/ 337977 w 1336427"/>
              <a:gd name="connsiteY108" fmla="*/ 924365 h 1316900"/>
              <a:gd name="connsiteX109" fmla="*/ 331054 w 1336427"/>
              <a:gd name="connsiteY109" fmla="*/ 911424 h 1316900"/>
              <a:gd name="connsiteX110" fmla="*/ 268531 w 1336427"/>
              <a:gd name="connsiteY110" fmla="*/ 947225 h 1316900"/>
              <a:gd name="connsiteX111" fmla="*/ 166266 w 1336427"/>
              <a:gd name="connsiteY111" fmla="*/ 1005783 h 1316900"/>
              <a:gd name="connsiteX112" fmla="*/ 157867 w 1336427"/>
              <a:gd name="connsiteY112" fmla="*/ 1010592 h 1316900"/>
              <a:gd name="connsiteX113" fmla="*/ 154520 w 1336427"/>
              <a:gd name="connsiteY113" fmla="*/ 1027216 h 1316900"/>
              <a:gd name="connsiteX114" fmla="*/ 111333 w 1336427"/>
              <a:gd name="connsiteY114" fmla="*/ 1056726 h 1316900"/>
              <a:gd name="connsiteX115" fmla="*/ 62196 w 1336427"/>
              <a:gd name="connsiteY115" fmla="*/ 1009101 h 1316900"/>
              <a:gd name="connsiteX116" fmla="*/ 111333 w 1336427"/>
              <a:gd name="connsiteY116" fmla="*/ 960731 h 1316900"/>
              <a:gd name="connsiteX117" fmla="*/ 129664 w 1336427"/>
              <a:gd name="connsiteY117" fmla="*/ 964731 h 1316900"/>
              <a:gd name="connsiteX118" fmla="*/ 132073 w 1336427"/>
              <a:gd name="connsiteY118" fmla="*/ 966463 h 1316900"/>
              <a:gd name="connsiteX119" fmla="*/ 159045 w 1336427"/>
              <a:gd name="connsiteY119" fmla="*/ 950415 h 1316900"/>
              <a:gd name="connsiteX120" fmla="*/ 303461 w 1336427"/>
              <a:gd name="connsiteY120" fmla="*/ 864486 h 1316900"/>
              <a:gd name="connsiteX121" fmla="*/ 305345 w 1336427"/>
              <a:gd name="connsiteY121" fmla="*/ 863366 h 1316900"/>
              <a:gd name="connsiteX122" fmla="*/ 298912 w 1336427"/>
              <a:gd name="connsiteY122" fmla="*/ 851341 h 1316900"/>
              <a:gd name="connsiteX123" fmla="*/ 274265 w 1336427"/>
              <a:gd name="connsiteY123" fmla="*/ 770531 h 1316900"/>
              <a:gd name="connsiteX124" fmla="*/ 267050 w 1336427"/>
              <a:gd name="connsiteY124" fmla="*/ 697470 h 1316900"/>
              <a:gd name="connsiteX125" fmla="*/ 226677 w 1336427"/>
              <a:gd name="connsiteY125" fmla="*/ 699638 h 1316900"/>
              <a:gd name="connsiteX126" fmla="*/ 130927 w 1336427"/>
              <a:gd name="connsiteY126" fmla="*/ 704777 h 1316900"/>
              <a:gd name="connsiteX127" fmla="*/ 120199 w 1336427"/>
              <a:gd name="connsiteY127" fmla="*/ 705353 h 1316900"/>
              <a:gd name="connsiteX128" fmla="*/ 117724 w 1336427"/>
              <a:gd name="connsiteY128" fmla="*/ 710857 h 1316900"/>
              <a:gd name="connsiteX129" fmla="*/ 48886 w 1336427"/>
              <a:gd name="connsiteY129" fmla="*/ 735594 h 1316900"/>
              <a:gd name="connsiteX130" fmla="*/ 2734 w 1336427"/>
              <a:gd name="connsiteY130" fmla="*/ 657079 h 1316900"/>
              <a:gd name="connsiteX131" fmla="*/ 82176 w 1336427"/>
              <a:gd name="connsiteY131" fmla="*/ 608007 h 1316900"/>
              <a:gd name="connsiteX132" fmla="*/ 104814 w 1336427"/>
              <a:gd name="connsiteY132" fmla="*/ 620180 h 1316900"/>
              <a:gd name="connsiteX133" fmla="*/ 120165 w 1336427"/>
              <a:gd name="connsiteY133" fmla="*/ 637711 h 1316900"/>
              <a:gd name="connsiteX134" fmla="*/ 196344 w 1336427"/>
              <a:gd name="connsiteY134" fmla="*/ 633826 h 1316900"/>
              <a:gd name="connsiteX135" fmla="*/ 271013 w 1336427"/>
              <a:gd name="connsiteY135" fmla="*/ 630018 h 1316900"/>
              <a:gd name="connsiteX136" fmla="*/ 272386 w 1336427"/>
              <a:gd name="connsiteY136" fmla="*/ 629949 h 1316900"/>
              <a:gd name="connsiteX137" fmla="*/ 278985 w 1336427"/>
              <a:gd name="connsiteY137" fmla="*/ 577097 h 1316900"/>
              <a:gd name="connsiteX138" fmla="*/ 316745 w 1336427"/>
              <a:gd name="connsiteY138" fmla="*/ 480370 h 1316900"/>
              <a:gd name="connsiteX139" fmla="*/ 324503 w 1336427"/>
              <a:gd name="connsiteY139" fmla="*/ 469385 h 1316900"/>
              <a:gd name="connsiteX140" fmla="*/ 281729 w 1336427"/>
              <a:gd name="connsiteY140" fmla="*/ 430654 h 1316900"/>
              <a:gd name="connsiteX141" fmla="*/ 180914 w 1336427"/>
              <a:gd name="connsiteY141" fmla="*/ 339368 h 1316900"/>
              <a:gd name="connsiteX142" fmla="*/ 178425 w 1336427"/>
              <a:gd name="connsiteY142" fmla="*/ 337114 h 1316900"/>
              <a:gd name="connsiteX143" fmla="*/ 165740 w 1336427"/>
              <a:gd name="connsiteY143" fmla="*/ 339490 h 1316900"/>
              <a:gd name="connsiteX144" fmla="*/ 118905 w 1336427"/>
              <a:gd name="connsiteY144" fmla="*/ 290352 h 1316900"/>
              <a:gd name="connsiteX145" fmla="*/ 165740 w 1336427"/>
              <a:gd name="connsiteY145" fmla="*/ 243517 h 1316900"/>
              <a:gd name="connsiteX146" fmla="*/ 214878 w 1336427"/>
              <a:gd name="connsiteY146" fmla="*/ 290352 h 1316900"/>
              <a:gd name="connsiteX147" fmla="*/ 213433 w 1336427"/>
              <a:gd name="connsiteY147" fmla="*/ 298065 h 1316900"/>
              <a:gd name="connsiteX148" fmla="*/ 258890 w 1336427"/>
              <a:gd name="connsiteY148" fmla="*/ 339425 h 1316900"/>
              <a:gd name="connsiteX149" fmla="*/ 352608 w 1336427"/>
              <a:gd name="connsiteY149" fmla="*/ 424697 h 1316900"/>
              <a:gd name="connsiteX150" fmla="*/ 354712 w 1336427"/>
              <a:gd name="connsiteY150" fmla="*/ 426611 h 1316900"/>
              <a:gd name="connsiteX151" fmla="*/ 375747 w 1336427"/>
              <a:gd name="connsiteY151" fmla="*/ 396827 h 1316900"/>
              <a:gd name="connsiteX152" fmla="*/ 452772 w 1336427"/>
              <a:gd name="connsiteY152" fmla="*/ 329844 h 1316900"/>
              <a:gd name="connsiteX153" fmla="*/ 460234 w 1336427"/>
              <a:gd name="connsiteY153" fmla="*/ 325786 h 1316900"/>
              <a:gd name="connsiteX154" fmla="*/ 447844 w 1336427"/>
              <a:gd name="connsiteY154" fmla="*/ 304115 h 1316900"/>
              <a:gd name="connsiteX155" fmla="*/ 426594 w 1336427"/>
              <a:gd name="connsiteY155" fmla="*/ 266947 h 1316900"/>
              <a:gd name="connsiteX156" fmla="*/ 422672 w 1336427"/>
              <a:gd name="connsiteY156" fmla="*/ 260087 h 1316900"/>
              <a:gd name="connsiteX157" fmla="*/ 406018 w 1336427"/>
              <a:gd name="connsiteY157" fmla="*/ 258856 h 1316900"/>
              <a:gd name="connsiteX158" fmla="*/ 359966 w 1336427"/>
              <a:gd name="connsiteY158" fmla="*/ 179414 h 1316900"/>
              <a:gd name="connsiteX159" fmla="*/ 441502 w 1336427"/>
              <a:gd name="connsiteY159" fmla="*/ 130992 h 1316900"/>
              <a:gd name="connsiteX160" fmla="*/ 487554 w 1336427"/>
              <a:gd name="connsiteY160" fmla="*/ 212704 h 1316900"/>
              <a:gd name="connsiteX161" fmla="*/ 480252 w 1336427"/>
              <a:gd name="connsiteY161" fmla="*/ 226308 h 1316900"/>
              <a:gd name="connsiteX162" fmla="*/ 519123 w 1336427"/>
              <a:gd name="connsiteY162" fmla="*/ 293760 h 1316900"/>
              <a:gd name="connsiteX163" fmla="*/ 525208 w 1336427"/>
              <a:gd name="connsiteY163" fmla="*/ 290451 h 1316900"/>
              <a:gd name="connsiteX164" fmla="*/ 605473 w 1336427"/>
              <a:gd name="connsiteY164" fmla="*/ 265547 h 1316900"/>
              <a:gd name="connsiteX165" fmla="*/ 674860 w 1336427"/>
              <a:gd name="connsiteY165" fmla="*/ 258575 h 1316900"/>
              <a:gd name="connsiteX166" fmla="*/ 671607 w 1336427"/>
              <a:gd name="connsiteY166" fmla="*/ 217133 h 1316900"/>
              <a:gd name="connsiteX167" fmla="*/ 662317 w 1336427"/>
              <a:gd name="connsiteY167" fmla="*/ 98758 h 1316900"/>
              <a:gd name="connsiteX168" fmla="*/ 661558 w 1336427"/>
              <a:gd name="connsiteY168" fmla="*/ 89090 h 1316900"/>
              <a:gd name="connsiteX169" fmla="*/ 649882 w 1336427"/>
              <a:gd name="connsiteY169" fmla="*/ 80808 h 1316900"/>
              <a:gd name="connsiteX170" fmla="*/ 635966 w 1336427"/>
              <a:gd name="connsiteY170" fmla="*/ 46066 h 1316900"/>
              <a:gd name="connsiteX171" fmla="*/ 685103 w 1336427"/>
              <a:gd name="connsiteY171" fmla="*/ 0 h 13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336427" h="1316900">
                <a:moveTo>
                  <a:pt x="685103" y="0"/>
                </a:moveTo>
                <a:cubicBezTo>
                  <a:pt x="711208" y="0"/>
                  <a:pt x="731937" y="20730"/>
                  <a:pt x="731937" y="46066"/>
                </a:cubicBezTo>
                <a:cubicBezTo>
                  <a:pt x="731937" y="59118"/>
                  <a:pt x="726755" y="71595"/>
                  <a:pt x="718309" y="80808"/>
                </a:cubicBezTo>
                <a:lnTo>
                  <a:pt x="715318" y="83028"/>
                </a:lnTo>
                <a:lnTo>
                  <a:pt x="718892" y="134407"/>
                </a:lnTo>
                <a:cubicBezTo>
                  <a:pt x="723502" y="200654"/>
                  <a:pt x="726135" y="238509"/>
                  <a:pt x="727640" y="260141"/>
                </a:cubicBezTo>
                <a:lnTo>
                  <a:pt x="727664" y="260478"/>
                </a:lnTo>
                <a:lnTo>
                  <a:pt x="777747" y="265547"/>
                </a:lnTo>
                <a:cubicBezTo>
                  <a:pt x="805489" y="271241"/>
                  <a:pt x="832268" y="279638"/>
                  <a:pt x="857791" y="290451"/>
                </a:cubicBezTo>
                <a:lnTo>
                  <a:pt x="859831" y="291558"/>
                </a:lnTo>
                <a:lnTo>
                  <a:pt x="861472" y="285162"/>
                </a:lnTo>
                <a:cubicBezTo>
                  <a:pt x="873263" y="239209"/>
                  <a:pt x="880632" y="210489"/>
                  <a:pt x="885238" y="192539"/>
                </a:cubicBezTo>
                <a:lnTo>
                  <a:pt x="886297" y="188412"/>
                </a:lnTo>
                <a:lnTo>
                  <a:pt x="884368" y="185400"/>
                </a:lnTo>
                <a:cubicBezTo>
                  <a:pt x="881213" y="177584"/>
                  <a:pt x="879484" y="169079"/>
                  <a:pt x="879484" y="160294"/>
                </a:cubicBezTo>
                <a:cubicBezTo>
                  <a:pt x="879484" y="124404"/>
                  <a:pt x="907149" y="96739"/>
                  <a:pt x="943039" y="96739"/>
                </a:cubicBezTo>
                <a:cubicBezTo>
                  <a:pt x="980424" y="96739"/>
                  <a:pt x="1008836" y="124404"/>
                  <a:pt x="1008836" y="160294"/>
                </a:cubicBezTo>
                <a:cubicBezTo>
                  <a:pt x="1008836" y="186650"/>
                  <a:pt x="992854" y="210483"/>
                  <a:pt x="969091" y="220752"/>
                </a:cubicBezTo>
                <a:lnTo>
                  <a:pt x="947275" y="225223"/>
                </a:lnTo>
                <a:lnTo>
                  <a:pt x="934485" y="273587"/>
                </a:lnTo>
                <a:lnTo>
                  <a:pt x="920953" y="324762"/>
                </a:lnTo>
                <a:lnTo>
                  <a:pt x="930308" y="329844"/>
                </a:lnTo>
                <a:cubicBezTo>
                  <a:pt x="958713" y="349036"/>
                  <a:pt x="984703" y="371551"/>
                  <a:pt x="1007710" y="396827"/>
                </a:cubicBezTo>
                <a:lnTo>
                  <a:pt x="1023765" y="419367"/>
                </a:lnTo>
                <a:lnTo>
                  <a:pt x="1073085" y="361601"/>
                </a:lnTo>
                <a:cubicBezTo>
                  <a:pt x="1110624" y="317635"/>
                  <a:pt x="1134085" y="290156"/>
                  <a:pt x="1148749" y="272981"/>
                </a:cubicBezTo>
                <a:lnTo>
                  <a:pt x="1151558" y="269691"/>
                </a:lnTo>
                <a:lnTo>
                  <a:pt x="1151380" y="269222"/>
                </a:lnTo>
                <a:cubicBezTo>
                  <a:pt x="1150299" y="263092"/>
                  <a:pt x="1150346" y="256629"/>
                  <a:pt x="1151677" y="250165"/>
                </a:cubicBezTo>
                <a:cubicBezTo>
                  <a:pt x="1153958" y="224313"/>
                  <a:pt x="1179811" y="206824"/>
                  <a:pt x="1205664" y="211386"/>
                </a:cubicBezTo>
                <a:cubicBezTo>
                  <a:pt x="1231518" y="216709"/>
                  <a:pt x="1249007" y="242562"/>
                  <a:pt x="1244444" y="268414"/>
                </a:cubicBezTo>
                <a:cubicBezTo>
                  <a:pt x="1241783" y="280961"/>
                  <a:pt x="1234559" y="291226"/>
                  <a:pt x="1224484" y="297974"/>
                </a:cubicBezTo>
                <a:lnTo>
                  <a:pt x="1189713" y="305909"/>
                </a:lnTo>
                <a:lnTo>
                  <a:pt x="1162161" y="338179"/>
                </a:lnTo>
                <a:cubicBezTo>
                  <a:pt x="1062058" y="455423"/>
                  <a:pt x="1062058" y="455423"/>
                  <a:pt x="1062058" y="455423"/>
                </a:cubicBezTo>
                <a:lnTo>
                  <a:pt x="1052623" y="459882"/>
                </a:lnTo>
                <a:lnTo>
                  <a:pt x="1067216" y="480370"/>
                </a:lnTo>
                <a:cubicBezTo>
                  <a:pt x="1083690" y="510603"/>
                  <a:pt x="1096614" y="543033"/>
                  <a:pt x="1105419" y="577097"/>
                </a:cubicBezTo>
                <a:lnTo>
                  <a:pt x="1108755" y="603436"/>
                </a:lnTo>
                <a:lnTo>
                  <a:pt x="1128009" y="600660"/>
                </a:lnTo>
                <a:cubicBezTo>
                  <a:pt x="1146255" y="598029"/>
                  <a:pt x="1159939" y="596056"/>
                  <a:pt x="1170203" y="594577"/>
                </a:cubicBezTo>
                <a:lnTo>
                  <a:pt x="1171046" y="594455"/>
                </a:lnTo>
                <a:lnTo>
                  <a:pt x="1174985" y="583278"/>
                </a:lnTo>
                <a:cubicBezTo>
                  <a:pt x="1183290" y="568903"/>
                  <a:pt x="1196690" y="558121"/>
                  <a:pt x="1213299" y="554338"/>
                </a:cubicBezTo>
                <a:cubicBezTo>
                  <a:pt x="1248783" y="543746"/>
                  <a:pt x="1285021" y="564174"/>
                  <a:pt x="1294836" y="600491"/>
                </a:cubicBezTo>
                <a:cubicBezTo>
                  <a:pt x="1302385" y="633781"/>
                  <a:pt x="1282001" y="669340"/>
                  <a:pt x="1248783" y="679933"/>
                </a:cubicBezTo>
                <a:cubicBezTo>
                  <a:pt x="1231041" y="684851"/>
                  <a:pt x="1213299" y="682203"/>
                  <a:pt x="1198672" y="673880"/>
                </a:cubicBezTo>
                <a:lnTo>
                  <a:pt x="1180662" y="658412"/>
                </a:lnTo>
                <a:lnTo>
                  <a:pt x="1116958" y="668216"/>
                </a:lnTo>
                <a:lnTo>
                  <a:pt x="1118910" y="683629"/>
                </a:lnTo>
                <a:cubicBezTo>
                  <a:pt x="1118910" y="720872"/>
                  <a:pt x="1114224" y="756970"/>
                  <a:pt x="1105419" y="791371"/>
                </a:cubicBezTo>
                <a:lnTo>
                  <a:pt x="1103307" y="796765"/>
                </a:lnTo>
                <a:lnTo>
                  <a:pt x="1125662" y="804572"/>
                </a:lnTo>
                <a:cubicBezTo>
                  <a:pt x="1199265" y="830278"/>
                  <a:pt x="1236066" y="843131"/>
                  <a:pt x="1254467" y="849558"/>
                </a:cubicBezTo>
                <a:lnTo>
                  <a:pt x="1259488" y="851311"/>
                </a:lnTo>
                <a:lnTo>
                  <a:pt x="1262618" y="848388"/>
                </a:lnTo>
                <a:cubicBezTo>
                  <a:pt x="1267843" y="845240"/>
                  <a:pt x="1273787" y="843196"/>
                  <a:pt x="1280203" y="842626"/>
                </a:cubicBezTo>
                <a:cubicBezTo>
                  <a:pt x="1305867" y="837303"/>
                  <a:pt x="1331531" y="852511"/>
                  <a:pt x="1336060" y="881406"/>
                </a:cubicBezTo>
                <a:cubicBezTo>
                  <a:pt x="1339079" y="906499"/>
                  <a:pt x="1323228" y="930071"/>
                  <a:pt x="1298319" y="935393"/>
                </a:cubicBezTo>
                <a:cubicBezTo>
                  <a:pt x="1283977" y="937675"/>
                  <a:pt x="1271145" y="934443"/>
                  <a:pt x="1261238" y="927409"/>
                </a:cubicBezTo>
                <a:lnTo>
                  <a:pt x="1246676" y="904449"/>
                </a:lnTo>
                <a:lnTo>
                  <a:pt x="1199312" y="887252"/>
                </a:lnTo>
                <a:cubicBezTo>
                  <a:pt x="1148556" y="868823"/>
                  <a:pt x="1113552" y="856113"/>
                  <a:pt x="1089411" y="847348"/>
                </a:cubicBezTo>
                <a:lnTo>
                  <a:pt x="1084235" y="845469"/>
                </a:lnTo>
                <a:lnTo>
                  <a:pt x="1067216" y="888932"/>
                </a:lnTo>
                <a:lnTo>
                  <a:pt x="1032906" y="937407"/>
                </a:lnTo>
                <a:lnTo>
                  <a:pt x="1049064" y="956203"/>
                </a:lnTo>
                <a:cubicBezTo>
                  <a:pt x="1099676" y="1015076"/>
                  <a:pt x="1124982" y="1044513"/>
                  <a:pt x="1137635" y="1059232"/>
                </a:cubicBezTo>
                <a:lnTo>
                  <a:pt x="1139010" y="1060831"/>
                </a:lnTo>
                <a:lnTo>
                  <a:pt x="1146604" y="1060183"/>
                </a:lnTo>
                <a:cubicBezTo>
                  <a:pt x="1165082" y="1062487"/>
                  <a:pt x="1180666" y="1076022"/>
                  <a:pt x="1184669" y="1095606"/>
                </a:cubicBezTo>
                <a:cubicBezTo>
                  <a:pt x="1192294" y="1120949"/>
                  <a:pt x="1177044" y="1147060"/>
                  <a:pt x="1151119" y="1154739"/>
                </a:cubicBezTo>
                <a:cubicBezTo>
                  <a:pt x="1125195" y="1160115"/>
                  <a:pt x="1099270" y="1144756"/>
                  <a:pt x="1091645" y="1118645"/>
                </a:cubicBezTo>
                <a:cubicBezTo>
                  <a:pt x="1090311" y="1112117"/>
                  <a:pt x="1090311" y="1105589"/>
                  <a:pt x="1091455" y="1099397"/>
                </a:cubicBezTo>
                <a:lnTo>
                  <a:pt x="1094341" y="1091942"/>
                </a:lnTo>
                <a:lnTo>
                  <a:pt x="1059412" y="1051485"/>
                </a:lnTo>
                <a:cubicBezTo>
                  <a:pt x="1044952" y="1034736"/>
                  <a:pt x="1032557" y="1020380"/>
                  <a:pt x="1021933" y="1008074"/>
                </a:cubicBezTo>
                <a:lnTo>
                  <a:pt x="998538" y="980977"/>
                </a:lnTo>
                <a:lnTo>
                  <a:pt x="930308" y="1040282"/>
                </a:lnTo>
                <a:lnTo>
                  <a:pt x="864854" y="1075940"/>
                </a:lnTo>
                <a:lnTo>
                  <a:pt x="866264" y="1082425"/>
                </a:lnTo>
                <a:cubicBezTo>
                  <a:pt x="872981" y="1113299"/>
                  <a:pt x="878019" y="1136454"/>
                  <a:pt x="881797" y="1153821"/>
                </a:cubicBezTo>
                <a:lnTo>
                  <a:pt x="885480" y="1170749"/>
                </a:lnTo>
                <a:lnTo>
                  <a:pt x="903688" y="1181463"/>
                </a:lnTo>
                <a:cubicBezTo>
                  <a:pt x="916226" y="1192300"/>
                  <a:pt x="924584" y="1207566"/>
                  <a:pt x="925724" y="1225282"/>
                </a:cubicBezTo>
                <a:cubicBezTo>
                  <a:pt x="928763" y="1263729"/>
                  <a:pt x="900649" y="1293884"/>
                  <a:pt x="864176" y="1296899"/>
                </a:cubicBezTo>
                <a:cubicBezTo>
                  <a:pt x="828464" y="1296899"/>
                  <a:pt x="797310" y="1271268"/>
                  <a:pt x="795031" y="1235836"/>
                </a:cubicBezTo>
                <a:cubicBezTo>
                  <a:pt x="793891" y="1216612"/>
                  <a:pt x="800350" y="1199273"/>
                  <a:pt x="811557" y="1186457"/>
                </a:cubicBezTo>
                <a:lnTo>
                  <a:pt x="820221" y="1179748"/>
                </a:lnTo>
                <a:lnTo>
                  <a:pt x="808175" y="1124891"/>
                </a:lnTo>
                <a:lnTo>
                  <a:pt x="802084" y="1097148"/>
                </a:lnTo>
                <a:lnTo>
                  <a:pt x="777747" y="1104733"/>
                </a:lnTo>
                <a:cubicBezTo>
                  <a:pt x="750004" y="1110433"/>
                  <a:pt x="721298" y="1113424"/>
                  <a:pt x="691919" y="1113424"/>
                </a:cubicBezTo>
                <a:cubicBezTo>
                  <a:pt x="654840" y="1113424"/>
                  <a:pt x="618943" y="1108750"/>
                  <a:pt x="584763" y="1099954"/>
                </a:cubicBezTo>
                <a:lnTo>
                  <a:pt x="571536" y="1094737"/>
                </a:lnTo>
                <a:lnTo>
                  <a:pt x="561904" y="1119512"/>
                </a:lnTo>
                <a:cubicBezTo>
                  <a:pt x="540823" y="1173733"/>
                  <a:pt x="527647" y="1207621"/>
                  <a:pt x="519412" y="1228801"/>
                </a:cubicBezTo>
                <a:lnTo>
                  <a:pt x="516192" y="1237085"/>
                </a:lnTo>
                <a:lnTo>
                  <a:pt x="524755" y="1249433"/>
                </a:lnTo>
                <a:cubicBezTo>
                  <a:pt x="527155" y="1255047"/>
                  <a:pt x="528450" y="1261237"/>
                  <a:pt x="528450" y="1267763"/>
                </a:cubicBezTo>
                <a:cubicBezTo>
                  <a:pt x="528450" y="1296171"/>
                  <a:pt x="507720" y="1316900"/>
                  <a:pt x="478544" y="1316900"/>
                </a:cubicBezTo>
                <a:cubicBezTo>
                  <a:pt x="453207" y="1316900"/>
                  <a:pt x="432477" y="1296171"/>
                  <a:pt x="432477" y="1267763"/>
                </a:cubicBezTo>
                <a:cubicBezTo>
                  <a:pt x="432477" y="1254711"/>
                  <a:pt x="437660" y="1243002"/>
                  <a:pt x="446009" y="1234557"/>
                </a:cubicBezTo>
                <a:lnTo>
                  <a:pt x="464321" y="1226887"/>
                </a:lnTo>
                <a:lnTo>
                  <a:pt x="479003" y="1189184"/>
                </a:lnTo>
                <a:cubicBezTo>
                  <a:pt x="498213" y="1139852"/>
                  <a:pt x="511461" y="1105829"/>
                  <a:pt x="520598" y="1082365"/>
                </a:cubicBezTo>
                <a:lnTo>
                  <a:pt x="523204" y="1075672"/>
                </a:lnTo>
                <a:lnTo>
                  <a:pt x="487909" y="1061749"/>
                </a:lnTo>
                <a:cubicBezTo>
                  <a:pt x="427488" y="1028769"/>
                  <a:pt x="376081" y="981504"/>
                  <a:pt x="337977" y="924365"/>
                </a:cubicBezTo>
                <a:lnTo>
                  <a:pt x="331054" y="911424"/>
                </a:lnTo>
                <a:lnTo>
                  <a:pt x="268531" y="947225"/>
                </a:lnTo>
                <a:cubicBezTo>
                  <a:pt x="217795" y="976277"/>
                  <a:pt x="186085" y="994434"/>
                  <a:pt x="166266" y="1005783"/>
                </a:cubicBezTo>
                <a:lnTo>
                  <a:pt x="157867" y="1010592"/>
                </a:lnTo>
                <a:lnTo>
                  <a:pt x="154520" y="1027216"/>
                </a:lnTo>
                <a:cubicBezTo>
                  <a:pt x="147466" y="1044168"/>
                  <a:pt x="130911" y="1056726"/>
                  <a:pt x="111333" y="1056726"/>
                </a:cubicBezTo>
                <a:cubicBezTo>
                  <a:pt x="82926" y="1056726"/>
                  <a:pt x="62196" y="1034402"/>
                  <a:pt x="62196" y="1009101"/>
                </a:cubicBezTo>
                <a:cubicBezTo>
                  <a:pt x="62196" y="983800"/>
                  <a:pt x="82926" y="960731"/>
                  <a:pt x="111333" y="960731"/>
                </a:cubicBezTo>
                <a:cubicBezTo>
                  <a:pt x="117859" y="960731"/>
                  <a:pt x="124049" y="962173"/>
                  <a:pt x="129664" y="964731"/>
                </a:cubicBezTo>
                <a:lnTo>
                  <a:pt x="132073" y="966463"/>
                </a:lnTo>
                <a:lnTo>
                  <a:pt x="159045" y="950415"/>
                </a:lnTo>
                <a:cubicBezTo>
                  <a:pt x="265865" y="886857"/>
                  <a:pt x="295332" y="869323"/>
                  <a:pt x="303461" y="864486"/>
                </a:cubicBezTo>
                <a:lnTo>
                  <a:pt x="305345" y="863366"/>
                </a:lnTo>
                <a:lnTo>
                  <a:pt x="298912" y="851341"/>
                </a:lnTo>
                <a:cubicBezTo>
                  <a:pt x="288202" y="825608"/>
                  <a:pt x="279894" y="798577"/>
                  <a:pt x="274265" y="770531"/>
                </a:cubicBezTo>
                <a:lnTo>
                  <a:pt x="267050" y="697470"/>
                </a:lnTo>
                <a:lnTo>
                  <a:pt x="226677" y="699638"/>
                </a:lnTo>
                <a:cubicBezTo>
                  <a:pt x="179173" y="702188"/>
                  <a:pt x="149483" y="703781"/>
                  <a:pt x="130927" y="704777"/>
                </a:cubicBezTo>
                <a:lnTo>
                  <a:pt x="120199" y="705353"/>
                </a:lnTo>
                <a:lnTo>
                  <a:pt x="117724" y="710857"/>
                </a:lnTo>
                <a:cubicBezTo>
                  <a:pt x="102651" y="731205"/>
                  <a:pt x="75556" y="741256"/>
                  <a:pt x="48886" y="735594"/>
                </a:cubicBezTo>
                <a:cubicBezTo>
                  <a:pt x="13326" y="728044"/>
                  <a:pt x="-7858" y="692561"/>
                  <a:pt x="2734" y="657079"/>
                </a:cubicBezTo>
                <a:cubicBezTo>
                  <a:pt x="10300" y="620841"/>
                  <a:pt x="46616" y="600457"/>
                  <a:pt x="82176" y="608007"/>
                </a:cubicBezTo>
                <a:cubicBezTo>
                  <a:pt x="90498" y="610649"/>
                  <a:pt x="98159" y="614848"/>
                  <a:pt x="104814" y="620180"/>
                </a:cubicBezTo>
                <a:lnTo>
                  <a:pt x="120165" y="637711"/>
                </a:lnTo>
                <a:lnTo>
                  <a:pt x="196344" y="633826"/>
                </a:lnTo>
                <a:cubicBezTo>
                  <a:pt x="225154" y="632357"/>
                  <a:pt x="249847" y="631098"/>
                  <a:pt x="271013" y="630018"/>
                </a:cubicBezTo>
                <a:lnTo>
                  <a:pt x="272386" y="629949"/>
                </a:lnTo>
                <a:lnTo>
                  <a:pt x="278985" y="577097"/>
                </a:lnTo>
                <a:cubicBezTo>
                  <a:pt x="287674" y="543033"/>
                  <a:pt x="300439" y="510603"/>
                  <a:pt x="316745" y="480370"/>
                </a:cubicBezTo>
                <a:lnTo>
                  <a:pt x="324503" y="469385"/>
                </a:lnTo>
                <a:lnTo>
                  <a:pt x="281729" y="430654"/>
                </a:lnTo>
                <a:cubicBezTo>
                  <a:pt x="224120" y="378490"/>
                  <a:pt x="195316" y="352409"/>
                  <a:pt x="180914" y="339368"/>
                </a:cubicBezTo>
                <a:lnTo>
                  <a:pt x="178425" y="337114"/>
                </a:lnTo>
                <a:lnTo>
                  <a:pt x="165740" y="339490"/>
                </a:lnTo>
                <a:cubicBezTo>
                  <a:pt x="139635" y="339490"/>
                  <a:pt x="118905" y="318760"/>
                  <a:pt x="118905" y="290352"/>
                </a:cubicBezTo>
                <a:cubicBezTo>
                  <a:pt x="118905" y="264247"/>
                  <a:pt x="139635" y="243517"/>
                  <a:pt x="165740" y="243517"/>
                </a:cubicBezTo>
                <a:cubicBezTo>
                  <a:pt x="194148" y="243517"/>
                  <a:pt x="214878" y="264247"/>
                  <a:pt x="214878" y="290352"/>
                </a:cubicBezTo>
                <a:lnTo>
                  <a:pt x="213433" y="298065"/>
                </a:lnTo>
                <a:lnTo>
                  <a:pt x="258890" y="339425"/>
                </a:lnTo>
                <a:cubicBezTo>
                  <a:pt x="308268" y="384354"/>
                  <a:pt x="336484" y="410027"/>
                  <a:pt x="352608" y="424697"/>
                </a:cubicBezTo>
                <a:lnTo>
                  <a:pt x="354712" y="426611"/>
                </a:lnTo>
                <a:lnTo>
                  <a:pt x="375747" y="396827"/>
                </a:lnTo>
                <a:cubicBezTo>
                  <a:pt x="398597" y="371551"/>
                  <a:pt x="424451" y="349036"/>
                  <a:pt x="452772" y="329844"/>
                </a:cubicBezTo>
                <a:lnTo>
                  <a:pt x="460234" y="325786"/>
                </a:lnTo>
                <a:lnTo>
                  <a:pt x="447844" y="304115"/>
                </a:lnTo>
                <a:cubicBezTo>
                  <a:pt x="438655" y="288042"/>
                  <a:pt x="431763" y="275988"/>
                  <a:pt x="426594" y="266947"/>
                </a:cubicBezTo>
                <a:lnTo>
                  <a:pt x="422672" y="260087"/>
                </a:lnTo>
                <a:lnTo>
                  <a:pt x="406018" y="258856"/>
                </a:lnTo>
                <a:cubicBezTo>
                  <a:pt x="372800" y="249020"/>
                  <a:pt x="352416" y="212704"/>
                  <a:pt x="359966" y="179414"/>
                </a:cubicBezTo>
                <a:cubicBezTo>
                  <a:pt x="369780" y="143854"/>
                  <a:pt x="406018" y="123426"/>
                  <a:pt x="441502" y="130992"/>
                </a:cubicBezTo>
                <a:cubicBezTo>
                  <a:pt x="474720" y="141584"/>
                  <a:pt x="495104" y="177144"/>
                  <a:pt x="487554" y="212704"/>
                </a:cubicBezTo>
                <a:lnTo>
                  <a:pt x="480252" y="226308"/>
                </a:lnTo>
                <a:lnTo>
                  <a:pt x="519123" y="293760"/>
                </a:lnTo>
                <a:lnTo>
                  <a:pt x="525208" y="290451"/>
                </a:lnTo>
                <a:cubicBezTo>
                  <a:pt x="550750" y="279638"/>
                  <a:pt x="577596" y="271241"/>
                  <a:pt x="605473" y="265547"/>
                </a:cubicBezTo>
                <a:lnTo>
                  <a:pt x="674860" y="258575"/>
                </a:lnTo>
                <a:lnTo>
                  <a:pt x="671607" y="217133"/>
                </a:lnTo>
                <a:cubicBezTo>
                  <a:pt x="666998" y="158404"/>
                  <a:pt x="664117" y="121699"/>
                  <a:pt x="662317" y="98758"/>
                </a:cubicBezTo>
                <a:lnTo>
                  <a:pt x="661558" y="89090"/>
                </a:lnTo>
                <a:lnTo>
                  <a:pt x="649882" y="80808"/>
                </a:lnTo>
                <a:cubicBezTo>
                  <a:pt x="641149" y="71595"/>
                  <a:pt x="635966" y="59118"/>
                  <a:pt x="635966" y="46066"/>
                </a:cubicBezTo>
                <a:cubicBezTo>
                  <a:pt x="635966" y="20730"/>
                  <a:pt x="656696" y="0"/>
                  <a:pt x="685103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D6F897E-A3CC-7645-B785-3EADD19900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382648" y="212555"/>
            <a:ext cx="1665884" cy="1641543"/>
          </a:xfrm>
          <a:custGeom>
            <a:avLst/>
            <a:gdLst>
              <a:gd name="connsiteX0" fmla="*/ 685103 w 1336427"/>
              <a:gd name="connsiteY0" fmla="*/ 0 h 1316900"/>
              <a:gd name="connsiteX1" fmla="*/ 731937 w 1336427"/>
              <a:gd name="connsiteY1" fmla="*/ 46066 h 1316900"/>
              <a:gd name="connsiteX2" fmla="*/ 718309 w 1336427"/>
              <a:gd name="connsiteY2" fmla="*/ 80808 h 1316900"/>
              <a:gd name="connsiteX3" fmla="*/ 715318 w 1336427"/>
              <a:gd name="connsiteY3" fmla="*/ 83028 h 1316900"/>
              <a:gd name="connsiteX4" fmla="*/ 718892 w 1336427"/>
              <a:gd name="connsiteY4" fmla="*/ 134407 h 1316900"/>
              <a:gd name="connsiteX5" fmla="*/ 727640 w 1336427"/>
              <a:gd name="connsiteY5" fmla="*/ 260141 h 1316900"/>
              <a:gd name="connsiteX6" fmla="*/ 727664 w 1336427"/>
              <a:gd name="connsiteY6" fmla="*/ 260478 h 1316900"/>
              <a:gd name="connsiteX7" fmla="*/ 777747 w 1336427"/>
              <a:gd name="connsiteY7" fmla="*/ 265547 h 1316900"/>
              <a:gd name="connsiteX8" fmla="*/ 857791 w 1336427"/>
              <a:gd name="connsiteY8" fmla="*/ 290451 h 1316900"/>
              <a:gd name="connsiteX9" fmla="*/ 859831 w 1336427"/>
              <a:gd name="connsiteY9" fmla="*/ 291558 h 1316900"/>
              <a:gd name="connsiteX10" fmla="*/ 861472 w 1336427"/>
              <a:gd name="connsiteY10" fmla="*/ 285162 h 1316900"/>
              <a:gd name="connsiteX11" fmla="*/ 885238 w 1336427"/>
              <a:gd name="connsiteY11" fmla="*/ 192539 h 1316900"/>
              <a:gd name="connsiteX12" fmla="*/ 886297 w 1336427"/>
              <a:gd name="connsiteY12" fmla="*/ 188412 h 1316900"/>
              <a:gd name="connsiteX13" fmla="*/ 884368 w 1336427"/>
              <a:gd name="connsiteY13" fmla="*/ 185400 h 1316900"/>
              <a:gd name="connsiteX14" fmla="*/ 879484 w 1336427"/>
              <a:gd name="connsiteY14" fmla="*/ 160294 h 1316900"/>
              <a:gd name="connsiteX15" fmla="*/ 943039 w 1336427"/>
              <a:gd name="connsiteY15" fmla="*/ 96739 h 1316900"/>
              <a:gd name="connsiteX16" fmla="*/ 1008836 w 1336427"/>
              <a:gd name="connsiteY16" fmla="*/ 160294 h 1316900"/>
              <a:gd name="connsiteX17" fmla="*/ 969091 w 1336427"/>
              <a:gd name="connsiteY17" fmla="*/ 220752 h 1316900"/>
              <a:gd name="connsiteX18" fmla="*/ 947275 w 1336427"/>
              <a:gd name="connsiteY18" fmla="*/ 225223 h 1316900"/>
              <a:gd name="connsiteX19" fmla="*/ 934485 w 1336427"/>
              <a:gd name="connsiteY19" fmla="*/ 273587 h 1316900"/>
              <a:gd name="connsiteX20" fmla="*/ 920953 w 1336427"/>
              <a:gd name="connsiteY20" fmla="*/ 324762 h 1316900"/>
              <a:gd name="connsiteX21" fmla="*/ 930308 w 1336427"/>
              <a:gd name="connsiteY21" fmla="*/ 329844 h 1316900"/>
              <a:gd name="connsiteX22" fmla="*/ 1007710 w 1336427"/>
              <a:gd name="connsiteY22" fmla="*/ 396827 h 1316900"/>
              <a:gd name="connsiteX23" fmla="*/ 1023765 w 1336427"/>
              <a:gd name="connsiteY23" fmla="*/ 419367 h 1316900"/>
              <a:gd name="connsiteX24" fmla="*/ 1073085 w 1336427"/>
              <a:gd name="connsiteY24" fmla="*/ 361601 h 1316900"/>
              <a:gd name="connsiteX25" fmla="*/ 1148749 w 1336427"/>
              <a:gd name="connsiteY25" fmla="*/ 272981 h 1316900"/>
              <a:gd name="connsiteX26" fmla="*/ 1151558 w 1336427"/>
              <a:gd name="connsiteY26" fmla="*/ 269691 h 1316900"/>
              <a:gd name="connsiteX27" fmla="*/ 1151380 w 1336427"/>
              <a:gd name="connsiteY27" fmla="*/ 269222 h 1316900"/>
              <a:gd name="connsiteX28" fmla="*/ 1151677 w 1336427"/>
              <a:gd name="connsiteY28" fmla="*/ 250165 h 1316900"/>
              <a:gd name="connsiteX29" fmla="*/ 1205664 w 1336427"/>
              <a:gd name="connsiteY29" fmla="*/ 211386 h 1316900"/>
              <a:gd name="connsiteX30" fmla="*/ 1244444 w 1336427"/>
              <a:gd name="connsiteY30" fmla="*/ 268414 h 1316900"/>
              <a:gd name="connsiteX31" fmla="*/ 1224484 w 1336427"/>
              <a:gd name="connsiteY31" fmla="*/ 297974 h 1316900"/>
              <a:gd name="connsiteX32" fmla="*/ 1189713 w 1336427"/>
              <a:gd name="connsiteY32" fmla="*/ 305909 h 1316900"/>
              <a:gd name="connsiteX33" fmla="*/ 1162161 w 1336427"/>
              <a:gd name="connsiteY33" fmla="*/ 338179 h 1316900"/>
              <a:gd name="connsiteX34" fmla="*/ 1062058 w 1336427"/>
              <a:gd name="connsiteY34" fmla="*/ 455423 h 1316900"/>
              <a:gd name="connsiteX35" fmla="*/ 1052623 w 1336427"/>
              <a:gd name="connsiteY35" fmla="*/ 459882 h 1316900"/>
              <a:gd name="connsiteX36" fmla="*/ 1067216 w 1336427"/>
              <a:gd name="connsiteY36" fmla="*/ 480370 h 1316900"/>
              <a:gd name="connsiteX37" fmla="*/ 1105419 w 1336427"/>
              <a:gd name="connsiteY37" fmla="*/ 577097 h 1316900"/>
              <a:gd name="connsiteX38" fmla="*/ 1108755 w 1336427"/>
              <a:gd name="connsiteY38" fmla="*/ 603436 h 1316900"/>
              <a:gd name="connsiteX39" fmla="*/ 1128009 w 1336427"/>
              <a:gd name="connsiteY39" fmla="*/ 600660 h 1316900"/>
              <a:gd name="connsiteX40" fmla="*/ 1170203 w 1336427"/>
              <a:gd name="connsiteY40" fmla="*/ 594577 h 1316900"/>
              <a:gd name="connsiteX41" fmla="*/ 1171046 w 1336427"/>
              <a:gd name="connsiteY41" fmla="*/ 594455 h 1316900"/>
              <a:gd name="connsiteX42" fmla="*/ 1174985 w 1336427"/>
              <a:gd name="connsiteY42" fmla="*/ 583278 h 1316900"/>
              <a:gd name="connsiteX43" fmla="*/ 1213299 w 1336427"/>
              <a:gd name="connsiteY43" fmla="*/ 554338 h 1316900"/>
              <a:gd name="connsiteX44" fmla="*/ 1294836 w 1336427"/>
              <a:gd name="connsiteY44" fmla="*/ 600491 h 1316900"/>
              <a:gd name="connsiteX45" fmla="*/ 1248783 w 1336427"/>
              <a:gd name="connsiteY45" fmla="*/ 679933 h 1316900"/>
              <a:gd name="connsiteX46" fmla="*/ 1198672 w 1336427"/>
              <a:gd name="connsiteY46" fmla="*/ 673880 h 1316900"/>
              <a:gd name="connsiteX47" fmla="*/ 1180662 w 1336427"/>
              <a:gd name="connsiteY47" fmla="*/ 658412 h 1316900"/>
              <a:gd name="connsiteX48" fmla="*/ 1116958 w 1336427"/>
              <a:gd name="connsiteY48" fmla="*/ 668216 h 1316900"/>
              <a:gd name="connsiteX49" fmla="*/ 1118910 w 1336427"/>
              <a:gd name="connsiteY49" fmla="*/ 683629 h 1316900"/>
              <a:gd name="connsiteX50" fmla="*/ 1105419 w 1336427"/>
              <a:gd name="connsiteY50" fmla="*/ 791371 h 1316900"/>
              <a:gd name="connsiteX51" fmla="*/ 1103307 w 1336427"/>
              <a:gd name="connsiteY51" fmla="*/ 796765 h 1316900"/>
              <a:gd name="connsiteX52" fmla="*/ 1125662 w 1336427"/>
              <a:gd name="connsiteY52" fmla="*/ 804572 h 1316900"/>
              <a:gd name="connsiteX53" fmla="*/ 1254467 w 1336427"/>
              <a:gd name="connsiteY53" fmla="*/ 849558 h 1316900"/>
              <a:gd name="connsiteX54" fmla="*/ 1259488 w 1336427"/>
              <a:gd name="connsiteY54" fmla="*/ 851311 h 1316900"/>
              <a:gd name="connsiteX55" fmla="*/ 1262618 w 1336427"/>
              <a:gd name="connsiteY55" fmla="*/ 848388 h 1316900"/>
              <a:gd name="connsiteX56" fmla="*/ 1280203 w 1336427"/>
              <a:gd name="connsiteY56" fmla="*/ 842626 h 1316900"/>
              <a:gd name="connsiteX57" fmla="*/ 1336060 w 1336427"/>
              <a:gd name="connsiteY57" fmla="*/ 881406 h 1316900"/>
              <a:gd name="connsiteX58" fmla="*/ 1298319 w 1336427"/>
              <a:gd name="connsiteY58" fmla="*/ 935393 h 1316900"/>
              <a:gd name="connsiteX59" fmla="*/ 1261238 w 1336427"/>
              <a:gd name="connsiteY59" fmla="*/ 927409 h 1316900"/>
              <a:gd name="connsiteX60" fmla="*/ 1246676 w 1336427"/>
              <a:gd name="connsiteY60" fmla="*/ 904449 h 1316900"/>
              <a:gd name="connsiteX61" fmla="*/ 1199312 w 1336427"/>
              <a:gd name="connsiteY61" fmla="*/ 887252 h 1316900"/>
              <a:gd name="connsiteX62" fmla="*/ 1089411 w 1336427"/>
              <a:gd name="connsiteY62" fmla="*/ 847348 h 1316900"/>
              <a:gd name="connsiteX63" fmla="*/ 1084235 w 1336427"/>
              <a:gd name="connsiteY63" fmla="*/ 845469 h 1316900"/>
              <a:gd name="connsiteX64" fmla="*/ 1067216 w 1336427"/>
              <a:gd name="connsiteY64" fmla="*/ 888932 h 1316900"/>
              <a:gd name="connsiteX65" fmla="*/ 1032906 w 1336427"/>
              <a:gd name="connsiteY65" fmla="*/ 937407 h 1316900"/>
              <a:gd name="connsiteX66" fmla="*/ 1049064 w 1336427"/>
              <a:gd name="connsiteY66" fmla="*/ 956203 h 1316900"/>
              <a:gd name="connsiteX67" fmla="*/ 1137635 w 1336427"/>
              <a:gd name="connsiteY67" fmla="*/ 1059232 h 1316900"/>
              <a:gd name="connsiteX68" fmla="*/ 1139010 w 1336427"/>
              <a:gd name="connsiteY68" fmla="*/ 1060831 h 1316900"/>
              <a:gd name="connsiteX69" fmla="*/ 1146604 w 1336427"/>
              <a:gd name="connsiteY69" fmla="*/ 1060183 h 1316900"/>
              <a:gd name="connsiteX70" fmla="*/ 1184669 w 1336427"/>
              <a:gd name="connsiteY70" fmla="*/ 1095606 h 1316900"/>
              <a:gd name="connsiteX71" fmla="*/ 1151119 w 1336427"/>
              <a:gd name="connsiteY71" fmla="*/ 1154739 h 1316900"/>
              <a:gd name="connsiteX72" fmla="*/ 1091645 w 1336427"/>
              <a:gd name="connsiteY72" fmla="*/ 1118645 h 1316900"/>
              <a:gd name="connsiteX73" fmla="*/ 1091455 w 1336427"/>
              <a:gd name="connsiteY73" fmla="*/ 1099397 h 1316900"/>
              <a:gd name="connsiteX74" fmla="*/ 1094341 w 1336427"/>
              <a:gd name="connsiteY74" fmla="*/ 1091942 h 1316900"/>
              <a:gd name="connsiteX75" fmla="*/ 1059412 w 1336427"/>
              <a:gd name="connsiteY75" fmla="*/ 1051485 h 1316900"/>
              <a:gd name="connsiteX76" fmla="*/ 1021933 w 1336427"/>
              <a:gd name="connsiteY76" fmla="*/ 1008074 h 1316900"/>
              <a:gd name="connsiteX77" fmla="*/ 998538 w 1336427"/>
              <a:gd name="connsiteY77" fmla="*/ 980977 h 1316900"/>
              <a:gd name="connsiteX78" fmla="*/ 930308 w 1336427"/>
              <a:gd name="connsiteY78" fmla="*/ 1040282 h 1316900"/>
              <a:gd name="connsiteX79" fmla="*/ 864854 w 1336427"/>
              <a:gd name="connsiteY79" fmla="*/ 1075940 h 1316900"/>
              <a:gd name="connsiteX80" fmla="*/ 866264 w 1336427"/>
              <a:gd name="connsiteY80" fmla="*/ 1082425 h 1316900"/>
              <a:gd name="connsiteX81" fmla="*/ 881797 w 1336427"/>
              <a:gd name="connsiteY81" fmla="*/ 1153821 h 1316900"/>
              <a:gd name="connsiteX82" fmla="*/ 885480 w 1336427"/>
              <a:gd name="connsiteY82" fmla="*/ 1170749 h 1316900"/>
              <a:gd name="connsiteX83" fmla="*/ 903688 w 1336427"/>
              <a:gd name="connsiteY83" fmla="*/ 1181463 h 1316900"/>
              <a:gd name="connsiteX84" fmla="*/ 925724 w 1336427"/>
              <a:gd name="connsiteY84" fmla="*/ 1225282 h 1316900"/>
              <a:gd name="connsiteX85" fmla="*/ 864176 w 1336427"/>
              <a:gd name="connsiteY85" fmla="*/ 1296899 h 1316900"/>
              <a:gd name="connsiteX86" fmla="*/ 795031 w 1336427"/>
              <a:gd name="connsiteY86" fmla="*/ 1235836 h 1316900"/>
              <a:gd name="connsiteX87" fmla="*/ 811557 w 1336427"/>
              <a:gd name="connsiteY87" fmla="*/ 1186457 h 1316900"/>
              <a:gd name="connsiteX88" fmla="*/ 820221 w 1336427"/>
              <a:gd name="connsiteY88" fmla="*/ 1179748 h 1316900"/>
              <a:gd name="connsiteX89" fmla="*/ 808175 w 1336427"/>
              <a:gd name="connsiteY89" fmla="*/ 1124891 h 1316900"/>
              <a:gd name="connsiteX90" fmla="*/ 802084 w 1336427"/>
              <a:gd name="connsiteY90" fmla="*/ 1097148 h 1316900"/>
              <a:gd name="connsiteX91" fmla="*/ 777747 w 1336427"/>
              <a:gd name="connsiteY91" fmla="*/ 1104733 h 1316900"/>
              <a:gd name="connsiteX92" fmla="*/ 691919 w 1336427"/>
              <a:gd name="connsiteY92" fmla="*/ 1113424 h 1316900"/>
              <a:gd name="connsiteX93" fmla="*/ 584763 w 1336427"/>
              <a:gd name="connsiteY93" fmla="*/ 1099954 h 1316900"/>
              <a:gd name="connsiteX94" fmla="*/ 571536 w 1336427"/>
              <a:gd name="connsiteY94" fmla="*/ 1094737 h 1316900"/>
              <a:gd name="connsiteX95" fmla="*/ 561904 w 1336427"/>
              <a:gd name="connsiteY95" fmla="*/ 1119512 h 1316900"/>
              <a:gd name="connsiteX96" fmla="*/ 519412 w 1336427"/>
              <a:gd name="connsiteY96" fmla="*/ 1228801 h 1316900"/>
              <a:gd name="connsiteX97" fmla="*/ 516192 w 1336427"/>
              <a:gd name="connsiteY97" fmla="*/ 1237085 h 1316900"/>
              <a:gd name="connsiteX98" fmla="*/ 524755 w 1336427"/>
              <a:gd name="connsiteY98" fmla="*/ 1249433 h 1316900"/>
              <a:gd name="connsiteX99" fmla="*/ 528450 w 1336427"/>
              <a:gd name="connsiteY99" fmla="*/ 1267763 h 1316900"/>
              <a:gd name="connsiteX100" fmla="*/ 478544 w 1336427"/>
              <a:gd name="connsiteY100" fmla="*/ 1316900 h 1316900"/>
              <a:gd name="connsiteX101" fmla="*/ 432477 w 1336427"/>
              <a:gd name="connsiteY101" fmla="*/ 1267763 h 1316900"/>
              <a:gd name="connsiteX102" fmla="*/ 446009 w 1336427"/>
              <a:gd name="connsiteY102" fmla="*/ 1234557 h 1316900"/>
              <a:gd name="connsiteX103" fmla="*/ 464321 w 1336427"/>
              <a:gd name="connsiteY103" fmla="*/ 1226887 h 1316900"/>
              <a:gd name="connsiteX104" fmla="*/ 479003 w 1336427"/>
              <a:gd name="connsiteY104" fmla="*/ 1189184 h 1316900"/>
              <a:gd name="connsiteX105" fmla="*/ 520598 w 1336427"/>
              <a:gd name="connsiteY105" fmla="*/ 1082365 h 1316900"/>
              <a:gd name="connsiteX106" fmla="*/ 523204 w 1336427"/>
              <a:gd name="connsiteY106" fmla="*/ 1075672 h 1316900"/>
              <a:gd name="connsiteX107" fmla="*/ 487909 w 1336427"/>
              <a:gd name="connsiteY107" fmla="*/ 1061749 h 1316900"/>
              <a:gd name="connsiteX108" fmla="*/ 337977 w 1336427"/>
              <a:gd name="connsiteY108" fmla="*/ 924365 h 1316900"/>
              <a:gd name="connsiteX109" fmla="*/ 331054 w 1336427"/>
              <a:gd name="connsiteY109" fmla="*/ 911424 h 1316900"/>
              <a:gd name="connsiteX110" fmla="*/ 268531 w 1336427"/>
              <a:gd name="connsiteY110" fmla="*/ 947225 h 1316900"/>
              <a:gd name="connsiteX111" fmla="*/ 166266 w 1336427"/>
              <a:gd name="connsiteY111" fmla="*/ 1005783 h 1316900"/>
              <a:gd name="connsiteX112" fmla="*/ 157867 w 1336427"/>
              <a:gd name="connsiteY112" fmla="*/ 1010592 h 1316900"/>
              <a:gd name="connsiteX113" fmla="*/ 154520 w 1336427"/>
              <a:gd name="connsiteY113" fmla="*/ 1027216 h 1316900"/>
              <a:gd name="connsiteX114" fmla="*/ 111333 w 1336427"/>
              <a:gd name="connsiteY114" fmla="*/ 1056726 h 1316900"/>
              <a:gd name="connsiteX115" fmla="*/ 62196 w 1336427"/>
              <a:gd name="connsiteY115" fmla="*/ 1009101 h 1316900"/>
              <a:gd name="connsiteX116" fmla="*/ 111333 w 1336427"/>
              <a:gd name="connsiteY116" fmla="*/ 960731 h 1316900"/>
              <a:gd name="connsiteX117" fmla="*/ 129664 w 1336427"/>
              <a:gd name="connsiteY117" fmla="*/ 964731 h 1316900"/>
              <a:gd name="connsiteX118" fmla="*/ 132073 w 1336427"/>
              <a:gd name="connsiteY118" fmla="*/ 966463 h 1316900"/>
              <a:gd name="connsiteX119" fmla="*/ 159045 w 1336427"/>
              <a:gd name="connsiteY119" fmla="*/ 950415 h 1316900"/>
              <a:gd name="connsiteX120" fmla="*/ 303461 w 1336427"/>
              <a:gd name="connsiteY120" fmla="*/ 864486 h 1316900"/>
              <a:gd name="connsiteX121" fmla="*/ 305345 w 1336427"/>
              <a:gd name="connsiteY121" fmla="*/ 863366 h 1316900"/>
              <a:gd name="connsiteX122" fmla="*/ 298912 w 1336427"/>
              <a:gd name="connsiteY122" fmla="*/ 851341 h 1316900"/>
              <a:gd name="connsiteX123" fmla="*/ 274265 w 1336427"/>
              <a:gd name="connsiteY123" fmla="*/ 770531 h 1316900"/>
              <a:gd name="connsiteX124" fmla="*/ 267050 w 1336427"/>
              <a:gd name="connsiteY124" fmla="*/ 697470 h 1316900"/>
              <a:gd name="connsiteX125" fmla="*/ 226677 w 1336427"/>
              <a:gd name="connsiteY125" fmla="*/ 699638 h 1316900"/>
              <a:gd name="connsiteX126" fmla="*/ 130927 w 1336427"/>
              <a:gd name="connsiteY126" fmla="*/ 704777 h 1316900"/>
              <a:gd name="connsiteX127" fmla="*/ 120199 w 1336427"/>
              <a:gd name="connsiteY127" fmla="*/ 705353 h 1316900"/>
              <a:gd name="connsiteX128" fmla="*/ 117724 w 1336427"/>
              <a:gd name="connsiteY128" fmla="*/ 710857 h 1316900"/>
              <a:gd name="connsiteX129" fmla="*/ 48886 w 1336427"/>
              <a:gd name="connsiteY129" fmla="*/ 735594 h 1316900"/>
              <a:gd name="connsiteX130" fmla="*/ 2734 w 1336427"/>
              <a:gd name="connsiteY130" fmla="*/ 657079 h 1316900"/>
              <a:gd name="connsiteX131" fmla="*/ 82176 w 1336427"/>
              <a:gd name="connsiteY131" fmla="*/ 608007 h 1316900"/>
              <a:gd name="connsiteX132" fmla="*/ 104814 w 1336427"/>
              <a:gd name="connsiteY132" fmla="*/ 620180 h 1316900"/>
              <a:gd name="connsiteX133" fmla="*/ 120165 w 1336427"/>
              <a:gd name="connsiteY133" fmla="*/ 637711 h 1316900"/>
              <a:gd name="connsiteX134" fmla="*/ 196344 w 1336427"/>
              <a:gd name="connsiteY134" fmla="*/ 633826 h 1316900"/>
              <a:gd name="connsiteX135" fmla="*/ 271013 w 1336427"/>
              <a:gd name="connsiteY135" fmla="*/ 630018 h 1316900"/>
              <a:gd name="connsiteX136" fmla="*/ 272386 w 1336427"/>
              <a:gd name="connsiteY136" fmla="*/ 629949 h 1316900"/>
              <a:gd name="connsiteX137" fmla="*/ 278985 w 1336427"/>
              <a:gd name="connsiteY137" fmla="*/ 577097 h 1316900"/>
              <a:gd name="connsiteX138" fmla="*/ 316745 w 1336427"/>
              <a:gd name="connsiteY138" fmla="*/ 480370 h 1316900"/>
              <a:gd name="connsiteX139" fmla="*/ 324503 w 1336427"/>
              <a:gd name="connsiteY139" fmla="*/ 469385 h 1316900"/>
              <a:gd name="connsiteX140" fmla="*/ 281729 w 1336427"/>
              <a:gd name="connsiteY140" fmla="*/ 430654 h 1316900"/>
              <a:gd name="connsiteX141" fmla="*/ 180914 w 1336427"/>
              <a:gd name="connsiteY141" fmla="*/ 339368 h 1316900"/>
              <a:gd name="connsiteX142" fmla="*/ 178425 w 1336427"/>
              <a:gd name="connsiteY142" fmla="*/ 337114 h 1316900"/>
              <a:gd name="connsiteX143" fmla="*/ 165740 w 1336427"/>
              <a:gd name="connsiteY143" fmla="*/ 339490 h 1316900"/>
              <a:gd name="connsiteX144" fmla="*/ 118905 w 1336427"/>
              <a:gd name="connsiteY144" fmla="*/ 290352 h 1316900"/>
              <a:gd name="connsiteX145" fmla="*/ 165740 w 1336427"/>
              <a:gd name="connsiteY145" fmla="*/ 243517 h 1316900"/>
              <a:gd name="connsiteX146" fmla="*/ 214878 w 1336427"/>
              <a:gd name="connsiteY146" fmla="*/ 290352 h 1316900"/>
              <a:gd name="connsiteX147" fmla="*/ 213433 w 1336427"/>
              <a:gd name="connsiteY147" fmla="*/ 298065 h 1316900"/>
              <a:gd name="connsiteX148" fmla="*/ 258890 w 1336427"/>
              <a:gd name="connsiteY148" fmla="*/ 339425 h 1316900"/>
              <a:gd name="connsiteX149" fmla="*/ 352608 w 1336427"/>
              <a:gd name="connsiteY149" fmla="*/ 424697 h 1316900"/>
              <a:gd name="connsiteX150" fmla="*/ 354712 w 1336427"/>
              <a:gd name="connsiteY150" fmla="*/ 426611 h 1316900"/>
              <a:gd name="connsiteX151" fmla="*/ 375747 w 1336427"/>
              <a:gd name="connsiteY151" fmla="*/ 396827 h 1316900"/>
              <a:gd name="connsiteX152" fmla="*/ 452772 w 1336427"/>
              <a:gd name="connsiteY152" fmla="*/ 329844 h 1316900"/>
              <a:gd name="connsiteX153" fmla="*/ 460234 w 1336427"/>
              <a:gd name="connsiteY153" fmla="*/ 325786 h 1316900"/>
              <a:gd name="connsiteX154" fmla="*/ 447844 w 1336427"/>
              <a:gd name="connsiteY154" fmla="*/ 304115 h 1316900"/>
              <a:gd name="connsiteX155" fmla="*/ 426594 w 1336427"/>
              <a:gd name="connsiteY155" fmla="*/ 266947 h 1316900"/>
              <a:gd name="connsiteX156" fmla="*/ 422672 w 1336427"/>
              <a:gd name="connsiteY156" fmla="*/ 260087 h 1316900"/>
              <a:gd name="connsiteX157" fmla="*/ 406018 w 1336427"/>
              <a:gd name="connsiteY157" fmla="*/ 258856 h 1316900"/>
              <a:gd name="connsiteX158" fmla="*/ 359966 w 1336427"/>
              <a:gd name="connsiteY158" fmla="*/ 179414 h 1316900"/>
              <a:gd name="connsiteX159" fmla="*/ 441502 w 1336427"/>
              <a:gd name="connsiteY159" fmla="*/ 130992 h 1316900"/>
              <a:gd name="connsiteX160" fmla="*/ 487554 w 1336427"/>
              <a:gd name="connsiteY160" fmla="*/ 212704 h 1316900"/>
              <a:gd name="connsiteX161" fmla="*/ 480252 w 1336427"/>
              <a:gd name="connsiteY161" fmla="*/ 226308 h 1316900"/>
              <a:gd name="connsiteX162" fmla="*/ 519123 w 1336427"/>
              <a:gd name="connsiteY162" fmla="*/ 293760 h 1316900"/>
              <a:gd name="connsiteX163" fmla="*/ 525208 w 1336427"/>
              <a:gd name="connsiteY163" fmla="*/ 290451 h 1316900"/>
              <a:gd name="connsiteX164" fmla="*/ 605473 w 1336427"/>
              <a:gd name="connsiteY164" fmla="*/ 265547 h 1316900"/>
              <a:gd name="connsiteX165" fmla="*/ 674860 w 1336427"/>
              <a:gd name="connsiteY165" fmla="*/ 258575 h 1316900"/>
              <a:gd name="connsiteX166" fmla="*/ 671607 w 1336427"/>
              <a:gd name="connsiteY166" fmla="*/ 217133 h 1316900"/>
              <a:gd name="connsiteX167" fmla="*/ 662317 w 1336427"/>
              <a:gd name="connsiteY167" fmla="*/ 98758 h 1316900"/>
              <a:gd name="connsiteX168" fmla="*/ 661558 w 1336427"/>
              <a:gd name="connsiteY168" fmla="*/ 89090 h 1316900"/>
              <a:gd name="connsiteX169" fmla="*/ 649882 w 1336427"/>
              <a:gd name="connsiteY169" fmla="*/ 80808 h 1316900"/>
              <a:gd name="connsiteX170" fmla="*/ 635966 w 1336427"/>
              <a:gd name="connsiteY170" fmla="*/ 46066 h 1316900"/>
              <a:gd name="connsiteX171" fmla="*/ 685103 w 1336427"/>
              <a:gd name="connsiteY171" fmla="*/ 0 h 13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336427" h="1316900">
                <a:moveTo>
                  <a:pt x="685103" y="0"/>
                </a:moveTo>
                <a:cubicBezTo>
                  <a:pt x="711208" y="0"/>
                  <a:pt x="731937" y="20730"/>
                  <a:pt x="731937" y="46066"/>
                </a:cubicBezTo>
                <a:cubicBezTo>
                  <a:pt x="731937" y="59118"/>
                  <a:pt x="726755" y="71595"/>
                  <a:pt x="718309" y="80808"/>
                </a:cubicBezTo>
                <a:lnTo>
                  <a:pt x="715318" y="83028"/>
                </a:lnTo>
                <a:lnTo>
                  <a:pt x="718892" y="134407"/>
                </a:lnTo>
                <a:cubicBezTo>
                  <a:pt x="723502" y="200654"/>
                  <a:pt x="726135" y="238509"/>
                  <a:pt x="727640" y="260141"/>
                </a:cubicBezTo>
                <a:lnTo>
                  <a:pt x="727664" y="260478"/>
                </a:lnTo>
                <a:lnTo>
                  <a:pt x="777747" y="265547"/>
                </a:lnTo>
                <a:cubicBezTo>
                  <a:pt x="805489" y="271241"/>
                  <a:pt x="832268" y="279638"/>
                  <a:pt x="857791" y="290451"/>
                </a:cubicBezTo>
                <a:lnTo>
                  <a:pt x="859831" y="291558"/>
                </a:lnTo>
                <a:lnTo>
                  <a:pt x="861472" y="285162"/>
                </a:lnTo>
                <a:cubicBezTo>
                  <a:pt x="873263" y="239209"/>
                  <a:pt x="880632" y="210489"/>
                  <a:pt x="885238" y="192539"/>
                </a:cubicBezTo>
                <a:lnTo>
                  <a:pt x="886297" y="188412"/>
                </a:lnTo>
                <a:lnTo>
                  <a:pt x="884368" y="185400"/>
                </a:lnTo>
                <a:cubicBezTo>
                  <a:pt x="881213" y="177584"/>
                  <a:pt x="879484" y="169079"/>
                  <a:pt x="879484" y="160294"/>
                </a:cubicBezTo>
                <a:cubicBezTo>
                  <a:pt x="879484" y="124404"/>
                  <a:pt x="907149" y="96739"/>
                  <a:pt x="943039" y="96739"/>
                </a:cubicBezTo>
                <a:cubicBezTo>
                  <a:pt x="980424" y="96739"/>
                  <a:pt x="1008836" y="124404"/>
                  <a:pt x="1008836" y="160294"/>
                </a:cubicBezTo>
                <a:cubicBezTo>
                  <a:pt x="1008836" y="186650"/>
                  <a:pt x="992854" y="210483"/>
                  <a:pt x="969091" y="220752"/>
                </a:cubicBezTo>
                <a:lnTo>
                  <a:pt x="947275" y="225223"/>
                </a:lnTo>
                <a:lnTo>
                  <a:pt x="934485" y="273587"/>
                </a:lnTo>
                <a:lnTo>
                  <a:pt x="920953" y="324762"/>
                </a:lnTo>
                <a:lnTo>
                  <a:pt x="930308" y="329844"/>
                </a:lnTo>
                <a:cubicBezTo>
                  <a:pt x="958713" y="349036"/>
                  <a:pt x="984703" y="371551"/>
                  <a:pt x="1007710" y="396827"/>
                </a:cubicBezTo>
                <a:lnTo>
                  <a:pt x="1023765" y="419367"/>
                </a:lnTo>
                <a:lnTo>
                  <a:pt x="1073085" y="361601"/>
                </a:lnTo>
                <a:cubicBezTo>
                  <a:pt x="1110624" y="317635"/>
                  <a:pt x="1134085" y="290156"/>
                  <a:pt x="1148749" y="272981"/>
                </a:cubicBezTo>
                <a:lnTo>
                  <a:pt x="1151558" y="269691"/>
                </a:lnTo>
                <a:lnTo>
                  <a:pt x="1151380" y="269222"/>
                </a:lnTo>
                <a:cubicBezTo>
                  <a:pt x="1150299" y="263092"/>
                  <a:pt x="1150346" y="256629"/>
                  <a:pt x="1151677" y="250165"/>
                </a:cubicBezTo>
                <a:cubicBezTo>
                  <a:pt x="1153958" y="224313"/>
                  <a:pt x="1179811" y="206824"/>
                  <a:pt x="1205664" y="211386"/>
                </a:cubicBezTo>
                <a:cubicBezTo>
                  <a:pt x="1231518" y="216709"/>
                  <a:pt x="1249007" y="242562"/>
                  <a:pt x="1244444" y="268414"/>
                </a:cubicBezTo>
                <a:cubicBezTo>
                  <a:pt x="1241783" y="280961"/>
                  <a:pt x="1234559" y="291226"/>
                  <a:pt x="1224484" y="297974"/>
                </a:cubicBezTo>
                <a:lnTo>
                  <a:pt x="1189713" y="305909"/>
                </a:lnTo>
                <a:lnTo>
                  <a:pt x="1162161" y="338179"/>
                </a:lnTo>
                <a:cubicBezTo>
                  <a:pt x="1062058" y="455423"/>
                  <a:pt x="1062058" y="455423"/>
                  <a:pt x="1062058" y="455423"/>
                </a:cubicBezTo>
                <a:lnTo>
                  <a:pt x="1052623" y="459882"/>
                </a:lnTo>
                <a:lnTo>
                  <a:pt x="1067216" y="480370"/>
                </a:lnTo>
                <a:cubicBezTo>
                  <a:pt x="1083690" y="510603"/>
                  <a:pt x="1096614" y="543033"/>
                  <a:pt x="1105419" y="577097"/>
                </a:cubicBezTo>
                <a:lnTo>
                  <a:pt x="1108755" y="603436"/>
                </a:lnTo>
                <a:lnTo>
                  <a:pt x="1128009" y="600660"/>
                </a:lnTo>
                <a:cubicBezTo>
                  <a:pt x="1146255" y="598029"/>
                  <a:pt x="1159939" y="596056"/>
                  <a:pt x="1170203" y="594577"/>
                </a:cubicBezTo>
                <a:lnTo>
                  <a:pt x="1171046" y="594455"/>
                </a:lnTo>
                <a:lnTo>
                  <a:pt x="1174985" y="583278"/>
                </a:lnTo>
                <a:cubicBezTo>
                  <a:pt x="1183290" y="568903"/>
                  <a:pt x="1196690" y="558121"/>
                  <a:pt x="1213299" y="554338"/>
                </a:cubicBezTo>
                <a:cubicBezTo>
                  <a:pt x="1248783" y="543746"/>
                  <a:pt x="1285021" y="564174"/>
                  <a:pt x="1294836" y="600491"/>
                </a:cubicBezTo>
                <a:cubicBezTo>
                  <a:pt x="1302385" y="633781"/>
                  <a:pt x="1282001" y="669340"/>
                  <a:pt x="1248783" y="679933"/>
                </a:cubicBezTo>
                <a:cubicBezTo>
                  <a:pt x="1231041" y="684851"/>
                  <a:pt x="1213299" y="682203"/>
                  <a:pt x="1198672" y="673880"/>
                </a:cubicBezTo>
                <a:lnTo>
                  <a:pt x="1180662" y="658412"/>
                </a:lnTo>
                <a:lnTo>
                  <a:pt x="1116958" y="668216"/>
                </a:lnTo>
                <a:lnTo>
                  <a:pt x="1118910" y="683629"/>
                </a:lnTo>
                <a:cubicBezTo>
                  <a:pt x="1118910" y="720872"/>
                  <a:pt x="1114224" y="756970"/>
                  <a:pt x="1105419" y="791371"/>
                </a:cubicBezTo>
                <a:lnTo>
                  <a:pt x="1103307" y="796765"/>
                </a:lnTo>
                <a:lnTo>
                  <a:pt x="1125662" y="804572"/>
                </a:lnTo>
                <a:cubicBezTo>
                  <a:pt x="1199265" y="830278"/>
                  <a:pt x="1236066" y="843131"/>
                  <a:pt x="1254467" y="849558"/>
                </a:cubicBezTo>
                <a:lnTo>
                  <a:pt x="1259488" y="851311"/>
                </a:lnTo>
                <a:lnTo>
                  <a:pt x="1262618" y="848388"/>
                </a:lnTo>
                <a:cubicBezTo>
                  <a:pt x="1267843" y="845240"/>
                  <a:pt x="1273787" y="843196"/>
                  <a:pt x="1280203" y="842626"/>
                </a:cubicBezTo>
                <a:cubicBezTo>
                  <a:pt x="1305867" y="837303"/>
                  <a:pt x="1331531" y="852511"/>
                  <a:pt x="1336060" y="881406"/>
                </a:cubicBezTo>
                <a:cubicBezTo>
                  <a:pt x="1339079" y="906499"/>
                  <a:pt x="1323228" y="930071"/>
                  <a:pt x="1298319" y="935393"/>
                </a:cubicBezTo>
                <a:cubicBezTo>
                  <a:pt x="1283977" y="937675"/>
                  <a:pt x="1271145" y="934443"/>
                  <a:pt x="1261238" y="927409"/>
                </a:cubicBezTo>
                <a:lnTo>
                  <a:pt x="1246676" y="904449"/>
                </a:lnTo>
                <a:lnTo>
                  <a:pt x="1199312" y="887252"/>
                </a:lnTo>
                <a:cubicBezTo>
                  <a:pt x="1148556" y="868823"/>
                  <a:pt x="1113552" y="856113"/>
                  <a:pt x="1089411" y="847348"/>
                </a:cubicBezTo>
                <a:lnTo>
                  <a:pt x="1084235" y="845469"/>
                </a:lnTo>
                <a:lnTo>
                  <a:pt x="1067216" y="888932"/>
                </a:lnTo>
                <a:lnTo>
                  <a:pt x="1032906" y="937407"/>
                </a:lnTo>
                <a:lnTo>
                  <a:pt x="1049064" y="956203"/>
                </a:lnTo>
                <a:cubicBezTo>
                  <a:pt x="1099676" y="1015076"/>
                  <a:pt x="1124982" y="1044513"/>
                  <a:pt x="1137635" y="1059232"/>
                </a:cubicBezTo>
                <a:lnTo>
                  <a:pt x="1139010" y="1060831"/>
                </a:lnTo>
                <a:lnTo>
                  <a:pt x="1146604" y="1060183"/>
                </a:lnTo>
                <a:cubicBezTo>
                  <a:pt x="1165082" y="1062487"/>
                  <a:pt x="1180666" y="1076022"/>
                  <a:pt x="1184669" y="1095606"/>
                </a:cubicBezTo>
                <a:cubicBezTo>
                  <a:pt x="1192294" y="1120949"/>
                  <a:pt x="1177044" y="1147060"/>
                  <a:pt x="1151119" y="1154739"/>
                </a:cubicBezTo>
                <a:cubicBezTo>
                  <a:pt x="1125195" y="1160115"/>
                  <a:pt x="1099270" y="1144756"/>
                  <a:pt x="1091645" y="1118645"/>
                </a:cubicBezTo>
                <a:cubicBezTo>
                  <a:pt x="1090311" y="1112117"/>
                  <a:pt x="1090311" y="1105589"/>
                  <a:pt x="1091455" y="1099397"/>
                </a:cubicBezTo>
                <a:lnTo>
                  <a:pt x="1094341" y="1091942"/>
                </a:lnTo>
                <a:lnTo>
                  <a:pt x="1059412" y="1051485"/>
                </a:lnTo>
                <a:cubicBezTo>
                  <a:pt x="1044952" y="1034736"/>
                  <a:pt x="1032557" y="1020380"/>
                  <a:pt x="1021933" y="1008074"/>
                </a:cubicBezTo>
                <a:lnTo>
                  <a:pt x="998538" y="980977"/>
                </a:lnTo>
                <a:lnTo>
                  <a:pt x="930308" y="1040282"/>
                </a:lnTo>
                <a:lnTo>
                  <a:pt x="864854" y="1075940"/>
                </a:lnTo>
                <a:lnTo>
                  <a:pt x="866264" y="1082425"/>
                </a:lnTo>
                <a:cubicBezTo>
                  <a:pt x="872981" y="1113299"/>
                  <a:pt x="878019" y="1136454"/>
                  <a:pt x="881797" y="1153821"/>
                </a:cubicBezTo>
                <a:lnTo>
                  <a:pt x="885480" y="1170749"/>
                </a:lnTo>
                <a:lnTo>
                  <a:pt x="903688" y="1181463"/>
                </a:lnTo>
                <a:cubicBezTo>
                  <a:pt x="916226" y="1192300"/>
                  <a:pt x="924584" y="1207566"/>
                  <a:pt x="925724" y="1225282"/>
                </a:cubicBezTo>
                <a:cubicBezTo>
                  <a:pt x="928763" y="1263729"/>
                  <a:pt x="900649" y="1293884"/>
                  <a:pt x="864176" y="1296899"/>
                </a:cubicBezTo>
                <a:cubicBezTo>
                  <a:pt x="828464" y="1296899"/>
                  <a:pt x="797310" y="1271268"/>
                  <a:pt x="795031" y="1235836"/>
                </a:cubicBezTo>
                <a:cubicBezTo>
                  <a:pt x="793891" y="1216612"/>
                  <a:pt x="800350" y="1199273"/>
                  <a:pt x="811557" y="1186457"/>
                </a:cubicBezTo>
                <a:lnTo>
                  <a:pt x="820221" y="1179748"/>
                </a:lnTo>
                <a:lnTo>
                  <a:pt x="808175" y="1124891"/>
                </a:lnTo>
                <a:lnTo>
                  <a:pt x="802084" y="1097148"/>
                </a:lnTo>
                <a:lnTo>
                  <a:pt x="777747" y="1104733"/>
                </a:lnTo>
                <a:cubicBezTo>
                  <a:pt x="750004" y="1110433"/>
                  <a:pt x="721298" y="1113424"/>
                  <a:pt x="691919" y="1113424"/>
                </a:cubicBezTo>
                <a:cubicBezTo>
                  <a:pt x="654840" y="1113424"/>
                  <a:pt x="618943" y="1108750"/>
                  <a:pt x="584763" y="1099954"/>
                </a:cubicBezTo>
                <a:lnTo>
                  <a:pt x="571536" y="1094737"/>
                </a:lnTo>
                <a:lnTo>
                  <a:pt x="561904" y="1119512"/>
                </a:lnTo>
                <a:cubicBezTo>
                  <a:pt x="540823" y="1173733"/>
                  <a:pt x="527647" y="1207621"/>
                  <a:pt x="519412" y="1228801"/>
                </a:cubicBezTo>
                <a:lnTo>
                  <a:pt x="516192" y="1237085"/>
                </a:lnTo>
                <a:lnTo>
                  <a:pt x="524755" y="1249433"/>
                </a:lnTo>
                <a:cubicBezTo>
                  <a:pt x="527155" y="1255047"/>
                  <a:pt x="528450" y="1261237"/>
                  <a:pt x="528450" y="1267763"/>
                </a:cubicBezTo>
                <a:cubicBezTo>
                  <a:pt x="528450" y="1296171"/>
                  <a:pt x="507720" y="1316900"/>
                  <a:pt x="478544" y="1316900"/>
                </a:cubicBezTo>
                <a:cubicBezTo>
                  <a:pt x="453207" y="1316900"/>
                  <a:pt x="432477" y="1296171"/>
                  <a:pt x="432477" y="1267763"/>
                </a:cubicBezTo>
                <a:cubicBezTo>
                  <a:pt x="432477" y="1254711"/>
                  <a:pt x="437660" y="1243002"/>
                  <a:pt x="446009" y="1234557"/>
                </a:cubicBezTo>
                <a:lnTo>
                  <a:pt x="464321" y="1226887"/>
                </a:lnTo>
                <a:lnTo>
                  <a:pt x="479003" y="1189184"/>
                </a:lnTo>
                <a:cubicBezTo>
                  <a:pt x="498213" y="1139852"/>
                  <a:pt x="511461" y="1105829"/>
                  <a:pt x="520598" y="1082365"/>
                </a:cubicBezTo>
                <a:lnTo>
                  <a:pt x="523204" y="1075672"/>
                </a:lnTo>
                <a:lnTo>
                  <a:pt x="487909" y="1061749"/>
                </a:lnTo>
                <a:cubicBezTo>
                  <a:pt x="427488" y="1028769"/>
                  <a:pt x="376081" y="981504"/>
                  <a:pt x="337977" y="924365"/>
                </a:cubicBezTo>
                <a:lnTo>
                  <a:pt x="331054" y="911424"/>
                </a:lnTo>
                <a:lnTo>
                  <a:pt x="268531" y="947225"/>
                </a:lnTo>
                <a:cubicBezTo>
                  <a:pt x="217795" y="976277"/>
                  <a:pt x="186085" y="994434"/>
                  <a:pt x="166266" y="1005783"/>
                </a:cubicBezTo>
                <a:lnTo>
                  <a:pt x="157867" y="1010592"/>
                </a:lnTo>
                <a:lnTo>
                  <a:pt x="154520" y="1027216"/>
                </a:lnTo>
                <a:cubicBezTo>
                  <a:pt x="147466" y="1044168"/>
                  <a:pt x="130911" y="1056726"/>
                  <a:pt x="111333" y="1056726"/>
                </a:cubicBezTo>
                <a:cubicBezTo>
                  <a:pt x="82926" y="1056726"/>
                  <a:pt x="62196" y="1034402"/>
                  <a:pt x="62196" y="1009101"/>
                </a:cubicBezTo>
                <a:cubicBezTo>
                  <a:pt x="62196" y="983800"/>
                  <a:pt x="82926" y="960731"/>
                  <a:pt x="111333" y="960731"/>
                </a:cubicBezTo>
                <a:cubicBezTo>
                  <a:pt x="117859" y="960731"/>
                  <a:pt x="124049" y="962173"/>
                  <a:pt x="129664" y="964731"/>
                </a:cubicBezTo>
                <a:lnTo>
                  <a:pt x="132073" y="966463"/>
                </a:lnTo>
                <a:lnTo>
                  <a:pt x="159045" y="950415"/>
                </a:lnTo>
                <a:cubicBezTo>
                  <a:pt x="265865" y="886857"/>
                  <a:pt x="295332" y="869323"/>
                  <a:pt x="303461" y="864486"/>
                </a:cubicBezTo>
                <a:lnTo>
                  <a:pt x="305345" y="863366"/>
                </a:lnTo>
                <a:lnTo>
                  <a:pt x="298912" y="851341"/>
                </a:lnTo>
                <a:cubicBezTo>
                  <a:pt x="288202" y="825608"/>
                  <a:pt x="279894" y="798577"/>
                  <a:pt x="274265" y="770531"/>
                </a:cubicBezTo>
                <a:lnTo>
                  <a:pt x="267050" y="697470"/>
                </a:lnTo>
                <a:lnTo>
                  <a:pt x="226677" y="699638"/>
                </a:lnTo>
                <a:cubicBezTo>
                  <a:pt x="179173" y="702188"/>
                  <a:pt x="149483" y="703781"/>
                  <a:pt x="130927" y="704777"/>
                </a:cubicBezTo>
                <a:lnTo>
                  <a:pt x="120199" y="705353"/>
                </a:lnTo>
                <a:lnTo>
                  <a:pt x="117724" y="710857"/>
                </a:lnTo>
                <a:cubicBezTo>
                  <a:pt x="102651" y="731205"/>
                  <a:pt x="75556" y="741256"/>
                  <a:pt x="48886" y="735594"/>
                </a:cubicBezTo>
                <a:cubicBezTo>
                  <a:pt x="13326" y="728044"/>
                  <a:pt x="-7858" y="692561"/>
                  <a:pt x="2734" y="657079"/>
                </a:cubicBezTo>
                <a:cubicBezTo>
                  <a:pt x="10300" y="620841"/>
                  <a:pt x="46616" y="600457"/>
                  <a:pt x="82176" y="608007"/>
                </a:cubicBezTo>
                <a:cubicBezTo>
                  <a:pt x="90498" y="610649"/>
                  <a:pt x="98159" y="614848"/>
                  <a:pt x="104814" y="620180"/>
                </a:cubicBezTo>
                <a:lnTo>
                  <a:pt x="120165" y="637711"/>
                </a:lnTo>
                <a:lnTo>
                  <a:pt x="196344" y="633826"/>
                </a:lnTo>
                <a:cubicBezTo>
                  <a:pt x="225154" y="632357"/>
                  <a:pt x="249847" y="631098"/>
                  <a:pt x="271013" y="630018"/>
                </a:cubicBezTo>
                <a:lnTo>
                  <a:pt x="272386" y="629949"/>
                </a:lnTo>
                <a:lnTo>
                  <a:pt x="278985" y="577097"/>
                </a:lnTo>
                <a:cubicBezTo>
                  <a:pt x="287674" y="543033"/>
                  <a:pt x="300439" y="510603"/>
                  <a:pt x="316745" y="480370"/>
                </a:cubicBezTo>
                <a:lnTo>
                  <a:pt x="324503" y="469385"/>
                </a:lnTo>
                <a:lnTo>
                  <a:pt x="281729" y="430654"/>
                </a:lnTo>
                <a:cubicBezTo>
                  <a:pt x="224120" y="378490"/>
                  <a:pt x="195316" y="352409"/>
                  <a:pt x="180914" y="339368"/>
                </a:cubicBezTo>
                <a:lnTo>
                  <a:pt x="178425" y="337114"/>
                </a:lnTo>
                <a:lnTo>
                  <a:pt x="165740" y="339490"/>
                </a:lnTo>
                <a:cubicBezTo>
                  <a:pt x="139635" y="339490"/>
                  <a:pt x="118905" y="318760"/>
                  <a:pt x="118905" y="290352"/>
                </a:cubicBezTo>
                <a:cubicBezTo>
                  <a:pt x="118905" y="264247"/>
                  <a:pt x="139635" y="243517"/>
                  <a:pt x="165740" y="243517"/>
                </a:cubicBezTo>
                <a:cubicBezTo>
                  <a:pt x="194148" y="243517"/>
                  <a:pt x="214878" y="264247"/>
                  <a:pt x="214878" y="290352"/>
                </a:cubicBezTo>
                <a:lnTo>
                  <a:pt x="213433" y="298065"/>
                </a:lnTo>
                <a:lnTo>
                  <a:pt x="258890" y="339425"/>
                </a:lnTo>
                <a:cubicBezTo>
                  <a:pt x="308268" y="384354"/>
                  <a:pt x="336484" y="410027"/>
                  <a:pt x="352608" y="424697"/>
                </a:cubicBezTo>
                <a:lnTo>
                  <a:pt x="354712" y="426611"/>
                </a:lnTo>
                <a:lnTo>
                  <a:pt x="375747" y="396827"/>
                </a:lnTo>
                <a:cubicBezTo>
                  <a:pt x="398597" y="371551"/>
                  <a:pt x="424451" y="349036"/>
                  <a:pt x="452772" y="329844"/>
                </a:cubicBezTo>
                <a:lnTo>
                  <a:pt x="460234" y="325786"/>
                </a:lnTo>
                <a:lnTo>
                  <a:pt x="447844" y="304115"/>
                </a:lnTo>
                <a:cubicBezTo>
                  <a:pt x="438655" y="288042"/>
                  <a:pt x="431763" y="275988"/>
                  <a:pt x="426594" y="266947"/>
                </a:cubicBezTo>
                <a:lnTo>
                  <a:pt x="422672" y="260087"/>
                </a:lnTo>
                <a:lnTo>
                  <a:pt x="406018" y="258856"/>
                </a:lnTo>
                <a:cubicBezTo>
                  <a:pt x="372800" y="249020"/>
                  <a:pt x="352416" y="212704"/>
                  <a:pt x="359966" y="179414"/>
                </a:cubicBezTo>
                <a:cubicBezTo>
                  <a:pt x="369780" y="143854"/>
                  <a:pt x="406018" y="123426"/>
                  <a:pt x="441502" y="130992"/>
                </a:cubicBezTo>
                <a:cubicBezTo>
                  <a:pt x="474720" y="141584"/>
                  <a:pt x="495104" y="177144"/>
                  <a:pt x="487554" y="212704"/>
                </a:cubicBezTo>
                <a:lnTo>
                  <a:pt x="480252" y="226308"/>
                </a:lnTo>
                <a:lnTo>
                  <a:pt x="519123" y="293760"/>
                </a:lnTo>
                <a:lnTo>
                  <a:pt x="525208" y="290451"/>
                </a:lnTo>
                <a:cubicBezTo>
                  <a:pt x="550750" y="279638"/>
                  <a:pt x="577596" y="271241"/>
                  <a:pt x="605473" y="265547"/>
                </a:cubicBezTo>
                <a:lnTo>
                  <a:pt x="674860" y="258575"/>
                </a:lnTo>
                <a:lnTo>
                  <a:pt x="671607" y="217133"/>
                </a:lnTo>
                <a:cubicBezTo>
                  <a:pt x="666998" y="158404"/>
                  <a:pt x="664117" y="121699"/>
                  <a:pt x="662317" y="98758"/>
                </a:cubicBezTo>
                <a:lnTo>
                  <a:pt x="661558" y="89090"/>
                </a:lnTo>
                <a:lnTo>
                  <a:pt x="649882" y="80808"/>
                </a:lnTo>
                <a:cubicBezTo>
                  <a:pt x="641149" y="71595"/>
                  <a:pt x="635966" y="59118"/>
                  <a:pt x="635966" y="46066"/>
                </a:cubicBezTo>
                <a:cubicBezTo>
                  <a:pt x="635966" y="20730"/>
                  <a:pt x="656696" y="0"/>
                  <a:pt x="685103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DE9506-D1C3-8F45-BC54-3949693C99CD}"/>
              </a:ext>
            </a:extLst>
          </p:cNvPr>
          <p:cNvGrpSpPr/>
          <p:nvPr userDrawn="1"/>
        </p:nvGrpSpPr>
        <p:grpSpPr>
          <a:xfrm>
            <a:off x="23191369" y="253780"/>
            <a:ext cx="873978" cy="854506"/>
            <a:chOff x="18981685" y="2311824"/>
            <a:chExt cx="9299526" cy="9092352"/>
          </a:xfrm>
          <a:solidFill>
            <a:schemeClr val="tx2"/>
          </a:solidFill>
        </p:grpSpPr>
        <p:sp>
          <p:nvSpPr>
            <p:cNvPr id="15" name="Freeform 416">
              <a:extLst>
                <a:ext uri="{FF2B5EF4-FFF2-40B4-BE49-F238E27FC236}">
                  <a16:creationId xmlns:a16="http://schemas.microsoft.com/office/drawing/2014/main" id="{ED706DA3-B823-644A-AF34-620A9DCE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417">
              <a:extLst>
                <a:ext uri="{FF2B5EF4-FFF2-40B4-BE49-F238E27FC236}">
                  <a16:creationId xmlns:a16="http://schemas.microsoft.com/office/drawing/2014/main" id="{C5EC974E-E97F-2A4D-B272-93979977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418">
              <a:extLst>
                <a:ext uri="{FF2B5EF4-FFF2-40B4-BE49-F238E27FC236}">
                  <a16:creationId xmlns:a16="http://schemas.microsoft.com/office/drawing/2014/main" id="{00467685-E9EB-3541-BC64-395B9206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419">
              <a:extLst>
                <a:ext uri="{FF2B5EF4-FFF2-40B4-BE49-F238E27FC236}">
                  <a16:creationId xmlns:a16="http://schemas.microsoft.com/office/drawing/2014/main" id="{B2E8103D-60C0-EC46-80AE-8732A502B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420">
              <a:extLst>
                <a:ext uri="{FF2B5EF4-FFF2-40B4-BE49-F238E27FC236}">
                  <a16:creationId xmlns:a16="http://schemas.microsoft.com/office/drawing/2014/main" id="{911C5CA1-168D-7640-B2B3-DBA6CB8E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421">
              <a:extLst>
                <a:ext uri="{FF2B5EF4-FFF2-40B4-BE49-F238E27FC236}">
                  <a16:creationId xmlns:a16="http://schemas.microsoft.com/office/drawing/2014/main" id="{DB5C2A1B-6EF5-BF42-B1FE-16636D358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422">
              <a:extLst>
                <a:ext uri="{FF2B5EF4-FFF2-40B4-BE49-F238E27FC236}">
                  <a16:creationId xmlns:a16="http://schemas.microsoft.com/office/drawing/2014/main" id="{600C249C-22A3-A147-90A2-E1297210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423">
              <a:extLst>
                <a:ext uri="{FF2B5EF4-FFF2-40B4-BE49-F238E27FC236}">
                  <a16:creationId xmlns:a16="http://schemas.microsoft.com/office/drawing/2014/main" id="{DA0A1519-FB42-F74D-8B29-6954B8E1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424">
              <a:extLst>
                <a:ext uri="{FF2B5EF4-FFF2-40B4-BE49-F238E27FC236}">
                  <a16:creationId xmlns:a16="http://schemas.microsoft.com/office/drawing/2014/main" id="{A9BC06B0-65EF-D440-9CE5-E38EFD786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425">
              <a:extLst>
                <a:ext uri="{FF2B5EF4-FFF2-40B4-BE49-F238E27FC236}">
                  <a16:creationId xmlns:a16="http://schemas.microsoft.com/office/drawing/2014/main" id="{CD1297AA-00B8-9246-B2FB-6401E082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426">
              <a:extLst>
                <a:ext uri="{FF2B5EF4-FFF2-40B4-BE49-F238E27FC236}">
                  <a16:creationId xmlns:a16="http://schemas.microsoft.com/office/drawing/2014/main" id="{C2CEA80E-4390-834C-86E0-A14EC341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427">
              <a:extLst>
                <a:ext uri="{FF2B5EF4-FFF2-40B4-BE49-F238E27FC236}">
                  <a16:creationId xmlns:a16="http://schemas.microsoft.com/office/drawing/2014/main" id="{79E9026F-DAC6-4D48-90BB-F0D9F1B34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428">
              <a:extLst>
                <a:ext uri="{FF2B5EF4-FFF2-40B4-BE49-F238E27FC236}">
                  <a16:creationId xmlns:a16="http://schemas.microsoft.com/office/drawing/2014/main" id="{6A723FD5-5A5D-794B-BB1B-55C2836CB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429">
              <a:extLst>
                <a:ext uri="{FF2B5EF4-FFF2-40B4-BE49-F238E27FC236}">
                  <a16:creationId xmlns:a16="http://schemas.microsoft.com/office/drawing/2014/main" id="{645ECBE0-3686-1242-8A49-5562F6909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430">
              <a:extLst>
                <a:ext uri="{FF2B5EF4-FFF2-40B4-BE49-F238E27FC236}">
                  <a16:creationId xmlns:a16="http://schemas.microsoft.com/office/drawing/2014/main" id="{4FF6563A-FC14-064E-BC2D-2E94B3A4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431">
              <a:extLst>
                <a:ext uri="{FF2B5EF4-FFF2-40B4-BE49-F238E27FC236}">
                  <a16:creationId xmlns:a16="http://schemas.microsoft.com/office/drawing/2014/main" id="{3737955F-FB21-8B4C-A78C-7C76AF08E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432">
              <a:extLst>
                <a:ext uri="{FF2B5EF4-FFF2-40B4-BE49-F238E27FC236}">
                  <a16:creationId xmlns:a16="http://schemas.microsoft.com/office/drawing/2014/main" id="{A3F63850-871F-9443-BAD8-0AC91AB5B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33">
              <a:extLst>
                <a:ext uri="{FF2B5EF4-FFF2-40B4-BE49-F238E27FC236}">
                  <a16:creationId xmlns:a16="http://schemas.microsoft.com/office/drawing/2014/main" id="{60923724-610E-D34C-8EA3-232B1575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34">
              <a:extLst>
                <a:ext uri="{FF2B5EF4-FFF2-40B4-BE49-F238E27FC236}">
                  <a16:creationId xmlns:a16="http://schemas.microsoft.com/office/drawing/2014/main" id="{EB2122BF-775F-A946-ABE7-C6557CFE9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35">
              <a:extLst>
                <a:ext uri="{FF2B5EF4-FFF2-40B4-BE49-F238E27FC236}">
                  <a16:creationId xmlns:a16="http://schemas.microsoft.com/office/drawing/2014/main" id="{2C425CCB-9743-5549-A3BF-9F91D39B0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36">
              <a:extLst>
                <a:ext uri="{FF2B5EF4-FFF2-40B4-BE49-F238E27FC236}">
                  <a16:creationId xmlns:a16="http://schemas.microsoft.com/office/drawing/2014/main" id="{3E43A4C9-7DB0-D144-ACFF-882AD4D7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37">
              <a:extLst>
                <a:ext uri="{FF2B5EF4-FFF2-40B4-BE49-F238E27FC236}">
                  <a16:creationId xmlns:a16="http://schemas.microsoft.com/office/drawing/2014/main" id="{3FD51F74-E982-F049-97CA-BA3E2277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38">
              <a:extLst>
                <a:ext uri="{FF2B5EF4-FFF2-40B4-BE49-F238E27FC236}">
                  <a16:creationId xmlns:a16="http://schemas.microsoft.com/office/drawing/2014/main" id="{ED10260C-5953-FC4F-BCB4-2E54C580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39">
              <a:extLst>
                <a:ext uri="{FF2B5EF4-FFF2-40B4-BE49-F238E27FC236}">
                  <a16:creationId xmlns:a16="http://schemas.microsoft.com/office/drawing/2014/main" id="{2B7D73F7-9482-8047-9793-617EB191F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40">
              <a:extLst>
                <a:ext uri="{FF2B5EF4-FFF2-40B4-BE49-F238E27FC236}">
                  <a16:creationId xmlns:a16="http://schemas.microsoft.com/office/drawing/2014/main" id="{2E9EDF52-1E80-0842-9D54-A4E230C9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41">
              <a:extLst>
                <a:ext uri="{FF2B5EF4-FFF2-40B4-BE49-F238E27FC236}">
                  <a16:creationId xmlns:a16="http://schemas.microsoft.com/office/drawing/2014/main" id="{020C4411-BF56-7741-84E8-7FDE74E46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42">
              <a:extLst>
                <a:ext uri="{FF2B5EF4-FFF2-40B4-BE49-F238E27FC236}">
                  <a16:creationId xmlns:a16="http://schemas.microsoft.com/office/drawing/2014/main" id="{15DFD14F-611B-0044-BE10-7DE1B33E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CCD7C40-1960-544C-8511-7459E5DF10D5}"/>
              </a:ext>
            </a:extLst>
          </p:cNvPr>
          <p:cNvSpPr txBox="1"/>
          <p:nvPr userDrawn="1"/>
        </p:nvSpPr>
        <p:spPr>
          <a:xfrm>
            <a:off x="23301079" y="487930"/>
            <a:ext cx="827716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0" i="0" smtClean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pPr algn="ctr"/>
              <a:t>‹Nº›</a:t>
            </a:fld>
            <a:r>
              <a:rPr lang="id-ID" sz="1800" b="0" i="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9FAE4C-26FE-564D-8327-00F43C557D98}"/>
              </a:ext>
            </a:extLst>
          </p:cNvPr>
          <p:cNvGrpSpPr/>
          <p:nvPr/>
        </p:nvGrpSpPr>
        <p:grpSpPr>
          <a:xfrm>
            <a:off x="10469309" y="2174464"/>
            <a:ext cx="3439027" cy="3363720"/>
            <a:chOff x="6237948" y="614680"/>
            <a:chExt cx="3439027" cy="3363720"/>
          </a:xfrm>
        </p:grpSpPr>
        <p:sp>
          <p:nvSpPr>
            <p:cNvPr id="14" name="Freeform 389">
              <a:extLst>
                <a:ext uri="{FF2B5EF4-FFF2-40B4-BE49-F238E27FC236}">
                  <a16:creationId xmlns:a16="http://schemas.microsoft.com/office/drawing/2014/main" id="{0DAF0B13-055C-4241-A13E-B2FAA2A7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260" y="1267342"/>
              <a:ext cx="2183908" cy="2171361"/>
            </a:xfrm>
            <a:custGeom>
              <a:avLst/>
              <a:gdLst>
                <a:gd name="T0" fmla="*/ 766 w 767"/>
                <a:gd name="T1" fmla="*/ 382 h 765"/>
                <a:gd name="T2" fmla="*/ 766 w 767"/>
                <a:gd name="T3" fmla="*/ 382 h 765"/>
                <a:gd name="T4" fmla="*/ 385 w 767"/>
                <a:gd name="T5" fmla="*/ 764 h 765"/>
                <a:gd name="T6" fmla="*/ 0 w 767"/>
                <a:gd name="T7" fmla="*/ 382 h 765"/>
                <a:gd name="T8" fmla="*/ 385 w 767"/>
                <a:gd name="T9" fmla="*/ 0 h 765"/>
                <a:gd name="T10" fmla="*/ 766 w 767"/>
                <a:gd name="T11" fmla="*/ 38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765">
                  <a:moveTo>
                    <a:pt x="766" y="382"/>
                  </a:moveTo>
                  <a:lnTo>
                    <a:pt x="766" y="382"/>
                  </a:lnTo>
                  <a:cubicBezTo>
                    <a:pt x="766" y="595"/>
                    <a:pt x="595" y="764"/>
                    <a:pt x="385" y="764"/>
                  </a:cubicBezTo>
                  <a:cubicBezTo>
                    <a:pt x="172" y="764"/>
                    <a:pt x="0" y="595"/>
                    <a:pt x="0" y="382"/>
                  </a:cubicBezTo>
                  <a:cubicBezTo>
                    <a:pt x="0" y="169"/>
                    <a:pt x="172" y="0"/>
                    <a:pt x="385" y="0"/>
                  </a:cubicBezTo>
                  <a:cubicBezTo>
                    <a:pt x="595" y="0"/>
                    <a:pt x="766" y="169"/>
                    <a:pt x="766" y="3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390">
              <a:extLst>
                <a:ext uri="{FF2B5EF4-FFF2-40B4-BE49-F238E27FC236}">
                  <a16:creationId xmlns:a16="http://schemas.microsoft.com/office/drawing/2014/main" id="{3CEC0F91-EA8F-D142-A123-1AB52276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446" y="978669"/>
              <a:ext cx="363981" cy="866028"/>
            </a:xfrm>
            <a:custGeom>
              <a:avLst/>
              <a:gdLst>
                <a:gd name="T0" fmla="*/ 34 w 130"/>
                <a:gd name="T1" fmla="*/ 300 h 305"/>
                <a:gd name="T2" fmla="*/ 34 w 130"/>
                <a:gd name="T3" fmla="*/ 300 h 305"/>
                <a:gd name="T4" fmla="*/ 20 w 130"/>
                <a:gd name="T5" fmla="*/ 297 h 305"/>
                <a:gd name="T6" fmla="*/ 4 w 130"/>
                <a:gd name="T7" fmla="*/ 270 h 305"/>
                <a:gd name="T8" fmla="*/ 68 w 130"/>
                <a:gd name="T9" fmla="*/ 23 h 305"/>
                <a:gd name="T10" fmla="*/ 98 w 130"/>
                <a:gd name="T11" fmla="*/ 3 h 305"/>
                <a:gd name="T12" fmla="*/ 108 w 130"/>
                <a:gd name="T13" fmla="*/ 6 h 305"/>
                <a:gd name="T14" fmla="*/ 125 w 130"/>
                <a:gd name="T15" fmla="*/ 37 h 305"/>
                <a:gd name="T16" fmla="*/ 61 w 130"/>
                <a:gd name="T17" fmla="*/ 284 h 305"/>
                <a:gd name="T18" fmla="*/ 34 w 130"/>
                <a:gd name="T19" fmla="*/ 30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305">
                  <a:moveTo>
                    <a:pt x="34" y="300"/>
                  </a:moveTo>
                  <a:lnTo>
                    <a:pt x="34" y="300"/>
                  </a:lnTo>
                  <a:cubicBezTo>
                    <a:pt x="20" y="297"/>
                    <a:pt x="20" y="297"/>
                    <a:pt x="20" y="297"/>
                  </a:cubicBezTo>
                  <a:cubicBezTo>
                    <a:pt x="10" y="294"/>
                    <a:pt x="0" y="280"/>
                    <a:pt x="4" y="270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71" y="10"/>
                    <a:pt x="85" y="0"/>
                    <a:pt x="98" y="3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22" y="10"/>
                    <a:pt x="129" y="23"/>
                    <a:pt x="125" y="37"/>
                  </a:cubicBezTo>
                  <a:cubicBezTo>
                    <a:pt x="61" y="284"/>
                    <a:pt x="61" y="284"/>
                    <a:pt x="61" y="284"/>
                  </a:cubicBezTo>
                  <a:cubicBezTo>
                    <a:pt x="58" y="297"/>
                    <a:pt x="47" y="304"/>
                    <a:pt x="34" y="3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391">
              <a:extLst>
                <a:ext uri="{FF2B5EF4-FFF2-40B4-BE49-F238E27FC236}">
                  <a16:creationId xmlns:a16="http://schemas.microsoft.com/office/drawing/2014/main" id="{AF292A9D-90AD-C849-B6F8-51915E963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2248" y="1116728"/>
              <a:ext cx="552253" cy="815832"/>
            </a:xfrm>
            <a:custGeom>
              <a:avLst/>
              <a:gdLst>
                <a:gd name="T0" fmla="*/ 176 w 194"/>
                <a:gd name="T1" fmla="*/ 270 h 285"/>
                <a:gd name="T2" fmla="*/ 176 w 194"/>
                <a:gd name="T3" fmla="*/ 270 h 285"/>
                <a:gd name="T4" fmla="*/ 166 w 194"/>
                <a:gd name="T5" fmla="*/ 277 h 285"/>
                <a:gd name="T6" fmla="*/ 132 w 194"/>
                <a:gd name="T7" fmla="*/ 267 h 285"/>
                <a:gd name="T8" fmla="*/ 7 w 194"/>
                <a:gd name="T9" fmla="*/ 47 h 285"/>
                <a:gd name="T10" fmla="*/ 14 w 194"/>
                <a:gd name="T11" fmla="*/ 13 h 285"/>
                <a:gd name="T12" fmla="*/ 24 w 194"/>
                <a:gd name="T13" fmla="*/ 7 h 285"/>
                <a:gd name="T14" fmla="*/ 58 w 194"/>
                <a:gd name="T15" fmla="*/ 17 h 285"/>
                <a:gd name="T16" fmla="*/ 186 w 194"/>
                <a:gd name="T17" fmla="*/ 237 h 285"/>
                <a:gd name="T18" fmla="*/ 176 w 194"/>
                <a:gd name="T19" fmla="*/ 27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285">
                  <a:moveTo>
                    <a:pt x="176" y="270"/>
                  </a:moveTo>
                  <a:lnTo>
                    <a:pt x="176" y="270"/>
                  </a:lnTo>
                  <a:cubicBezTo>
                    <a:pt x="166" y="277"/>
                    <a:pt x="166" y="277"/>
                    <a:pt x="166" y="277"/>
                  </a:cubicBezTo>
                  <a:cubicBezTo>
                    <a:pt x="156" y="284"/>
                    <a:pt x="139" y="277"/>
                    <a:pt x="132" y="26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34"/>
                    <a:pt x="4" y="20"/>
                    <a:pt x="14" y="1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38" y="0"/>
                    <a:pt x="51" y="7"/>
                    <a:pt x="58" y="17"/>
                  </a:cubicBezTo>
                  <a:cubicBezTo>
                    <a:pt x="186" y="237"/>
                    <a:pt x="186" y="237"/>
                    <a:pt x="186" y="237"/>
                  </a:cubicBezTo>
                  <a:cubicBezTo>
                    <a:pt x="193" y="250"/>
                    <a:pt x="186" y="264"/>
                    <a:pt x="176" y="2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392">
              <a:extLst>
                <a:ext uri="{FF2B5EF4-FFF2-40B4-BE49-F238E27FC236}">
                  <a16:creationId xmlns:a16="http://schemas.microsoft.com/office/drawing/2014/main" id="{34978FB2-26AB-074A-A48F-B427EB790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934" y="2911553"/>
              <a:ext cx="338878" cy="866028"/>
            </a:xfrm>
            <a:custGeom>
              <a:avLst/>
              <a:gdLst>
                <a:gd name="T0" fmla="*/ 98 w 119"/>
                <a:gd name="T1" fmla="*/ 297 h 305"/>
                <a:gd name="T2" fmla="*/ 98 w 119"/>
                <a:gd name="T3" fmla="*/ 297 h 305"/>
                <a:gd name="T4" fmla="*/ 84 w 119"/>
                <a:gd name="T5" fmla="*/ 301 h 305"/>
                <a:gd name="T6" fmla="*/ 57 w 119"/>
                <a:gd name="T7" fmla="*/ 280 h 305"/>
                <a:gd name="T8" fmla="*/ 3 w 119"/>
                <a:gd name="T9" fmla="*/ 33 h 305"/>
                <a:gd name="T10" fmla="*/ 20 w 119"/>
                <a:gd name="T11" fmla="*/ 3 h 305"/>
                <a:gd name="T12" fmla="*/ 34 w 119"/>
                <a:gd name="T13" fmla="*/ 3 h 305"/>
                <a:gd name="T14" fmla="*/ 61 w 119"/>
                <a:gd name="T15" fmla="*/ 20 h 305"/>
                <a:gd name="T16" fmla="*/ 115 w 119"/>
                <a:gd name="T17" fmla="*/ 270 h 305"/>
                <a:gd name="T18" fmla="*/ 98 w 119"/>
                <a:gd name="T19" fmla="*/ 29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305">
                  <a:moveTo>
                    <a:pt x="98" y="297"/>
                  </a:moveTo>
                  <a:lnTo>
                    <a:pt x="98" y="297"/>
                  </a:lnTo>
                  <a:cubicBezTo>
                    <a:pt x="84" y="301"/>
                    <a:pt x="84" y="301"/>
                    <a:pt x="84" y="301"/>
                  </a:cubicBezTo>
                  <a:cubicBezTo>
                    <a:pt x="74" y="304"/>
                    <a:pt x="61" y="294"/>
                    <a:pt x="57" y="280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20"/>
                    <a:pt x="10" y="6"/>
                    <a:pt x="20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7" y="0"/>
                    <a:pt x="57" y="6"/>
                    <a:pt x="61" y="20"/>
                  </a:cubicBezTo>
                  <a:cubicBezTo>
                    <a:pt x="115" y="270"/>
                    <a:pt x="115" y="270"/>
                    <a:pt x="115" y="270"/>
                  </a:cubicBezTo>
                  <a:cubicBezTo>
                    <a:pt x="118" y="284"/>
                    <a:pt x="111" y="294"/>
                    <a:pt x="98" y="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393">
              <a:extLst>
                <a:ext uri="{FF2B5EF4-FFF2-40B4-BE49-F238E27FC236}">
                  <a16:creationId xmlns:a16="http://schemas.microsoft.com/office/drawing/2014/main" id="{C9C52682-AA56-E64E-AA52-0B26E5694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144" y="1229693"/>
              <a:ext cx="502048" cy="577355"/>
            </a:xfrm>
            <a:custGeom>
              <a:avLst/>
              <a:gdLst>
                <a:gd name="T0" fmla="*/ 9 w 176"/>
                <a:gd name="T1" fmla="*/ 190 h 201"/>
                <a:gd name="T2" fmla="*/ 9 w 176"/>
                <a:gd name="T3" fmla="*/ 190 h 201"/>
                <a:gd name="T4" fmla="*/ 9 w 176"/>
                <a:gd name="T5" fmla="*/ 190 h 201"/>
                <a:gd name="T6" fmla="*/ 6 w 176"/>
                <a:gd name="T7" fmla="*/ 156 h 201"/>
                <a:gd name="T8" fmla="*/ 131 w 176"/>
                <a:gd name="T9" fmla="*/ 11 h 201"/>
                <a:gd name="T10" fmla="*/ 165 w 176"/>
                <a:gd name="T11" fmla="*/ 7 h 201"/>
                <a:gd name="T12" fmla="*/ 165 w 176"/>
                <a:gd name="T13" fmla="*/ 7 h 201"/>
                <a:gd name="T14" fmla="*/ 168 w 176"/>
                <a:gd name="T15" fmla="*/ 41 h 201"/>
                <a:gd name="T16" fmla="*/ 43 w 176"/>
                <a:gd name="T17" fmla="*/ 186 h 201"/>
                <a:gd name="T18" fmla="*/ 9 w 176"/>
                <a:gd name="T19" fmla="*/ 19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201">
                  <a:moveTo>
                    <a:pt x="9" y="190"/>
                  </a:moveTo>
                  <a:lnTo>
                    <a:pt x="9" y="190"/>
                  </a:lnTo>
                  <a:lnTo>
                    <a:pt x="9" y="190"/>
                  </a:lnTo>
                  <a:cubicBezTo>
                    <a:pt x="0" y="183"/>
                    <a:pt x="0" y="166"/>
                    <a:pt x="6" y="156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41" y="0"/>
                    <a:pt x="155" y="0"/>
                    <a:pt x="165" y="7"/>
                  </a:cubicBezTo>
                  <a:lnTo>
                    <a:pt x="165" y="7"/>
                  </a:lnTo>
                  <a:cubicBezTo>
                    <a:pt x="175" y="17"/>
                    <a:pt x="175" y="31"/>
                    <a:pt x="168" y="41"/>
                  </a:cubicBezTo>
                  <a:cubicBezTo>
                    <a:pt x="43" y="186"/>
                    <a:pt x="43" y="186"/>
                    <a:pt x="43" y="186"/>
                  </a:cubicBezTo>
                  <a:cubicBezTo>
                    <a:pt x="33" y="197"/>
                    <a:pt x="19" y="200"/>
                    <a:pt x="9" y="1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394">
              <a:extLst>
                <a:ext uri="{FF2B5EF4-FFF2-40B4-BE49-F238E27FC236}">
                  <a16:creationId xmlns:a16="http://schemas.microsoft.com/office/drawing/2014/main" id="{CB66CF8D-F580-3E4A-A16B-498CE172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355" y="715090"/>
              <a:ext cx="188272" cy="690320"/>
            </a:xfrm>
            <a:custGeom>
              <a:avLst/>
              <a:gdLst>
                <a:gd name="T0" fmla="*/ 40 w 65"/>
                <a:gd name="T1" fmla="*/ 240 h 241"/>
                <a:gd name="T2" fmla="*/ 40 w 65"/>
                <a:gd name="T3" fmla="*/ 240 h 241"/>
                <a:gd name="T4" fmla="*/ 40 w 65"/>
                <a:gd name="T5" fmla="*/ 240 h 241"/>
                <a:gd name="T6" fmla="*/ 13 w 65"/>
                <a:gd name="T7" fmla="*/ 220 h 241"/>
                <a:gd name="T8" fmla="*/ 0 w 65"/>
                <a:gd name="T9" fmla="*/ 27 h 241"/>
                <a:gd name="T10" fmla="*/ 23 w 65"/>
                <a:gd name="T11" fmla="*/ 3 h 241"/>
                <a:gd name="T12" fmla="*/ 23 w 65"/>
                <a:gd name="T13" fmla="*/ 3 h 241"/>
                <a:gd name="T14" fmla="*/ 47 w 65"/>
                <a:gd name="T15" fmla="*/ 23 h 241"/>
                <a:gd name="T16" fmla="*/ 60 w 65"/>
                <a:gd name="T17" fmla="*/ 216 h 241"/>
                <a:gd name="T18" fmla="*/ 40 w 65"/>
                <a:gd name="T19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241">
                  <a:moveTo>
                    <a:pt x="40" y="240"/>
                  </a:moveTo>
                  <a:lnTo>
                    <a:pt x="40" y="240"/>
                  </a:lnTo>
                  <a:lnTo>
                    <a:pt x="40" y="240"/>
                  </a:lnTo>
                  <a:cubicBezTo>
                    <a:pt x="27" y="240"/>
                    <a:pt x="16" y="233"/>
                    <a:pt x="13" y="22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3"/>
                    <a:pt x="10" y="3"/>
                    <a:pt x="23" y="3"/>
                  </a:cubicBezTo>
                  <a:lnTo>
                    <a:pt x="23" y="3"/>
                  </a:lnTo>
                  <a:cubicBezTo>
                    <a:pt x="37" y="0"/>
                    <a:pt x="47" y="10"/>
                    <a:pt x="47" y="23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4" y="230"/>
                    <a:pt x="54" y="240"/>
                    <a:pt x="40" y="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395">
              <a:extLst>
                <a:ext uri="{FF2B5EF4-FFF2-40B4-BE49-F238E27FC236}">
                  <a16:creationId xmlns:a16="http://schemas.microsoft.com/office/drawing/2014/main" id="{125DE455-0B0C-9E4C-A322-B349E0511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7982" y="2886450"/>
              <a:ext cx="502048" cy="564800"/>
            </a:xfrm>
            <a:custGeom>
              <a:avLst/>
              <a:gdLst>
                <a:gd name="T0" fmla="*/ 164 w 175"/>
                <a:gd name="T1" fmla="*/ 193 h 200"/>
                <a:gd name="T2" fmla="*/ 164 w 175"/>
                <a:gd name="T3" fmla="*/ 193 h 200"/>
                <a:gd name="T4" fmla="*/ 164 w 175"/>
                <a:gd name="T5" fmla="*/ 193 h 200"/>
                <a:gd name="T6" fmla="*/ 130 w 175"/>
                <a:gd name="T7" fmla="*/ 189 h 200"/>
                <a:gd name="T8" fmla="*/ 6 w 175"/>
                <a:gd name="T9" fmla="*/ 44 h 200"/>
                <a:gd name="T10" fmla="*/ 10 w 175"/>
                <a:gd name="T11" fmla="*/ 10 h 200"/>
                <a:gd name="T12" fmla="*/ 10 w 175"/>
                <a:gd name="T13" fmla="*/ 10 h 200"/>
                <a:gd name="T14" fmla="*/ 44 w 175"/>
                <a:gd name="T15" fmla="*/ 13 h 200"/>
                <a:gd name="T16" fmla="*/ 168 w 175"/>
                <a:gd name="T17" fmla="*/ 159 h 200"/>
                <a:gd name="T18" fmla="*/ 164 w 175"/>
                <a:gd name="T19" fmla="*/ 1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200">
                  <a:moveTo>
                    <a:pt x="164" y="193"/>
                  </a:moveTo>
                  <a:lnTo>
                    <a:pt x="164" y="193"/>
                  </a:lnTo>
                  <a:lnTo>
                    <a:pt x="164" y="193"/>
                  </a:lnTo>
                  <a:cubicBezTo>
                    <a:pt x="154" y="199"/>
                    <a:pt x="137" y="199"/>
                    <a:pt x="130" y="18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0" y="34"/>
                    <a:pt x="0" y="17"/>
                    <a:pt x="10" y="10"/>
                  </a:cubicBezTo>
                  <a:lnTo>
                    <a:pt x="10" y="10"/>
                  </a:lnTo>
                  <a:cubicBezTo>
                    <a:pt x="20" y="0"/>
                    <a:pt x="33" y="3"/>
                    <a:pt x="44" y="13"/>
                  </a:cubicBezTo>
                  <a:cubicBezTo>
                    <a:pt x="168" y="159"/>
                    <a:pt x="168" y="159"/>
                    <a:pt x="168" y="159"/>
                  </a:cubicBezTo>
                  <a:cubicBezTo>
                    <a:pt x="174" y="169"/>
                    <a:pt x="174" y="182"/>
                    <a:pt x="164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396">
              <a:extLst>
                <a:ext uri="{FF2B5EF4-FFF2-40B4-BE49-F238E27FC236}">
                  <a16:creationId xmlns:a16="http://schemas.microsoft.com/office/drawing/2014/main" id="{10E66F58-02F5-124A-87E8-9908F11F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144" y="2597769"/>
              <a:ext cx="665217" cy="338886"/>
            </a:xfrm>
            <a:custGeom>
              <a:avLst/>
              <a:gdLst>
                <a:gd name="T0" fmla="*/ 229 w 234"/>
                <a:gd name="T1" fmla="*/ 99 h 120"/>
                <a:gd name="T2" fmla="*/ 229 w 234"/>
                <a:gd name="T3" fmla="*/ 99 h 120"/>
                <a:gd name="T4" fmla="*/ 229 w 234"/>
                <a:gd name="T5" fmla="*/ 99 h 120"/>
                <a:gd name="T6" fmla="*/ 199 w 234"/>
                <a:gd name="T7" fmla="*/ 112 h 120"/>
                <a:gd name="T8" fmla="*/ 20 w 234"/>
                <a:gd name="T9" fmla="*/ 48 h 120"/>
                <a:gd name="T10" fmla="*/ 3 w 234"/>
                <a:gd name="T11" fmla="*/ 17 h 120"/>
                <a:gd name="T12" fmla="*/ 3 w 234"/>
                <a:gd name="T13" fmla="*/ 17 h 120"/>
                <a:gd name="T14" fmla="*/ 33 w 234"/>
                <a:gd name="T15" fmla="*/ 4 h 120"/>
                <a:gd name="T16" fmla="*/ 216 w 234"/>
                <a:gd name="T17" fmla="*/ 68 h 120"/>
                <a:gd name="T18" fmla="*/ 229 w 234"/>
                <a:gd name="T19" fmla="*/ 9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120">
                  <a:moveTo>
                    <a:pt x="229" y="99"/>
                  </a:moveTo>
                  <a:lnTo>
                    <a:pt x="229" y="99"/>
                  </a:lnTo>
                  <a:lnTo>
                    <a:pt x="229" y="99"/>
                  </a:lnTo>
                  <a:cubicBezTo>
                    <a:pt x="226" y="112"/>
                    <a:pt x="212" y="119"/>
                    <a:pt x="199" y="112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6" y="44"/>
                    <a:pt x="0" y="31"/>
                    <a:pt x="3" y="17"/>
                  </a:cubicBezTo>
                  <a:lnTo>
                    <a:pt x="3" y="17"/>
                  </a:lnTo>
                  <a:cubicBezTo>
                    <a:pt x="10" y="7"/>
                    <a:pt x="23" y="0"/>
                    <a:pt x="33" y="4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26" y="75"/>
                    <a:pt x="233" y="88"/>
                    <a:pt x="229" y="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397">
              <a:extLst>
                <a:ext uri="{FF2B5EF4-FFF2-40B4-BE49-F238E27FC236}">
                  <a16:creationId xmlns:a16="http://schemas.microsoft.com/office/drawing/2014/main" id="{23E5460A-4B34-A94A-8985-C6BE330C5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689" y="1342649"/>
              <a:ext cx="564800" cy="514603"/>
            </a:xfrm>
            <a:custGeom>
              <a:avLst/>
              <a:gdLst>
                <a:gd name="T0" fmla="*/ 186 w 197"/>
                <a:gd name="T1" fmla="*/ 172 h 183"/>
                <a:gd name="T2" fmla="*/ 186 w 197"/>
                <a:gd name="T3" fmla="*/ 172 h 183"/>
                <a:gd name="T4" fmla="*/ 186 w 197"/>
                <a:gd name="T5" fmla="*/ 172 h 183"/>
                <a:gd name="T6" fmla="*/ 152 w 197"/>
                <a:gd name="T7" fmla="*/ 172 h 183"/>
                <a:gd name="T8" fmla="*/ 10 w 197"/>
                <a:gd name="T9" fmla="*/ 44 h 183"/>
                <a:gd name="T10" fmla="*/ 10 w 197"/>
                <a:gd name="T11" fmla="*/ 10 h 183"/>
                <a:gd name="T12" fmla="*/ 10 w 197"/>
                <a:gd name="T13" fmla="*/ 10 h 183"/>
                <a:gd name="T14" fmla="*/ 44 w 197"/>
                <a:gd name="T15" fmla="*/ 6 h 183"/>
                <a:gd name="T16" fmla="*/ 186 w 197"/>
                <a:gd name="T17" fmla="*/ 138 h 183"/>
                <a:gd name="T18" fmla="*/ 186 w 197"/>
                <a:gd name="T19" fmla="*/ 17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183">
                  <a:moveTo>
                    <a:pt x="186" y="172"/>
                  </a:moveTo>
                  <a:lnTo>
                    <a:pt x="186" y="172"/>
                  </a:lnTo>
                  <a:lnTo>
                    <a:pt x="186" y="172"/>
                  </a:lnTo>
                  <a:cubicBezTo>
                    <a:pt x="176" y="179"/>
                    <a:pt x="163" y="182"/>
                    <a:pt x="152" y="172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0" y="33"/>
                    <a:pt x="0" y="20"/>
                    <a:pt x="10" y="10"/>
                  </a:cubicBezTo>
                  <a:lnTo>
                    <a:pt x="10" y="10"/>
                  </a:lnTo>
                  <a:cubicBezTo>
                    <a:pt x="17" y="0"/>
                    <a:pt x="34" y="0"/>
                    <a:pt x="44" y="6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93" y="145"/>
                    <a:pt x="196" y="162"/>
                    <a:pt x="186" y="1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398">
              <a:extLst>
                <a:ext uri="{FF2B5EF4-FFF2-40B4-BE49-F238E27FC236}">
                  <a16:creationId xmlns:a16="http://schemas.microsoft.com/office/drawing/2014/main" id="{C6FA8859-0E9F-764D-82C8-47D58D7DF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1519" y="2811143"/>
              <a:ext cx="627560" cy="426741"/>
            </a:xfrm>
            <a:custGeom>
              <a:avLst/>
              <a:gdLst>
                <a:gd name="T0" fmla="*/ 7 w 221"/>
                <a:gd name="T1" fmla="*/ 132 h 150"/>
                <a:gd name="T2" fmla="*/ 7 w 221"/>
                <a:gd name="T3" fmla="*/ 132 h 150"/>
                <a:gd name="T4" fmla="*/ 7 w 221"/>
                <a:gd name="T5" fmla="*/ 132 h 150"/>
                <a:gd name="T6" fmla="*/ 14 w 221"/>
                <a:gd name="T7" fmla="*/ 101 h 150"/>
                <a:gd name="T8" fmla="*/ 179 w 221"/>
                <a:gd name="T9" fmla="*/ 7 h 150"/>
                <a:gd name="T10" fmla="*/ 213 w 221"/>
                <a:gd name="T11" fmla="*/ 13 h 150"/>
                <a:gd name="T12" fmla="*/ 213 w 221"/>
                <a:gd name="T13" fmla="*/ 13 h 150"/>
                <a:gd name="T14" fmla="*/ 203 w 221"/>
                <a:gd name="T15" fmla="*/ 47 h 150"/>
                <a:gd name="T16" fmla="*/ 37 w 221"/>
                <a:gd name="T17" fmla="*/ 142 h 150"/>
                <a:gd name="T18" fmla="*/ 7 w 221"/>
                <a:gd name="T19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150">
                  <a:moveTo>
                    <a:pt x="7" y="132"/>
                  </a:moveTo>
                  <a:lnTo>
                    <a:pt x="7" y="132"/>
                  </a:lnTo>
                  <a:lnTo>
                    <a:pt x="7" y="132"/>
                  </a:lnTo>
                  <a:cubicBezTo>
                    <a:pt x="0" y="122"/>
                    <a:pt x="4" y="108"/>
                    <a:pt x="14" y="101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93" y="0"/>
                    <a:pt x="206" y="3"/>
                    <a:pt x="213" y="13"/>
                  </a:cubicBezTo>
                  <a:lnTo>
                    <a:pt x="213" y="13"/>
                  </a:lnTo>
                  <a:cubicBezTo>
                    <a:pt x="220" y="24"/>
                    <a:pt x="217" y="40"/>
                    <a:pt x="203" y="4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27" y="149"/>
                    <a:pt x="14" y="145"/>
                    <a:pt x="7" y="1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399">
              <a:extLst>
                <a:ext uri="{FF2B5EF4-FFF2-40B4-BE49-F238E27FC236}">
                  <a16:creationId xmlns:a16="http://schemas.microsoft.com/office/drawing/2014/main" id="{30534373-EAB1-4D46-9DDC-43E1E7E1F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7760" y="3212781"/>
              <a:ext cx="363981" cy="652662"/>
            </a:xfrm>
            <a:custGeom>
              <a:avLst/>
              <a:gdLst>
                <a:gd name="T0" fmla="*/ 20 w 126"/>
                <a:gd name="T1" fmla="*/ 226 h 231"/>
                <a:gd name="T2" fmla="*/ 20 w 126"/>
                <a:gd name="T3" fmla="*/ 226 h 231"/>
                <a:gd name="T4" fmla="*/ 20 w 126"/>
                <a:gd name="T5" fmla="*/ 226 h 231"/>
                <a:gd name="T6" fmla="*/ 7 w 126"/>
                <a:gd name="T7" fmla="*/ 196 h 231"/>
                <a:gd name="T8" fmla="*/ 78 w 126"/>
                <a:gd name="T9" fmla="*/ 17 h 231"/>
                <a:gd name="T10" fmla="*/ 108 w 126"/>
                <a:gd name="T11" fmla="*/ 3 h 231"/>
                <a:gd name="T12" fmla="*/ 108 w 126"/>
                <a:gd name="T13" fmla="*/ 3 h 231"/>
                <a:gd name="T14" fmla="*/ 122 w 126"/>
                <a:gd name="T15" fmla="*/ 34 h 231"/>
                <a:gd name="T16" fmla="*/ 51 w 126"/>
                <a:gd name="T17" fmla="*/ 213 h 231"/>
                <a:gd name="T18" fmla="*/ 20 w 126"/>
                <a:gd name="T19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231">
                  <a:moveTo>
                    <a:pt x="20" y="226"/>
                  </a:moveTo>
                  <a:lnTo>
                    <a:pt x="20" y="226"/>
                  </a:lnTo>
                  <a:lnTo>
                    <a:pt x="20" y="226"/>
                  </a:lnTo>
                  <a:cubicBezTo>
                    <a:pt x="7" y="220"/>
                    <a:pt x="0" y="206"/>
                    <a:pt x="7" y="19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1" y="3"/>
                    <a:pt x="95" y="0"/>
                    <a:pt x="108" y="3"/>
                  </a:cubicBezTo>
                  <a:lnTo>
                    <a:pt x="108" y="3"/>
                  </a:lnTo>
                  <a:cubicBezTo>
                    <a:pt x="118" y="7"/>
                    <a:pt x="125" y="20"/>
                    <a:pt x="122" y="34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44" y="223"/>
                    <a:pt x="30" y="230"/>
                    <a:pt x="20" y="2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400">
              <a:extLst>
                <a:ext uri="{FF2B5EF4-FFF2-40B4-BE49-F238E27FC236}">
                  <a16:creationId xmlns:a16="http://schemas.microsoft.com/office/drawing/2014/main" id="{F829A2F5-6C47-CE4E-9E65-3D7DD7615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3869" y="2208686"/>
              <a:ext cx="866029" cy="213366"/>
            </a:xfrm>
            <a:custGeom>
              <a:avLst/>
              <a:gdLst>
                <a:gd name="T0" fmla="*/ 0 w 306"/>
                <a:gd name="T1" fmla="*/ 51 h 75"/>
                <a:gd name="T2" fmla="*/ 0 w 306"/>
                <a:gd name="T3" fmla="*/ 51 h 75"/>
                <a:gd name="T4" fmla="*/ 0 w 306"/>
                <a:gd name="T5" fmla="*/ 37 h 75"/>
                <a:gd name="T6" fmla="*/ 24 w 306"/>
                <a:gd name="T7" fmla="*/ 13 h 75"/>
                <a:gd name="T8" fmla="*/ 277 w 306"/>
                <a:gd name="T9" fmla="*/ 0 h 75"/>
                <a:gd name="T10" fmla="*/ 305 w 306"/>
                <a:gd name="T11" fmla="*/ 23 h 75"/>
                <a:gd name="T12" fmla="*/ 305 w 306"/>
                <a:gd name="T13" fmla="*/ 34 h 75"/>
                <a:gd name="T14" fmla="*/ 281 w 306"/>
                <a:gd name="T15" fmla="*/ 61 h 75"/>
                <a:gd name="T16" fmla="*/ 27 w 306"/>
                <a:gd name="T17" fmla="*/ 74 h 75"/>
                <a:gd name="T18" fmla="*/ 0 w 306"/>
                <a:gd name="T19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75">
                  <a:moveTo>
                    <a:pt x="0" y="51"/>
                  </a:moveTo>
                  <a:lnTo>
                    <a:pt x="0" y="51"/>
                  </a:lnTo>
                  <a:cubicBezTo>
                    <a:pt x="0" y="37"/>
                    <a:pt x="0" y="37"/>
                    <a:pt x="0" y="37"/>
                  </a:cubicBezTo>
                  <a:cubicBezTo>
                    <a:pt x="0" y="23"/>
                    <a:pt x="10" y="13"/>
                    <a:pt x="24" y="13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91" y="0"/>
                    <a:pt x="301" y="10"/>
                    <a:pt x="305" y="2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5" y="47"/>
                    <a:pt x="294" y="61"/>
                    <a:pt x="281" y="61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14" y="74"/>
                    <a:pt x="0" y="64"/>
                    <a:pt x="0" y="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401">
              <a:extLst>
                <a:ext uri="{FF2B5EF4-FFF2-40B4-BE49-F238E27FC236}">
                  <a16:creationId xmlns:a16="http://schemas.microsoft.com/office/drawing/2014/main" id="{ECA82131-1767-CE42-B921-B3F2FFC6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9710" y="2120823"/>
              <a:ext cx="878584" cy="288681"/>
            </a:xfrm>
            <a:custGeom>
              <a:avLst/>
              <a:gdLst>
                <a:gd name="T0" fmla="*/ 4 w 308"/>
                <a:gd name="T1" fmla="*/ 78 h 103"/>
                <a:gd name="T2" fmla="*/ 4 w 308"/>
                <a:gd name="T3" fmla="*/ 78 h 103"/>
                <a:gd name="T4" fmla="*/ 4 w 308"/>
                <a:gd name="T5" fmla="*/ 68 h 103"/>
                <a:gd name="T6" fmla="*/ 24 w 308"/>
                <a:gd name="T7" fmla="*/ 41 h 103"/>
                <a:gd name="T8" fmla="*/ 273 w 308"/>
                <a:gd name="T9" fmla="*/ 0 h 103"/>
                <a:gd name="T10" fmla="*/ 304 w 308"/>
                <a:gd name="T11" fmla="*/ 21 h 103"/>
                <a:gd name="T12" fmla="*/ 304 w 308"/>
                <a:gd name="T13" fmla="*/ 34 h 103"/>
                <a:gd name="T14" fmla="*/ 283 w 308"/>
                <a:gd name="T15" fmla="*/ 61 h 103"/>
                <a:gd name="T16" fmla="*/ 34 w 308"/>
                <a:gd name="T17" fmla="*/ 98 h 103"/>
                <a:gd name="T18" fmla="*/ 4 w 308"/>
                <a:gd name="T19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03">
                  <a:moveTo>
                    <a:pt x="4" y="78"/>
                  </a:moveTo>
                  <a:lnTo>
                    <a:pt x="4" y="78"/>
                  </a:lnTo>
                  <a:cubicBezTo>
                    <a:pt x="4" y="68"/>
                    <a:pt x="4" y="68"/>
                    <a:pt x="4" y="68"/>
                  </a:cubicBezTo>
                  <a:cubicBezTo>
                    <a:pt x="0" y="54"/>
                    <a:pt x="11" y="41"/>
                    <a:pt x="24" y="41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87" y="0"/>
                    <a:pt x="300" y="11"/>
                    <a:pt x="304" y="21"/>
                  </a:cubicBezTo>
                  <a:cubicBezTo>
                    <a:pt x="304" y="34"/>
                    <a:pt x="304" y="34"/>
                    <a:pt x="304" y="34"/>
                  </a:cubicBezTo>
                  <a:cubicBezTo>
                    <a:pt x="307" y="48"/>
                    <a:pt x="297" y="58"/>
                    <a:pt x="283" y="61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21" y="102"/>
                    <a:pt x="7" y="92"/>
                    <a:pt x="4" y="7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402">
              <a:extLst>
                <a:ext uri="{FF2B5EF4-FFF2-40B4-BE49-F238E27FC236}">
                  <a16:creationId xmlns:a16="http://schemas.microsoft.com/office/drawing/2014/main" id="{80B95B0B-E76B-B141-B450-F874F1BAF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724" y="1229693"/>
              <a:ext cx="251024" cy="251024"/>
            </a:xfrm>
            <a:custGeom>
              <a:avLst/>
              <a:gdLst>
                <a:gd name="T0" fmla="*/ 85 w 86"/>
                <a:gd name="T1" fmla="*/ 44 h 86"/>
                <a:gd name="T2" fmla="*/ 85 w 86"/>
                <a:gd name="T3" fmla="*/ 44 h 86"/>
                <a:gd name="T4" fmla="*/ 44 w 86"/>
                <a:gd name="T5" fmla="*/ 85 h 86"/>
                <a:gd name="T6" fmla="*/ 0 w 86"/>
                <a:gd name="T7" fmla="*/ 44 h 86"/>
                <a:gd name="T8" fmla="*/ 44 w 86"/>
                <a:gd name="T9" fmla="*/ 0 h 86"/>
                <a:gd name="T10" fmla="*/ 85 w 86"/>
                <a:gd name="T11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44"/>
                  </a:moveTo>
                  <a:lnTo>
                    <a:pt x="85" y="44"/>
                  </a:lnTo>
                  <a:cubicBezTo>
                    <a:pt x="85" y="68"/>
                    <a:pt x="68" y="85"/>
                    <a:pt x="44" y="85"/>
                  </a:cubicBezTo>
                  <a:cubicBezTo>
                    <a:pt x="20" y="85"/>
                    <a:pt x="0" y="68"/>
                    <a:pt x="0" y="44"/>
                  </a:cubicBezTo>
                  <a:cubicBezTo>
                    <a:pt x="0" y="21"/>
                    <a:pt x="20" y="0"/>
                    <a:pt x="44" y="0"/>
                  </a:cubicBezTo>
                  <a:cubicBezTo>
                    <a:pt x="68" y="0"/>
                    <a:pt x="85" y="21"/>
                    <a:pt x="85" y="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403">
              <a:extLst>
                <a:ext uri="{FF2B5EF4-FFF2-40B4-BE49-F238E27FC236}">
                  <a16:creationId xmlns:a16="http://schemas.microsoft.com/office/drawing/2014/main" id="{13605B3D-450F-1047-99FE-84F3E9EB3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603" y="614680"/>
              <a:ext cx="251024" cy="238477"/>
            </a:xfrm>
            <a:custGeom>
              <a:avLst/>
              <a:gdLst>
                <a:gd name="T0" fmla="*/ 85 w 86"/>
                <a:gd name="T1" fmla="*/ 41 h 85"/>
                <a:gd name="T2" fmla="*/ 85 w 86"/>
                <a:gd name="T3" fmla="*/ 41 h 85"/>
                <a:gd name="T4" fmla="*/ 44 w 86"/>
                <a:gd name="T5" fmla="*/ 84 h 85"/>
                <a:gd name="T6" fmla="*/ 0 w 86"/>
                <a:gd name="T7" fmla="*/ 41 h 85"/>
                <a:gd name="T8" fmla="*/ 44 w 86"/>
                <a:gd name="T9" fmla="*/ 0 h 85"/>
                <a:gd name="T10" fmla="*/ 85 w 86"/>
                <a:gd name="T11" fmla="*/ 4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5">
                  <a:moveTo>
                    <a:pt x="85" y="41"/>
                  </a:moveTo>
                  <a:lnTo>
                    <a:pt x="85" y="41"/>
                  </a:lnTo>
                  <a:cubicBezTo>
                    <a:pt x="85" y="64"/>
                    <a:pt x="68" y="84"/>
                    <a:pt x="44" y="84"/>
                  </a:cubicBezTo>
                  <a:cubicBezTo>
                    <a:pt x="21" y="84"/>
                    <a:pt x="0" y="64"/>
                    <a:pt x="0" y="41"/>
                  </a:cubicBezTo>
                  <a:cubicBezTo>
                    <a:pt x="0" y="17"/>
                    <a:pt x="21" y="0"/>
                    <a:pt x="44" y="0"/>
                  </a:cubicBezTo>
                  <a:cubicBezTo>
                    <a:pt x="68" y="0"/>
                    <a:pt x="85" y="17"/>
                    <a:pt x="85" y="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404">
              <a:extLst>
                <a:ext uri="{FF2B5EF4-FFF2-40B4-BE49-F238E27FC236}">
                  <a16:creationId xmlns:a16="http://schemas.microsoft.com/office/drawing/2014/main" id="{1B0747AB-EA13-5A41-98BB-E1EE31A22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4928" y="1141830"/>
              <a:ext cx="276126" cy="263579"/>
            </a:xfrm>
            <a:custGeom>
              <a:avLst/>
              <a:gdLst>
                <a:gd name="T0" fmla="*/ 88 w 95"/>
                <a:gd name="T1" fmla="*/ 54 h 92"/>
                <a:gd name="T2" fmla="*/ 88 w 95"/>
                <a:gd name="T3" fmla="*/ 54 h 92"/>
                <a:gd name="T4" fmla="*/ 40 w 95"/>
                <a:gd name="T5" fmla="*/ 88 h 92"/>
                <a:gd name="T6" fmla="*/ 6 w 95"/>
                <a:gd name="T7" fmla="*/ 37 h 92"/>
                <a:gd name="T8" fmla="*/ 54 w 95"/>
                <a:gd name="T9" fmla="*/ 3 h 92"/>
                <a:gd name="T10" fmla="*/ 88 w 95"/>
                <a:gd name="T11" fmla="*/ 5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2">
                  <a:moveTo>
                    <a:pt x="88" y="54"/>
                  </a:moveTo>
                  <a:lnTo>
                    <a:pt x="88" y="54"/>
                  </a:lnTo>
                  <a:cubicBezTo>
                    <a:pt x="84" y="78"/>
                    <a:pt x="60" y="91"/>
                    <a:pt x="40" y="88"/>
                  </a:cubicBezTo>
                  <a:cubicBezTo>
                    <a:pt x="17" y="84"/>
                    <a:pt x="0" y="61"/>
                    <a:pt x="6" y="37"/>
                  </a:cubicBezTo>
                  <a:cubicBezTo>
                    <a:pt x="10" y="13"/>
                    <a:pt x="30" y="0"/>
                    <a:pt x="54" y="3"/>
                  </a:cubicBezTo>
                  <a:cubicBezTo>
                    <a:pt x="77" y="7"/>
                    <a:pt x="94" y="30"/>
                    <a:pt x="88" y="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05">
              <a:extLst>
                <a:ext uri="{FF2B5EF4-FFF2-40B4-BE49-F238E27FC236}">
                  <a16:creationId xmlns:a16="http://schemas.microsoft.com/office/drawing/2014/main" id="{C178D937-A102-D049-B56A-69D4F73C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0849" y="2748383"/>
              <a:ext cx="276126" cy="276126"/>
            </a:xfrm>
            <a:custGeom>
              <a:avLst/>
              <a:gdLst>
                <a:gd name="T0" fmla="*/ 88 w 95"/>
                <a:gd name="T1" fmla="*/ 41 h 96"/>
                <a:gd name="T2" fmla="*/ 88 w 95"/>
                <a:gd name="T3" fmla="*/ 41 h 96"/>
                <a:gd name="T4" fmla="*/ 54 w 95"/>
                <a:gd name="T5" fmla="*/ 88 h 96"/>
                <a:gd name="T6" fmla="*/ 3 w 95"/>
                <a:gd name="T7" fmla="*/ 54 h 96"/>
                <a:gd name="T8" fmla="*/ 40 w 95"/>
                <a:gd name="T9" fmla="*/ 4 h 96"/>
                <a:gd name="T10" fmla="*/ 88 w 95"/>
                <a:gd name="T11" fmla="*/ 4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6">
                  <a:moveTo>
                    <a:pt x="88" y="41"/>
                  </a:moveTo>
                  <a:lnTo>
                    <a:pt x="88" y="41"/>
                  </a:lnTo>
                  <a:cubicBezTo>
                    <a:pt x="94" y="64"/>
                    <a:pt x="77" y="85"/>
                    <a:pt x="54" y="88"/>
                  </a:cubicBezTo>
                  <a:cubicBezTo>
                    <a:pt x="30" y="95"/>
                    <a:pt x="10" y="78"/>
                    <a:pt x="3" y="54"/>
                  </a:cubicBezTo>
                  <a:cubicBezTo>
                    <a:pt x="0" y="31"/>
                    <a:pt x="17" y="10"/>
                    <a:pt x="40" y="4"/>
                  </a:cubicBezTo>
                  <a:cubicBezTo>
                    <a:pt x="64" y="0"/>
                    <a:pt x="84" y="17"/>
                    <a:pt x="88" y="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06">
              <a:extLst>
                <a:ext uri="{FF2B5EF4-FFF2-40B4-BE49-F238E27FC236}">
                  <a16:creationId xmlns:a16="http://schemas.microsoft.com/office/drawing/2014/main" id="{58F3ADA7-7FDC-8545-BB62-85BDADFAB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313" y="3300636"/>
              <a:ext cx="276126" cy="276126"/>
            </a:xfrm>
            <a:custGeom>
              <a:avLst/>
              <a:gdLst>
                <a:gd name="T0" fmla="*/ 88 w 96"/>
                <a:gd name="T1" fmla="*/ 37 h 96"/>
                <a:gd name="T2" fmla="*/ 88 w 96"/>
                <a:gd name="T3" fmla="*/ 37 h 96"/>
                <a:gd name="T4" fmla="*/ 57 w 96"/>
                <a:gd name="T5" fmla="*/ 88 h 96"/>
                <a:gd name="T6" fmla="*/ 3 w 96"/>
                <a:gd name="T7" fmla="*/ 58 h 96"/>
                <a:gd name="T8" fmla="*/ 37 w 96"/>
                <a:gd name="T9" fmla="*/ 7 h 96"/>
                <a:gd name="T10" fmla="*/ 88 w 96"/>
                <a:gd name="T11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6">
                  <a:moveTo>
                    <a:pt x="88" y="37"/>
                  </a:moveTo>
                  <a:lnTo>
                    <a:pt x="88" y="37"/>
                  </a:lnTo>
                  <a:cubicBezTo>
                    <a:pt x="95" y="61"/>
                    <a:pt x="78" y="85"/>
                    <a:pt x="57" y="88"/>
                  </a:cubicBezTo>
                  <a:cubicBezTo>
                    <a:pt x="34" y="95"/>
                    <a:pt x="10" y="81"/>
                    <a:pt x="3" y="58"/>
                  </a:cubicBezTo>
                  <a:cubicBezTo>
                    <a:pt x="0" y="34"/>
                    <a:pt x="13" y="10"/>
                    <a:pt x="37" y="7"/>
                  </a:cubicBezTo>
                  <a:cubicBezTo>
                    <a:pt x="57" y="0"/>
                    <a:pt x="81" y="14"/>
                    <a:pt x="88" y="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07">
              <a:extLst>
                <a:ext uri="{FF2B5EF4-FFF2-40B4-BE49-F238E27FC236}">
                  <a16:creationId xmlns:a16="http://schemas.microsoft.com/office/drawing/2014/main" id="{6D7FE925-D65C-574A-B632-549DC17D8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000" y="3727376"/>
              <a:ext cx="238477" cy="251024"/>
            </a:xfrm>
            <a:custGeom>
              <a:avLst/>
              <a:gdLst>
                <a:gd name="T0" fmla="*/ 84 w 85"/>
                <a:gd name="T1" fmla="*/ 41 h 86"/>
                <a:gd name="T2" fmla="*/ 84 w 85"/>
                <a:gd name="T3" fmla="*/ 41 h 86"/>
                <a:gd name="T4" fmla="*/ 40 w 85"/>
                <a:gd name="T5" fmla="*/ 85 h 86"/>
                <a:gd name="T6" fmla="*/ 0 w 85"/>
                <a:gd name="T7" fmla="*/ 41 h 86"/>
                <a:gd name="T8" fmla="*/ 40 w 85"/>
                <a:gd name="T9" fmla="*/ 0 h 86"/>
                <a:gd name="T10" fmla="*/ 84 w 85"/>
                <a:gd name="T11" fmla="*/ 4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86">
                  <a:moveTo>
                    <a:pt x="84" y="41"/>
                  </a:moveTo>
                  <a:lnTo>
                    <a:pt x="84" y="41"/>
                  </a:lnTo>
                  <a:cubicBezTo>
                    <a:pt x="84" y="64"/>
                    <a:pt x="64" y="85"/>
                    <a:pt x="40" y="85"/>
                  </a:cubicBezTo>
                  <a:cubicBezTo>
                    <a:pt x="17" y="85"/>
                    <a:pt x="0" y="64"/>
                    <a:pt x="0" y="41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64" y="0"/>
                    <a:pt x="84" y="17"/>
                    <a:pt x="84" y="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08">
              <a:extLst>
                <a:ext uri="{FF2B5EF4-FFF2-40B4-BE49-F238E27FC236}">
                  <a16:creationId xmlns:a16="http://schemas.microsoft.com/office/drawing/2014/main" id="{72F3EEC3-727C-404A-B9C6-FD9A84B3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665" y="3062167"/>
              <a:ext cx="251024" cy="238469"/>
            </a:xfrm>
            <a:custGeom>
              <a:avLst/>
              <a:gdLst>
                <a:gd name="T0" fmla="*/ 85 w 86"/>
                <a:gd name="T1" fmla="*/ 44 h 85"/>
                <a:gd name="T2" fmla="*/ 85 w 86"/>
                <a:gd name="T3" fmla="*/ 44 h 85"/>
                <a:gd name="T4" fmla="*/ 44 w 86"/>
                <a:gd name="T5" fmla="*/ 84 h 85"/>
                <a:gd name="T6" fmla="*/ 0 w 86"/>
                <a:gd name="T7" fmla="*/ 44 h 85"/>
                <a:gd name="T8" fmla="*/ 44 w 86"/>
                <a:gd name="T9" fmla="*/ 0 h 85"/>
                <a:gd name="T10" fmla="*/ 85 w 86"/>
                <a:gd name="T11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5">
                  <a:moveTo>
                    <a:pt x="85" y="44"/>
                  </a:moveTo>
                  <a:lnTo>
                    <a:pt x="85" y="44"/>
                  </a:lnTo>
                  <a:cubicBezTo>
                    <a:pt x="85" y="67"/>
                    <a:pt x="68" y="84"/>
                    <a:pt x="44" y="84"/>
                  </a:cubicBezTo>
                  <a:cubicBezTo>
                    <a:pt x="21" y="84"/>
                    <a:pt x="0" y="67"/>
                    <a:pt x="0" y="44"/>
                  </a:cubicBezTo>
                  <a:cubicBezTo>
                    <a:pt x="0" y="20"/>
                    <a:pt x="21" y="0"/>
                    <a:pt x="44" y="0"/>
                  </a:cubicBezTo>
                  <a:cubicBezTo>
                    <a:pt x="68" y="0"/>
                    <a:pt x="85" y="20"/>
                    <a:pt x="85" y="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09">
              <a:extLst>
                <a:ext uri="{FF2B5EF4-FFF2-40B4-BE49-F238E27FC236}">
                  <a16:creationId xmlns:a16="http://schemas.microsoft.com/office/drawing/2014/main" id="{1A5966F3-ED60-994F-B17E-3357FEF9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1634" y="928464"/>
              <a:ext cx="376536" cy="376536"/>
            </a:xfrm>
            <a:custGeom>
              <a:avLst/>
              <a:gdLst>
                <a:gd name="T0" fmla="*/ 122 w 133"/>
                <a:gd name="T1" fmla="*/ 81 h 133"/>
                <a:gd name="T2" fmla="*/ 122 w 133"/>
                <a:gd name="T3" fmla="*/ 81 h 133"/>
                <a:gd name="T4" fmla="*/ 51 w 133"/>
                <a:gd name="T5" fmla="*/ 122 h 133"/>
                <a:gd name="T6" fmla="*/ 10 w 133"/>
                <a:gd name="T7" fmla="*/ 51 h 133"/>
                <a:gd name="T8" fmla="*/ 81 w 133"/>
                <a:gd name="T9" fmla="*/ 10 h 133"/>
                <a:gd name="T10" fmla="*/ 122 w 133"/>
                <a:gd name="T11" fmla="*/ 8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33">
                  <a:moveTo>
                    <a:pt x="122" y="81"/>
                  </a:moveTo>
                  <a:lnTo>
                    <a:pt x="122" y="81"/>
                  </a:lnTo>
                  <a:cubicBezTo>
                    <a:pt x="115" y="112"/>
                    <a:pt x="81" y="132"/>
                    <a:pt x="51" y="122"/>
                  </a:cubicBezTo>
                  <a:cubicBezTo>
                    <a:pt x="21" y="115"/>
                    <a:pt x="0" y="81"/>
                    <a:pt x="10" y="51"/>
                  </a:cubicBezTo>
                  <a:cubicBezTo>
                    <a:pt x="17" y="21"/>
                    <a:pt x="51" y="0"/>
                    <a:pt x="81" y="10"/>
                  </a:cubicBezTo>
                  <a:cubicBezTo>
                    <a:pt x="112" y="17"/>
                    <a:pt x="132" y="51"/>
                    <a:pt x="122" y="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10">
              <a:extLst>
                <a:ext uri="{FF2B5EF4-FFF2-40B4-BE49-F238E27FC236}">
                  <a16:creationId xmlns:a16="http://schemas.microsoft.com/office/drawing/2014/main" id="{E43E0255-E333-FC41-A2EA-8D472B5ED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163" y="853157"/>
              <a:ext cx="338878" cy="338878"/>
            </a:xfrm>
            <a:custGeom>
              <a:avLst/>
              <a:gdLst>
                <a:gd name="T0" fmla="*/ 118 w 119"/>
                <a:gd name="T1" fmla="*/ 61 h 120"/>
                <a:gd name="T2" fmla="*/ 118 w 119"/>
                <a:gd name="T3" fmla="*/ 61 h 120"/>
                <a:gd name="T4" fmla="*/ 60 w 119"/>
                <a:gd name="T5" fmla="*/ 119 h 120"/>
                <a:gd name="T6" fmla="*/ 0 w 119"/>
                <a:gd name="T7" fmla="*/ 61 h 120"/>
                <a:gd name="T8" fmla="*/ 60 w 119"/>
                <a:gd name="T9" fmla="*/ 0 h 120"/>
                <a:gd name="T10" fmla="*/ 118 w 119"/>
                <a:gd name="T11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118" y="61"/>
                  </a:moveTo>
                  <a:lnTo>
                    <a:pt x="118" y="61"/>
                  </a:lnTo>
                  <a:cubicBezTo>
                    <a:pt x="118" y="92"/>
                    <a:pt x="91" y="119"/>
                    <a:pt x="60" y="119"/>
                  </a:cubicBezTo>
                  <a:cubicBezTo>
                    <a:pt x="27" y="119"/>
                    <a:pt x="0" y="92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91" y="0"/>
                    <a:pt x="118" y="28"/>
                    <a:pt x="118" y="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11">
              <a:extLst>
                <a:ext uri="{FF2B5EF4-FFF2-40B4-BE49-F238E27FC236}">
                  <a16:creationId xmlns:a16="http://schemas.microsoft.com/office/drawing/2014/main" id="{D8C264BC-5D50-C944-B875-36085746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922" y="2497359"/>
              <a:ext cx="414193" cy="451843"/>
            </a:xfrm>
            <a:custGeom>
              <a:avLst/>
              <a:gdLst>
                <a:gd name="T0" fmla="*/ 132 w 146"/>
                <a:gd name="T1" fmla="*/ 10 h 160"/>
                <a:gd name="T2" fmla="*/ 132 w 146"/>
                <a:gd name="T3" fmla="*/ 10 h 160"/>
                <a:gd name="T4" fmla="*/ 132 w 146"/>
                <a:gd name="T5" fmla="*/ 10 h 160"/>
                <a:gd name="T6" fmla="*/ 135 w 146"/>
                <a:gd name="T7" fmla="*/ 50 h 160"/>
                <a:gd name="T8" fmla="*/ 57 w 146"/>
                <a:gd name="T9" fmla="*/ 145 h 160"/>
                <a:gd name="T10" fmla="*/ 13 w 146"/>
                <a:gd name="T11" fmla="*/ 148 h 160"/>
                <a:gd name="T12" fmla="*/ 13 w 146"/>
                <a:gd name="T13" fmla="*/ 148 h 160"/>
                <a:gd name="T14" fmla="*/ 10 w 146"/>
                <a:gd name="T15" fmla="*/ 108 h 160"/>
                <a:gd name="T16" fmla="*/ 91 w 146"/>
                <a:gd name="T17" fmla="*/ 13 h 160"/>
                <a:gd name="T18" fmla="*/ 132 w 146"/>
                <a:gd name="T19" fmla="*/ 1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0">
                  <a:moveTo>
                    <a:pt x="132" y="10"/>
                  </a:moveTo>
                  <a:lnTo>
                    <a:pt x="132" y="10"/>
                  </a:lnTo>
                  <a:lnTo>
                    <a:pt x="132" y="10"/>
                  </a:lnTo>
                  <a:cubicBezTo>
                    <a:pt x="145" y="20"/>
                    <a:pt x="145" y="40"/>
                    <a:pt x="135" y="50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47" y="159"/>
                    <a:pt x="27" y="159"/>
                    <a:pt x="13" y="148"/>
                  </a:cubicBezTo>
                  <a:lnTo>
                    <a:pt x="13" y="148"/>
                  </a:lnTo>
                  <a:cubicBezTo>
                    <a:pt x="3" y="138"/>
                    <a:pt x="0" y="118"/>
                    <a:pt x="10" y="108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101" y="0"/>
                    <a:pt x="122" y="0"/>
                    <a:pt x="132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12">
              <a:extLst>
                <a:ext uri="{FF2B5EF4-FFF2-40B4-BE49-F238E27FC236}">
                  <a16:creationId xmlns:a16="http://schemas.microsoft.com/office/drawing/2014/main" id="{17148995-F062-2440-8BFD-5C3EF7E3F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067" y="2660529"/>
              <a:ext cx="389083" cy="389083"/>
            </a:xfrm>
            <a:custGeom>
              <a:avLst/>
              <a:gdLst>
                <a:gd name="T0" fmla="*/ 14 w 137"/>
                <a:gd name="T1" fmla="*/ 44 h 136"/>
                <a:gd name="T2" fmla="*/ 14 w 137"/>
                <a:gd name="T3" fmla="*/ 44 h 136"/>
                <a:gd name="T4" fmla="*/ 92 w 137"/>
                <a:gd name="T5" fmla="*/ 17 h 136"/>
                <a:gd name="T6" fmla="*/ 119 w 137"/>
                <a:gd name="T7" fmla="*/ 95 h 136"/>
                <a:gd name="T8" fmla="*/ 41 w 137"/>
                <a:gd name="T9" fmla="*/ 122 h 136"/>
                <a:gd name="T10" fmla="*/ 14 w 137"/>
                <a:gd name="T11" fmla="*/ 4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4" y="44"/>
                  </a:moveTo>
                  <a:lnTo>
                    <a:pt x="14" y="44"/>
                  </a:lnTo>
                  <a:cubicBezTo>
                    <a:pt x="27" y="14"/>
                    <a:pt x="65" y="0"/>
                    <a:pt x="92" y="17"/>
                  </a:cubicBezTo>
                  <a:cubicBezTo>
                    <a:pt x="122" y="31"/>
                    <a:pt x="136" y="64"/>
                    <a:pt x="119" y="95"/>
                  </a:cubicBezTo>
                  <a:cubicBezTo>
                    <a:pt x="105" y="122"/>
                    <a:pt x="71" y="135"/>
                    <a:pt x="41" y="122"/>
                  </a:cubicBezTo>
                  <a:cubicBezTo>
                    <a:pt x="14" y="108"/>
                    <a:pt x="0" y="71"/>
                    <a:pt x="14" y="4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13">
              <a:extLst>
                <a:ext uri="{FF2B5EF4-FFF2-40B4-BE49-F238E27FC236}">
                  <a16:creationId xmlns:a16="http://schemas.microsoft.com/office/drawing/2014/main" id="{0DA36D7B-7333-C443-AD4E-4D72C718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948" y="2145926"/>
              <a:ext cx="363981" cy="363989"/>
            </a:xfrm>
            <a:custGeom>
              <a:avLst/>
              <a:gdLst>
                <a:gd name="T0" fmla="*/ 121 w 129"/>
                <a:gd name="T1" fmla="*/ 77 h 129"/>
                <a:gd name="T2" fmla="*/ 121 w 129"/>
                <a:gd name="T3" fmla="*/ 77 h 129"/>
                <a:gd name="T4" fmla="*/ 50 w 129"/>
                <a:gd name="T5" fmla="*/ 121 h 129"/>
                <a:gd name="T6" fmla="*/ 6 w 129"/>
                <a:gd name="T7" fmla="*/ 50 h 129"/>
                <a:gd name="T8" fmla="*/ 77 w 129"/>
                <a:gd name="T9" fmla="*/ 6 h 129"/>
                <a:gd name="T10" fmla="*/ 121 w 129"/>
                <a:gd name="T11" fmla="*/ 7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29">
                  <a:moveTo>
                    <a:pt x="121" y="77"/>
                  </a:moveTo>
                  <a:lnTo>
                    <a:pt x="121" y="77"/>
                  </a:lnTo>
                  <a:cubicBezTo>
                    <a:pt x="115" y="111"/>
                    <a:pt x="81" y="128"/>
                    <a:pt x="50" y="121"/>
                  </a:cubicBezTo>
                  <a:cubicBezTo>
                    <a:pt x="20" y="114"/>
                    <a:pt x="0" y="81"/>
                    <a:pt x="6" y="50"/>
                  </a:cubicBezTo>
                  <a:cubicBezTo>
                    <a:pt x="16" y="20"/>
                    <a:pt x="47" y="0"/>
                    <a:pt x="77" y="6"/>
                  </a:cubicBezTo>
                  <a:cubicBezTo>
                    <a:pt x="111" y="16"/>
                    <a:pt x="128" y="47"/>
                    <a:pt x="121" y="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14">
              <a:extLst>
                <a:ext uri="{FF2B5EF4-FFF2-40B4-BE49-F238E27FC236}">
                  <a16:creationId xmlns:a16="http://schemas.microsoft.com/office/drawing/2014/main" id="{972C8AF3-71AD-2240-96E4-AAE23E557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789" y="3576762"/>
              <a:ext cx="351433" cy="351433"/>
            </a:xfrm>
            <a:custGeom>
              <a:avLst/>
              <a:gdLst>
                <a:gd name="T0" fmla="*/ 119 w 123"/>
                <a:gd name="T1" fmla="*/ 58 h 123"/>
                <a:gd name="T2" fmla="*/ 119 w 123"/>
                <a:gd name="T3" fmla="*/ 58 h 123"/>
                <a:gd name="T4" fmla="*/ 64 w 123"/>
                <a:gd name="T5" fmla="*/ 119 h 123"/>
                <a:gd name="T6" fmla="*/ 4 w 123"/>
                <a:gd name="T7" fmla="*/ 65 h 123"/>
                <a:gd name="T8" fmla="*/ 58 w 123"/>
                <a:gd name="T9" fmla="*/ 0 h 123"/>
                <a:gd name="T10" fmla="*/ 119 w 123"/>
                <a:gd name="T11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23">
                  <a:moveTo>
                    <a:pt x="119" y="58"/>
                  </a:moveTo>
                  <a:lnTo>
                    <a:pt x="119" y="58"/>
                  </a:lnTo>
                  <a:cubicBezTo>
                    <a:pt x="122" y="88"/>
                    <a:pt x="98" y="115"/>
                    <a:pt x="64" y="119"/>
                  </a:cubicBezTo>
                  <a:cubicBezTo>
                    <a:pt x="31" y="122"/>
                    <a:pt x="4" y="95"/>
                    <a:pt x="4" y="65"/>
                  </a:cubicBezTo>
                  <a:cubicBezTo>
                    <a:pt x="0" y="31"/>
                    <a:pt x="24" y="4"/>
                    <a:pt x="58" y="0"/>
                  </a:cubicBezTo>
                  <a:cubicBezTo>
                    <a:pt x="88" y="0"/>
                    <a:pt x="119" y="24"/>
                    <a:pt x="119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15">
              <a:extLst>
                <a:ext uri="{FF2B5EF4-FFF2-40B4-BE49-F238E27FC236}">
                  <a16:creationId xmlns:a16="http://schemas.microsoft.com/office/drawing/2014/main" id="{FC950F51-2B82-2A4D-A028-AAFC533D5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2577" y="2007867"/>
              <a:ext cx="363989" cy="363981"/>
            </a:xfrm>
            <a:custGeom>
              <a:avLst/>
              <a:gdLst>
                <a:gd name="T0" fmla="*/ 122 w 130"/>
                <a:gd name="T1" fmla="*/ 47 h 129"/>
                <a:gd name="T2" fmla="*/ 122 w 130"/>
                <a:gd name="T3" fmla="*/ 47 h 129"/>
                <a:gd name="T4" fmla="*/ 78 w 130"/>
                <a:gd name="T5" fmla="*/ 118 h 129"/>
                <a:gd name="T6" fmla="*/ 7 w 130"/>
                <a:gd name="T7" fmla="*/ 78 h 129"/>
                <a:gd name="T8" fmla="*/ 47 w 130"/>
                <a:gd name="T9" fmla="*/ 7 h 129"/>
                <a:gd name="T10" fmla="*/ 122 w 130"/>
                <a:gd name="T11" fmla="*/ 4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29">
                  <a:moveTo>
                    <a:pt x="122" y="47"/>
                  </a:moveTo>
                  <a:lnTo>
                    <a:pt x="122" y="47"/>
                  </a:lnTo>
                  <a:cubicBezTo>
                    <a:pt x="129" y="78"/>
                    <a:pt x="112" y="111"/>
                    <a:pt x="78" y="118"/>
                  </a:cubicBezTo>
                  <a:cubicBezTo>
                    <a:pt x="47" y="128"/>
                    <a:pt x="17" y="111"/>
                    <a:pt x="7" y="78"/>
                  </a:cubicBezTo>
                  <a:cubicBezTo>
                    <a:pt x="0" y="47"/>
                    <a:pt x="17" y="17"/>
                    <a:pt x="47" y="7"/>
                  </a:cubicBezTo>
                  <a:cubicBezTo>
                    <a:pt x="81" y="0"/>
                    <a:pt x="112" y="17"/>
                    <a:pt x="122" y="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A63242-FA57-0247-92EE-A5AA6A1150DD}"/>
              </a:ext>
            </a:extLst>
          </p:cNvPr>
          <p:cNvGrpSpPr/>
          <p:nvPr/>
        </p:nvGrpSpPr>
        <p:grpSpPr>
          <a:xfrm>
            <a:off x="4616879" y="6022984"/>
            <a:ext cx="15143889" cy="5518552"/>
            <a:chOff x="301262" y="4463200"/>
            <a:chExt cx="15143889" cy="55185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7D9630-88C9-0147-B610-F2D6A2226AA7}"/>
                </a:ext>
              </a:extLst>
            </p:cNvPr>
            <p:cNvGrpSpPr/>
            <p:nvPr/>
          </p:nvGrpSpPr>
          <p:grpSpPr>
            <a:xfrm>
              <a:off x="301262" y="4463200"/>
              <a:ext cx="15143889" cy="3873341"/>
              <a:chOff x="301262" y="4463200"/>
              <a:chExt cx="15143889" cy="3873341"/>
            </a:xfrm>
          </p:grpSpPr>
          <p:sp>
            <p:nvSpPr>
              <p:cNvPr id="43" name="Rectángulo 9">
                <a:extLst>
                  <a:ext uri="{FF2B5EF4-FFF2-40B4-BE49-F238E27FC236}">
                    <a16:creationId xmlns:a16="http://schemas.microsoft.com/office/drawing/2014/main" id="{D0F1F63C-9BDC-C74D-A7C4-D8966CBD0965}"/>
                  </a:ext>
                </a:extLst>
              </p:cNvPr>
              <p:cNvSpPr/>
              <p:nvPr/>
            </p:nvSpPr>
            <p:spPr>
              <a:xfrm>
                <a:off x="1723926" y="4463200"/>
                <a:ext cx="12298560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3500" b="1" dirty="0">
                    <a:solidFill>
                      <a:schemeClr val="accent2"/>
                    </a:solidFill>
                    <a:latin typeface="Titillium Web" pitchFamily="2" charset="77"/>
                  </a:rPr>
                  <a:t>HOW DOES THE</a:t>
                </a:r>
              </a:p>
            </p:txBody>
          </p:sp>
          <p:sp>
            <p:nvSpPr>
              <p:cNvPr id="44" name="Rectángulo 1126">
                <a:extLst>
                  <a:ext uri="{FF2B5EF4-FFF2-40B4-BE49-F238E27FC236}">
                    <a16:creationId xmlns:a16="http://schemas.microsoft.com/office/drawing/2014/main" id="{CAF5E654-BF4B-2649-BA16-3B5A1E9B1CCB}"/>
                  </a:ext>
                </a:extLst>
              </p:cNvPr>
              <p:cNvSpPr/>
              <p:nvPr/>
            </p:nvSpPr>
            <p:spPr>
              <a:xfrm>
                <a:off x="301262" y="6120550"/>
                <a:ext cx="15143889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3500" b="1" dirty="0">
                    <a:solidFill>
                      <a:schemeClr val="accent2"/>
                    </a:solidFill>
                    <a:latin typeface="Titillium Web Black" pitchFamily="2" charset="77"/>
                  </a:rPr>
                  <a:t>COVID-19</a:t>
                </a:r>
                <a:r>
                  <a:rPr lang="es-MX" sz="13500" b="1" dirty="0">
                    <a:solidFill>
                      <a:schemeClr val="accent2"/>
                    </a:solidFill>
                    <a:latin typeface="Titillium Web" pitchFamily="2" charset="77"/>
                  </a:rPr>
                  <a:t> SPREAD?</a:t>
                </a:r>
              </a:p>
            </p:txBody>
          </p:sp>
        </p:grpSp>
        <p:sp>
          <p:nvSpPr>
            <p:cNvPr id="45" name="Rectángulo 10">
              <a:extLst>
                <a:ext uri="{FF2B5EF4-FFF2-40B4-BE49-F238E27FC236}">
                  <a16:creationId xmlns:a16="http://schemas.microsoft.com/office/drawing/2014/main" id="{E4634959-840D-A94F-A87A-9B9DA7BB84A9}"/>
                </a:ext>
              </a:extLst>
            </p:cNvPr>
            <p:cNvSpPr/>
            <p:nvPr/>
          </p:nvSpPr>
          <p:spPr>
            <a:xfrm>
              <a:off x="1243822" y="8596757"/>
              <a:ext cx="1325876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200" dirty="0">
                  <a:latin typeface="Titillium Web" pitchFamily="2" charset="77"/>
                </a:rPr>
                <a:t>COVID-19 is an infectious disease caused by a new virus that has not been detected in humans to date.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09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84">
            <a:extLst>
              <a:ext uri="{FF2B5EF4-FFF2-40B4-BE49-F238E27FC236}">
                <a16:creationId xmlns:a16="http://schemas.microsoft.com/office/drawing/2014/main" id="{AF3C5818-E9FB-DD47-AA35-3974256A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5580 w 5581"/>
              <a:gd name="T1" fmla="*/ 1938 h 1939"/>
              <a:gd name="T2" fmla="*/ 0 w 5581"/>
              <a:gd name="T3" fmla="*/ 1938 h 1939"/>
              <a:gd name="T4" fmla="*/ 0 w 5581"/>
              <a:gd name="T5" fmla="*/ 0 h 1939"/>
              <a:gd name="T6" fmla="*/ 5580 w 5581"/>
              <a:gd name="T7" fmla="*/ 0 h 1939"/>
              <a:gd name="T8" fmla="*/ 5580 w 5581"/>
              <a:gd name="T9" fmla="*/ 1938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1" h="1939">
                <a:moveTo>
                  <a:pt x="5580" y="1938"/>
                </a:moveTo>
                <a:lnTo>
                  <a:pt x="0" y="1938"/>
                </a:lnTo>
                <a:lnTo>
                  <a:pt x="0" y="0"/>
                </a:lnTo>
                <a:lnTo>
                  <a:pt x="5580" y="0"/>
                </a:lnTo>
                <a:lnTo>
                  <a:pt x="5580" y="19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bg1"/>
                </a:solidFill>
                <a:latin typeface="Titillium Web" pitchFamily="2" charset="77"/>
              </a:rPr>
              <a:t>UNITED STATES COVID-19 MAP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12128DA-FC16-F944-81F7-64C61ABDB121}"/>
              </a:ext>
            </a:extLst>
          </p:cNvPr>
          <p:cNvGrpSpPr/>
          <p:nvPr/>
        </p:nvGrpSpPr>
        <p:grpSpPr>
          <a:xfrm>
            <a:off x="6932714" y="3918969"/>
            <a:ext cx="11426622" cy="7470216"/>
            <a:chOff x="5157993" y="1665630"/>
            <a:chExt cx="2936367" cy="1919171"/>
          </a:xfrm>
          <a:solidFill>
            <a:schemeClr val="accent2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BB921175-B683-C34E-874C-4A3FEF2CA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57AF1D68-26EF-B841-8A47-A4BE8BA1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79AE90C8-B3EE-6A4F-9128-68A3F98D6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ECC75F79-C4C0-4247-BD25-10264E36B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E998A8F6-8061-3645-9565-213BEF1FB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120EC980-FBA4-FB40-BF17-F6329123F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4BC0201-960F-984D-8266-00EB222C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F940B4D7-A9F7-4F4F-B9AC-7082670BA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E8EA3BF2-4CB9-0E4A-AD9E-86BAAF00B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89D07762-3153-8047-B9DA-D9821724E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C493B2B1-F248-6A4C-A171-EBE1304BE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296273C3-63F3-8D4B-A23B-A7E9E6C4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CF2FD64F-0C9B-6342-9D9D-12696987D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0A31F79F-25C0-7648-8485-3CA8DF681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B9DCA52C-2C5B-9841-9E30-79FD81D5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FDB4537-F4B8-6343-AC44-C392EC524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BC630B7B-CEA9-2C48-B669-1EA3B8A3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9A55684E-516C-0541-B8A2-66F0359C8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008DF116-B756-914D-939D-A2D275A13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8D4904AC-23B3-D345-8FDC-3CAB8B99F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7B230B3F-CAD7-7447-BCC7-43A2435B5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E026AE9F-75EE-C240-B06E-CBF3D6DFA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EB16AB63-46A6-2B4F-AB6F-1FA09B8CC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730F7C23-D6CD-5F48-BD04-50558BA27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D10327B4-C8F7-CB4D-8AD3-0004E8B25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1A303381-0687-0F46-9A64-438903F46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2FA27900-EDFE-904D-91EE-24D9B7A33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90796E98-4084-A844-9D26-ED0BBAA44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2" name="Freeform 33">
              <a:extLst>
                <a:ext uri="{FF2B5EF4-FFF2-40B4-BE49-F238E27FC236}">
                  <a16:creationId xmlns:a16="http://schemas.microsoft.com/office/drawing/2014/main" id="{667B08D5-09BA-8243-A508-E95E0A23D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3" name="Freeform 34">
              <a:extLst>
                <a:ext uri="{FF2B5EF4-FFF2-40B4-BE49-F238E27FC236}">
                  <a16:creationId xmlns:a16="http://schemas.microsoft.com/office/drawing/2014/main" id="{C7DA29DC-0533-7843-889B-86C00B5DA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4" name="Freeform 35">
              <a:extLst>
                <a:ext uri="{FF2B5EF4-FFF2-40B4-BE49-F238E27FC236}">
                  <a16:creationId xmlns:a16="http://schemas.microsoft.com/office/drawing/2014/main" id="{93F6CCB0-DA43-F44C-B348-2986DE91F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5" name="Freeform 36">
              <a:extLst>
                <a:ext uri="{FF2B5EF4-FFF2-40B4-BE49-F238E27FC236}">
                  <a16:creationId xmlns:a16="http://schemas.microsoft.com/office/drawing/2014/main" id="{1BB73883-4491-5047-BD87-83C358409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6" name="Freeform 37">
              <a:extLst>
                <a:ext uri="{FF2B5EF4-FFF2-40B4-BE49-F238E27FC236}">
                  <a16:creationId xmlns:a16="http://schemas.microsoft.com/office/drawing/2014/main" id="{501B3F3D-CC4C-ED4F-ADB7-684E231F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7" name="Freeform 38">
              <a:extLst>
                <a:ext uri="{FF2B5EF4-FFF2-40B4-BE49-F238E27FC236}">
                  <a16:creationId xmlns:a16="http://schemas.microsoft.com/office/drawing/2014/main" id="{4384B429-3C54-3F41-8F67-F7E45AE71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228" name="Freeform 39">
              <a:extLst>
                <a:ext uri="{FF2B5EF4-FFF2-40B4-BE49-F238E27FC236}">
                  <a16:creationId xmlns:a16="http://schemas.microsoft.com/office/drawing/2014/main" id="{D1758956-ACFA-0C4A-BC5E-B0480470E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9" name="Freeform 40">
              <a:extLst>
                <a:ext uri="{FF2B5EF4-FFF2-40B4-BE49-F238E27FC236}">
                  <a16:creationId xmlns:a16="http://schemas.microsoft.com/office/drawing/2014/main" id="{AD29D5FF-D7E4-DD4F-814B-9AB53C657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0" name="Freeform 41">
              <a:extLst>
                <a:ext uri="{FF2B5EF4-FFF2-40B4-BE49-F238E27FC236}">
                  <a16:creationId xmlns:a16="http://schemas.microsoft.com/office/drawing/2014/main" id="{DEFE6738-89A2-294C-9B9D-4E02FA78D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1" name="Freeform 42">
              <a:extLst>
                <a:ext uri="{FF2B5EF4-FFF2-40B4-BE49-F238E27FC236}">
                  <a16:creationId xmlns:a16="http://schemas.microsoft.com/office/drawing/2014/main" id="{7BF1F1FE-0DE2-9747-818D-C69296383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2" name="Freeform 43">
              <a:extLst>
                <a:ext uri="{FF2B5EF4-FFF2-40B4-BE49-F238E27FC236}">
                  <a16:creationId xmlns:a16="http://schemas.microsoft.com/office/drawing/2014/main" id="{5A60521B-FF39-F248-89D3-B201E271C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3" name="Freeform 44">
              <a:extLst>
                <a:ext uri="{FF2B5EF4-FFF2-40B4-BE49-F238E27FC236}">
                  <a16:creationId xmlns:a16="http://schemas.microsoft.com/office/drawing/2014/main" id="{D46CC30B-60E9-BE41-84E4-0C9AC2E9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4" name="Freeform 45">
              <a:extLst>
                <a:ext uri="{FF2B5EF4-FFF2-40B4-BE49-F238E27FC236}">
                  <a16:creationId xmlns:a16="http://schemas.microsoft.com/office/drawing/2014/main" id="{8AAA2660-4E2B-7146-94CC-04B55E36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5" name="Freeform 46">
              <a:extLst>
                <a:ext uri="{FF2B5EF4-FFF2-40B4-BE49-F238E27FC236}">
                  <a16:creationId xmlns:a16="http://schemas.microsoft.com/office/drawing/2014/main" id="{4C1B1976-EDA4-334C-8A22-380BFEA3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6" name="Freeform 47">
              <a:extLst>
                <a:ext uri="{FF2B5EF4-FFF2-40B4-BE49-F238E27FC236}">
                  <a16:creationId xmlns:a16="http://schemas.microsoft.com/office/drawing/2014/main" id="{C9FDFD2C-4625-8647-9DC7-D4763CC0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7" name="Line 48">
              <a:extLst>
                <a:ext uri="{FF2B5EF4-FFF2-40B4-BE49-F238E27FC236}">
                  <a16:creationId xmlns:a16="http://schemas.microsoft.com/office/drawing/2014/main" id="{7AE8A30C-5CE1-B144-81F4-5D08B30F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8" name="Line 49">
              <a:extLst>
                <a:ext uri="{FF2B5EF4-FFF2-40B4-BE49-F238E27FC236}">
                  <a16:creationId xmlns:a16="http://schemas.microsoft.com/office/drawing/2014/main" id="{6D4AA2B6-2816-1544-B8EC-F6E8192A1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9" name="Freeform 50">
              <a:extLst>
                <a:ext uri="{FF2B5EF4-FFF2-40B4-BE49-F238E27FC236}">
                  <a16:creationId xmlns:a16="http://schemas.microsoft.com/office/drawing/2014/main" id="{7C5E4E54-794B-8547-8413-EC2FE31C7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0" name="Freeform 51">
              <a:extLst>
                <a:ext uri="{FF2B5EF4-FFF2-40B4-BE49-F238E27FC236}">
                  <a16:creationId xmlns:a16="http://schemas.microsoft.com/office/drawing/2014/main" id="{CE0E589D-F573-C546-9BC4-4BE84E21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1" name="Freeform 52">
              <a:extLst>
                <a:ext uri="{FF2B5EF4-FFF2-40B4-BE49-F238E27FC236}">
                  <a16:creationId xmlns:a16="http://schemas.microsoft.com/office/drawing/2014/main" id="{8FE3CF05-B52D-814E-A67C-FBED3738D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2" name="Freeform 53">
              <a:extLst>
                <a:ext uri="{FF2B5EF4-FFF2-40B4-BE49-F238E27FC236}">
                  <a16:creationId xmlns:a16="http://schemas.microsoft.com/office/drawing/2014/main" id="{F9B8580C-6A3D-FF4C-83DB-CEB92E565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3" name="Freeform 54">
              <a:extLst>
                <a:ext uri="{FF2B5EF4-FFF2-40B4-BE49-F238E27FC236}">
                  <a16:creationId xmlns:a16="http://schemas.microsoft.com/office/drawing/2014/main" id="{7D71E44D-3BC2-5348-AA2B-A00E30946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4" name="Freeform 55">
              <a:extLst>
                <a:ext uri="{FF2B5EF4-FFF2-40B4-BE49-F238E27FC236}">
                  <a16:creationId xmlns:a16="http://schemas.microsoft.com/office/drawing/2014/main" id="{42659D1B-9078-E94A-A8D8-2ABCA854F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8E785F57-8418-F341-B904-B76414EF1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50866FCB-361B-B740-8834-5692F5B93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51F5D3-FC1A-B948-8369-26B574BD1601}"/>
              </a:ext>
            </a:extLst>
          </p:cNvPr>
          <p:cNvGrpSpPr/>
          <p:nvPr/>
        </p:nvGrpSpPr>
        <p:grpSpPr>
          <a:xfrm>
            <a:off x="15878943" y="5168004"/>
            <a:ext cx="5852910" cy="1015663"/>
            <a:chOff x="13489305" y="9065018"/>
            <a:chExt cx="5852910" cy="1015663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066177C-D679-AB41-B02A-18312316FEBF}"/>
                </a:ext>
              </a:extLst>
            </p:cNvPr>
            <p:cNvSpPr txBox="1"/>
            <p:nvPr/>
          </p:nvSpPr>
          <p:spPr>
            <a:xfrm>
              <a:off x="13489305" y="9065018"/>
              <a:ext cx="18687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1">
                      <a:lumMod val="75000"/>
                    </a:schemeClr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+70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CE0A4DD-8D37-D143-A20D-DD2891C78A18}"/>
                </a:ext>
              </a:extLst>
            </p:cNvPr>
            <p:cNvSpPr txBox="1"/>
            <p:nvPr/>
          </p:nvSpPr>
          <p:spPr>
            <a:xfrm flipH="1">
              <a:off x="15398732" y="9068078"/>
              <a:ext cx="39434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media.</a:t>
              </a: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044C9389-AB0B-964D-BA8D-61E54519EF47}"/>
              </a:ext>
            </a:extLst>
          </p:cNvPr>
          <p:cNvSpPr txBox="1"/>
          <p:nvPr/>
        </p:nvSpPr>
        <p:spPr>
          <a:xfrm flipH="1">
            <a:off x="6579875" y="6957925"/>
            <a:ext cx="1868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75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+50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E63A417-CFBA-254D-9824-4FB8902A6632}"/>
              </a:ext>
            </a:extLst>
          </p:cNvPr>
          <p:cNvSpPr txBox="1"/>
          <p:nvPr/>
        </p:nvSpPr>
        <p:spPr>
          <a:xfrm>
            <a:off x="2595666" y="6921121"/>
            <a:ext cx="3943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1373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84">
            <a:extLst>
              <a:ext uri="{FF2B5EF4-FFF2-40B4-BE49-F238E27FC236}">
                <a16:creationId xmlns:a16="http://schemas.microsoft.com/office/drawing/2014/main" id="{AF3C5818-E9FB-DD47-AA35-3974256A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5580 w 5581"/>
              <a:gd name="T1" fmla="*/ 1938 h 1939"/>
              <a:gd name="T2" fmla="*/ 0 w 5581"/>
              <a:gd name="T3" fmla="*/ 1938 h 1939"/>
              <a:gd name="T4" fmla="*/ 0 w 5581"/>
              <a:gd name="T5" fmla="*/ 0 h 1939"/>
              <a:gd name="T6" fmla="*/ 5580 w 5581"/>
              <a:gd name="T7" fmla="*/ 0 h 1939"/>
              <a:gd name="T8" fmla="*/ 5580 w 5581"/>
              <a:gd name="T9" fmla="*/ 1938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1" h="1939">
                <a:moveTo>
                  <a:pt x="5580" y="1938"/>
                </a:moveTo>
                <a:lnTo>
                  <a:pt x="0" y="1938"/>
                </a:lnTo>
                <a:lnTo>
                  <a:pt x="0" y="0"/>
                </a:lnTo>
                <a:lnTo>
                  <a:pt x="5580" y="0"/>
                </a:lnTo>
                <a:lnTo>
                  <a:pt x="5580" y="19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bg1"/>
                </a:solidFill>
                <a:latin typeface="Titillium Web" pitchFamily="2" charset="77"/>
              </a:rPr>
              <a:t>WORLDWIDE COVID-19 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1643C-C832-9348-BF68-2587FF2F7A67}"/>
              </a:ext>
            </a:extLst>
          </p:cNvPr>
          <p:cNvGrpSpPr/>
          <p:nvPr/>
        </p:nvGrpSpPr>
        <p:grpSpPr>
          <a:xfrm>
            <a:off x="2959000" y="3232672"/>
            <a:ext cx="18459650" cy="9660784"/>
            <a:chOff x="2959000" y="3232672"/>
            <a:chExt cx="18459650" cy="9660784"/>
          </a:xfrm>
          <a:solidFill>
            <a:schemeClr val="accent2"/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330C256-0BC8-3B47-95DC-474B4DB2B664}"/>
                </a:ext>
              </a:extLst>
            </p:cNvPr>
            <p:cNvGrpSpPr/>
            <p:nvPr/>
          </p:nvGrpSpPr>
          <p:grpSpPr>
            <a:xfrm>
              <a:off x="17376085" y="9481573"/>
              <a:ext cx="3389970" cy="2788489"/>
              <a:chOff x="17313474" y="8259388"/>
              <a:chExt cx="3349052" cy="2754834"/>
            </a:xfrm>
            <a:grpFill/>
          </p:grpSpPr>
          <p:sp>
            <p:nvSpPr>
              <p:cNvPr id="513" name="Freeform 403">
                <a:extLst>
                  <a:ext uri="{FF2B5EF4-FFF2-40B4-BE49-F238E27FC236}">
                    <a16:creationId xmlns:a16="http://schemas.microsoft.com/office/drawing/2014/main" id="{4492C849-A1EE-644F-BCB4-4DD23D874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3474" y="8845757"/>
                <a:ext cx="2084011" cy="1648471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50AA9BC1-AFAA-3F4F-A286-CBC8FC97C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2596" y="8259388"/>
                <a:ext cx="48790" cy="22128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04F027B7-AAAF-7845-9CB8-2880942D9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3051" y="8270449"/>
                <a:ext cx="191674" cy="121701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239E4321-190B-7F4B-AA43-E3CCEFD03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2628" y="8476972"/>
                <a:ext cx="212583" cy="129075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28B76352-4111-7F4F-9569-C0AEE91A2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9307" y="8543352"/>
                <a:ext cx="90610" cy="118010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8" name="Freeform 517">
                <a:extLst>
                  <a:ext uri="{FF2B5EF4-FFF2-40B4-BE49-F238E27FC236}">
                    <a16:creationId xmlns:a16="http://schemas.microsoft.com/office/drawing/2014/main" id="{E013DC38-2F94-3B45-B501-6043D6CD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4162" y="8760939"/>
                <a:ext cx="59243" cy="62692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9" name="Freeform 518">
                <a:extLst>
                  <a:ext uri="{FF2B5EF4-FFF2-40B4-BE49-F238E27FC236}">
                    <a16:creationId xmlns:a16="http://schemas.microsoft.com/office/drawing/2014/main" id="{2FCFE51C-F0D0-7A4B-91A4-6B867B5FD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1433" y="8661365"/>
                <a:ext cx="94095" cy="66379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0" name="Freeform 519">
                <a:extLst>
                  <a:ext uri="{FF2B5EF4-FFF2-40B4-BE49-F238E27FC236}">
                    <a16:creationId xmlns:a16="http://schemas.microsoft.com/office/drawing/2014/main" id="{4082C52A-9E11-2842-9608-A0C851033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0823" y="8617109"/>
                <a:ext cx="41820" cy="55320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1" name="Freeform 520">
                <a:extLst>
                  <a:ext uri="{FF2B5EF4-FFF2-40B4-BE49-F238E27FC236}">
                    <a16:creationId xmlns:a16="http://schemas.microsoft.com/office/drawing/2014/main" id="{66C95A60-F4E9-B646-B3FE-29169E3F2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7199" y="9376809"/>
                <a:ext cx="163792" cy="129075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3B02E16A-8F62-EF48-9350-DE21630B6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66305" y="10199201"/>
                <a:ext cx="115005" cy="151203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3" name="Freeform 522">
                <a:extLst>
                  <a:ext uri="{FF2B5EF4-FFF2-40B4-BE49-F238E27FC236}">
                    <a16:creationId xmlns:a16="http://schemas.microsoft.com/office/drawing/2014/main" id="{2799E1BA-9881-114B-B88F-C91AB06FF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7671" y="10339341"/>
                <a:ext cx="264855" cy="328220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251AE85C-27E7-CA44-8618-0941D591A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9176" y="10579051"/>
                <a:ext cx="400771" cy="413040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C7BF7A20-2DCC-1244-81E6-68C671039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1903" y="10992094"/>
                <a:ext cx="20911" cy="22128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35F166C2-3AAA-2A4C-ACEB-3BC53950B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7470" y="10590116"/>
                <a:ext cx="195161" cy="195458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718CA04-9B7F-7F43-8EBA-DDF107207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0808" y="10534799"/>
                <a:ext cx="31364" cy="55320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0286A50F-3569-774C-BF18-5ABF2A710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85195" y="10534799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9" name="Freeform 610">
                <a:extLst>
                  <a:ext uri="{FF2B5EF4-FFF2-40B4-BE49-F238E27FC236}">
                    <a16:creationId xmlns:a16="http://schemas.microsoft.com/office/drawing/2014/main" id="{A31CB052-B55F-AE4E-892B-AB4ED7E93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1684" y="8358957"/>
                <a:ext cx="20911" cy="11065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0" name="Freeform 612">
                <a:extLst>
                  <a:ext uri="{FF2B5EF4-FFF2-40B4-BE49-F238E27FC236}">
                    <a16:creationId xmlns:a16="http://schemas.microsoft.com/office/drawing/2014/main" id="{E0BFA904-4A63-1A4E-A2ED-969347943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271" y="10265581"/>
                <a:ext cx="69700" cy="55320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1" name="Freeform 707">
                <a:extLst>
                  <a:ext uri="{FF2B5EF4-FFF2-40B4-BE49-F238E27FC236}">
                    <a16:creationId xmlns:a16="http://schemas.microsoft.com/office/drawing/2014/main" id="{A3F17A89-8ADE-DA4A-8899-60874322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2746" y="8336829"/>
                <a:ext cx="460016" cy="413040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2" name="Freeform 708">
                <a:extLst>
                  <a:ext uri="{FF2B5EF4-FFF2-40B4-BE49-F238E27FC236}">
                    <a16:creationId xmlns:a16="http://schemas.microsoft.com/office/drawing/2014/main" id="{BB0D621C-B137-A24B-B218-18D0C2634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2308" y="8403216"/>
                <a:ext cx="522745" cy="442543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DA7F079-CD81-384F-A9E7-7D3924A4C3E1}"/>
                </a:ext>
              </a:extLst>
            </p:cNvPr>
            <p:cNvGrpSpPr/>
            <p:nvPr/>
          </p:nvGrpSpPr>
          <p:grpSpPr>
            <a:xfrm>
              <a:off x="11118217" y="3549972"/>
              <a:ext cx="10300433" cy="6513939"/>
              <a:chOff x="11131138" y="2399379"/>
              <a:chExt cx="10176108" cy="6435319"/>
            </a:xfrm>
            <a:grpFill/>
          </p:grpSpPr>
          <p:sp>
            <p:nvSpPr>
              <p:cNvPr id="335" name="Freeform 404">
                <a:extLst>
                  <a:ext uri="{FF2B5EF4-FFF2-40B4-BE49-F238E27FC236}">
                    <a16:creationId xmlns:a16="http://schemas.microsoft.com/office/drawing/2014/main" id="{709DBA41-7109-124E-9BB9-378AE6757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641596"/>
                <a:ext cx="407739" cy="65275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6" name="Freeform 406">
                <a:extLst>
                  <a:ext uri="{FF2B5EF4-FFF2-40B4-BE49-F238E27FC236}">
                    <a16:creationId xmlns:a16="http://schemas.microsoft.com/office/drawing/2014/main" id="{FE8E813D-3C61-5846-A6AF-3CAD76C50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8063" y="2919366"/>
                <a:ext cx="920032" cy="671193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7" name="Freeform 407">
                <a:extLst>
                  <a:ext uri="{FF2B5EF4-FFF2-40B4-BE49-F238E27FC236}">
                    <a16:creationId xmlns:a16="http://schemas.microsoft.com/office/drawing/2014/main" id="{8119F9F5-E672-8943-8282-839C69ACE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7390" y="2639089"/>
                <a:ext cx="327588" cy="173330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8" name="Freeform 408">
                <a:extLst>
                  <a:ext uri="{FF2B5EF4-FFF2-40B4-BE49-F238E27FC236}">
                    <a16:creationId xmlns:a16="http://schemas.microsoft.com/office/drawing/2014/main" id="{85C21D62-4FEB-3543-A65D-EF7B4AEF8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532" y="2539517"/>
                <a:ext cx="306678" cy="173330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9" name="Freeform 409">
                <a:extLst>
                  <a:ext uri="{FF2B5EF4-FFF2-40B4-BE49-F238E27FC236}">
                    <a16:creationId xmlns:a16="http://schemas.microsoft.com/office/drawing/2014/main" id="{8FE56011-CB08-3142-A246-55F30D587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1922" y="2550579"/>
                <a:ext cx="153338" cy="55320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0" name="Freeform 410">
                <a:extLst>
                  <a:ext uri="{FF2B5EF4-FFF2-40B4-BE49-F238E27FC236}">
                    <a16:creationId xmlns:a16="http://schemas.microsoft.com/office/drawing/2014/main" id="{8DF3755F-5DDD-2145-9E02-2BFE6F87A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9801" y="2399379"/>
                <a:ext cx="257886" cy="173330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1" name="Freeform 411">
                <a:extLst>
                  <a:ext uri="{FF2B5EF4-FFF2-40B4-BE49-F238E27FC236}">
                    <a16:creationId xmlns:a16="http://schemas.microsoft.com/office/drawing/2014/main" id="{419B940C-A017-8B4D-A491-A939CF062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28080" y="3081631"/>
                <a:ext cx="257886" cy="88507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2" name="Freeform 412">
                <a:extLst>
                  <a:ext uri="{FF2B5EF4-FFF2-40B4-BE49-F238E27FC236}">
                    <a16:creationId xmlns:a16="http://schemas.microsoft.com/office/drawing/2014/main" id="{9ADBC81A-F4B0-174A-B810-AAEA83506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0492" y="3254959"/>
                <a:ext cx="216069" cy="88507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3" name="Freeform 413">
                <a:extLst>
                  <a:ext uri="{FF2B5EF4-FFF2-40B4-BE49-F238E27FC236}">
                    <a16:creationId xmlns:a16="http://schemas.microsoft.com/office/drawing/2014/main" id="{2BFDB253-AA88-0748-982A-CE73727F2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0948" y="3214397"/>
                <a:ext cx="83638" cy="51630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4" name="Freeform 414">
                <a:extLst>
                  <a:ext uri="{FF2B5EF4-FFF2-40B4-BE49-F238E27FC236}">
                    <a16:creationId xmlns:a16="http://schemas.microsoft.com/office/drawing/2014/main" id="{EB900F8B-09E7-2348-9D05-C25D0AE73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7907" y="3059504"/>
                <a:ext cx="31364" cy="55320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5" name="Freeform 415">
                <a:extLst>
                  <a:ext uri="{FF2B5EF4-FFF2-40B4-BE49-F238E27FC236}">
                    <a16:creationId xmlns:a16="http://schemas.microsoft.com/office/drawing/2014/main" id="{A35712C4-06BF-A149-882B-A24C83545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7907" y="3221769"/>
                <a:ext cx="41820" cy="55320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6" name="Freeform 416">
                <a:extLst>
                  <a:ext uri="{FF2B5EF4-FFF2-40B4-BE49-F238E27FC236}">
                    <a16:creationId xmlns:a16="http://schemas.microsoft.com/office/drawing/2014/main" id="{076AFC69-4FA0-B44F-99FE-7202D732F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7607" y="3018939"/>
                <a:ext cx="432136" cy="173330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7" name="Freeform 417">
                <a:extLst>
                  <a:ext uri="{FF2B5EF4-FFF2-40B4-BE49-F238E27FC236}">
                    <a16:creationId xmlns:a16="http://schemas.microsoft.com/office/drawing/2014/main" id="{60FA09DA-8545-8546-843B-0DAFE157A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5042" y="3070569"/>
                <a:ext cx="80154" cy="88507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8" name="Freeform 418">
                <a:extLst>
                  <a:ext uri="{FF2B5EF4-FFF2-40B4-BE49-F238E27FC236}">
                    <a16:creationId xmlns:a16="http://schemas.microsoft.com/office/drawing/2014/main" id="{27C63739-8221-E34F-A73A-90A91D61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3270" y="3656936"/>
                <a:ext cx="111517" cy="66379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9" name="Freeform 419">
                <a:extLst>
                  <a:ext uri="{FF2B5EF4-FFF2-40B4-BE49-F238E27FC236}">
                    <a16:creationId xmlns:a16="http://schemas.microsoft.com/office/drawing/2014/main" id="{EE6521FB-2F58-EE49-85A9-0C3697AB9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7199" y="4608407"/>
                <a:ext cx="62727" cy="55320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0" name="Freeform 420">
                <a:extLst>
                  <a:ext uri="{FF2B5EF4-FFF2-40B4-BE49-F238E27FC236}">
                    <a16:creationId xmlns:a16="http://schemas.microsoft.com/office/drawing/2014/main" id="{3356D709-CD4D-B749-B049-38D754016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8061" y="4925563"/>
                <a:ext cx="52274" cy="29502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1" name="Freeform 421">
                <a:extLst>
                  <a:ext uri="{FF2B5EF4-FFF2-40B4-BE49-F238E27FC236}">
                    <a16:creationId xmlns:a16="http://schemas.microsoft.com/office/drawing/2014/main" id="{819A5F5C-9807-4241-9375-F8FA56A0B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8093" y="5250093"/>
                <a:ext cx="52274" cy="51630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2" name="Freeform 422">
                <a:extLst>
                  <a:ext uri="{FF2B5EF4-FFF2-40B4-BE49-F238E27FC236}">
                    <a16:creationId xmlns:a16="http://schemas.microsoft.com/office/drawing/2014/main" id="{D74FEC2E-9D4A-E24B-924B-6D4DEDD5F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56730" y="5334913"/>
                <a:ext cx="20911" cy="1106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3" name="Freeform 423">
                <a:extLst>
                  <a:ext uri="{FF2B5EF4-FFF2-40B4-BE49-F238E27FC236}">
                    <a16:creationId xmlns:a16="http://schemas.microsoft.com/office/drawing/2014/main" id="{BB302AA5-A1DB-BA44-A954-18D8944AA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3847" y="5508243"/>
                <a:ext cx="31364" cy="1106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4" name="Freeform 424">
                <a:extLst>
                  <a:ext uri="{FF2B5EF4-FFF2-40B4-BE49-F238E27FC236}">
                    <a16:creationId xmlns:a16="http://schemas.microsoft.com/office/drawing/2014/main" id="{F5C87180-6A57-D54B-BFCC-A46467E0F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1871" y="5563561"/>
                <a:ext cx="73184" cy="44255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5" name="Freeform 425">
                <a:extLst>
                  <a:ext uri="{FF2B5EF4-FFF2-40B4-BE49-F238E27FC236}">
                    <a16:creationId xmlns:a16="http://schemas.microsoft.com/office/drawing/2014/main" id="{30BD3AAD-4A96-2C46-8416-8F3C0B520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1718" y="5607815"/>
                <a:ext cx="59243" cy="40568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6" name="Freeform 426">
                <a:extLst>
                  <a:ext uri="{FF2B5EF4-FFF2-40B4-BE49-F238E27FC236}">
                    <a16:creationId xmlns:a16="http://schemas.microsoft.com/office/drawing/2014/main" id="{BDA5DB91-57E6-6B4F-98A3-55BF84971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9444" y="5641005"/>
                <a:ext cx="52274" cy="51630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7" name="Freeform 427">
                <a:extLst>
                  <a:ext uri="{FF2B5EF4-FFF2-40B4-BE49-F238E27FC236}">
                    <a16:creationId xmlns:a16="http://schemas.microsoft.com/office/drawing/2014/main" id="{38E30D86-8E7F-B34F-B318-D17B12BD0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8987" y="5714762"/>
                <a:ext cx="10454" cy="110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8" name="Freeform 428">
                <a:extLst>
                  <a:ext uri="{FF2B5EF4-FFF2-40B4-BE49-F238E27FC236}">
                    <a16:creationId xmlns:a16="http://schemas.microsoft.com/office/drawing/2014/main" id="{720C9378-515E-E242-8E03-BC00BA72C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6713" y="5670508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9" name="Freeform 429">
                <a:extLst>
                  <a:ext uri="{FF2B5EF4-FFF2-40B4-BE49-F238E27FC236}">
                    <a16:creationId xmlns:a16="http://schemas.microsoft.com/office/drawing/2014/main" id="{8A945B57-9D9E-8842-9DCF-78F2A339C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0335" y="6072485"/>
                <a:ext cx="20911" cy="33190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3E44754C-6DAB-FE40-AA70-C3D3BB06727D}"/>
                  </a:ext>
                </a:extLst>
              </p:cNvPr>
              <p:cNvGrpSpPr/>
              <p:nvPr/>
            </p:nvGrpSpPr>
            <p:grpSpPr>
              <a:xfrm>
                <a:off x="18243963" y="5607815"/>
                <a:ext cx="763204" cy="767074"/>
                <a:chOff x="5961121" y="2686387"/>
                <a:chExt cx="288233" cy="273757"/>
              </a:xfrm>
              <a:grpFill/>
            </p:grpSpPr>
            <p:sp>
              <p:nvSpPr>
                <p:cNvPr id="511" name="Freeform 510">
                  <a:extLst>
                    <a:ext uri="{FF2B5EF4-FFF2-40B4-BE49-F238E27FC236}">
                      <a16:creationId xmlns:a16="http://schemas.microsoft.com/office/drawing/2014/main" id="{5E7F0576-D0C7-C643-AAD8-8CE81E44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512" name="Freeform 511">
                  <a:extLst>
                    <a:ext uri="{FF2B5EF4-FFF2-40B4-BE49-F238E27FC236}">
                      <a16:creationId xmlns:a16="http://schemas.microsoft.com/office/drawing/2014/main" id="{F58ABB81-2806-0B49-BA49-67B15365D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  <p:sp>
            <p:nvSpPr>
              <p:cNvPr id="361" name="Freeform 432">
                <a:extLst>
                  <a:ext uri="{FF2B5EF4-FFF2-40B4-BE49-F238E27FC236}">
                    <a16:creationId xmlns:a16="http://schemas.microsoft.com/office/drawing/2014/main" id="{6623C477-6C2A-414C-A01A-B122F8A8F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5631" y="6312195"/>
                <a:ext cx="20911" cy="29502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2" name="Freeform 433">
                <a:extLst>
                  <a:ext uri="{FF2B5EF4-FFF2-40B4-BE49-F238E27FC236}">
                    <a16:creationId xmlns:a16="http://schemas.microsoft.com/office/drawing/2014/main" id="{B31E71F7-AEBE-6B40-AC00-193884073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3657" y="6312195"/>
                <a:ext cx="132428" cy="106947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3" name="Freeform 434">
                <a:extLst>
                  <a:ext uri="{FF2B5EF4-FFF2-40B4-BE49-F238E27FC236}">
                    <a16:creationId xmlns:a16="http://schemas.microsoft.com/office/drawing/2014/main" id="{12F7DF1A-1ACE-444C-AE03-45896D35C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1229" y="6352763"/>
                <a:ext cx="111517" cy="173330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4" name="Freeform 435">
                <a:extLst>
                  <a:ext uri="{FF2B5EF4-FFF2-40B4-BE49-F238E27FC236}">
                    <a16:creationId xmlns:a16="http://schemas.microsoft.com/office/drawing/2014/main" id="{03617BA7-C460-8F4C-BEE0-A79684E2A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9712" y="6776871"/>
                <a:ext cx="38336" cy="33190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5" name="Freeform 436">
                <a:extLst>
                  <a:ext uri="{FF2B5EF4-FFF2-40B4-BE49-F238E27FC236}">
                    <a16:creationId xmlns:a16="http://schemas.microsoft.com/office/drawing/2014/main" id="{723F452A-4852-AC40-9E45-B91429ADE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0319" y="6669919"/>
                <a:ext cx="20911" cy="1844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6" name="Freeform 437">
                <a:extLst>
                  <a:ext uri="{FF2B5EF4-FFF2-40B4-BE49-F238E27FC236}">
                    <a16:creationId xmlns:a16="http://schemas.microsoft.com/office/drawing/2014/main" id="{4CABAC73-FD77-EC4D-A468-C0F4DABE2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5007" y="6894880"/>
                <a:ext cx="20911" cy="110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7" name="Freeform 438">
                <a:extLst>
                  <a:ext uri="{FF2B5EF4-FFF2-40B4-BE49-F238E27FC236}">
                    <a16:creationId xmlns:a16="http://schemas.microsoft.com/office/drawing/2014/main" id="{389FB783-D23A-E548-A192-40271344E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9852" y="6854313"/>
                <a:ext cx="121974" cy="180705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8" name="Freeform 439">
                <a:extLst>
                  <a:ext uri="{FF2B5EF4-FFF2-40B4-BE49-F238E27FC236}">
                    <a16:creationId xmlns:a16="http://schemas.microsoft.com/office/drawing/2014/main" id="{C1E758B5-925B-1B43-9209-0C1C23B70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6952" y="7156718"/>
                <a:ext cx="142883" cy="106947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9" name="Freeform 440">
                <a:extLst>
                  <a:ext uri="{FF2B5EF4-FFF2-40B4-BE49-F238E27FC236}">
                    <a16:creationId xmlns:a16="http://schemas.microsoft.com/office/drawing/2014/main" id="{5A0AE641-C280-CF41-AE1C-1EA633407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942" y="7230476"/>
                <a:ext cx="205612" cy="306092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0" name="Freeform 441">
                <a:extLst>
                  <a:ext uri="{FF2B5EF4-FFF2-40B4-BE49-F238E27FC236}">
                    <a16:creationId xmlns:a16="http://schemas.microsoft.com/office/drawing/2014/main" id="{147CC7E9-E7DC-FF45-9EFC-074E413FC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3190" y="7492312"/>
                <a:ext cx="62727" cy="84822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1" name="Freeform 442">
                <a:extLst>
                  <a:ext uri="{FF2B5EF4-FFF2-40B4-BE49-F238E27FC236}">
                    <a16:creationId xmlns:a16="http://schemas.microsoft.com/office/drawing/2014/main" id="{281AAA44-368F-FE4E-8CB7-448F79173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5007" y="7566069"/>
                <a:ext cx="101063" cy="14382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2" name="Freeform 443">
                <a:extLst>
                  <a:ext uri="{FF2B5EF4-FFF2-40B4-BE49-F238E27FC236}">
                    <a16:creationId xmlns:a16="http://schemas.microsoft.com/office/drawing/2014/main" id="{58EB6A11-212D-3146-A8DA-B9DE796D8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0303" y="7503377"/>
                <a:ext cx="62727" cy="84822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3" name="Freeform 444">
                <a:extLst>
                  <a:ext uri="{FF2B5EF4-FFF2-40B4-BE49-F238E27FC236}">
                    <a16:creationId xmlns:a16="http://schemas.microsoft.com/office/drawing/2014/main" id="{71DF241D-6F04-D64B-B06D-84E094821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90" y="7588197"/>
                <a:ext cx="90610" cy="110635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4" name="Freeform 445">
                <a:extLst>
                  <a:ext uri="{FF2B5EF4-FFF2-40B4-BE49-F238E27FC236}">
                    <a16:creationId xmlns:a16="http://schemas.microsoft.com/office/drawing/2014/main" id="{45835B08-5BD4-6F4F-BF16-1CAE3A535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4400" y="7654577"/>
                <a:ext cx="69700" cy="118010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5" name="Freeform 446">
                <a:extLst>
                  <a:ext uri="{FF2B5EF4-FFF2-40B4-BE49-F238E27FC236}">
                    <a16:creationId xmlns:a16="http://schemas.microsoft.com/office/drawing/2014/main" id="{953D7ED4-39C0-A042-B72B-AA572141E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3641" y="7643515"/>
                <a:ext cx="41820" cy="84822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6" name="Freeform 447">
                <a:extLst>
                  <a:ext uri="{FF2B5EF4-FFF2-40B4-BE49-F238E27FC236}">
                    <a16:creationId xmlns:a16="http://schemas.microsoft.com/office/drawing/2014/main" id="{84E7E2F4-1BCD-C042-8B7C-2E5C7B2D3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4554" y="7698833"/>
                <a:ext cx="62727" cy="40568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7" name="Freeform 448">
                <a:extLst>
                  <a:ext uri="{FF2B5EF4-FFF2-40B4-BE49-F238E27FC236}">
                    <a16:creationId xmlns:a16="http://schemas.microsoft.com/office/drawing/2014/main" id="{7DD6B1D4-D7D9-D14E-9B94-35CADF254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4554" y="7728338"/>
                <a:ext cx="142883" cy="228650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8" name="Freeform 449">
                <a:extLst>
                  <a:ext uri="{FF2B5EF4-FFF2-40B4-BE49-F238E27FC236}">
                    <a16:creationId xmlns:a16="http://schemas.microsoft.com/office/drawing/2014/main" id="{2B53E784-D80C-0045-B65A-CF9ADCBC0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3944" y="7772590"/>
                <a:ext cx="121974" cy="110635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9" name="Freeform 450">
                <a:extLst>
                  <a:ext uri="{FF2B5EF4-FFF2-40B4-BE49-F238E27FC236}">
                    <a16:creationId xmlns:a16="http://schemas.microsoft.com/office/drawing/2014/main" id="{605911CB-092F-2042-8A65-7AB8A884D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6511" y="7665641"/>
                <a:ext cx="121974" cy="129075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0" name="Freeform 451">
                <a:extLst>
                  <a:ext uri="{FF2B5EF4-FFF2-40B4-BE49-F238E27FC236}">
                    <a16:creationId xmlns:a16="http://schemas.microsoft.com/office/drawing/2014/main" id="{14F62603-86C8-7649-B877-B850AA10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95464" y="7503377"/>
                <a:ext cx="20911" cy="1106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1" name="Freeform 452">
                <a:extLst>
                  <a:ext uri="{FF2B5EF4-FFF2-40B4-BE49-F238E27FC236}">
                    <a16:creationId xmlns:a16="http://schemas.microsoft.com/office/drawing/2014/main" id="{C23C65EC-C7D8-BA43-8128-64306FB99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4349" y="7945920"/>
                <a:ext cx="571536" cy="630625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2" name="Freeform 453">
                <a:extLst>
                  <a:ext uri="{FF2B5EF4-FFF2-40B4-BE49-F238E27FC236}">
                    <a16:creationId xmlns:a16="http://schemas.microsoft.com/office/drawing/2014/main" id="{54F2E5CE-4A95-7B47-BBD9-005BC013F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5413" y="8174571"/>
                <a:ext cx="52274" cy="55320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3" name="Freeform 454">
                <a:extLst>
                  <a:ext uri="{FF2B5EF4-FFF2-40B4-BE49-F238E27FC236}">
                    <a16:creationId xmlns:a16="http://schemas.microsoft.com/office/drawing/2014/main" id="{8F2FEE83-E7F4-B24C-A26A-FB039E067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8600" y="8303646"/>
                <a:ext cx="48790" cy="55320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4" name="Freeform 455">
                <a:extLst>
                  <a:ext uri="{FF2B5EF4-FFF2-40B4-BE49-F238E27FC236}">
                    <a16:creationId xmlns:a16="http://schemas.microsoft.com/office/drawing/2014/main" id="{11401275-3418-D345-B30B-8AEDBE82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3612" y="8336832"/>
                <a:ext cx="73184" cy="77445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5" name="Freeform 456">
                <a:extLst>
                  <a:ext uri="{FF2B5EF4-FFF2-40B4-BE49-F238E27FC236}">
                    <a16:creationId xmlns:a16="http://schemas.microsoft.com/office/drawing/2014/main" id="{771DBAC1-045B-7D49-9E01-63C3CCA6C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8616" y="8392152"/>
                <a:ext cx="38336" cy="40568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6" name="Freeform 457">
                <a:extLst>
                  <a:ext uri="{FF2B5EF4-FFF2-40B4-BE49-F238E27FC236}">
                    <a16:creationId xmlns:a16="http://schemas.microsoft.com/office/drawing/2014/main" id="{3D9CABEC-DB9F-244B-90E1-00482E3A4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4065" y="8576544"/>
                <a:ext cx="470472" cy="162265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7" name="Freeform 458">
                <a:extLst>
                  <a:ext uri="{FF2B5EF4-FFF2-40B4-BE49-F238E27FC236}">
                    <a16:creationId xmlns:a16="http://schemas.microsoft.com/office/drawing/2014/main" id="{944C6A29-8DA0-F24E-97DA-293614B61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2563" y="8617109"/>
                <a:ext cx="80154" cy="33190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8" name="Freeform 459">
                <a:extLst>
                  <a:ext uri="{FF2B5EF4-FFF2-40B4-BE49-F238E27FC236}">
                    <a16:creationId xmlns:a16="http://schemas.microsoft.com/office/drawing/2014/main" id="{11A5C523-06B4-CF43-BBCB-4A2ABA67F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4081" y="8694555"/>
                <a:ext cx="62727" cy="44255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9" name="Freeform 460">
                <a:extLst>
                  <a:ext uri="{FF2B5EF4-FFF2-40B4-BE49-F238E27FC236}">
                    <a16:creationId xmlns:a16="http://schemas.microsoft.com/office/drawing/2014/main" id="{F84C12C1-D603-8D45-BAB4-349D01268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66812" y="8705616"/>
                <a:ext cx="48790" cy="33190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0" name="Freeform 461">
                <a:extLst>
                  <a:ext uri="{FF2B5EF4-FFF2-40B4-BE49-F238E27FC236}">
                    <a16:creationId xmlns:a16="http://schemas.microsoft.com/office/drawing/2014/main" id="{80ACD425-B0F8-D342-BD07-F2C788308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5145" y="8705616"/>
                <a:ext cx="73184" cy="44255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1" name="Freeform 462">
                <a:extLst>
                  <a:ext uri="{FF2B5EF4-FFF2-40B4-BE49-F238E27FC236}">
                    <a16:creationId xmlns:a16="http://schemas.microsoft.com/office/drawing/2014/main" id="{1528EB01-2DE9-C444-9B78-437376BB7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420" y="8694555"/>
                <a:ext cx="83638" cy="55320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2" name="Freeform 463">
                <a:extLst>
                  <a:ext uri="{FF2B5EF4-FFF2-40B4-BE49-F238E27FC236}">
                    <a16:creationId xmlns:a16="http://schemas.microsoft.com/office/drawing/2014/main" id="{8DB2888D-EDA6-0C4C-9875-FF2A7A957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942" y="8705616"/>
                <a:ext cx="125458" cy="44255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3" name="Freeform 464">
                <a:extLst>
                  <a:ext uri="{FF2B5EF4-FFF2-40B4-BE49-F238E27FC236}">
                    <a16:creationId xmlns:a16="http://schemas.microsoft.com/office/drawing/2014/main" id="{2D78FF6B-E472-FB4F-B696-C0E6CCFB9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0606" y="8768312"/>
                <a:ext cx="111517" cy="66379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4" name="Freeform 465">
                <a:extLst>
                  <a:ext uri="{FF2B5EF4-FFF2-40B4-BE49-F238E27FC236}">
                    <a16:creationId xmlns:a16="http://schemas.microsoft.com/office/drawing/2014/main" id="{9EBFA795-2872-5342-BEFF-4F92756D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6071" y="8421655"/>
                <a:ext cx="62727" cy="44255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5" name="Freeform 466">
                <a:extLst>
                  <a:ext uri="{FF2B5EF4-FFF2-40B4-BE49-F238E27FC236}">
                    <a16:creationId xmlns:a16="http://schemas.microsoft.com/office/drawing/2014/main" id="{4A3452ED-237E-414A-A748-F240F463A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0622" y="8414280"/>
                <a:ext cx="153338" cy="51630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6" name="Freeform 467">
                <a:extLst>
                  <a:ext uri="{FF2B5EF4-FFF2-40B4-BE49-F238E27FC236}">
                    <a16:creationId xmlns:a16="http://schemas.microsoft.com/office/drawing/2014/main" id="{893C4204-336D-7344-9997-9490947FD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0150" y="8163502"/>
                <a:ext cx="327588" cy="390912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7" name="Freeform 468">
                <a:extLst>
                  <a:ext uri="{FF2B5EF4-FFF2-40B4-BE49-F238E27FC236}">
                    <a16:creationId xmlns:a16="http://schemas.microsoft.com/office/drawing/2014/main" id="{37715C55-F835-E84E-B7E5-6549ECE2C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9255" y="8141374"/>
                <a:ext cx="80154" cy="162265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8" name="Freeform 469">
                <a:extLst>
                  <a:ext uri="{FF2B5EF4-FFF2-40B4-BE49-F238E27FC236}">
                    <a16:creationId xmlns:a16="http://schemas.microsoft.com/office/drawing/2014/main" id="{C3500B93-6CA9-ED41-BF46-9393DF1C5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01078" y="8119251"/>
                <a:ext cx="27879" cy="2212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9" name="Freeform 485">
                <a:extLst>
                  <a:ext uri="{FF2B5EF4-FFF2-40B4-BE49-F238E27FC236}">
                    <a16:creationId xmlns:a16="http://schemas.microsoft.com/office/drawing/2014/main" id="{C9E12A7F-7662-9947-B7B7-E6D29C426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9932" y="7728338"/>
                <a:ext cx="111517" cy="195458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0" name="Freeform 487">
                <a:extLst>
                  <a:ext uri="{FF2B5EF4-FFF2-40B4-BE49-F238E27FC236}">
                    <a16:creationId xmlns:a16="http://schemas.microsoft.com/office/drawing/2014/main" id="{63F0F65D-C0BB-3144-AC79-4F619C242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7016" y="3601618"/>
                <a:ext cx="111517" cy="88507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1" name="Freeform 488">
                <a:extLst>
                  <a:ext uri="{FF2B5EF4-FFF2-40B4-BE49-F238E27FC236}">
                    <a16:creationId xmlns:a16="http://schemas.microsoft.com/office/drawing/2014/main" id="{0C6A6829-D755-8B49-8727-0AE7AC0C8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03816" y="3668001"/>
                <a:ext cx="111517" cy="106947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2" name="Freeform 489">
                <a:extLst>
                  <a:ext uri="{FF2B5EF4-FFF2-40B4-BE49-F238E27FC236}">
                    <a16:creationId xmlns:a16="http://schemas.microsoft.com/office/drawing/2014/main" id="{911E5C3C-A64C-DF4F-846D-BA6949C60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9006" y="3299213"/>
                <a:ext cx="90610" cy="55320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3" name="Freeform 490">
                <a:extLst>
                  <a:ext uri="{FF2B5EF4-FFF2-40B4-BE49-F238E27FC236}">
                    <a16:creationId xmlns:a16="http://schemas.microsoft.com/office/drawing/2014/main" id="{9B79912D-07CB-D240-A4BB-1AD6C13A2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1198" y="3192266"/>
                <a:ext cx="101063" cy="51630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4" name="Freeform 491">
                <a:extLst>
                  <a:ext uri="{FF2B5EF4-FFF2-40B4-BE49-F238E27FC236}">
                    <a16:creationId xmlns:a16="http://schemas.microsoft.com/office/drawing/2014/main" id="{BD1105D4-A2F2-C747-8F46-43D28F3FD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9648" y="2410442"/>
                <a:ext cx="62727" cy="22128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5" name="Freeform 492">
                <a:extLst>
                  <a:ext uri="{FF2B5EF4-FFF2-40B4-BE49-F238E27FC236}">
                    <a16:creationId xmlns:a16="http://schemas.microsoft.com/office/drawing/2014/main" id="{0F2334B8-0F0A-DE49-988D-4081C3F98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8115" y="3343472"/>
                <a:ext cx="59243" cy="44255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6" name="Freeform 493">
                <a:extLst>
                  <a:ext uri="{FF2B5EF4-FFF2-40B4-BE49-F238E27FC236}">
                    <a16:creationId xmlns:a16="http://schemas.microsoft.com/office/drawing/2014/main" id="{2F0897AB-AB83-0A46-98F5-4C3AAC239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3442" y="5759018"/>
                <a:ext cx="59243" cy="118010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7" name="Freeform 494">
                <a:extLst>
                  <a:ext uri="{FF2B5EF4-FFF2-40B4-BE49-F238E27FC236}">
                    <a16:creationId xmlns:a16="http://schemas.microsoft.com/office/drawing/2014/main" id="{16B46EBF-F6E3-F74B-B009-CC50DAA85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2532" y="5865968"/>
                <a:ext cx="90610" cy="162265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8" name="Freeform 495">
                <a:extLst>
                  <a:ext uri="{FF2B5EF4-FFF2-40B4-BE49-F238E27FC236}">
                    <a16:creationId xmlns:a16="http://schemas.microsoft.com/office/drawing/2014/main" id="{2F480DEE-75B1-D442-83B4-F4956782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5119" y="6061423"/>
                <a:ext cx="163792" cy="106947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9" name="Freeform 496">
                <a:extLst>
                  <a:ext uri="{FF2B5EF4-FFF2-40B4-BE49-F238E27FC236}">
                    <a16:creationId xmlns:a16="http://schemas.microsoft.com/office/drawing/2014/main" id="{7F8CB887-F152-844E-9479-AD958A8ED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67422" y="6212626"/>
                <a:ext cx="132428" cy="77445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0" name="Freeform 497">
                <a:extLst>
                  <a:ext uri="{FF2B5EF4-FFF2-40B4-BE49-F238E27FC236}">
                    <a16:creationId xmlns:a16="http://schemas.microsoft.com/office/drawing/2014/main" id="{01339C2F-FCDD-1143-8C3C-15B921D21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8318" y="6223688"/>
                <a:ext cx="153338" cy="44255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1" name="Freeform 498">
                <a:extLst>
                  <a:ext uri="{FF2B5EF4-FFF2-40B4-BE49-F238E27FC236}">
                    <a16:creationId xmlns:a16="http://schemas.microsoft.com/office/drawing/2014/main" id="{C8FF823B-5A1B-344F-8CF1-1D91121F5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5134" y="4630533"/>
                <a:ext cx="73184" cy="77445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2" name="Freeform 499">
                <a:extLst>
                  <a:ext uri="{FF2B5EF4-FFF2-40B4-BE49-F238E27FC236}">
                    <a16:creationId xmlns:a16="http://schemas.microsoft.com/office/drawing/2014/main" id="{05206A47-D9B3-2147-A726-273F1A103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5588" y="4601031"/>
                <a:ext cx="52274" cy="29502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3" name="Freeform 500">
                <a:extLst>
                  <a:ext uri="{FF2B5EF4-FFF2-40B4-BE49-F238E27FC236}">
                    <a16:creationId xmlns:a16="http://schemas.microsoft.com/office/drawing/2014/main" id="{52BA53E1-ADFF-3644-908A-D6E1F27C5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3004" y="4674786"/>
                <a:ext cx="59243" cy="106947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4" name="Freeform 501">
                <a:extLst>
                  <a:ext uri="{FF2B5EF4-FFF2-40B4-BE49-F238E27FC236}">
                    <a16:creationId xmlns:a16="http://schemas.microsoft.com/office/drawing/2014/main" id="{6C8AC456-70F3-3A4B-B8E7-3C674DF7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7" y="4490393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5" name="Freeform 502">
                <a:extLst>
                  <a:ext uri="{FF2B5EF4-FFF2-40B4-BE49-F238E27FC236}">
                    <a16:creationId xmlns:a16="http://schemas.microsoft.com/office/drawing/2014/main" id="{B88F764C-A062-304F-B416-BE384263F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72" y="4825987"/>
                <a:ext cx="59243" cy="99573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6" name="Freeform 503">
                <a:extLst>
                  <a:ext uri="{FF2B5EF4-FFF2-40B4-BE49-F238E27FC236}">
                    <a16:creationId xmlns:a16="http://schemas.microsoft.com/office/drawing/2014/main" id="{CD665C49-B5D0-C54D-ABDA-26D7F7956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2691" y="4848115"/>
                <a:ext cx="83638" cy="88507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7" name="Freeform 504">
                <a:extLst>
                  <a:ext uri="{FF2B5EF4-FFF2-40B4-BE49-F238E27FC236}">
                    <a16:creationId xmlns:a16="http://schemas.microsoft.com/office/drawing/2014/main" id="{D319F06A-DC61-9E4F-8D96-951EC543B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6766" y="5965538"/>
                <a:ext cx="48790" cy="4056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8" name="Freeform 505">
                <a:extLst>
                  <a:ext uri="{FF2B5EF4-FFF2-40B4-BE49-F238E27FC236}">
                    <a16:creationId xmlns:a16="http://schemas.microsoft.com/office/drawing/2014/main" id="{FE059049-8F21-FA49-8295-586DA7987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4926" y="4641596"/>
                <a:ext cx="62727" cy="66379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9" name="Freeform 506">
                <a:extLst>
                  <a:ext uri="{FF2B5EF4-FFF2-40B4-BE49-F238E27FC236}">
                    <a16:creationId xmlns:a16="http://schemas.microsoft.com/office/drawing/2014/main" id="{1BBA56F0-C55D-F04C-90AC-6BDC03797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6297" y="4719040"/>
                <a:ext cx="31364" cy="33190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0" name="Freeform 507">
                <a:extLst>
                  <a:ext uri="{FF2B5EF4-FFF2-40B4-BE49-F238E27FC236}">
                    <a16:creationId xmlns:a16="http://schemas.microsoft.com/office/drawing/2014/main" id="{1212D5CF-7FFC-D943-9637-F0B992561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752234"/>
                <a:ext cx="17425" cy="110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1" name="Freeform 508">
                <a:extLst>
                  <a:ext uri="{FF2B5EF4-FFF2-40B4-BE49-F238E27FC236}">
                    <a16:creationId xmlns:a16="http://schemas.microsoft.com/office/drawing/2014/main" id="{1FB04EE9-0056-7642-84BD-63D6A3858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781736"/>
                <a:ext cx="10454" cy="2212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2" name="Freeform 509">
                <a:extLst>
                  <a:ext uri="{FF2B5EF4-FFF2-40B4-BE49-F238E27FC236}">
                    <a16:creationId xmlns:a16="http://schemas.microsoft.com/office/drawing/2014/main" id="{2EF01621-5822-BE4A-80C9-B52D8D5DF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803861"/>
                <a:ext cx="17425" cy="110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3" name="Freeform 510">
                <a:extLst>
                  <a:ext uri="{FF2B5EF4-FFF2-40B4-BE49-F238E27FC236}">
                    <a16:creationId xmlns:a16="http://schemas.microsoft.com/office/drawing/2014/main" id="{91DD4120-59A6-C64B-8E51-F3357C692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7814" y="4966125"/>
                <a:ext cx="10454" cy="2212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4" name="Freeform 511">
                <a:extLst>
                  <a:ext uri="{FF2B5EF4-FFF2-40B4-BE49-F238E27FC236}">
                    <a16:creationId xmlns:a16="http://schemas.microsoft.com/office/drawing/2014/main" id="{8185A2CD-A7DE-8C46-BC91-7D097973E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1154" y="4479332"/>
                <a:ext cx="20911" cy="44255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5" name="Freeform 611">
                <a:extLst>
                  <a:ext uri="{FF2B5EF4-FFF2-40B4-BE49-F238E27FC236}">
                    <a16:creationId xmlns:a16="http://schemas.microsoft.com/office/drawing/2014/main" id="{475BF49D-74AA-7F4C-AECF-2DA42485F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9255" y="8336829"/>
                <a:ext cx="20911" cy="221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6" name="Rectangle 613">
                <a:extLst>
                  <a:ext uri="{FF2B5EF4-FFF2-40B4-BE49-F238E27FC236}">
                    <a16:creationId xmlns:a16="http://schemas.microsoft.com/office/drawing/2014/main" id="{94EAA701-790C-4F4E-A297-83F1721E4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0277" y="3797076"/>
                <a:ext cx="3487" cy="3691"/>
              </a:xfrm>
              <a:prstGeom prst="rect">
                <a:avLst/>
              </a:pr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7" name="Freeform 643">
                <a:extLst>
                  <a:ext uri="{FF2B5EF4-FFF2-40B4-BE49-F238E27FC236}">
                    <a16:creationId xmlns:a16="http://schemas.microsoft.com/office/drawing/2014/main" id="{695C0CBF-551A-944E-9F6F-5608EE4A3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3188" y="8738810"/>
                <a:ext cx="104549" cy="95888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8" name="Freeform 644">
                <a:extLst>
                  <a:ext uri="{FF2B5EF4-FFF2-40B4-BE49-F238E27FC236}">
                    <a16:creationId xmlns:a16="http://schemas.microsoft.com/office/drawing/2014/main" id="{11BC8094-37EA-F043-A0EE-083D08B92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6826" y="8716682"/>
                <a:ext cx="132428" cy="51630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9" name="Freeform 645">
                <a:extLst>
                  <a:ext uri="{FF2B5EF4-FFF2-40B4-BE49-F238E27FC236}">
                    <a16:creationId xmlns:a16="http://schemas.microsoft.com/office/drawing/2014/main" id="{8122873A-49B0-9C49-8292-2B94E1485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5117" y="5205838"/>
                <a:ext cx="317135" cy="184395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0" name="Freeform 646">
                <a:extLst>
                  <a:ext uri="{FF2B5EF4-FFF2-40B4-BE49-F238E27FC236}">
                    <a16:creationId xmlns:a16="http://schemas.microsoft.com/office/drawing/2014/main" id="{5C6255A4-921D-6E4E-8A24-46F02D315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233" y="5357040"/>
                <a:ext cx="379859" cy="173330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1" name="Freeform 647">
                <a:extLst>
                  <a:ext uri="{FF2B5EF4-FFF2-40B4-BE49-F238E27FC236}">
                    <a16:creationId xmlns:a16="http://schemas.microsoft.com/office/drawing/2014/main" id="{03C2224C-F476-3646-9F86-CDAE38BB0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9803" y="5486115"/>
                <a:ext cx="581990" cy="597432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2" name="Freeform 648">
                <a:extLst>
                  <a:ext uri="{FF2B5EF4-FFF2-40B4-BE49-F238E27FC236}">
                    <a16:creationId xmlns:a16="http://schemas.microsoft.com/office/drawing/2014/main" id="{A22F786C-EB4C-6E43-88E6-39A406BF4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7845" y="5519306"/>
                <a:ext cx="275312" cy="272902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3" name="Freeform 649">
                <a:extLst>
                  <a:ext uri="{FF2B5EF4-FFF2-40B4-BE49-F238E27FC236}">
                    <a16:creationId xmlns:a16="http://schemas.microsoft.com/office/drawing/2014/main" id="{EDE73D63-501E-D146-83A3-FE1BE3EB6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903" y="5205838"/>
                <a:ext cx="676084" cy="615873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4" name="Freeform 650">
                <a:extLst>
                  <a:ext uri="{FF2B5EF4-FFF2-40B4-BE49-F238E27FC236}">
                    <a16:creationId xmlns:a16="http://schemas.microsoft.com/office/drawing/2014/main" id="{6581C756-E060-8C4A-A2AE-6BD1790BE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982" y="5445551"/>
                <a:ext cx="226522" cy="162265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5" name="Freeform 651">
                <a:extLst>
                  <a:ext uri="{FF2B5EF4-FFF2-40B4-BE49-F238E27FC236}">
                    <a16:creationId xmlns:a16="http://schemas.microsoft.com/office/drawing/2014/main" id="{D9333703-1B72-9C45-90A0-3D083E35E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86311" y="5183710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6" name="Freeform 652">
                <a:extLst>
                  <a:ext uri="{FF2B5EF4-FFF2-40B4-BE49-F238E27FC236}">
                    <a16:creationId xmlns:a16="http://schemas.microsoft.com/office/drawing/2014/main" id="{0ACBA41D-605F-EF4E-B7EB-6686D38A7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0560" y="5283283"/>
                <a:ext cx="38336" cy="40568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7" name="Freeform 653">
                <a:extLst>
                  <a:ext uri="{FF2B5EF4-FFF2-40B4-BE49-F238E27FC236}">
                    <a16:creationId xmlns:a16="http://schemas.microsoft.com/office/drawing/2014/main" id="{0086A277-B28B-9E42-9B03-EAB7028C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5102" y="5032509"/>
                <a:ext cx="205617" cy="195460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8" name="Freeform 654">
                <a:extLst>
                  <a:ext uri="{FF2B5EF4-FFF2-40B4-BE49-F238E27FC236}">
                    <a16:creationId xmlns:a16="http://schemas.microsoft.com/office/drawing/2014/main" id="{00D8CDAE-40BC-544D-A630-0B67C472F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2532" y="4707976"/>
                <a:ext cx="153338" cy="23971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9" name="Freeform 655">
                <a:extLst>
                  <a:ext uri="{FF2B5EF4-FFF2-40B4-BE49-F238E27FC236}">
                    <a16:creationId xmlns:a16="http://schemas.microsoft.com/office/drawing/2014/main" id="{BF64EB9C-AA21-4747-B4E7-A679AA6AC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1015" y="4925564"/>
                <a:ext cx="456531" cy="560555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0" name="Freeform 656">
                <a:extLst>
                  <a:ext uri="{FF2B5EF4-FFF2-40B4-BE49-F238E27FC236}">
                    <a16:creationId xmlns:a16="http://schemas.microsoft.com/office/drawing/2014/main" id="{6E194605-51B9-0944-ABB6-26626F138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043" y="5098891"/>
                <a:ext cx="909578" cy="571620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1" name="Freeform 657">
                <a:extLst>
                  <a:ext uri="{FF2B5EF4-FFF2-40B4-BE49-F238E27FC236}">
                    <a16:creationId xmlns:a16="http://schemas.microsoft.com/office/drawing/2014/main" id="{02F5B972-9DD1-644D-88C1-A91C699AD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0276" y="5312785"/>
                <a:ext cx="306678" cy="132762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2" name="Freeform 658">
                <a:extLst>
                  <a:ext uri="{FF2B5EF4-FFF2-40B4-BE49-F238E27FC236}">
                    <a16:creationId xmlns:a16="http://schemas.microsoft.com/office/drawing/2014/main" id="{5A072C61-7DF9-B94F-80AC-DAEE88CD8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8315" y="4825988"/>
                <a:ext cx="480926" cy="379853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3" name="Freeform 659">
                <a:extLst>
                  <a:ext uri="{FF2B5EF4-FFF2-40B4-BE49-F238E27FC236}">
                    <a16:creationId xmlns:a16="http://schemas.microsoft.com/office/drawing/2014/main" id="{D668156D-A97E-224B-A570-EE4CA4D1B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6798" y="4803861"/>
                <a:ext cx="296221" cy="20652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4" name="Freeform 660">
                <a:extLst>
                  <a:ext uri="{FF2B5EF4-FFF2-40B4-BE49-F238E27FC236}">
                    <a16:creationId xmlns:a16="http://schemas.microsoft.com/office/drawing/2014/main" id="{F8314E2A-2C69-9C49-A722-8AA058B70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6798" y="4674786"/>
                <a:ext cx="365924" cy="195460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5" name="Freeform 661">
                <a:extLst>
                  <a:ext uri="{FF2B5EF4-FFF2-40B4-BE49-F238E27FC236}">
                    <a16:creationId xmlns:a16="http://schemas.microsoft.com/office/drawing/2014/main" id="{BB363C10-2016-504F-AC47-5C47F1B7F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8315" y="4556776"/>
                <a:ext cx="243950" cy="162265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6" name="Freeform 662">
                <a:extLst>
                  <a:ext uri="{FF2B5EF4-FFF2-40B4-BE49-F238E27FC236}">
                    <a16:creationId xmlns:a16="http://schemas.microsoft.com/office/drawing/2014/main" id="{009FE8D6-F4CE-5747-96A9-4E0598034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6" y="4892371"/>
                <a:ext cx="163794" cy="84822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7" name="Freeform 663">
                <a:extLst>
                  <a:ext uri="{FF2B5EF4-FFF2-40B4-BE49-F238E27FC236}">
                    <a16:creationId xmlns:a16="http://schemas.microsoft.com/office/drawing/2014/main" id="{E8BCC7E2-27FC-9949-AAFB-2F00F8C25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9209" y="4914495"/>
                <a:ext cx="487895" cy="453608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8" name="Freeform 664">
                <a:extLst>
                  <a:ext uri="{FF2B5EF4-FFF2-40B4-BE49-F238E27FC236}">
                    <a16:creationId xmlns:a16="http://schemas.microsoft.com/office/drawing/2014/main" id="{DDFF4777-AED2-1F4B-BC4C-994AFAD3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430" y="5390233"/>
                <a:ext cx="470472" cy="324533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9" name="Freeform 665">
                <a:extLst>
                  <a:ext uri="{FF2B5EF4-FFF2-40B4-BE49-F238E27FC236}">
                    <a16:creationId xmlns:a16="http://schemas.microsoft.com/office/drawing/2014/main" id="{948B85DA-D973-8E41-B699-2ABBF83C3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3019" y="5379168"/>
                <a:ext cx="170762" cy="217588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0" name="Freeform 666">
                <a:extLst>
                  <a:ext uri="{FF2B5EF4-FFF2-40B4-BE49-F238E27FC236}">
                    <a16:creationId xmlns:a16="http://schemas.microsoft.com/office/drawing/2014/main" id="{5AD63BA4-5CE9-C743-B478-0E7208207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2720" y="5497178"/>
                <a:ext cx="101063" cy="110635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1" name="Freeform 667">
                <a:extLst>
                  <a:ext uri="{FF2B5EF4-FFF2-40B4-BE49-F238E27FC236}">
                    <a16:creationId xmlns:a16="http://schemas.microsoft.com/office/drawing/2014/main" id="{19AE6EEB-7C85-C146-9BFC-24D52CE1F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043" y="5670508"/>
                <a:ext cx="327588" cy="20652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2" name="Freeform 668">
                <a:extLst>
                  <a:ext uri="{FF2B5EF4-FFF2-40B4-BE49-F238E27FC236}">
                    <a16:creationId xmlns:a16="http://schemas.microsoft.com/office/drawing/2014/main" id="{19EB2748-48EB-CD42-A9AE-948B7B233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8909" y="5618879"/>
                <a:ext cx="184705" cy="162265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3" name="Freeform 669">
                <a:extLst>
                  <a:ext uri="{FF2B5EF4-FFF2-40B4-BE49-F238E27FC236}">
                    <a16:creationId xmlns:a16="http://schemas.microsoft.com/office/drawing/2014/main" id="{6D3E0199-05D0-7E41-973C-6B7F2F334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337" y="5541433"/>
                <a:ext cx="226522" cy="291340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4" name="Freeform 670">
                <a:extLst>
                  <a:ext uri="{FF2B5EF4-FFF2-40B4-BE49-F238E27FC236}">
                    <a16:creationId xmlns:a16="http://schemas.microsoft.com/office/drawing/2014/main" id="{E64CE855-9F4C-1B44-810A-A1B2EA00E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9365" y="5368107"/>
                <a:ext cx="358955" cy="20652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5" name="Freeform 671">
                <a:extLst>
                  <a:ext uri="{FF2B5EF4-FFF2-40B4-BE49-F238E27FC236}">
                    <a16:creationId xmlns:a16="http://schemas.microsoft.com/office/drawing/2014/main" id="{7E5A48D7-7702-D041-AAA6-BF039BF82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975" y="5832776"/>
                <a:ext cx="317135" cy="346660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6" name="Freeform 672">
                <a:extLst>
                  <a:ext uri="{FF2B5EF4-FFF2-40B4-BE49-F238E27FC236}">
                    <a16:creationId xmlns:a16="http://schemas.microsoft.com/office/drawing/2014/main" id="{EBAC364D-708F-F240-AA0A-E65EF145C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0746" y="5814333"/>
                <a:ext cx="153338" cy="106947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7" name="Freeform 673">
                <a:extLst>
                  <a:ext uri="{FF2B5EF4-FFF2-40B4-BE49-F238E27FC236}">
                    <a16:creationId xmlns:a16="http://schemas.microsoft.com/office/drawing/2014/main" id="{B0B0C925-18C6-5045-A7DD-F340FF837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3159" y="5781146"/>
                <a:ext cx="90610" cy="195460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8" name="Freeform 674">
                <a:extLst>
                  <a:ext uri="{FF2B5EF4-FFF2-40B4-BE49-F238E27FC236}">
                    <a16:creationId xmlns:a16="http://schemas.microsoft.com/office/drawing/2014/main" id="{722ECCB2-7A71-FA4E-A7C2-EE0670B18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430" y="5803274"/>
                <a:ext cx="132428" cy="95888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9" name="Freeform 675">
                <a:extLst>
                  <a:ext uri="{FF2B5EF4-FFF2-40B4-BE49-F238E27FC236}">
                    <a16:creationId xmlns:a16="http://schemas.microsoft.com/office/drawing/2014/main" id="{FB098FB7-F950-B44D-8E85-D68A305AB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7594" y="5865963"/>
                <a:ext cx="195159" cy="173330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0" name="Freeform 676">
                <a:extLst>
                  <a:ext uri="{FF2B5EF4-FFF2-40B4-BE49-F238E27FC236}">
                    <a16:creationId xmlns:a16="http://schemas.microsoft.com/office/drawing/2014/main" id="{343D14C3-7B1E-CB4C-A80B-782FE22A8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0778" y="5954473"/>
                <a:ext cx="1010641" cy="907212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1" name="Freeform 677">
                <a:extLst>
                  <a:ext uri="{FF2B5EF4-FFF2-40B4-BE49-F238E27FC236}">
                    <a16:creationId xmlns:a16="http://schemas.microsoft.com/office/drawing/2014/main" id="{7CA7B07B-BA14-9044-A7CE-881079DBA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1688" y="5965538"/>
                <a:ext cx="80156" cy="6269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2" name="Freeform 678">
                <a:extLst>
                  <a:ext uri="{FF2B5EF4-FFF2-40B4-BE49-F238E27FC236}">
                    <a16:creationId xmlns:a16="http://schemas.microsoft.com/office/drawing/2014/main" id="{88B70DF4-9638-204F-BE65-8E0E08336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4707" y="5703698"/>
                <a:ext cx="358955" cy="195460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3" name="Freeform 679">
                <a:extLst>
                  <a:ext uri="{FF2B5EF4-FFF2-40B4-BE49-F238E27FC236}">
                    <a16:creationId xmlns:a16="http://schemas.microsoft.com/office/drawing/2014/main" id="{BDFAFA68-8E9D-8644-B6CC-5616EB2CE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12144" y="5832776"/>
                <a:ext cx="275312" cy="228650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4" name="Freeform 680">
                <a:extLst>
                  <a:ext uri="{FF2B5EF4-FFF2-40B4-BE49-F238E27FC236}">
                    <a16:creationId xmlns:a16="http://schemas.microsoft.com/office/drawing/2014/main" id="{0D6C8E85-26A1-F54E-B1BC-B716A0FC9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2751" y="6548221"/>
                <a:ext cx="90610" cy="110635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5" name="Freeform 681">
                <a:extLst>
                  <a:ext uri="{FF2B5EF4-FFF2-40B4-BE49-F238E27FC236}">
                    <a16:creationId xmlns:a16="http://schemas.microsoft.com/office/drawing/2014/main" id="{34DFC085-1161-174E-93CB-57EDE426D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1218" y="6138866"/>
                <a:ext cx="355468" cy="291340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6" name="Freeform 682">
                <a:extLst>
                  <a:ext uri="{FF2B5EF4-FFF2-40B4-BE49-F238E27FC236}">
                    <a16:creationId xmlns:a16="http://schemas.microsoft.com/office/drawing/2014/main" id="{88AAA055-EF83-7B47-9075-7986F06F1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5009" y="6116740"/>
                <a:ext cx="508807" cy="508924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7" name="Freeform 683">
                <a:extLst>
                  <a:ext uri="{FF2B5EF4-FFF2-40B4-BE49-F238E27FC236}">
                    <a16:creationId xmlns:a16="http://schemas.microsoft.com/office/drawing/2014/main" id="{3B7592DE-B344-6A47-B0BE-345C00A41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0289" y="5821713"/>
                <a:ext cx="968821" cy="390912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8" name="Freeform 684">
                <a:extLst>
                  <a:ext uri="{FF2B5EF4-FFF2-40B4-BE49-F238E27FC236}">
                    <a16:creationId xmlns:a16="http://schemas.microsoft.com/office/drawing/2014/main" id="{DB14E9A6-B0CA-4447-8D35-F5F418FDB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9395" y="6441273"/>
                <a:ext cx="1073370" cy="910903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9" name="Freeform 685">
                <a:extLst>
                  <a:ext uri="{FF2B5EF4-FFF2-40B4-BE49-F238E27FC236}">
                    <a16:creationId xmlns:a16="http://schemas.microsoft.com/office/drawing/2014/main" id="{BC45096E-1C6C-1749-B4A3-CC504B5B2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0305" y="6374888"/>
                <a:ext cx="212583" cy="23971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0" name="Freeform 686">
                <a:extLst>
                  <a:ext uri="{FF2B5EF4-FFF2-40B4-BE49-F238E27FC236}">
                    <a16:creationId xmlns:a16="http://schemas.microsoft.com/office/drawing/2014/main" id="{86CDC805-86B1-6B43-A30A-4D539CCBB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20761" y="6290071"/>
                <a:ext cx="80156" cy="95888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1" name="Freeform 687">
                <a:extLst>
                  <a:ext uri="{FF2B5EF4-FFF2-40B4-BE49-F238E27FC236}">
                    <a16:creationId xmlns:a16="http://schemas.microsoft.com/office/drawing/2014/main" id="{C3D2FDC6-817B-9C4B-A995-9DDA5C706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0305" y="6419146"/>
                <a:ext cx="31366" cy="77445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2" name="Freeform 688">
                <a:extLst>
                  <a:ext uri="{FF2B5EF4-FFF2-40B4-BE49-F238E27FC236}">
                    <a16:creationId xmlns:a16="http://schemas.microsoft.com/office/drawing/2014/main" id="{8EED0D54-F028-BA40-9C55-C0160D7D6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8487" y="6374888"/>
                <a:ext cx="83638" cy="283968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3" name="Freeform 689">
                <a:extLst>
                  <a:ext uri="{FF2B5EF4-FFF2-40B4-BE49-F238E27FC236}">
                    <a16:creationId xmlns:a16="http://schemas.microsoft.com/office/drawing/2014/main" id="{EB4DAD12-1897-D847-AD53-0BD5B9507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5333" y="6798993"/>
                <a:ext cx="52274" cy="84822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4" name="Freeform 690">
                <a:extLst>
                  <a:ext uri="{FF2B5EF4-FFF2-40B4-BE49-F238E27FC236}">
                    <a16:creationId xmlns:a16="http://schemas.microsoft.com/office/drawing/2014/main" id="{2FE28449-F100-0041-B9D0-335EC124B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7140" y="7200972"/>
                <a:ext cx="543654" cy="365100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5" name="Freeform 691">
                <a:extLst>
                  <a:ext uri="{FF2B5EF4-FFF2-40B4-BE49-F238E27FC236}">
                    <a16:creationId xmlns:a16="http://schemas.microsoft.com/office/drawing/2014/main" id="{888E4AB7-BBE0-4B4F-BA00-844966ACB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8062" y="6798993"/>
                <a:ext cx="418195" cy="531052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6" name="Freeform 692">
                <a:extLst>
                  <a:ext uri="{FF2B5EF4-FFF2-40B4-BE49-F238E27FC236}">
                    <a16:creationId xmlns:a16="http://schemas.microsoft.com/office/drawing/2014/main" id="{FE9DDDB8-7415-3842-A7D3-D8E2182A4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6728" y="5759019"/>
                <a:ext cx="561082" cy="258152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7" name="Freeform 693">
                <a:extLst>
                  <a:ext uri="{FF2B5EF4-FFF2-40B4-BE49-F238E27FC236}">
                    <a16:creationId xmlns:a16="http://schemas.microsoft.com/office/drawing/2014/main" id="{265502B3-B5CB-3D4A-BC07-EC7419A02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3677" y="5596753"/>
                <a:ext cx="909578" cy="564242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8" name="Freeform 694">
                <a:extLst>
                  <a:ext uri="{FF2B5EF4-FFF2-40B4-BE49-F238E27FC236}">
                    <a16:creationId xmlns:a16="http://schemas.microsoft.com/office/drawing/2014/main" id="{0B953575-05B9-4C45-AB6C-AAD9EBFE4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8990" y="6223688"/>
                <a:ext cx="0" cy="1106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9" name="Freeform 695">
                <a:extLst>
                  <a:ext uri="{FF2B5EF4-FFF2-40B4-BE49-F238E27FC236}">
                    <a16:creationId xmlns:a16="http://schemas.microsoft.com/office/drawing/2014/main" id="{4B751277-B322-3542-8200-D0A6D9446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8517" y="5792208"/>
                <a:ext cx="745781" cy="464670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0" name="Freeform 696">
                <a:extLst>
                  <a:ext uri="{FF2B5EF4-FFF2-40B4-BE49-F238E27FC236}">
                    <a16:creationId xmlns:a16="http://schemas.microsoft.com/office/drawing/2014/main" id="{5106F7CF-1B7C-6A42-AAD7-56FECC774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6121" y="5899156"/>
                <a:ext cx="407739" cy="291340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1" name="Freeform 697">
                <a:extLst>
                  <a:ext uri="{FF2B5EF4-FFF2-40B4-BE49-F238E27FC236}">
                    <a16:creationId xmlns:a16="http://schemas.microsoft.com/office/drawing/2014/main" id="{40B2ED39-BE2F-1A42-B3A4-8F7E5AB6C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8536" y="6149931"/>
                <a:ext cx="846851" cy="800268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2" name="Freeform 698">
                <a:extLst>
                  <a:ext uri="{FF2B5EF4-FFF2-40B4-BE49-F238E27FC236}">
                    <a16:creationId xmlns:a16="http://schemas.microsoft.com/office/drawing/2014/main" id="{B360FFA2-5E97-494E-9981-92A0C9EE4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06715" y="6050359"/>
                <a:ext cx="766694" cy="575305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3" name="Freeform 699">
                <a:extLst>
                  <a:ext uri="{FF2B5EF4-FFF2-40B4-BE49-F238E27FC236}">
                    <a16:creationId xmlns:a16="http://schemas.microsoft.com/office/drawing/2014/main" id="{45604A60-CF05-D942-8CF7-6508D6B7F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7016" y="5585688"/>
                <a:ext cx="27879" cy="44255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4" name="Freeform 700">
                <a:extLst>
                  <a:ext uri="{FF2B5EF4-FFF2-40B4-BE49-F238E27FC236}">
                    <a16:creationId xmlns:a16="http://schemas.microsoft.com/office/drawing/2014/main" id="{BE877EDB-42DF-3943-83EB-3FBABFAEBF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92294" y="4903436"/>
                <a:ext cx="2073558" cy="105104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5" name="Freeform 701">
                <a:extLst>
                  <a:ext uri="{FF2B5EF4-FFF2-40B4-BE49-F238E27FC236}">
                    <a16:creationId xmlns:a16="http://schemas.microsoft.com/office/drawing/2014/main" id="{E71721B3-CD4F-104C-88A1-24F326FE8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14456" y="6212623"/>
                <a:ext cx="1432322" cy="1615282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6" name="Freeform 702">
                <a:extLst>
                  <a:ext uri="{FF2B5EF4-FFF2-40B4-BE49-F238E27FC236}">
                    <a16:creationId xmlns:a16="http://schemas.microsoft.com/office/drawing/2014/main" id="{BA01A5E6-9A65-7B48-8132-51B3298DF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92375" y="6658855"/>
                <a:ext cx="418195" cy="1062105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7" name="Freeform 703">
                <a:extLst>
                  <a:ext uri="{FF2B5EF4-FFF2-40B4-BE49-F238E27FC236}">
                    <a16:creationId xmlns:a16="http://schemas.microsoft.com/office/drawing/2014/main" id="{FD8DB19D-3377-094F-94DC-C83F966B5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7216" y="6787928"/>
                <a:ext cx="233496" cy="30240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8" name="Freeform 704">
                <a:extLst>
                  <a:ext uri="{FF2B5EF4-FFF2-40B4-BE49-F238E27FC236}">
                    <a16:creationId xmlns:a16="http://schemas.microsoft.com/office/drawing/2014/main" id="{0BD3D449-68BB-724C-9A72-9B8A5EA9E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6322" y="7123524"/>
                <a:ext cx="428652" cy="833457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9" name="Freeform 705">
                <a:extLst>
                  <a:ext uri="{FF2B5EF4-FFF2-40B4-BE49-F238E27FC236}">
                    <a16:creationId xmlns:a16="http://schemas.microsoft.com/office/drawing/2014/main" id="{C7BFEDB0-BCDD-5742-ACFC-118F11CD4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9816" y="6950195"/>
                <a:ext cx="390316" cy="84452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0" name="Freeform 706">
                <a:extLst>
                  <a:ext uri="{FF2B5EF4-FFF2-40B4-BE49-F238E27FC236}">
                    <a16:creationId xmlns:a16="http://schemas.microsoft.com/office/drawing/2014/main" id="{B2DD0629-D431-C949-84C8-02C3C08E3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9207" y="7016577"/>
                <a:ext cx="376377" cy="486798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1" name="Freeform 709">
                <a:extLst>
                  <a:ext uri="{FF2B5EF4-FFF2-40B4-BE49-F238E27FC236}">
                    <a16:creationId xmlns:a16="http://schemas.microsoft.com/office/drawing/2014/main" id="{13C06432-683A-A44C-BF26-5FE529F69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8313" y="8001238"/>
                <a:ext cx="522745" cy="486798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2" name="Freeform 710">
                <a:extLst>
                  <a:ext uri="{FF2B5EF4-FFF2-40B4-BE49-F238E27FC236}">
                    <a16:creationId xmlns:a16="http://schemas.microsoft.com/office/drawing/2014/main" id="{EFE43A96-A59B-2E44-BE2B-21790C456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676" y="7872160"/>
                <a:ext cx="501837" cy="346660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3" name="Freeform 711">
                <a:extLst>
                  <a:ext uri="{FF2B5EF4-FFF2-40B4-BE49-F238E27FC236}">
                    <a16:creationId xmlns:a16="http://schemas.microsoft.com/office/drawing/2014/main" id="{6868CD99-75BB-3E47-82AB-F2FF19934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8583" y="6669918"/>
                <a:ext cx="174248" cy="106947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4" name="Freeform 712">
                <a:extLst>
                  <a:ext uri="{FF2B5EF4-FFF2-40B4-BE49-F238E27FC236}">
                    <a16:creationId xmlns:a16="http://schemas.microsoft.com/office/drawing/2014/main" id="{7D6A9B5A-25F3-C649-9B22-50E02DB12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7811" y="6548221"/>
                <a:ext cx="379859" cy="250772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5" name="Freeform 713">
                <a:extLst>
                  <a:ext uri="{FF2B5EF4-FFF2-40B4-BE49-F238E27FC236}">
                    <a16:creationId xmlns:a16="http://schemas.microsoft.com/office/drawing/2014/main" id="{9986E62D-90AD-7141-80A8-760FD01CF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0270" y="7459121"/>
                <a:ext cx="285766" cy="250772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6" name="Freeform 714">
                <a:extLst>
                  <a:ext uri="{FF2B5EF4-FFF2-40B4-BE49-F238E27FC236}">
                    <a16:creationId xmlns:a16="http://schemas.microsoft.com/office/drawing/2014/main" id="{CF158F18-5E83-AB4F-ABA7-4FCA38DCD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8750" y="7901662"/>
                <a:ext cx="226522" cy="283968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7" name="Freeform 715">
                <a:extLst>
                  <a:ext uri="{FF2B5EF4-FFF2-40B4-BE49-F238E27FC236}">
                    <a16:creationId xmlns:a16="http://schemas.microsoft.com/office/drawing/2014/main" id="{E5FCCBAD-D720-8543-A0E6-175023BD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3253" y="5032509"/>
                <a:ext cx="3063290" cy="2113145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8" name="Freeform 716">
                <a:extLst>
                  <a:ext uri="{FF2B5EF4-FFF2-40B4-BE49-F238E27FC236}">
                    <a16:creationId xmlns:a16="http://schemas.microsoft.com/office/drawing/2014/main" id="{C75247C0-9E03-7543-899F-5F0E53130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7216" y="5139459"/>
                <a:ext cx="1603085" cy="737570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9" name="Freeform 717">
                <a:extLst>
                  <a:ext uri="{FF2B5EF4-FFF2-40B4-BE49-F238E27FC236}">
                    <a16:creationId xmlns:a16="http://schemas.microsoft.com/office/drawing/2014/main" id="{AF546222-2B3F-2C40-BA99-AA0337C7D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71" y="3723319"/>
                <a:ext cx="641234" cy="1169055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0" name="Freeform 718">
                <a:extLst>
                  <a:ext uri="{FF2B5EF4-FFF2-40B4-BE49-F238E27FC236}">
                    <a16:creationId xmlns:a16="http://schemas.microsoft.com/office/drawing/2014/main" id="{A315FE5A-8323-6D42-AF18-E2947BB13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6344" y="3634811"/>
                <a:ext cx="550626" cy="910903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1" name="Freeform 719">
                <a:extLst>
                  <a:ext uri="{FF2B5EF4-FFF2-40B4-BE49-F238E27FC236}">
                    <a16:creationId xmlns:a16="http://schemas.microsoft.com/office/drawing/2014/main" id="{4BD175CD-4426-D548-B185-4A54807D3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8740" y="3527861"/>
                <a:ext cx="1306864" cy="1157990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2" name="Freeform 720">
                <a:extLst>
                  <a:ext uri="{FF2B5EF4-FFF2-40B4-BE49-F238E27FC236}">
                    <a16:creationId xmlns:a16="http://schemas.microsoft.com/office/drawing/2014/main" id="{A9978F0F-59CB-5548-B5EA-55F058DA8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0443" y="2834544"/>
                <a:ext cx="8276803" cy="3053550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3" name="Freeform 721">
                <a:extLst>
                  <a:ext uri="{FF2B5EF4-FFF2-40B4-BE49-F238E27FC236}">
                    <a16:creationId xmlns:a16="http://schemas.microsoft.com/office/drawing/2014/main" id="{7FA5F396-AE32-F44E-9729-7D1B1CE20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3672" y="4988256"/>
                <a:ext cx="153338" cy="346660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4" name="Freeform 722">
                <a:extLst>
                  <a:ext uri="{FF2B5EF4-FFF2-40B4-BE49-F238E27FC236}">
                    <a16:creationId xmlns:a16="http://schemas.microsoft.com/office/drawing/2014/main" id="{33F43610-684D-474B-A180-719EF3790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5036" y="5323848"/>
                <a:ext cx="153338" cy="250772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5" name="Freeform 723">
                <a:extLst>
                  <a:ext uri="{FF2B5EF4-FFF2-40B4-BE49-F238E27FC236}">
                    <a16:creationId xmlns:a16="http://schemas.microsoft.com/office/drawing/2014/main" id="{356386F9-B266-2743-BC98-CD0062F96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524" y="6061424"/>
                <a:ext cx="216069" cy="272902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6" name="Freeform 724">
                <a:extLst>
                  <a:ext uri="{FF2B5EF4-FFF2-40B4-BE49-F238E27FC236}">
                    <a16:creationId xmlns:a16="http://schemas.microsoft.com/office/drawing/2014/main" id="{2A9A48C2-5E21-BB43-BC0F-5F55811EA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5917" y="5770080"/>
                <a:ext cx="327588" cy="335598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7" name="Freeform 725">
                <a:extLst>
                  <a:ext uri="{FF2B5EF4-FFF2-40B4-BE49-F238E27FC236}">
                    <a16:creationId xmlns:a16="http://schemas.microsoft.com/office/drawing/2014/main" id="{FB34379F-14FB-7041-9342-49C393005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1138" y="4914495"/>
                <a:ext cx="243950" cy="269212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8" name="Freeform 726">
                <a:extLst>
                  <a:ext uri="{FF2B5EF4-FFF2-40B4-BE49-F238E27FC236}">
                    <a16:creationId xmlns:a16="http://schemas.microsoft.com/office/drawing/2014/main" id="{00751768-D523-E647-BF8A-736B18245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109" y="4903436"/>
                <a:ext cx="163794" cy="106947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9" name="Freeform 727">
                <a:extLst>
                  <a:ext uri="{FF2B5EF4-FFF2-40B4-BE49-F238E27FC236}">
                    <a16:creationId xmlns:a16="http://schemas.microsoft.com/office/drawing/2014/main" id="{830455BF-53EE-2949-B199-9D630EF28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3865" y="5714763"/>
                <a:ext cx="641234" cy="497863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0" name="Freeform 728">
                <a:extLst>
                  <a:ext uri="{FF2B5EF4-FFF2-40B4-BE49-F238E27FC236}">
                    <a16:creationId xmlns:a16="http://schemas.microsoft.com/office/drawing/2014/main" id="{6E9BDD88-79F6-EF4C-A245-13B870FCC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3865" y="5821713"/>
                <a:ext cx="163794" cy="328222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E2103D-6CCA-104A-8343-233BC73A82EE}"/>
                </a:ext>
              </a:extLst>
            </p:cNvPr>
            <p:cNvGrpSpPr/>
            <p:nvPr/>
          </p:nvGrpSpPr>
          <p:grpSpPr>
            <a:xfrm>
              <a:off x="10776043" y="7323946"/>
              <a:ext cx="3485218" cy="4132337"/>
              <a:chOff x="10793094" y="6127803"/>
              <a:chExt cx="3443151" cy="4082462"/>
            </a:xfrm>
            <a:grpFill/>
          </p:grpSpPr>
          <p:sp>
            <p:nvSpPr>
              <p:cNvPr id="286" name="Freeform 486">
                <a:extLst>
                  <a:ext uri="{FF2B5EF4-FFF2-40B4-BE49-F238E27FC236}">
                    <a16:creationId xmlns:a16="http://schemas.microsoft.com/office/drawing/2014/main" id="{B9C27E5D-E65C-3A42-A961-36303EB28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18049" y="8901079"/>
                <a:ext cx="369406" cy="756009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D8F4515-FA8C-EC4F-9DE0-9087478AF5A2}"/>
                  </a:ext>
                </a:extLst>
              </p:cNvPr>
              <p:cNvGrpSpPr/>
              <p:nvPr/>
            </p:nvGrpSpPr>
            <p:grpSpPr>
              <a:xfrm>
                <a:off x="10793094" y="6127803"/>
                <a:ext cx="3443151" cy="4082462"/>
                <a:chOff x="10793094" y="6127803"/>
                <a:chExt cx="3443151" cy="4082462"/>
              </a:xfrm>
              <a:grpFill/>
            </p:grpSpPr>
            <p:sp>
              <p:nvSpPr>
                <p:cNvPr id="288" name="Freeform 729">
                  <a:extLst>
                    <a:ext uri="{FF2B5EF4-FFF2-40B4-BE49-F238E27FC236}">
                      <a16:creationId xmlns:a16="http://schemas.microsoft.com/office/drawing/2014/main" id="{492DC58C-674D-5D47-8471-E8B4997C5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6357" y="8790437"/>
                  <a:ext cx="540172" cy="955158"/>
                </a:xfrm>
                <a:custGeom>
                  <a:avLst/>
                  <a:gdLst>
                    <a:gd name="T0" fmla="*/ 52 w 53"/>
                    <a:gd name="T1" fmla="*/ 23 h 88"/>
                    <a:gd name="T2" fmla="*/ 50 w 53"/>
                    <a:gd name="T3" fmla="*/ 3 h 88"/>
                    <a:gd name="T4" fmla="*/ 46 w 53"/>
                    <a:gd name="T5" fmla="*/ 3 h 88"/>
                    <a:gd name="T6" fmla="*/ 41 w 53"/>
                    <a:gd name="T7" fmla="*/ 6 h 88"/>
                    <a:gd name="T8" fmla="*/ 38 w 53"/>
                    <a:gd name="T9" fmla="*/ 7 h 88"/>
                    <a:gd name="T10" fmla="*/ 32 w 53"/>
                    <a:gd name="T11" fmla="*/ 7 h 88"/>
                    <a:gd name="T12" fmla="*/ 28 w 53"/>
                    <a:gd name="T13" fmla="*/ 7 h 88"/>
                    <a:gd name="T14" fmla="*/ 23 w 53"/>
                    <a:gd name="T15" fmla="*/ 7 h 88"/>
                    <a:gd name="T16" fmla="*/ 24 w 53"/>
                    <a:gd name="T17" fmla="*/ 18 h 88"/>
                    <a:gd name="T18" fmla="*/ 25 w 53"/>
                    <a:gd name="T19" fmla="*/ 20 h 88"/>
                    <a:gd name="T20" fmla="*/ 27 w 53"/>
                    <a:gd name="T21" fmla="*/ 22 h 88"/>
                    <a:gd name="T22" fmla="*/ 27 w 53"/>
                    <a:gd name="T23" fmla="*/ 28 h 88"/>
                    <a:gd name="T24" fmla="*/ 25 w 53"/>
                    <a:gd name="T25" fmla="*/ 31 h 88"/>
                    <a:gd name="T26" fmla="*/ 24 w 53"/>
                    <a:gd name="T27" fmla="*/ 35 h 88"/>
                    <a:gd name="T28" fmla="*/ 20 w 53"/>
                    <a:gd name="T29" fmla="*/ 31 h 88"/>
                    <a:gd name="T30" fmla="*/ 21 w 53"/>
                    <a:gd name="T31" fmla="*/ 25 h 88"/>
                    <a:gd name="T32" fmla="*/ 16 w 53"/>
                    <a:gd name="T33" fmla="*/ 22 h 88"/>
                    <a:gd name="T34" fmla="*/ 13 w 53"/>
                    <a:gd name="T35" fmla="*/ 20 h 88"/>
                    <a:gd name="T36" fmla="*/ 2 w 53"/>
                    <a:gd name="T37" fmla="*/ 24 h 88"/>
                    <a:gd name="T38" fmla="*/ 0 w 53"/>
                    <a:gd name="T39" fmla="*/ 26 h 88"/>
                    <a:gd name="T40" fmla="*/ 1 w 53"/>
                    <a:gd name="T41" fmla="*/ 30 h 88"/>
                    <a:gd name="T42" fmla="*/ 12 w 53"/>
                    <a:gd name="T43" fmla="*/ 35 h 88"/>
                    <a:gd name="T44" fmla="*/ 13 w 53"/>
                    <a:gd name="T45" fmla="*/ 44 h 88"/>
                    <a:gd name="T46" fmla="*/ 12 w 53"/>
                    <a:gd name="T47" fmla="*/ 52 h 88"/>
                    <a:gd name="T48" fmla="*/ 6 w 53"/>
                    <a:gd name="T49" fmla="*/ 62 h 88"/>
                    <a:gd name="T50" fmla="*/ 6 w 53"/>
                    <a:gd name="T51" fmla="*/ 69 h 88"/>
                    <a:gd name="T52" fmla="*/ 8 w 53"/>
                    <a:gd name="T53" fmla="*/ 78 h 88"/>
                    <a:gd name="T54" fmla="*/ 9 w 53"/>
                    <a:gd name="T55" fmla="*/ 87 h 88"/>
                    <a:gd name="T56" fmla="*/ 12 w 53"/>
                    <a:gd name="T57" fmla="*/ 86 h 88"/>
                    <a:gd name="T58" fmla="*/ 13 w 53"/>
                    <a:gd name="T59" fmla="*/ 83 h 88"/>
                    <a:gd name="T60" fmla="*/ 11 w 53"/>
                    <a:gd name="T61" fmla="*/ 83 h 88"/>
                    <a:gd name="T62" fmla="*/ 16 w 53"/>
                    <a:gd name="T63" fmla="*/ 77 h 88"/>
                    <a:gd name="T64" fmla="*/ 25 w 53"/>
                    <a:gd name="T65" fmla="*/ 72 h 88"/>
                    <a:gd name="T66" fmla="*/ 25 w 53"/>
                    <a:gd name="T67" fmla="*/ 64 h 88"/>
                    <a:gd name="T68" fmla="*/ 21 w 53"/>
                    <a:gd name="T69" fmla="*/ 48 h 88"/>
                    <a:gd name="T70" fmla="*/ 24 w 53"/>
                    <a:gd name="T71" fmla="*/ 48 h 88"/>
                    <a:gd name="T72" fmla="*/ 29 w 53"/>
                    <a:gd name="T73" fmla="*/ 44 h 88"/>
                    <a:gd name="T74" fmla="*/ 35 w 53"/>
                    <a:gd name="T75" fmla="*/ 38 h 88"/>
                    <a:gd name="T76" fmla="*/ 40 w 53"/>
                    <a:gd name="T77" fmla="*/ 36 h 88"/>
                    <a:gd name="T78" fmla="*/ 46 w 53"/>
                    <a:gd name="T79" fmla="*/ 32 h 88"/>
                    <a:gd name="T80" fmla="*/ 52 w 53"/>
                    <a:gd name="T81" fmla="*/ 23 h 88"/>
                    <a:gd name="T82" fmla="*/ 52 w 53"/>
                    <a:gd name="T83" fmla="*/ 2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3" h="88">
                      <a:moveTo>
                        <a:pt x="52" y="23"/>
                      </a:moveTo>
                      <a:cubicBezTo>
                        <a:pt x="49" y="17"/>
                        <a:pt x="50" y="9"/>
                        <a:pt x="50" y="3"/>
                      </a:cubicBezTo>
                      <a:cubicBezTo>
                        <a:pt x="50" y="0"/>
                        <a:pt x="48" y="2"/>
                        <a:pt x="46" y="3"/>
                      </a:cubicBezTo>
                      <a:cubicBezTo>
                        <a:pt x="45" y="4"/>
                        <a:pt x="43" y="6"/>
                        <a:pt x="41" y="6"/>
                      </a:cubicBezTo>
                      <a:cubicBezTo>
                        <a:pt x="40" y="6"/>
                        <a:pt x="38" y="5"/>
                        <a:pt x="38" y="7"/>
                      </a:cubicBezTo>
                      <a:cubicBezTo>
                        <a:pt x="36" y="10"/>
                        <a:pt x="34" y="7"/>
                        <a:pt x="32" y="7"/>
                      </a:cubicBezTo>
                      <a:cubicBezTo>
                        <a:pt x="30" y="7"/>
                        <a:pt x="30" y="9"/>
                        <a:pt x="28" y="7"/>
                      </a:cubicBezTo>
                      <a:cubicBezTo>
                        <a:pt x="27" y="7"/>
                        <a:pt x="24" y="7"/>
                        <a:pt x="23" y="7"/>
                      </a:cubicBezTo>
                      <a:cubicBezTo>
                        <a:pt x="20" y="7"/>
                        <a:pt x="21" y="16"/>
                        <a:pt x="24" y="18"/>
                      </a:cubicBezTo>
                      <a:cubicBezTo>
                        <a:pt x="24" y="18"/>
                        <a:pt x="24" y="20"/>
                        <a:pt x="25" y="20"/>
                      </a:cubicBezTo>
                      <a:cubicBezTo>
                        <a:pt x="25" y="21"/>
                        <a:pt x="26" y="21"/>
                        <a:pt x="27" y="22"/>
                      </a:cubicBezTo>
                      <a:cubicBezTo>
                        <a:pt x="27" y="24"/>
                        <a:pt x="27" y="27"/>
                        <a:pt x="27" y="28"/>
                      </a:cubicBezTo>
                      <a:cubicBezTo>
                        <a:pt x="27" y="30"/>
                        <a:pt x="28" y="31"/>
                        <a:pt x="25" y="31"/>
                      </a:cubicBezTo>
                      <a:cubicBezTo>
                        <a:pt x="24" y="31"/>
                        <a:pt x="24" y="34"/>
                        <a:pt x="24" y="35"/>
                      </a:cubicBezTo>
                      <a:cubicBezTo>
                        <a:pt x="23" y="34"/>
                        <a:pt x="21" y="32"/>
                        <a:pt x="20" y="31"/>
                      </a:cubicBezTo>
                      <a:cubicBezTo>
                        <a:pt x="19" y="29"/>
                        <a:pt x="21" y="27"/>
                        <a:pt x="21" y="25"/>
                      </a:cubicBezTo>
                      <a:cubicBezTo>
                        <a:pt x="22" y="20"/>
                        <a:pt x="19" y="24"/>
                        <a:pt x="16" y="22"/>
                      </a:cubicBezTo>
                      <a:cubicBezTo>
                        <a:pt x="15" y="21"/>
                        <a:pt x="15" y="19"/>
                        <a:pt x="13" y="20"/>
                      </a:cubicBezTo>
                      <a:cubicBezTo>
                        <a:pt x="9" y="22"/>
                        <a:pt x="6" y="23"/>
                        <a:pt x="2" y="24"/>
                      </a:cubicBezTo>
                      <a:cubicBezTo>
                        <a:pt x="1" y="25"/>
                        <a:pt x="0" y="25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4" y="30"/>
                        <a:pt x="12" y="32"/>
                        <a:pt x="12" y="35"/>
                      </a:cubicBezTo>
                      <a:cubicBezTo>
                        <a:pt x="13" y="38"/>
                        <a:pt x="13" y="41"/>
                        <a:pt x="13" y="44"/>
                      </a:cubicBezTo>
                      <a:cubicBezTo>
                        <a:pt x="12" y="46"/>
                        <a:pt x="14" y="49"/>
                        <a:pt x="12" y="52"/>
                      </a:cubicBezTo>
                      <a:cubicBezTo>
                        <a:pt x="10" y="55"/>
                        <a:pt x="8" y="59"/>
                        <a:pt x="6" y="62"/>
                      </a:cubicBezTo>
                      <a:cubicBezTo>
                        <a:pt x="4" y="64"/>
                        <a:pt x="6" y="68"/>
                        <a:pt x="6" y="69"/>
                      </a:cubicBezTo>
                      <a:cubicBezTo>
                        <a:pt x="8" y="73"/>
                        <a:pt x="8" y="75"/>
                        <a:pt x="8" y="78"/>
                      </a:cubicBezTo>
                      <a:cubicBezTo>
                        <a:pt x="8" y="81"/>
                        <a:pt x="8" y="84"/>
                        <a:pt x="9" y="87"/>
                      </a:cubicBezTo>
                      <a:cubicBezTo>
                        <a:pt x="9" y="88"/>
                        <a:pt x="12" y="87"/>
                        <a:pt x="12" y="86"/>
                      </a:cubicBezTo>
                      <a:cubicBezTo>
                        <a:pt x="13" y="85"/>
                        <a:pt x="13" y="83"/>
                        <a:pt x="13" y="83"/>
                      </a:cubicBezTo>
                      <a:cubicBezTo>
                        <a:pt x="12" y="83"/>
                        <a:pt x="11" y="83"/>
                        <a:pt x="11" y="83"/>
                      </a:cubicBezTo>
                      <a:cubicBezTo>
                        <a:pt x="11" y="80"/>
                        <a:pt x="14" y="78"/>
                        <a:pt x="16" y="77"/>
                      </a:cubicBezTo>
                      <a:cubicBezTo>
                        <a:pt x="19" y="76"/>
                        <a:pt x="23" y="75"/>
                        <a:pt x="25" y="72"/>
                      </a:cubicBezTo>
                      <a:cubicBezTo>
                        <a:pt x="25" y="71"/>
                        <a:pt x="25" y="66"/>
                        <a:pt x="25" y="64"/>
                      </a:cubicBezTo>
                      <a:cubicBezTo>
                        <a:pt x="25" y="62"/>
                        <a:pt x="21" y="48"/>
                        <a:pt x="21" y="48"/>
                      </a:cubicBezTo>
                      <a:cubicBezTo>
                        <a:pt x="22" y="47"/>
                        <a:pt x="22" y="50"/>
                        <a:pt x="24" y="48"/>
                      </a:cubicBezTo>
                      <a:cubicBezTo>
                        <a:pt x="26" y="46"/>
                        <a:pt x="27" y="45"/>
                        <a:pt x="29" y="44"/>
                      </a:cubicBezTo>
                      <a:cubicBezTo>
                        <a:pt x="31" y="43"/>
                        <a:pt x="32" y="37"/>
                        <a:pt x="35" y="38"/>
                      </a:cubicBezTo>
                      <a:cubicBezTo>
                        <a:pt x="36" y="38"/>
                        <a:pt x="38" y="36"/>
                        <a:pt x="40" y="36"/>
                      </a:cubicBezTo>
                      <a:cubicBezTo>
                        <a:pt x="42" y="35"/>
                        <a:pt x="44" y="34"/>
                        <a:pt x="46" y="32"/>
                      </a:cubicBezTo>
                      <a:cubicBezTo>
                        <a:pt x="47" y="31"/>
                        <a:pt x="53" y="25"/>
                        <a:pt x="52" y="23"/>
                      </a:cubicBezTo>
                      <a:cubicBezTo>
                        <a:pt x="51" y="22"/>
                        <a:pt x="52" y="24"/>
                        <a:pt x="52" y="2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9" name="Freeform 730">
                  <a:extLst>
                    <a:ext uri="{FF2B5EF4-FFF2-40B4-BE49-F238E27FC236}">
                      <a16:creationId xmlns:a16="http://schemas.microsoft.com/office/drawing/2014/main" id="{FB3ADB50-8AF8-A048-A2B6-45E3E671E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8331" y="8760935"/>
                  <a:ext cx="163794" cy="409355"/>
                </a:xfrm>
                <a:custGeom>
                  <a:avLst/>
                  <a:gdLst>
                    <a:gd name="T0" fmla="*/ 4 w 16"/>
                    <a:gd name="T1" fmla="*/ 25 h 38"/>
                    <a:gd name="T2" fmla="*/ 9 w 16"/>
                    <a:gd name="T3" fmla="*/ 26 h 38"/>
                    <a:gd name="T4" fmla="*/ 8 w 16"/>
                    <a:gd name="T5" fmla="*/ 31 h 38"/>
                    <a:gd name="T6" fmla="*/ 12 w 16"/>
                    <a:gd name="T7" fmla="*/ 38 h 38"/>
                    <a:gd name="T8" fmla="*/ 12 w 16"/>
                    <a:gd name="T9" fmla="*/ 34 h 38"/>
                    <a:gd name="T10" fmla="*/ 15 w 16"/>
                    <a:gd name="T11" fmla="*/ 33 h 38"/>
                    <a:gd name="T12" fmla="*/ 15 w 16"/>
                    <a:gd name="T13" fmla="*/ 27 h 38"/>
                    <a:gd name="T14" fmla="*/ 12 w 16"/>
                    <a:gd name="T15" fmla="*/ 22 h 38"/>
                    <a:gd name="T16" fmla="*/ 8 w 16"/>
                    <a:gd name="T17" fmla="*/ 20 h 38"/>
                    <a:gd name="T18" fmla="*/ 8 w 16"/>
                    <a:gd name="T19" fmla="*/ 16 h 38"/>
                    <a:gd name="T20" fmla="*/ 7 w 16"/>
                    <a:gd name="T21" fmla="*/ 14 h 38"/>
                    <a:gd name="T22" fmla="*/ 8 w 16"/>
                    <a:gd name="T23" fmla="*/ 8 h 38"/>
                    <a:gd name="T24" fmla="*/ 7 w 16"/>
                    <a:gd name="T25" fmla="*/ 3 h 38"/>
                    <a:gd name="T26" fmla="*/ 7 w 16"/>
                    <a:gd name="T27" fmla="*/ 1 h 38"/>
                    <a:gd name="T28" fmla="*/ 2 w 16"/>
                    <a:gd name="T29" fmla="*/ 0 h 38"/>
                    <a:gd name="T30" fmla="*/ 4 w 16"/>
                    <a:gd name="T31" fmla="*/ 6 h 38"/>
                    <a:gd name="T32" fmla="*/ 4 w 16"/>
                    <a:gd name="T33" fmla="*/ 14 h 38"/>
                    <a:gd name="T34" fmla="*/ 2 w 16"/>
                    <a:gd name="T35" fmla="*/ 16 h 38"/>
                    <a:gd name="T36" fmla="*/ 1 w 16"/>
                    <a:gd name="T37" fmla="*/ 20 h 38"/>
                    <a:gd name="T38" fmla="*/ 4 w 16"/>
                    <a:gd name="T39" fmla="*/ 25 h 38"/>
                    <a:gd name="T40" fmla="*/ 4 w 16"/>
                    <a:gd name="T41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38">
                      <a:moveTo>
                        <a:pt x="4" y="25"/>
                      </a:moveTo>
                      <a:cubicBezTo>
                        <a:pt x="6" y="26"/>
                        <a:pt x="9" y="24"/>
                        <a:pt x="9" y="26"/>
                      </a:cubicBezTo>
                      <a:cubicBezTo>
                        <a:pt x="10" y="28"/>
                        <a:pt x="9" y="29"/>
                        <a:pt x="8" y="31"/>
                      </a:cubicBezTo>
                      <a:cubicBezTo>
                        <a:pt x="6" y="33"/>
                        <a:pt x="10" y="36"/>
                        <a:pt x="12" y="38"/>
                      </a:cubicBezTo>
                      <a:cubicBezTo>
                        <a:pt x="13" y="37"/>
                        <a:pt x="12" y="35"/>
                        <a:pt x="12" y="34"/>
                      </a:cubicBezTo>
                      <a:cubicBezTo>
                        <a:pt x="13" y="33"/>
                        <a:pt x="16" y="35"/>
                        <a:pt x="15" y="33"/>
                      </a:cubicBezTo>
                      <a:cubicBezTo>
                        <a:pt x="15" y="31"/>
                        <a:pt x="15" y="29"/>
                        <a:pt x="15" y="27"/>
                      </a:cubicBezTo>
                      <a:cubicBezTo>
                        <a:pt x="14" y="25"/>
                        <a:pt x="13" y="24"/>
                        <a:pt x="12" y="22"/>
                      </a:cubicBezTo>
                      <a:cubicBezTo>
                        <a:pt x="11" y="25"/>
                        <a:pt x="8" y="21"/>
                        <a:pt x="8" y="20"/>
                      </a:cubicBezTo>
                      <a:cubicBezTo>
                        <a:pt x="8" y="18"/>
                        <a:pt x="8" y="17"/>
                        <a:pt x="8" y="16"/>
                      </a:cubicBezTo>
                      <a:cubicBezTo>
                        <a:pt x="8" y="14"/>
                        <a:pt x="8" y="15"/>
                        <a:pt x="7" y="14"/>
                      </a:cubicBezTo>
                      <a:cubicBezTo>
                        <a:pt x="6" y="14"/>
                        <a:pt x="8" y="8"/>
                        <a:pt x="8" y="8"/>
                      </a:cubicBezTo>
                      <a:cubicBezTo>
                        <a:pt x="8" y="6"/>
                        <a:pt x="7" y="5"/>
                        <a:pt x="7" y="3"/>
                      </a:cubicBezTo>
                      <a:cubicBezTo>
                        <a:pt x="6" y="2"/>
                        <a:pt x="5" y="0"/>
                        <a:pt x="7" y="1"/>
                      </a:cubicBezTo>
                      <a:cubicBezTo>
                        <a:pt x="6" y="0"/>
                        <a:pt x="3" y="0"/>
                        <a:pt x="2" y="0"/>
                      </a:cubicBezTo>
                      <a:cubicBezTo>
                        <a:pt x="2" y="1"/>
                        <a:pt x="6" y="5"/>
                        <a:pt x="4" y="6"/>
                      </a:cubicBezTo>
                      <a:cubicBezTo>
                        <a:pt x="1" y="7"/>
                        <a:pt x="2" y="12"/>
                        <a:pt x="4" y="14"/>
                      </a:cubicBezTo>
                      <a:cubicBezTo>
                        <a:pt x="4" y="15"/>
                        <a:pt x="2" y="15"/>
                        <a:pt x="2" y="16"/>
                      </a:cubicBezTo>
                      <a:cubicBezTo>
                        <a:pt x="1" y="16"/>
                        <a:pt x="1" y="19"/>
                        <a:pt x="1" y="20"/>
                      </a:cubicBezTo>
                      <a:cubicBezTo>
                        <a:pt x="0" y="22"/>
                        <a:pt x="3" y="24"/>
                        <a:pt x="4" y="25"/>
                      </a:cubicBezTo>
                      <a:cubicBezTo>
                        <a:pt x="5" y="26"/>
                        <a:pt x="4" y="24"/>
                        <a:pt x="4" y="2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0" name="Freeform 731">
                  <a:extLst>
                    <a:ext uri="{FF2B5EF4-FFF2-40B4-BE49-F238E27FC236}">
                      <a16:creationId xmlns:a16="http://schemas.microsoft.com/office/drawing/2014/main" id="{13A5162E-7EC4-6D46-9D4F-93D3EE8479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4220" y="8683490"/>
                  <a:ext cx="613353" cy="542118"/>
                </a:xfrm>
                <a:custGeom>
                  <a:avLst/>
                  <a:gdLst>
                    <a:gd name="T0" fmla="*/ 56 w 60"/>
                    <a:gd name="T1" fmla="*/ 30 h 50"/>
                    <a:gd name="T2" fmla="*/ 55 w 60"/>
                    <a:gd name="T3" fmla="*/ 24 h 50"/>
                    <a:gd name="T4" fmla="*/ 57 w 60"/>
                    <a:gd name="T5" fmla="*/ 22 h 50"/>
                    <a:gd name="T6" fmla="*/ 57 w 60"/>
                    <a:gd name="T7" fmla="*/ 19 h 50"/>
                    <a:gd name="T8" fmla="*/ 58 w 60"/>
                    <a:gd name="T9" fmla="*/ 13 h 50"/>
                    <a:gd name="T10" fmla="*/ 56 w 60"/>
                    <a:gd name="T11" fmla="*/ 8 h 50"/>
                    <a:gd name="T12" fmla="*/ 51 w 60"/>
                    <a:gd name="T13" fmla="*/ 5 h 50"/>
                    <a:gd name="T14" fmla="*/ 48 w 60"/>
                    <a:gd name="T15" fmla="*/ 3 h 50"/>
                    <a:gd name="T16" fmla="*/ 45 w 60"/>
                    <a:gd name="T17" fmla="*/ 0 h 50"/>
                    <a:gd name="T18" fmla="*/ 38 w 60"/>
                    <a:gd name="T19" fmla="*/ 1 h 50"/>
                    <a:gd name="T20" fmla="*/ 34 w 60"/>
                    <a:gd name="T21" fmla="*/ 4 h 50"/>
                    <a:gd name="T22" fmla="*/ 35 w 60"/>
                    <a:gd name="T23" fmla="*/ 10 h 50"/>
                    <a:gd name="T24" fmla="*/ 33 w 60"/>
                    <a:gd name="T25" fmla="*/ 17 h 50"/>
                    <a:gd name="T26" fmla="*/ 37 w 60"/>
                    <a:gd name="T27" fmla="*/ 21 h 50"/>
                    <a:gd name="T28" fmla="*/ 40 w 60"/>
                    <a:gd name="T29" fmla="*/ 23 h 50"/>
                    <a:gd name="T30" fmla="*/ 39 w 60"/>
                    <a:gd name="T31" fmla="*/ 26 h 50"/>
                    <a:gd name="T32" fmla="*/ 35 w 60"/>
                    <a:gd name="T33" fmla="*/ 26 h 50"/>
                    <a:gd name="T34" fmla="*/ 31 w 60"/>
                    <a:gd name="T35" fmla="*/ 22 h 50"/>
                    <a:gd name="T36" fmla="*/ 27 w 60"/>
                    <a:gd name="T37" fmla="*/ 17 h 50"/>
                    <a:gd name="T38" fmla="*/ 20 w 60"/>
                    <a:gd name="T39" fmla="*/ 18 h 50"/>
                    <a:gd name="T40" fmla="*/ 16 w 60"/>
                    <a:gd name="T41" fmla="*/ 16 h 50"/>
                    <a:gd name="T42" fmla="*/ 14 w 60"/>
                    <a:gd name="T43" fmla="*/ 16 h 50"/>
                    <a:gd name="T44" fmla="*/ 11 w 60"/>
                    <a:gd name="T45" fmla="*/ 14 h 50"/>
                    <a:gd name="T46" fmla="*/ 11 w 60"/>
                    <a:gd name="T47" fmla="*/ 20 h 50"/>
                    <a:gd name="T48" fmla="*/ 10 w 60"/>
                    <a:gd name="T49" fmla="*/ 24 h 50"/>
                    <a:gd name="T50" fmla="*/ 2 w 60"/>
                    <a:gd name="T51" fmla="*/ 24 h 50"/>
                    <a:gd name="T52" fmla="*/ 1 w 60"/>
                    <a:gd name="T53" fmla="*/ 29 h 50"/>
                    <a:gd name="T54" fmla="*/ 3 w 60"/>
                    <a:gd name="T55" fmla="*/ 43 h 50"/>
                    <a:gd name="T56" fmla="*/ 8 w 60"/>
                    <a:gd name="T57" fmla="*/ 48 h 50"/>
                    <a:gd name="T58" fmla="*/ 16 w 60"/>
                    <a:gd name="T59" fmla="*/ 50 h 50"/>
                    <a:gd name="T60" fmla="*/ 18 w 60"/>
                    <a:gd name="T61" fmla="*/ 50 h 50"/>
                    <a:gd name="T62" fmla="*/ 22 w 60"/>
                    <a:gd name="T63" fmla="*/ 50 h 50"/>
                    <a:gd name="T64" fmla="*/ 28 w 60"/>
                    <a:gd name="T65" fmla="*/ 47 h 50"/>
                    <a:gd name="T66" fmla="*/ 31 w 60"/>
                    <a:gd name="T67" fmla="*/ 44 h 50"/>
                    <a:gd name="T68" fmla="*/ 35 w 60"/>
                    <a:gd name="T69" fmla="*/ 41 h 50"/>
                    <a:gd name="T70" fmla="*/ 37 w 60"/>
                    <a:gd name="T71" fmla="*/ 38 h 50"/>
                    <a:gd name="T72" fmla="*/ 43 w 60"/>
                    <a:gd name="T73" fmla="*/ 38 h 50"/>
                    <a:gd name="T74" fmla="*/ 42 w 60"/>
                    <a:gd name="T75" fmla="*/ 35 h 50"/>
                    <a:gd name="T76" fmla="*/ 46 w 60"/>
                    <a:gd name="T77" fmla="*/ 33 h 50"/>
                    <a:gd name="T78" fmla="*/ 56 w 60"/>
                    <a:gd name="T79" fmla="*/ 30 h 50"/>
                    <a:gd name="T80" fmla="*/ 56 w 60"/>
                    <a:gd name="T81" fmla="*/ 3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0" h="50">
                      <a:moveTo>
                        <a:pt x="56" y="30"/>
                      </a:moveTo>
                      <a:cubicBezTo>
                        <a:pt x="54" y="27"/>
                        <a:pt x="56" y="27"/>
                        <a:pt x="55" y="24"/>
                      </a:cubicBezTo>
                      <a:cubicBezTo>
                        <a:pt x="55" y="23"/>
                        <a:pt x="56" y="23"/>
                        <a:pt x="57" y="22"/>
                      </a:cubicBezTo>
                      <a:cubicBezTo>
                        <a:pt x="58" y="21"/>
                        <a:pt x="57" y="20"/>
                        <a:pt x="57" y="19"/>
                      </a:cubicBezTo>
                      <a:cubicBezTo>
                        <a:pt x="56" y="17"/>
                        <a:pt x="56" y="14"/>
                        <a:pt x="58" y="13"/>
                      </a:cubicBezTo>
                      <a:cubicBezTo>
                        <a:pt x="60" y="12"/>
                        <a:pt x="57" y="9"/>
                        <a:pt x="56" y="8"/>
                      </a:cubicBezTo>
                      <a:cubicBezTo>
                        <a:pt x="55" y="6"/>
                        <a:pt x="53" y="5"/>
                        <a:pt x="51" y="5"/>
                      </a:cubicBezTo>
                      <a:cubicBezTo>
                        <a:pt x="50" y="4"/>
                        <a:pt x="49" y="3"/>
                        <a:pt x="48" y="3"/>
                      </a:cubicBezTo>
                      <a:cubicBezTo>
                        <a:pt x="47" y="2"/>
                        <a:pt x="46" y="1"/>
                        <a:pt x="45" y="0"/>
                      </a:cubicBezTo>
                      <a:cubicBezTo>
                        <a:pt x="45" y="0"/>
                        <a:pt x="39" y="1"/>
                        <a:pt x="38" y="1"/>
                      </a:cubicBezTo>
                      <a:cubicBezTo>
                        <a:pt x="36" y="1"/>
                        <a:pt x="36" y="3"/>
                        <a:pt x="34" y="4"/>
                      </a:cubicBezTo>
                      <a:cubicBezTo>
                        <a:pt x="33" y="6"/>
                        <a:pt x="34" y="9"/>
                        <a:pt x="35" y="10"/>
                      </a:cubicBezTo>
                      <a:cubicBezTo>
                        <a:pt x="35" y="13"/>
                        <a:pt x="33" y="14"/>
                        <a:pt x="33" y="17"/>
                      </a:cubicBezTo>
                      <a:cubicBezTo>
                        <a:pt x="33" y="18"/>
                        <a:pt x="35" y="21"/>
                        <a:pt x="37" y="21"/>
                      </a:cubicBezTo>
                      <a:cubicBezTo>
                        <a:pt x="39" y="21"/>
                        <a:pt x="40" y="20"/>
                        <a:pt x="40" y="23"/>
                      </a:cubicBezTo>
                      <a:cubicBezTo>
                        <a:pt x="40" y="25"/>
                        <a:pt x="40" y="26"/>
                        <a:pt x="39" y="26"/>
                      </a:cubicBezTo>
                      <a:cubicBezTo>
                        <a:pt x="37" y="27"/>
                        <a:pt x="36" y="28"/>
                        <a:pt x="35" y="26"/>
                      </a:cubicBezTo>
                      <a:cubicBezTo>
                        <a:pt x="34" y="24"/>
                        <a:pt x="33" y="22"/>
                        <a:pt x="31" y="22"/>
                      </a:cubicBezTo>
                      <a:cubicBezTo>
                        <a:pt x="29" y="21"/>
                        <a:pt x="28" y="19"/>
                        <a:pt x="27" y="17"/>
                      </a:cubicBezTo>
                      <a:cubicBezTo>
                        <a:pt x="25" y="21"/>
                        <a:pt x="23" y="19"/>
                        <a:pt x="20" y="18"/>
                      </a:cubicBezTo>
                      <a:cubicBezTo>
                        <a:pt x="18" y="18"/>
                        <a:pt x="18" y="16"/>
                        <a:pt x="16" y="16"/>
                      </a:cubicBezTo>
                      <a:cubicBezTo>
                        <a:pt x="16" y="16"/>
                        <a:pt x="15" y="17"/>
                        <a:pt x="14" y="16"/>
                      </a:cubicBezTo>
                      <a:cubicBezTo>
                        <a:pt x="13" y="16"/>
                        <a:pt x="13" y="14"/>
                        <a:pt x="11" y="14"/>
                      </a:cubicBezTo>
                      <a:cubicBezTo>
                        <a:pt x="11" y="16"/>
                        <a:pt x="11" y="18"/>
                        <a:pt x="11" y="20"/>
                      </a:cubicBezTo>
                      <a:cubicBezTo>
                        <a:pt x="11" y="22"/>
                        <a:pt x="12" y="24"/>
                        <a:pt x="10" y="24"/>
                      </a:cubicBezTo>
                      <a:cubicBezTo>
                        <a:pt x="7" y="24"/>
                        <a:pt x="4" y="24"/>
                        <a:pt x="2" y="24"/>
                      </a:cubicBezTo>
                      <a:cubicBezTo>
                        <a:pt x="1" y="24"/>
                        <a:pt x="1" y="28"/>
                        <a:pt x="1" y="29"/>
                      </a:cubicBezTo>
                      <a:cubicBezTo>
                        <a:pt x="1" y="33"/>
                        <a:pt x="0" y="40"/>
                        <a:pt x="3" y="43"/>
                      </a:cubicBezTo>
                      <a:cubicBezTo>
                        <a:pt x="4" y="44"/>
                        <a:pt x="7" y="48"/>
                        <a:pt x="8" y="48"/>
                      </a:cubicBezTo>
                      <a:cubicBezTo>
                        <a:pt x="10" y="47"/>
                        <a:pt x="19" y="47"/>
                        <a:pt x="16" y="50"/>
                      </a:cubicBezTo>
                      <a:cubicBezTo>
                        <a:pt x="18" y="50"/>
                        <a:pt x="17" y="50"/>
                        <a:pt x="18" y="50"/>
                      </a:cubicBezTo>
                      <a:cubicBezTo>
                        <a:pt x="20" y="49"/>
                        <a:pt x="21" y="50"/>
                        <a:pt x="22" y="50"/>
                      </a:cubicBezTo>
                      <a:cubicBezTo>
                        <a:pt x="25" y="50"/>
                        <a:pt x="27" y="50"/>
                        <a:pt x="28" y="47"/>
                      </a:cubicBezTo>
                      <a:cubicBezTo>
                        <a:pt x="29" y="46"/>
                        <a:pt x="30" y="45"/>
                        <a:pt x="31" y="44"/>
                      </a:cubicBezTo>
                      <a:cubicBezTo>
                        <a:pt x="32" y="43"/>
                        <a:pt x="34" y="43"/>
                        <a:pt x="35" y="41"/>
                      </a:cubicBezTo>
                      <a:cubicBezTo>
                        <a:pt x="36" y="40"/>
                        <a:pt x="36" y="39"/>
                        <a:pt x="37" y="38"/>
                      </a:cubicBezTo>
                      <a:cubicBezTo>
                        <a:pt x="39" y="38"/>
                        <a:pt x="41" y="38"/>
                        <a:pt x="43" y="38"/>
                      </a:cubicBezTo>
                      <a:cubicBezTo>
                        <a:pt x="42" y="37"/>
                        <a:pt x="42" y="35"/>
                        <a:pt x="42" y="35"/>
                      </a:cubicBezTo>
                      <a:cubicBezTo>
                        <a:pt x="44" y="34"/>
                        <a:pt x="45" y="34"/>
                        <a:pt x="46" y="33"/>
                      </a:cubicBezTo>
                      <a:cubicBezTo>
                        <a:pt x="49" y="32"/>
                        <a:pt x="53" y="31"/>
                        <a:pt x="56" y="30"/>
                      </a:cubicBezTo>
                      <a:cubicBezTo>
                        <a:pt x="55" y="29"/>
                        <a:pt x="55" y="30"/>
                        <a:pt x="56" y="3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1" name="Freeform 732">
                  <a:extLst>
                    <a:ext uri="{FF2B5EF4-FFF2-40B4-BE49-F238E27FC236}">
                      <a16:creationId xmlns:a16="http://schemas.microsoft.com/office/drawing/2014/main" id="{54728121-69D3-F34F-AD7F-5B4C3F0D2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7237" y="9170288"/>
                  <a:ext cx="651689" cy="682258"/>
                </a:xfrm>
                <a:custGeom>
                  <a:avLst/>
                  <a:gdLst>
                    <a:gd name="T0" fmla="*/ 33 w 64"/>
                    <a:gd name="T1" fmla="*/ 5 h 63"/>
                    <a:gd name="T2" fmla="*/ 31 w 64"/>
                    <a:gd name="T3" fmla="*/ 2 h 63"/>
                    <a:gd name="T4" fmla="*/ 28 w 64"/>
                    <a:gd name="T5" fmla="*/ 2 h 63"/>
                    <a:gd name="T6" fmla="*/ 18 w 64"/>
                    <a:gd name="T7" fmla="*/ 2 h 63"/>
                    <a:gd name="T8" fmla="*/ 10 w 64"/>
                    <a:gd name="T9" fmla="*/ 2 h 63"/>
                    <a:gd name="T10" fmla="*/ 7 w 64"/>
                    <a:gd name="T11" fmla="*/ 0 h 63"/>
                    <a:gd name="T12" fmla="*/ 4 w 64"/>
                    <a:gd name="T13" fmla="*/ 2 h 63"/>
                    <a:gd name="T14" fmla="*/ 1 w 64"/>
                    <a:gd name="T15" fmla="*/ 2 h 63"/>
                    <a:gd name="T16" fmla="*/ 6 w 64"/>
                    <a:gd name="T17" fmla="*/ 14 h 63"/>
                    <a:gd name="T18" fmla="*/ 9 w 64"/>
                    <a:gd name="T19" fmla="*/ 21 h 63"/>
                    <a:gd name="T20" fmla="*/ 13 w 64"/>
                    <a:gd name="T21" fmla="*/ 29 h 63"/>
                    <a:gd name="T22" fmla="*/ 13 w 64"/>
                    <a:gd name="T23" fmla="*/ 34 h 63"/>
                    <a:gd name="T24" fmla="*/ 14 w 64"/>
                    <a:gd name="T25" fmla="*/ 42 h 63"/>
                    <a:gd name="T26" fmla="*/ 16 w 64"/>
                    <a:gd name="T27" fmla="*/ 51 h 63"/>
                    <a:gd name="T28" fmla="*/ 22 w 64"/>
                    <a:gd name="T29" fmla="*/ 61 h 63"/>
                    <a:gd name="T30" fmla="*/ 28 w 64"/>
                    <a:gd name="T31" fmla="*/ 62 h 63"/>
                    <a:gd name="T32" fmla="*/ 33 w 64"/>
                    <a:gd name="T33" fmla="*/ 62 h 63"/>
                    <a:gd name="T34" fmla="*/ 38 w 64"/>
                    <a:gd name="T35" fmla="*/ 58 h 63"/>
                    <a:gd name="T36" fmla="*/ 38 w 64"/>
                    <a:gd name="T37" fmla="*/ 40 h 63"/>
                    <a:gd name="T38" fmla="*/ 38 w 64"/>
                    <a:gd name="T39" fmla="*/ 28 h 63"/>
                    <a:gd name="T40" fmla="*/ 39 w 64"/>
                    <a:gd name="T41" fmla="*/ 26 h 63"/>
                    <a:gd name="T42" fmla="*/ 43 w 64"/>
                    <a:gd name="T43" fmla="*/ 26 h 63"/>
                    <a:gd name="T44" fmla="*/ 43 w 64"/>
                    <a:gd name="T45" fmla="*/ 7 h 63"/>
                    <a:gd name="T46" fmla="*/ 51 w 64"/>
                    <a:gd name="T47" fmla="*/ 6 h 63"/>
                    <a:gd name="T48" fmla="*/ 53 w 64"/>
                    <a:gd name="T49" fmla="*/ 5 h 63"/>
                    <a:gd name="T50" fmla="*/ 56 w 64"/>
                    <a:gd name="T51" fmla="*/ 8 h 63"/>
                    <a:gd name="T52" fmla="*/ 58 w 64"/>
                    <a:gd name="T53" fmla="*/ 6 h 63"/>
                    <a:gd name="T54" fmla="*/ 62 w 64"/>
                    <a:gd name="T55" fmla="*/ 5 h 63"/>
                    <a:gd name="T56" fmla="*/ 59 w 64"/>
                    <a:gd name="T57" fmla="*/ 2 h 63"/>
                    <a:gd name="T58" fmla="*/ 45 w 64"/>
                    <a:gd name="T59" fmla="*/ 5 h 63"/>
                    <a:gd name="T60" fmla="*/ 33 w 64"/>
                    <a:gd name="T61" fmla="*/ 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4" h="63">
                      <a:moveTo>
                        <a:pt x="33" y="5"/>
                      </a:moveTo>
                      <a:cubicBezTo>
                        <a:pt x="32" y="5"/>
                        <a:pt x="31" y="2"/>
                        <a:pt x="31" y="2"/>
                      </a:cubicBezTo>
                      <a:cubicBezTo>
                        <a:pt x="30" y="2"/>
                        <a:pt x="29" y="2"/>
                        <a:pt x="28" y="2"/>
                      </a:cubicBezTo>
                      <a:cubicBezTo>
                        <a:pt x="25" y="2"/>
                        <a:pt x="21" y="2"/>
                        <a:pt x="18" y="2"/>
                      </a:cubicBezTo>
                      <a:cubicBezTo>
                        <a:pt x="15" y="2"/>
                        <a:pt x="13" y="2"/>
                        <a:pt x="10" y="2"/>
                      </a:cubicBezTo>
                      <a:cubicBezTo>
                        <a:pt x="9" y="2"/>
                        <a:pt x="9" y="0"/>
                        <a:pt x="7" y="0"/>
                      </a:cubicBezTo>
                      <a:cubicBezTo>
                        <a:pt x="6" y="0"/>
                        <a:pt x="5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7"/>
                        <a:pt x="4" y="9"/>
                        <a:pt x="6" y="14"/>
                      </a:cubicBezTo>
                      <a:cubicBezTo>
                        <a:pt x="7" y="16"/>
                        <a:pt x="8" y="19"/>
                        <a:pt x="9" y="21"/>
                      </a:cubicBezTo>
                      <a:cubicBezTo>
                        <a:pt x="10" y="24"/>
                        <a:pt x="12" y="26"/>
                        <a:pt x="13" y="29"/>
                      </a:cubicBezTo>
                      <a:cubicBezTo>
                        <a:pt x="13" y="30"/>
                        <a:pt x="13" y="33"/>
                        <a:pt x="13" y="34"/>
                      </a:cubicBezTo>
                      <a:cubicBezTo>
                        <a:pt x="13" y="37"/>
                        <a:pt x="14" y="39"/>
                        <a:pt x="14" y="42"/>
                      </a:cubicBezTo>
                      <a:cubicBezTo>
                        <a:pt x="15" y="45"/>
                        <a:pt x="15" y="48"/>
                        <a:pt x="16" y="51"/>
                      </a:cubicBezTo>
                      <a:cubicBezTo>
                        <a:pt x="17" y="55"/>
                        <a:pt x="20" y="58"/>
                        <a:pt x="22" y="61"/>
                      </a:cubicBezTo>
                      <a:cubicBezTo>
                        <a:pt x="25" y="58"/>
                        <a:pt x="25" y="60"/>
                        <a:pt x="28" y="62"/>
                      </a:cubicBezTo>
                      <a:cubicBezTo>
                        <a:pt x="29" y="63"/>
                        <a:pt x="32" y="63"/>
                        <a:pt x="33" y="62"/>
                      </a:cubicBezTo>
                      <a:cubicBezTo>
                        <a:pt x="36" y="62"/>
                        <a:pt x="38" y="61"/>
                        <a:pt x="38" y="58"/>
                      </a:cubicBezTo>
                      <a:cubicBezTo>
                        <a:pt x="38" y="52"/>
                        <a:pt x="38" y="46"/>
                        <a:pt x="38" y="40"/>
                      </a:cubicBezTo>
                      <a:cubicBezTo>
                        <a:pt x="38" y="36"/>
                        <a:pt x="38" y="32"/>
                        <a:pt x="38" y="28"/>
                      </a:cubicBezTo>
                      <a:cubicBezTo>
                        <a:pt x="38" y="27"/>
                        <a:pt x="38" y="26"/>
                        <a:pt x="39" y="26"/>
                      </a:cubicBezTo>
                      <a:cubicBezTo>
                        <a:pt x="39" y="26"/>
                        <a:pt x="43" y="26"/>
                        <a:pt x="43" y="26"/>
                      </a:cubicBezTo>
                      <a:cubicBezTo>
                        <a:pt x="43" y="20"/>
                        <a:pt x="43" y="13"/>
                        <a:pt x="43" y="7"/>
                      </a:cubicBezTo>
                      <a:cubicBezTo>
                        <a:pt x="46" y="8"/>
                        <a:pt x="48" y="6"/>
                        <a:pt x="51" y="6"/>
                      </a:cubicBezTo>
                      <a:cubicBezTo>
                        <a:pt x="51" y="5"/>
                        <a:pt x="52" y="5"/>
                        <a:pt x="53" y="5"/>
                      </a:cubicBezTo>
                      <a:cubicBezTo>
                        <a:pt x="53" y="5"/>
                        <a:pt x="55" y="8"/>
                        <a:pt x="56" y="8"/>
                      </a:cubicBezTo>
                      <a:cubicBezTo>
                        <a:pt x="57" y="7"/>
                        <a:pt x="56" y="6"/>
                        <a:pt x="58" y="6"/>
                      </a:cubicBezTo>
                      <a:cubicBezTo>
                        <a:pt x="59" y="6"/>
                        <a:pt x="60" y="5"/>
                        <a:pt x="62" y="5"/>
                      </a:cubicBezTo>
                      <a:cubicBezTo>
                        <a:pt x="64" y="4"/>
                        <a:pt x="60" y="2"/>
                        <a:pt x="59" y="2"/>
                      </a:cubicBezTo>
                      <a:cubicBezTo>
                        <a:pt x="54" y="2"/>
                        <a:pt x="50" y="5"/>
                        <a:pt x="45" y="5"/>
                      </a:cubicBezTo>
                      <a:cubicBezTo>
                        <a:pt x="41" y="5"/>
                        <a:pt x="37" y="5"/>
                        <a:pt x="33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2" name="Freeform 733">
                  <a:extLst>
                    <a:ext uri="{FF2B5EF4-FFF2-40B4-BE49-F238E27FC236}">
                      <a16:creationId xmlns:a16="http://schemas.microsoft.com/office/drawing/2014/main" id="{822DE2D5-8254-8540-A74E-7B0D577122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4660" y="7945921"/>
                  <a:ext cx="930489" cy="1028915"/>
                </a:xfrm>
                <a:custGeom>
                  <a:avLst/>
                  <a:gdLst>
                    <a:gd name="T0" fmla="*/ 89 w 91"/>
                    <a:gd name="T1" fmla="*/ 10 h 95"/>
                    <a:gd name="T2" fmla="*/ 83 w 91"/>
                    <a:gd name="T3" fmla="*/ 4 h 95"/>
                    <a:gd name="T4" fmla="*/ 77 w 91"/>
                    <a:gd name="T5" fmla="*/ 6 h 95"/>
                    <a:gd name="T6" fmla="*/ 72 w 91"/>
                    <a:gd name="T7" fmla="*/ 1 h 95"/>
                    <a:gd name="T8" fmla="*/ 65 w 91"/>
                    <a:gd name="T9" fmla="*/ 1 h 95"/>
                    <a:gd name="T10" fmla="*/ 57 w 91"/>
                    <a:gd name="T11" fmla="*/ 2 h 95"/>
                    <a:gd name="T12" fmla="*/ 48 w 91"/>
                    <a:gd name="T13" fmla="*/ 6 h 95"/>
                    <a:gd name="T14" fmla="*/ 35 w 91"/>
                    <a:gd name="T15" fmla="*/ 2 h 95"/>
                    <a:gd name="T16" fmla="*/ 30 w 91"/>
                    <a:gd name="T17" fmla="*/ 12 h 95"/>
                    <a:gd name="T18" fmla="*/ 19 w 91"/>
                    <a:gd name="T19" fmla="*/ 35 h 95"/>
                    <a:gd name="T20" fmla="*/ 17 w 91"/>
                    <a:gd name="T21" fmla="*/ 48 h 95"/>
                    <a:gd name="T22" fmla="*/ 10 w 91"/>
                    <a:gd name="T23" fmla="*/ 49 h 95"/>
                    <a:gd name="T24" fmla="*/ 2 w 91"/>
                    <a:gd name="T25" fmla="*/ 55 h 95"/>
                    <a:gd name="T26" fmla="*/ 1 w 91"/>
                    <a:gd name="T27" fmla="*/ 59 h 95"/>
                    <a:gd name="T28" fmla="*/ 18 w 91"/>
                    <a:gd name="T29" fmla="*/ 57 h 95"/>
                    <a:gd name="T30" fmla="*/ 26 w 91"/>
                    <a:gd name="T31" fmla="*/ 68 h 95"/>
                    <a:gd name="T32" fmla="*/ 35 w 91"/>
                    <a:gd name="T33" fmla="*/ 63 h 95"/>
                    <a:gd name="T34" fmla="*/ 41 w 91"/>
                    <a:gd name="T35" fmla="*/ 64 h 95"/>
                    <a:gd name="T36" fmla="*/ 46 w 91"/>
                    <a:gd name="T37" fmla="*/ 70 h 95"/>
                    <a:gd name="T38" fmla="*/ 47 w 91"/>
                    <a:gd name="T39" fmla="*/ 78 h 95"/>
                    <a:gd name="T40" fmla="*/ 53 w 91"/>
                    <a:gd name="T41" fmla="*/ 82 h 95"/>
                    <a:gd name="T42" fmla="*/ 60 w 91"/>
                    <a:gd name="T43" fmla="*/ 84 h 95"/>
                    <a:gd name="T44" fmla="*/ 66 w 91"/>
                    <a:gd name="T45" fmla="*/ 87 h 95"/>
                    <a:gd name="T46" fmla="*/ 76 w 91"/>
                    <a:gd name="T47" fmla="*/ 90 h 95"/>
                    <a:gd name="T48" fmla="*/ 84 w 91"/>
                    <a:gd name="T49" fmla="*/ 94 h 95"/>
                    <a:gd name="T50" fmla="*/ 77 w 91"/>
                    <a:gd name="T51" fmla="*/ 85 h 95"/>
                    <a:gd name="T52" fmla="*/ 78 w 91"/>
                    <a:gd name="T53" fmla="*/ 73 h 95"/>
                    <a:gd name="T54" fmla="*/ 80 w 91"/>
                    <a:gd name="T55" fmla="*/ 70 h 95"/>
                    <a:gd name="T56" fmla="*/ 84 w 91"/>
                    <a:gd name="T57" fmla="*/ 63 h 95"/>
                    <a:gd name="T58" fmla="*/ 81 w 91"/>
                    <a:gd name="T59" fmla="*/ 55 h 95"/>
                    <a:gd name="T60" fmla="*/ 81 w 91"/>
                    <a:gd name="T61" fmla="*/ 45 h 95"/>
                    <a:gd name="T62" fmla="*/ 83 w 91"/>
                    <a:gd name="T63" fmla="*/ 28 h 95"/>
                    <a:gd name="T64" fmla="*/ 90 w 91"/>
                    <a:gd name="T65" fmla="*/ 18 h 95"/>
                    <a:gd name="T66" fmla="*/ 90 w 91"/>
                    <a:gd name="T67" fmla="*/ 1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1" h="95">
                      <a:moveTo>
                        <a:pt x="90" y="15"/>
                      </a:moveTo>
                      <a:cubicBezTo>
                        <a:pt x="89" y="14"/>
                        <a:pt x="89" y="12"/>
                        <a:pt x="89" y="10"/>
                      </a:cubicBezTo>
                      <a:cubicBezTo>
                        <a:pt x="89" y="9"/>
                        <a:pt x="87" y="8"/>
                        <a:pt x="86" y="7"/>
                      </a:cubicBezTo>
                      <a:cubicBezTo>
                        <a:pt x="86" y="6"/>
                        <a:pt x="84" y="4"/>
                        <a:pt x="83" y="4"/>
                      </a:cubicBezTo>
                      <a:cubicBezTo>
                        <a:pt x="82" y="4"/>
                        <a:pt x="82" y="6"/>
                        <a:pt x="80" y="5"/>
                      </a:cubicBezTo>
                      <a:cubicBezTo>
                        <a:pt x="78" y="4"/>
                        <a:pt x="79" y="5"/>
                        <a:pt x="77" y="6"/>
                      </a:cubicBezTo>
                      <a:cubicBezTo>
                        <a:pt x="77" y="6"/>
                        <a:pt x="75" y="5"/>
                        <a:pt x="75" y="4"/>
                      </a:cubicBezTo>
                      <a:cubicBezTo>
                        <a:pt x="74" y="3"/>
                        <a:pt x="73" y="2"/>
                        <a:pt x="72" y="1"/>
                      </a:cubicBezTo>
                      <a:cubicBezTo>
                        <a:pt x="71" y="0"/>
                        <a:pt x="70" y="2"/>
                        <a:pt x="69" y="2"/>
                      </a:cubicBezTo>
                      <a:cubicBezTo>
                        <a:pt x="68" y="3"/>
                        <a:pt x="66" y="2"/>
                        <a:pt x="65" y="1"/>
                      </a:cubicBezTo>
                      <a:cubicBezTo>
                        <a:pt x="63" y="0"/>
                        <a:pt x="63" y="1"/>
                        <a:pt x="61" y="2"/>
                      </a:cubicBezTo>
                      <a:cubicBezTo>
                        <a:pt x="60" y="3"/>
                        <a:pt x="58" y="2"/>
                        <a:pt x="57" y="2"/>
                      </a:cubicBezTo>
                      <a:cubicBezTo>
                        <a:pt x="56" y="3"/>
                        <a:pt x="53" y="3"/>
                        <a:pt x="52" y="3"/>
                      </a:cubicBezTo>
                      <a:cubicBezTo>
                        <a:pt x="49" y="1"/>
                        <a:pt x="51" y="6"/>
                        <a:pt x="48" y="6"/>
                      </a:cubicBezTo>
                      <a:cubicBezTo>
                        <a:pt x="46" y="7"/>
                        <a:pt x="42" y="6"/>
                        <a:pt x="40" y="5"/>
                      </a:cubicBezTo>
                      <a:cubicBezTo>
                        <a:pt x="38" y="4"/>
                        <a:pt x="37" y="2"/>
                        <a:pt x="35" y="2"/>
                      </a:cubicBezTo>
                      <a:cubicBezTo>
                        <a:pt x="34" y="1"/>
                        <a:pt x="32" y="3"/>
                        <a:pt x="31" y="4"/>
                      </a:cubicBezTo>
                      <a:cubicBezTo>
                        <a:pt x="29" y="6"/>
                        <a:pt x="31" y="9"/>
                        <a:pt x="30" y="12"/>
                      </a:cubicBezTo>
                      <a:cubicBezTo>
                        <a:pt x="27" y="17"/>
                        <a:pt x="27" y="23"/>
                        <a:pt x="24" y="27"/>
                      </a:cubicBezTo>
                      <a:cubicBezTo>
                        <a:pt x="22" y="30"/>
                        <a:pt x="21" y="32"/>
                        <a:pt x="19" y="35"/>
                      </a:cubicBezTo>
                      <a:cubicBezTo>
                        <a:pt x="18" y="37"/>
                        <a:pt x="18" y="39"/>
                        <a:pt x="18" y="41"/>
                      </a:cubicBezTo>
                      <a:cubicBezTo>
                        <a:pt x="18" y="44"/>
                        <a:pt x="19" y="46"/>
                        <a:pt x="17" y="48"/>
                      </a:cubicBezTo>
                      <a:cubicBezTo>
                        <a:pt x="16" y="48"/>
                        <a:pt x="11" y="51"/>
                        <a:pt x="11" y="51"/>
                      </a:cubicBezTo>
                      <a:cubicBezTo>
                        <a:pt x="10" y="51"/>
                        <a:pt x="12" y="48"/>
                        <a:pt x="10" y="49"/>
                      </a:cubicBezTo>
                      <a:cubicBezTo>
                        <a:pt x="7" y="51"/>
                        <a:pt x="7" y="53"/>
                        <a:pt x="5" y="50"/>
                      </a:cubicBezTo>
                      <a:cubicBezTo>
                        <a:pt x="4" y="51"/>
                        <a:pt x="2" y="53"/>
                        <a:pt x="2" y="55"/>
                      </a:cubicBezTo>
                      <a:cubicBezTo>
                        <a:pt x="2" y="55"/>
                        <a:pt x="2" y="56"/>
                        <a:pt x="1" y="56"/>
                      </a:cubicBezTo>
                      <a:cubicBezTo>
                        <a:pt x="0" y="57"/>
                        <a:pt x="1" y="58"/>
                        <a:pt x="1" y="59"/>
                      </a:cubicBezTo>
                      <a:cubicBezTo>
                        <a:pt x="5" y="56"/>
                        <a:pt x="8" y="57"/>
                        <a:pt x="13" y="57"/>
                      </a:cubicBezTo>
                      <a:cubicBezTo>
                        <a:pt x="15" y="57"/>
                        <a:pt x="16" y="57"/>
                        <a:pt x="18" y="57"/>
                      </a:cubicBezTo>
                      <a:cubicBezTo>
                        <a:pt x="20" y="57"/>
                        <a:pt x="21" y="60"/>
                        <a:pt x="22" y="62"/>
                      </a:cubicBezTo>
                      <a:cubicBezTo>
                        <a:pt x="23" y="64"/>
                        <a:pt x="24" y="67"/>
                        <a:pt x="26" y="68"/>
                      </a:cubicBezTo>
                      <a:cubicBezTo>
                        <a:pt x="27" y="69"/>
                        <a:pt x="31" y="68"/>
                        <a:pt x="33" y="67"/>
                      </a:cubicBezTo>
                      <a:cubicBezTo>
                        <a:pt x="34" y="67"/>
                        <a:pt x="34" y="64"/>
                        <a:pt x="35" y="63"/>
                      </a:cubicBezTo>
                      <a:cubicBezTo>
                        <a:pt x="35" y="61"/>
                        <a:pt x="38" y="62"/>
                        <a:pt x="39" y="62"/>
                      </a:cubicBezTo>
                      <a:cubicBezTo>
                        <a:pt x="39" y="64"/>
                        <a:pt x="39" y="64"/>
                        <a:pt x="41" y="64"/>
                      </a:cubicBezTo>
                      <a:cubicBezTo>
                        <a:pt x="42" y="64"/>
                        <a:pt x="45" y="63"/>
                        <a:pt x="45" y="65"/>
                      </a:cubicBezTo>
                      <a:cubicBezTo>
                        <a:pt x="45" y="67"/>
                        <a:pt x="46" y="68"/>
                        <a:pt x="46" y="70"/>
                      </a:cubicBezTo>
                      <a:cubicBezTo>
                        <a:pt x="46" y="71"/>
                        <a:pt x="46" y="72"/>
                        <a:pt x="45" y="74"/>
                      </a:cubicBezTo>
                      <a:cubicBezTo>
                        <a:pt x="45" y="75"/>
                        <a:pt x="46" y="77"/>
                        <a:pt x="47" y="78"/>
                      </a:cubicBezTo>
                      <a:cubicBezTo>
                        <a:pt x="48" y="79"/>
                        <a:pt x="47" y="81"/>
                        <a:pt x="47" y="82"/>
                      </a:cubicBezTo>
                      <a:cubicBezTo>
                        <a:pt x="47" y="85"/>
                        <a:pt x="52" y="82"/>
                        <a:pt x="53" y="82"/>
                      </a:cubicBezTo>
                      <a:cubicBezTo>
                        <a:pt x="55" y="82"/>
                        <a:pt x="56" y="82"/>
                        <a:pt x="57" y="83"/>
                      </a:cubicBezTo>
                      <a:cubicBezTo>
                        <a:pt x="59" y="85"/>
                        <a:pt x="58" y="84"/>
                        <a:pt x="60" y="84"/>
                      </a:cubicBezTo>
                      <a:cubicBezTo>
                        <a:pt x="62" y="84"/>
                        <a:pt x="62" y="85"/>
                        <a:pt x="63" y="86"/>
                      </a:cubicBezTo>
                      <a:cubicBezTo>
                        <a:pt x="64" y="86"/>
                        <a:pt x="65" y="87"/>
                        <a:pt x="66" y="87"/>
                      </a:cubicBezTo>
                      <a:cubicBezTo>
                        <a:pt x="69" y="88"/>
                        <a:pt x="70" y="88"/>
                        <a:pt x="71" y="85"/>
                      </a:cubicBezTo>
                      <a:cubicBezTo>
                        <a:pt x="72" y="88"/>
                        <a:pt x="73" y="89"/>
                        <a:pt x="76" y="90"/>
                      </a:cubicBezTo>
                      <a:cubicBezTo>
                        <a:pt x="78" y="91"/>
                        <a:pt x="78" y="94"/>
                        <a:pt x="80" y="95"/>
                      </a:cubicBezTo>
                      <a:cubicBezTo>
                        <a:pt x="80" y="95"/>
                        <a:pt x="84" y="94"/>
                        <a:pt x="84" y="94"/>
                      </a:cubicBezTo>
                      <a:cubicBezTo>
                        <a:pt x="84" y="92"/>
                        <a:pt x="85" y="88"/>
                        <a:pt x="83" y="89"/>
                      </a:cubicBezTo>
                      <a:cubicBezTo>
                        <a:pt x="80" y="90"/>
                        <a:pt x="78" y="88"/>
                        <a:pt x="77" y="85"/>
                      </a:cubicBezTo>
                      <a:cubicBezTo>
                        <a:pt x="77" y="83"/>
                        <a:pt x="79" y="80"/>
                        <a:pt x="78" y="77"/>
                      </a:cubicBezTo>
                      <a:cubicBezTo>
                        <a:pt x="78" y="76"/>
                        <a:pt x="77" y="74"/>
                        <a:pt x="78" y="73"/>
                      </a:cubicBezTo>
                      <a:cubicBezTo>
                        <a:pt x="78" y="73"/>
                        <a:pt x="78" y="72"/>
                        <a:pt x="79" y="72"/>
                      </a:cubicBezTo>
                      <a:cubicBezTo>
                        <a:pt x="80" y="72"/>
                        <a:pt x="79" y="70"/>
                        <a:pt x="80" y="70"/>
                      </a:cubicBezTo>
                      <a:cubicBezTo>
                        <a:pt x="81" y="68"/>
                        <a:pt x="86" y="68"/>
                        <a:pt x="87" y="68"/>
                      </a:cubicBezTo>
                      <a:cubicBezTo>
                        <a:pt x="85" y="67"/>
                        <a:pt x="86" y="64"/>
                        <a:pt x="84" y="63"/>
                      </a:cubicBezTo>
                      <a:cubicBezTo>
                        <a:pt x="83" y="62"/>
                        <a:pt x="82" y="61"/>
                        <a:pt x="82" y="60"/>
                      </a:cubicBezTo>
                      <a:cubicBezTo>
                        <a:pt x="82" y="58"/>
                        <a:pt x="82" y="56"/>
                        <a:pt x="81" y="55"/>
                      </a:cubicBezTo>
                      <a:cubicBezTo>
                        <a:pt x="81" y="53"/>
                        <a:pt x="80" y="52"/>
                        <a:pt x="80" y="50"/>
                      </a:cubicBezTo>
                      <a:cubicBezTo>
                        <a:pt x="80" y="49"/>
                        <a:pt x="80" y="44"/>
                        <a:pt x="81" y="45"/>
                      </a:cubicBezTo>
                      <a:cubicBezTo>
                        <a:pt x="80" y="41"/>
                        <a:pt x="80" y="39"/>
                        <a:pt x="82" y="35"/>
                      </a:cubicBezTo>
                      <a:cubicBezTo>
                        <a:pt x="83" y="32"/>
                        <a:pt x="83" y="31"/>
                        <a:pt x="83" y="28"/>
                      </a:cubicBezTo>
                      <a:cubicBezTo>
                        <a:pt x="83" y="25"/>
                        <a:pt x="85" y="23"/>
                        <a:pt x="87" y="21"/>
                      </a:cubicBezTo>
                      <a:cubicBezTo>
                        <a:pt x="88" y="20"/>
                        <a:pt x="89" y="19"/>
                        <a:pt x="90" y="18"/>
                      </a:cubicBezTo>
                      <a:cubicBezTo>
                        <a:pt x="91" y="17"/>
                        <a:pt x="91" y="17"/>
                        <a:pt x="90" y="15"/>
                      </a:cubicBezTo>
                      <a:cubicBezTo>
                        <a:pt x="89" y="15"/>
                        <a:pt x="91" y="16"/>
                        <a:pt x="90" y="1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3" name="Freeform 734">
                  <a:extLst>
                    <a:ext uri="{FF2B5EF4-FFF2-40B4-BE49-F238E27FC236}">
                      <a16:creationId xmlns:a16="http://schemas.microsoft.com/office/drawing/2014/main" id="{31142518-B9A1-4849-A578-CE097119C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4206" y="8554418"/>
                  <a:ext cx="575021" cy="682258"/>
                </a:xfrm>
                <a:custGeom>
                  <a:avLst/>
                  <a:gdLst>
                    <a:gd name="T0" fmla="*/ 51 w 56"/>
                    <a:gd name="T1" fmla="*/ 27 h 63"/>
                    <a:gd name="T2" fmla="*/ 48 w 56"/>
                    <a:gd name="T3" fmla="*/ 26 h 63"/>
                    <a:gd name="T4" fmla="*/ 47 w 56"/>
                    <a:gd name="T5" fmla="*/ 21 h 63"/>
                    <a:gd name="T6" fmla="*/ 46 w 56"/>
                    <a:gd name="T7" fmla="*/ 12 h 63"/>
                    <a:gd name="T8" fmla="*/ 46 w 56"/>
                    <a:gd name="T9" fmla="*/ 8 h 63"/>
                    <a:gd name="T10" fmla="*/ 43 w 56"/>
                    <a:gd name="T11" fmla="*/ 8 h 63"/>
                    <a:gd name="T12" fmla="*/ 40 w 56"/>
                    <a:gd name="T13" fmla="*/ 6 h 63"/>
                    <a:gd name="T14" fmla="*/ 35 w 56"/>
                    <a:gd name="T15" fmla="*/ 8 h 63"/>
                    <a:gd name="T16" fmla="*/ 34 w 56"/>
                    <a:gd name="T17" fmla="*/ 11 h 63"/>
                    <a:gd name="T18" fmla="*/ 29 w 56"/>
                    <a:gd name="T19" fmla="*/ 12 h 63"/>
                    <a:gd name="T20" fmla="*/ 18 w 56"/>
                    <a:gd name="T21" fmla="*/ 1 h 63"/>
                    <a:gd name="T22" fmla="*/ 3 w 56"/>
                    <a:gd name="T23" fmla="*/ 2 h 63"/>
                    <a:gd name="T24" fmla="*/ 6 w 56"/>
                    <a:gd name="T25" fmla="*/ 12 h 63"/>
                    <a:gd name="T26" fmla="*/ 6 w 56"/>
                    <a:gd name="T27" fmla="*/ 16 h 63"/>
                    <a:gd name="T28" fmla="*/ 6 w 56"/>
                    <a:gd name="T29" fmla="*/ 20 h 63"/>
                    <a:gd name="T30" fmla="*/ 8 w 56"/>
                    <a:gd name="T31" fmla="*/ 33 h 63"/>
                    <a:gd name="T32" fmla="*/ 3 w 56"/>
                    <a:gd name="T33" fmla="*/ 41 h 63"/>
                    <a:gd name="T34" fmla="*/ 0 w 56"/>
                    <a:gd name="T35" fmla="*/ 50 h 63"/>
                    <a:gd name="T36" fmla="*/ 0 w 56"/>
                    <a:gd name="T37" fmla="*/ 55 h 63"/>
                    <a:gd name="T38" fmla="*/ 0 w 56"/>
                    <a:gd name="T39" fmla="*/ 59 h 63"/>
                    <a:gd name="T40" fmla="*/ 3 w 56"/>
                    <a:gd name="T41" fmla="*/ 59 h 63"/>
                    <a:gd name="T42" fmla="*/ 8 w 56"/>
                    <a:gd name="T43" fmla="*/ 58 h 63"/>
                    <a:gd name="T44" fmla="*/ 9 w 56"/>
                    <a:gd name="T45" fmla="*/ 59 h 63"/>
                    <a:gd name="T46" fmla="*/ 16 w 56"/>
                    <a:gd name="T47" fmla="*/ 59 h 63"/>
                    <a:gd name="T48" fmla="*/ 25 w 56"/>
                    <a:gd name="T49" fmla="*/ 59 h 63"/>
                    <a:gd name="T50" fmla="*/ 30 w 56"/>
                    <a:gd name="T51" fmla="*/ 59 h 63"/>
                    <a:gd name="T52" fmla="*/ 39 w 56"/>
                    <a:gd name="T53" fmla="*/ 62 h 63"/>
                    <a:gd name="T54" fmla="*/ 53 w 56"/>
                    <a:gd name="T55" fmla="*/ 60 h 63"/>
                    <a:gd name="T56" fmla="*/ 46 w 56"/>
                    <a:gd name="T57" fmla="*/ 51 h 63"/>
                    <a:gd name="T58" fmla="*/ 46 w 56"/>
                    <a:gd name="T59" fmla="*/ 37 h 63"/>
                    <a:gd name="T60" fmla="*/ 56 w 56"/>
                    <a:gd name="T61" fmla="*/ 35 h 63"/>
                    <a:gd name="T62" fmla="*/ 56 w 56"/>
                    <a:gd name="T63" fmla="*/ 27 h 63"/>
                    <a:gd name="T64" fmla="*/ 51 w 56"/>
                    <a:gd name="T65" fmla="*/ 2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6" h="63">
                      <a:moveTo>
                        <a:pt x="51" y="27"/>
                      </a:moveTo>
                      <a:cubicBezTo>
                        <a:pt x="49" y="27"/>
                        <a:pt x="48" y="28"/>
                        <a:pt x="48" y="26"/>
                      </a:cubicBezTo>
                      <a:cubicBezTo>
                        <a:pt x="48" y="24"/>
                        <a:pt x="48" y="23"/>
                        <a:pt x="47" y="21"/>
                      </a:cubicBezTo>
                      <a:cubicBezTo>
                        <a:pt x="45" y="18"/>
                        <a:pt x="48" y="15"/>
                        <a:pt x="46" y="12"/>
                      </a:cubicBezTo>
                      <a:cubicBezTo>
                        <a:pt x="46" y="11"/>
                        <a:pt x="46" y="8"/>
                        <a:pt x="46" y="8"/>
                      </a:cubicBezTo>
                      <a:cubicBezTo>
                        <a:pt x="46" y="8"/>
                        <a:pt x="43" y="8"/>
                        <a:pt x="43" y="8"/>
                      </a:cubicBezTo>
                      <a:cubicBezTo>
                        <a:pt x="40" y="8"/>
                        <a:pt x="40" y="9"/>
                        <a:pt x="40" y="6"/>
                      </a:cubicBezTo>
                      <a:cubicBezTo>
                        <a:pt x="37" y="6"/>
                        <a:pt x="36" y="5"/>
                        <a:pt x="35" y="8"/>
                      </a:cubicBezTo>
                      <a:cubicBezTo>
                        <a:pt x="35" y="8"/>
                        <a:pt x="35" y="11"/>
                        <a:pt x="34" y="11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2" y="13"/>
                        <a:pt x="24" y="1"/>
                        <a:pt x="18" y="1"/>
                      </a:cubicBezTo>
                      <a:cubicBezTo>
                        <a:pt x="13" y="1"/>
                        <a:pt x="7" y="0"/>
                        <a:pt x="3" y="2"/>
                      </a:cubicBezTo>
                      <a:cubicBezTo>
                        <a:pt x="1" y="4"/>
                        <a:pt x="6" y="10"/>
                        <a:pt x="6" y="12"/>
                      </a:cubicBezTo>
                      <a:cubicBezTo>
                        <a:pt x="7" y="13"/>
                        <a:pt x="7" y="15"/>
                        <a:pt x="6" y="16"/>
                      </a:cubicBezTo>
                      <a:cubicBezTo>
                        <a:pt x="4" y="17"/>
                        <a:pt x="6" y="19"/>
                        <a:pt x="6" y="20"/>
                      </a:cubicBezTo>
                      <a:cubicBezTo>
                        <a:pt x="9" y="24"/>
                        <a:pt x="11" y="29"/>
                        <a:pt x="8" y="33"/>
                      </a:cubicBezTo>
                      <a:cubicBezTo>
                        <a:pt x="6" y="36"/>
                        <a:pt x="4" y="38"/>
                        <a:pt x="3" y="41"/>
                      </a:cubicBezTo>
                      <a:cubicBezTo>
                        <a:pt x="2" y="44"/>
                        <a:pt x="1" y="47"/>
                        <a:pt x="0" y="50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1" y="59"/>
                        <a:pt x="2" y="59"/>
                        <a:pt x="3" y="59"/>
                      </a:cubicBezTo>
                      <a:cubicBezTo>
                        <a:pt x="5" y="59"/>
                        <a:pt x="5" y="56"/>
                        <a:pt x="8" y="58"/>
                      </a:cubicBezTo>
                      <a:cubicBezTo>
                        <a:pt x="8" y="58"/>
                        <a:pt x="9" y="59"/>
                        <a:pt x="9" y="59"/>
                      </a:cubicBezTo>
                      <a:cubicBezTo>
                        <a:pt x="12" y="59"/>
                        <a:pt x="14" y="59"/>
                        <a:pt x="16" y="59"/>
                      </a:cubicBezTo>
                      <a:cubicBezTo>
                        <a:pt x="19" y="59"/>
                        <a:pt x="22" y="59"/>
                        <a:pt x="25" y="59"/>
                      </a:cubicBezTo>
                      <a:cubicBezTo>
                        <a:pt x="26" y="59"/>
                        <a:pt x="29" y="59"/>
                        <a:pt x="30" y="59"/>
                      </a:cubicBezTo>
                      <a:cubicBezTo>
                        <a:pt x="32" y="63"/>
                        <a:pt x="36" y="62"/>
                        <a:pt x="39" y="62"/>
                      </a:cubicBezTo>
                      <a:cubicBezTo>
                        <a:pt x="44" y="62"/>
                        <a:pt x="48" y="61"/>
                        <a:pt x="53" y="60"/>
                      </a:cubicBezTo>
                      <a:cubicBezTo>
                        <a:pt x="50" y="57"/>
                        <a:pt x="46" y="55"/>
                        <a:pt x="46" y="51"/>
                      </a:cubicBezTo>
                      <a:cubicBezTo>
                        <a:pt x="46" y="46"/>
                        <a:pt x="46" y="41"/>
                        <a:pt x="46" y="37"/>
                      </a:cubicBezTo>
                      <a:cubicBezTo>
                        <a:pt x="46" y="36"/>
                        <a:pt x="56" y="38"/>
                        <a:pt x="56" y="35"/>
                      </a:cubicBezTo>
                      <a:cubicBezTo>
                        <a:pt x="56" y="33"/>
                        <a:pt x="56" y="30"/>
                        <a:pt x="56" y="27"/>
                      </a:cubicBezTo>
                      <a:cubicBezTo>
                        <a:pt x="56" y="24"/>
                        <a:pt x="53" y="27"/>
                        <a:pt x="51" y="2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4" name="Freeform 735">
                  <a:extLst>
                    <a:ext uri="{FF2B5EF4-FFF2-40B4-BE49-F238E27FC236}">
                      <a16:creationId xmlns:a16="http://schemas.microsoft.com/office/drawing/2014/main" id="{1D28E8D7-8009-D24D-B6FB-68757B76B0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3614" y="9203480"/>
                  <a:ext cx="470472" cy="519990"/>
                </a:xfrm>
                <a:custGeom>
                  <a:avLst/>
                  <a:gdLst>
                    <a:gd name="T0" fmla="*/ 25 w 46"/>
                    <a:gd name="T1" fmla="*/ 2 h 48"/>
                    <a:gd name="T2" fmla="*/ 21 w 46"/>
                    <a:gd name="T3" fmla="*/ 3 h 48"/>
                    <a:gd name="T4" fmla="*/ 18 w 46"/>
                    <a:gd name="T5" fmla="*/ 4 h 48"/>
                    <a:gd name="T6" fmla="*/ 6 w 46"/>
                    <a:gd name="T7" fmla="*/ 4 h 48"/>
                    <a:gd name="T8" fmla="*/ 6 w 46"/>
                    <a:gd name="T9" fmla="*/ 18 h 48"/>
                    <a:gd name="T10" fmla="*/ 6 w 46"/>
                    <a:gd name="T11" fmla="*/ 23 h 48"/>
                    <a:gd name="T12" fmla="*/ 1 w 46"/>
                    <a:gd name="T13" fmla="*/ 24 h 48"/>
                    <a:gd name="T14" fmla="*/ 1 w 46"/>
                    <a:gd name="T15" fmla="*/ 31 h 48"/>
                    <a:gd name="T16" fmla="*/ 1 w 46"/>
                    <a:gd name="T17" fmla="*/ 38 h 48"/>
                    <a:gd name="T18" fmla="*/ 4 w 46"/>
                    <a:gd name="T19" fmla="*/ 47 h 48"/>
                    <a:gd name="T20" fmla="*/ 8 w 46"/>
                    <a:gd name="T21" fmla="*/ 48 h 48"/>
                    <a:gd name="T22" fmla="*/ 13 w 46"/>
                    <a:gd name="T23" fmla="*/ 44 h 48"/>
                    <a:gd name="T24" fmla="*/ 19 w 46"/>
                    <a:gd name="T25" fmla="*/ 41 h 48"/>
                    <a:gd name="T26" fmla="*/ 29 w 46"/>
                    <a:gd name="T27" fmla="*/ 39 h 48"/>
                    <a:gd name="T28" fmla="*/ 31 w 46"/>
                    <a:gd name="T29" fmla="*/ 37 h 48"/>
                    <a:gd name="T30" fmla="*/ 34 w 46"/>
                    <a:gd name="T31" fmla="*/ 34 h 48"/>
                    <a:gd name="T32" fmla="*/ 43 w 46"/>
                    <a:gd name="T33" fmla="*/ 26 h 48"/>
                    <a:gd name="T34" fmla="*/ 44 w 46"/>
                    <a:gd name="T35" fmla="*/ 22 h 48"/>
                    <a:gd name="T36" fmla="*/ 40 w 46"/>
                    <a:gd name="T37" fmla="*/ 21 h 48"/>
                    <a:gd name="T38" fmla="*/ 38 w 46"/>
                    <a:gd name="T39" fmla="*/ 17 h 48"/>
                    <a:gd name="T40" fmla="*/ 39 w 46"/>
                    <a:gd name="T41" fmla="*/ 15 h 48"/>
                    <a:gd name="T42" fmla="*/ 36 w 46"/>
                    <a:gd name="T43" fmla="*/ 14 h 48"/>
                    <a:gd name="T44" fmla="*/ 36 w 46"/>
                    <a:gd name="T45" fmla="*/ 13 h 48"/>
                    <a:gd name="T46" fmla="*/ 34 w 46"/>
                    <a:gd name="T47" fmla="*/ 12 h 48"/>
                    <a:gd name="T48" fmla="*/ 30 w 46"/>
                    <a:gd name="T49" fmla="*/ 7 h 48"/>
                    <a:gd name="T50" fmla="*/ 25 w 46"/>
                    <a:gd name="T51" fmla="*/ 2 h 48"/>
                    <a:gd name="T52" fmla="*/ 25 w 46"/>
                    <a:gd name="T53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6" h="48">
                      <a:moveTo>
                        <a:pt x="25" y="2"/>
                      </a:moveTo>
                      <a:cubicBezTo>
                        <a:pt x="24" y="3"/>
                        <a:pt x="22" y="3"/>
                        <a:pt x="21" y="3"/>
                      </a:cubicBezTo>
                      <a:cubicBezTo>
                        <a:pt x="19" y="3"/>
                        <a:pt x="20" y="6"/>
                        <a:pt x="18" y="4"/>
                      </a:cubicBezTo>
                      <a:cubicBezTo>
                        <a:pt x="15" y="0"/>
                        <a:pt x="10" y="5"/>
                        <a:pt x="6" y="4"/>
                      </a:cubicBezTo>
                      <a:cubicBezTo>
                        <a:pt x="6" y="9"/>
                        <a:pt x="6" y="14"/>
                        <a:pt x="6" y="18"/>
                      </a:cubicBezTo>
                      <a:cubicBezTo>
                        <a:pt x="6" y="19"/>
                        <a:pt x="7" y="23"/>
                        <a:pt x="6" y="23"/>
                      </a:cubicBezTo>
                      <a:cubicBezTo>
                        <a:pt x="5" y="24"/>
                        <a:pt x="1" y="22"/>
                        <a:pt x="1" y="24"/>
                      </a:cubicBezTo>
                      <a:cubicBezTo>
                        <a:pt x="1" y="26"/>
                        <a:pt x="1" y="29"/>
                        <a:pt x="1" y="31"/>
                      </a:cubicBezTo>
                      <a:cubicBezTo>
                        <a:pt x="1" y="33"/>
                        <a:pt x="0" y="36"/>
                        <a:pt x="1" y="38"/>
                      </a:cubicBezTo>
                      <a:cubicBezTo>
                        <a:pt x="5" y="39"/>
                        <a:pt x="6" y="44"/>
                        <a:pt x="4" y="47"/>
                      </a:cubicBezTo>
                      <a:cubicBezTo>
                        <a:pt x="4" y="48"/>
                        <a:pt x="8" y="48"/>
                        <a:pt x="8" y="48"/>
                      </a:cubicBezTo>
                      <a:cubicBezTo>
                        <a:pt x="10" y="48"/>
                        <a:pt x="11" y="46"/>
                        <a:pt x="13" y="44"/>
                      </a:cubicBezTo>
                      <a:cubicBezTo>
                        <a:pt x="15" y="42"/>
                        <a:pt x="15" y="39"/>
                        <a:pt x="19" y="41"/>
                      </a:cubicBezTo>
                      <a:cubicBezTo>
                        <a:pt x="23" y="43"/>
                        <a:pt x="27" y="44"/>
                        <a:pt x="29" y="39"/>
                      </a:cubicBezTo>
                      <a:cubicBezTo>
                        <a:pt x="29" y="38"/>
                        <a:pt x="29" y="37"/>
                        <a:pt x="31" y="37"/>
                      </a:cubicBezTo>
                      <a:cubicBezTo>
                        <a:pt x="33" y="37"/>
                        <a:pt x="34" y="35"/>
                        <a:pt x="34" y="34"/>
                      </a:cubicBezTo>
                      <a:cubicBezTo>
                        <a:pt x="36" y="31"/>
                        <a:pt x="40" y="28"/>
                        <a:pt x="43" y="26"/>
                      </a:cubicBezTo>
                      <a:cubicBezTo>
                        <a:pt x="45" y="25"/>
                        <a:pt x="46" y="24"/>
                        <a:pt x="44" y="22"/>
                      </a:cubicBezTo>
                      <a:cubicBezTo>
                        <a:pt x="43" y="21"/>
                        <a:pt x="40" y="22"/>
                        <a:pt x="40" y="21"/>
                      </a:cubicBezTo>
                      <a:cubicBezTo>
                        <a:pt x="39" y="20"/>
                        <a:pt x="38" y="19"/>
                        <a:pt x="38" y="17"/>
                      </a:cubicBezTo>
                      <a:cubicBezTo>
                        <a:pt x="38" y="17"/>
                        <a:pt x="39" y="16"/>
                        <a:pt x="39" y="15"/>
                      </a:cubicBezTo>
                      <a:cubicBezTo>
                        <a:pt x="38" y="15"/>
                        <a:pt x="37" y="15"/>
                        <a:pt x="36" y="14"/>
                      </a:cubicBezTo>
                      <a:cubicBezTo>
                        <a:pt x="36" y="14"/>
                        <a:pt x="37" y="13"/>
                        <a:pt x="36" y="13"/>
                      </a:cubicBezTo>
                      <a:cubicBezTo>
                        <a:pt x="35" y="13"/>
                        <a:pt x="35" y="12"/>
                        <a:pt x="34" y="12"/>
                      </a:cubicBezTo>
                      <a:cubicBezTo>
                        <a:pt x="32" y="11"/>
                        <a:pt x="31" y="10"/>
                        <a:pt x="30" y="7"/>
                      </a:cubicBezTo>
                      <a:cubicBezTo>
                        <a:pt x="30" y="6"/>
                        <a:pt x="27" y="2"/>
                        <a:pt x="25" y="2"/>
                      </a:cubicBezTo>
                      <a:cubicBezTo>
                        <a:pt x="25" y="2"/>
                        <a:pt x="26" y="2"/>
                        <a:pt x="25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5" name="Freeform 736">
                  <a:extLst>
                    <a:ext uri="{FF2B5EF4-FFF2-40B4-BE49-F238E27FC236}">
                      <a16:creationId xmlns:a16="http://schemas.microsoft.com/office/drawing/2014/main" id="{55830020-9F0C-0C4C-8384-37E659A715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8016" y="9096529"/>
                  <a:ext cx="400771" cy="376162"/>
                </a:xfrm>
                <a:custGeom>
                  <a:avLst/>
                  <a:gdLst>
                    <a:gd name="T0" fmla="*/ 39 w 39"/>
                    <a:gd name="T1" fmla="*/ 22 h 35"/>
                    <a:gd name="T2" fmla="*/ 38 w 39"/>
                    <a:gd name="T3" fmla="*/ 18 h 35"/>
                    <a:gd name="T4" fmla="*/ 39 w 39"/>
                    <a:gd name="T5" fmla="*/ 14 h 35"/>
                    <a:gd name="T6" fmla="*/ 38 w 39"/>
                    <a:gd name="T7" fmla="*/ 7 h 35"/>
                    <a:gd name="T8" fmla="*/ 27 w 39"/>
                    <a:gd name="T9" fmla="*/ 2 h 35"/>
                    <a:gd name="T10" fmla="*/ 24 w 39"/>
                    <a:gd name="T11" fmla="*/ 0 h 35"/>
                    <a:gd name="T12" fmla="*/ 19 w 39"/>
                    <a:gd name="T13" fmla="*/ 3 h 35"/>
                    <a:gd name="T14" fmla="*/ 13 w 39"/>
                    <a:gd name="T15" fmla="*/ 7 h 35"/>
                    <a:gd name="T16" fmla="*/ 9 w 39"/>
                    <a:gd name="T17" fmla="*/ 12 h 35"/>
                    <a:gd name="T18" fmla="*/ 2 w 39"/>
                    <a:gd name="T19" fmla="*/ 12 h 35"/>
                    <a:gd name="T20" fmla="*/ 5 w 39"/>
                    <a:gd name="T21" fmla="*/ 16 h 35"/>
                    <a:gd name="T22" fmla="*/ 8 w 39"/>
                    <a:gd name="T23" fmla="*/ 21 h 35"/>
                    <a:gd name="T24" fmla="*/ 11 w 39"/>
                    <a:gd name="T25" fmla="*/ 23 h 35"/>
                    <a:gd name="T26" fmla="*/ 11 w 39"/>
                    <a:gd name="T27" fmla="*/ 24 h 35"/>
                    <a:gd name="T28" fmla="*/ 14 w 39"/>
                    <a:gd name="T29" fmla="*/ 25 h 35"/>
                    <a:gd name="T30" fmla="*/ 13 w 39"/>
                    <a:gd name="T31" fmla="*/ 28 h 35"/>
                    <a:gd name="T32" fmla="*/ 15 w 39"/>
                    <a:gd name="T33" fmla="*/ 31 h 35"/>
                    <a:gd name="T34" fmla="*/ 20 w 39"/>
                    <a:gd name="T35" fmla="*/ 34 h 35"/>
                    <a:gd name="T36" fmla="*/ 25 w 39"/>
                    <a:gd name="T37" fmla="*/ 35 h 35"/>
                    <a:gd name="T38" fmla="*/ 27 w 39"/>
                    <a:gd name="T39" fmla="*/ 35 h 35"/>
                    <a:gd name="T40" fmla="*/ 34 w 39"/>
                    <a:gd name="T41" fmla="*/ 31 h 35"/>
                    <a:gd name="T42" fmla="*/ 36 w 39"/>
                    <a:gd name="T43" fmla="*/ 27 h 35"/>
                    <a:gd name="T44" fmla="*/ 39 w 39"/>
                    <a:gd name="T45" fmla="*/ 2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" h="35">
                      <a:moveTo>
                        <a:pt x="39" y="22"/>
                      </a:moveTo>
                      <a:cubicBezTo>
                        <a:pt x="39" y="21"/>
                        <a:pt x="38" y="19"/>
                        <a:pt x="38" y="18"/>
                      </a:cubicBezTo>
                      <a:cubicBezTo>
                        <a:pt x="38" y="16"/>
                        <a:pt x="39" y="15"/>
                        <a:pt x="39" y="14"/>
                      </a:cubicBezTo>
                      <a:cubicBezTo>
                        <a:pt x="39" y="11"/>
                        <a:pt x="39" y="9"/>
                        <a:pt x="38" y="7"/>
                      </a:cubicBezTo>
                      <a:cubicBezTo>
                        <a:pt x="38" y="4"/>
                        <a:pt x="29" y="2"/>
                        <a:pt x="27" y="2"/>
                      </a:cubicBezTo>
                      <a:cubicBezTo>
                        <a:pt x="27" y="0"/>
                        <a:pt x="27" y="0"/>
                        <a:pt x="24" y="0"/>
                      </a:cubicBezTo>
                      <a:cubicBezTo>
                        <a:pt x="21" y="0"/>
                        <a:pt x="21" y="1"/>
                        <a:pt x="19" y="3"/>
                      </a:cubicBezTo>
                      <a:cubicBezTo>
                        <a:pt x="18" y="5"/>
                        <a:pt x="15" y="6"/>
                        <a:pt x="13" y="7"/>
                      </a:cubicBezTo>
                      <a:cubicBezTo>
                        <a:pt x="12" y="9"/>
                        <a:pt x="11" y="12"/>
                        <a:pt x="9" y="12"/>
                      </a:cubicBezTo>
                      <a:cubicBezTo>
                        <a:pt x="7" y="12"/>
                        <a:pt x="5" y="11"/>
                        <a:pt x="2" y="12"/>
                      </a:cubicBezTo>
                      <a:cubicBezTo>
                        <a:pt x="0" y="13"/>
                        <a:pt x="4" y="15"/>
                        <a:pt x="5" y="16"/>
                      </a:cubicBezTo>
                      <a:cubicBezTo>
                        <a:pt x="6" y="18"/>
                        <a:pt x="6" y="20"/>
                        <a:pt x="8" y="21"/>
                      </a:cubicBezTo>
                      <a:cubicBezTo>
                        <a:pt x="9" y="22"/>
                        <a:pt x="10" y="23"/>
                        <a:pt x="11" y="23"/>
                      </a:cubicBezTo>
                      <a:cubicBezTo>
                        <a:pt x="12" y="23"/>
                        <a:pt x="11" y="24"/>
                        <a:pt x="11" y="24"/>
                      </a:cubicBezTo>
                      <a:cubicBezTo>
                        <a:pt x="12" y="24"/>
                        <a:pt x="13" y="25"/>
                        <a:pt x="14" y="25"/>
                      </a:cubicBezTo>
                      <a:cubicBezTo>
                        <a:pt x="14" y="26"/>
                        <a:pt x="13" y="27"/>
                        <a:pt x="13" y="28"/>
                      </a:cubicBezTo>
                      <a:cubicBezTo>
                        <a:pt x="13" y="29"/>
                        <a:pt x="14" y="31"/>
                        <a:pt x="15" y="31"/>
                      </a:cubicBezTo>
                      <a:cubicBezTo>
                        <a:pt x="18" y="31"/>
                        <a:pt x="19" y="31"/>
                        <a:pt x="20" y="34"/>
                      </a:cubicBezTo>
                      <a:cubicBezTo>
                        <a:pt x="21" y="35"/>
                        <a:pt x="23" y="34"/>
                        <a:pt x="25" y="35"/>
                      </a:cubicBezTo>
                      <a:cubicBezTo>
                        <a:pt x="26" y="35"/>
                        <a:pt x="26" y="35"/>
                        <a:pt x="27" y="35"/>
                      </a:cubicBezTo>
                      <a:cubicBezTo>
                        <a:pt x="31" y="35"/>
                        <a:pt x="32" y="34"/>
                        <a:pt x="34" y="31"/>
                      </a:cubicBezTo>
                      <a:cubicBezTo>
                        <a:pt x="35" y="30"/>
                        <a:pt x="36" y="28"/>
                        <a:pt x="36" y="27"/>
                      </a:cubicBezTo>
                      <a:cubicBezTo>
                        <a:pt x="37" y="25"/>
                        <a:pt x="39" y="24"/>
                        <a:pt x="39" y="2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6" name="Freeform 737">
                  <a:extLst>
                    <a:ext uri="{FF2B5EF4-FFF2-40B4-BE49-F238E27FC236}">
                      <a16:creationId xmlns:a16="http://schemas.microsoft.com/office/drawing/2014/main" id="{208B9721-C3F4-B94F-A111-CAA2623B2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6357" y="9657083"/>
                  <a:ext cx="101063" cy="121701"/>
                </a:xfrm>
                <a:custGeom>
                  <a:avLst/>
                  <a:gdLst>
                    <a:gd name="T0" fmla="*/ 5 w 10"/>
                    <a:gd name="T1" fmla="*/ 1 h 11"/>
                    <a:gd name="T2" fmla="*/ 7 w 10"/>
                    <a:gd name="T3" fmla="*/ 9 h 11"/>
                    <a:gd name="T4" fmla="*/ 5 w 10"/>
                    <a:gd name="T5" fmla="*/ 1 h 11"/>
                    <a:gd name="T6" fmla="*/ 5 w 10"/>
                    <a:gd name="T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5" y="1"/>
                      </a:moveTo>
                      <a:cubicBezTo>
                        <a:pt x="0" y="2"/>
                        <a:pt x="3" y="11"/>
                        <a:pt x="7" y="9"/>
                      </a:cubicBezTo>
                      <a:cubicBezTo>
                        <a:pt x="10" y="8"/>
                        <a:pt x="9" y="0"/>
                        <a:pt x="5" y="1"/>
                      </a:cubicBezTo>
                      <a:cubicBezTo>
                        <a:pt x="3" y="1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7" name="Freeform 738">
                  <a:extLst>
                    <a:ext uri="{FF2B5EF4-FFF2-40B4-BE49-F238E27FC236}">
                      <a16:creationId xmlns:a16="http://schemas.microsoft.com/office/drawing/2014/main" id="{A5CE1BA9-6B31-1F4D-92F8-44736D54A3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79819" y="9461630"/>
                  <a:ext cx="808512" cy="748635"/>
                </a:xfrm>
                <a:custGeom>
                  <a:avLst/>
                  <a:gdLst>
                    <a:gd name="T0" fmla="*/ 74 w 79"/>
                    <a:gd name="T1" fmla="*/ 27 h 69"/>
                    <a:gd name="T2" fmla="*/ 69 w 79"/>
                    <a:gd name="T3" fmla="*/ 22 h 69"/>
                    <a:gd name="T4" fmla="*/ 72 w 79"/>
                    <a:gd name="T5" fmla="*/ 19 h 69"/>
                    <a:gd name="T6" fmla="*/ 75 w 79"/>
                    <a:gd name="T7" fmla="*/ 20 h 69"/>
                    <a:gd name="T8" fmla="*/ 75 w 79"/>
                    <a:gd name="T9" fmla="*/ 11 h 69"/>
                    <a:gd name="T10" fmla="*/ 73 w 79"/>
                    <a:gd name="T11" fmla="*/ 7 h 69"/>
                    <a:gd name="T12" fmla="*/ 72 w 79"/>
                    <a:gd name="T13" fmla="*/ 1 h 69"/>
                    <a:gd name="T14" fmla="*/ 66 w 79"/>
                    <a:gd name="T15" fmla="*/ 1 h 69"/>
                    <a:gd name="T16" fmla="*/ 60 w 79"/>
                    <a:gd name="T17" fmla="*/ 2 h 69"/>
                    <a:gd name="T18" fmla="*/ 55 w 79"/>
                    <a:gd name="T19" fmla="*/ 5 h 69"/>
                    <a:gd name="T20" fmla="*/ 51 w 79"/>
                    <a:gd name="T21" fmla="*/ 8 h 69"/>
                    <a:gd name="T22" fmla="*/ 49 w 79"/>
                    <a:gd name="T23" fmla="*/ 12 h 69"/>
                    <a:gd name="T24" fmla="*/ 45 w 79"/>
                    <a:gd name="T25" fmla="*/ 14 h 69"/>
                    <a:gd name="T26" fmla="*/ 44 w 79"/>
                    <a:gd name="T27" fmla="*/ 17 h 69"/>
                    <a:gd name="T28" fmla="*/ 34 w 79"/>
                    <a:gd name="T29" fmla="*/ 17 h 69"/>
                    <a:gd name="T30" fmla="*/ 28 w 79"/>
                    <a:gd name="T31" fmla="*/ 21 h 69"/>
                    <a:gd name="T32" fmla="*/ 24 w 79"/>
                    <a:gd name="T33" fmla="*/ 24 h 69"/>
                    <a:gd name="T34" fmla="*/ 20 w 79"/>
                    <a:gd name="T35" fmla="*/ 23 h 69"/>
                    <a:gd name="T36" fmla="*/ 17 w 79"/>
                    <a:gd name="T37" fmla="*/ 14 h 69"/>
                    <a:gd name="T38" fmla="*/ 17 w 79"/>
                    <a:gd name="T39" fmla="*/ 29 h 69"/>
                    <a:gd name="T40" fmla="*/ 17 w 79"/>
                    <a:gd name="T41" fmla="*/ 33 h 69"/>
                    <a:gd name="T42" fmla="*/ 9 w 79"/>
                    <a:gd name="T43" fmla="*/ 35 h 69"/>
                    <a:gd name="T44" fmla="*/ 6 w 79"/>
                    <a:gd name="T45" fmla="*/ 34 h 69"/>
                    <a:gd name="T46" fmla="*/ 2 w 79"/>
                    <a:gd name="T47" fmla="*/ 33 h 69"/>
                    <a:gd name="T48" fmla="*/ 3 w 79"/>
                    <a:gd name="T49" fmla="*/ 40 h 69"/>
                    <a:gd name="T50" fmla="*/ 5 w 79"/>
                    <a:gd name="T51" fmla="*/ 45 h 69"/>
                    <a:gd name="T52" fmla="*/ 9 w 79"/>
                    <a:gd name="T53" fmla="*/ 56 h 69"/>
                    <a:gd name="T54" fmla="*/ 8 w 79"/>
                    <a:gd name="T55" fmla="*/ 60 h 69"/>
                    <a:gd name="T56" fmla="*/ 9 w 79"/>
                    <a:gd name="T57" fmla="*/ 62 h 69"/>
                    <a:gd name="T58" fmla="*/ 10 w 79"/>
                    <a:gd name="T59" fmla="*/ 66 h 69"/>
                    <a:gd name="T60" fmla="*/ 11 w 79"/>
                    <a:gd name="T61" fmla="*/ 64 h 69"/>
                    <a:gd name="T62" fmla="*/ 15 w 79"/>
                    <a:gd name="T63" fmla="*/ 68 h 69"/>
                    <a:gd name="T64" fmla="*/ 21 w 79"/>
                    <a:gd name="T65" fmla="*/ 66 h 69"/>
                    <a:gd name="T66" fmla="*/ 26 w 79"/>
                    <a:gd name="T67" fmla="*/ 65 h 69"/>
                    <a:gd name="T68" fmla="*/ 31 w 79"/>
                    <a:gd name="T69" fmla="*/ 64 h 69"/>
                    <a:gd name="T70" fmla="*/ 38 w 79"/>
                    <a:gd name="T71" fmla="*/ 64 h 69"/>
                    <a:gd name="T72" fmla="*/ 39 w 79"/>
                    <a:gd name="T73" fmla="*/ 64 h 69"/>
                    <a:gd name="T74" fmla="*/ 41 w 79"/>
                    <a:gd name="T75" fmla="*/ 63 h 69"/>
                    <a:gd name="T76" fmla="*/ 42 w 79"/>
                    <a:gd name="T77" fmla="*/ 62 h 69"/>
                    <a:gd name="T78" fmla="*/ 44 w 79"/>
                    <a:gd name="T79" fmla="*/ 65 h 69"/>
                    <a:gd name="T80" fmla="*/ 46 w 79"/>
                    <a:gd name="T81" fmla="*/ 62 h 69"/>
                    <a:gd name="T82" fmla="*/ 57 w 79"/>
                    <a:gd name="T83" fmla="*/ 56 h 69"/>
                    <a:gd name="T84" fmla="*/ 65 w 79"/>
                    <a:gd name="T85" fmla="*/ 48 h 69"/>
                    <a:gd name="T86" fmla="*/ 72 w 79"/>
                    <a:gd name="T87" fmla="*/ 37 h 69"/>
                    <a:gd name="T88" fmla="*/ 77 w 79"/>
                    <a:gd name="T89" fmla="*/ 33 h 69"/>
                    <a:gd name="T90" fmla="*/ 79 w 79"/>
                    <a:gd name="T91" fmla="*/ 25 h 69"/>
                    <a:gd name="T92" fmla="*/ 76 w 79"/>
                    <a:gd name="T93" fmla="*/ 25 h 69"/>
                    <a:gd name="T94" fmla="*/ 74 w 79"/>
                    <a:gd name="T95" fmla="*/ 27 h 69"/>
                    <a:gd name="T96" fmla="*/ 62 w 79"/>
                    <a:gd name="T97" fmla="*/ 39 h 69"/>
                    <a:gd name="T98" fmla="*/ 61 w 79"/>
                    <a:gd name="T99" fmla="*/ 41 h 69"/>
                    <a:gd name="T100" fmla="*/ 57 w 79"/>
                    <a:gd name="T101" fmla="*/ 43 h 69"/>
                    <a:gd name="T102" fmla="*/ 55 w 79"/>
                    <a:gd name="T103" fmla="*/ 44 h 69"/>
                    <a:gd name="T104" fmla="*/ 52 w 79"/>
                    <a:gd name="T105" fmla="*/ 41 h 69"/>
                    <a:gd name="T106" fmla="*/ 56 w 79"/>
                    <a:gd name="T107" fmla="*/ 35 h 69"/>
                    <a:gd name="T108" fmla="*/ 60 w 79"/>
                    <a:gd name="T109" fmla="*/ 35 h 69"/>
                    <a:gd name="T110" fmla="*/ 62 w 79"/>
                    <a:gd name="T111" fmla="*/ 39 h 69"/>
                    <a:gd name="T112" fmla="*/ 62 w 79"/>
                    <a:gd name="T113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9" h="69">
                      <a:moveTo>
                        <a:pt x="74" y="27"/>
                      </a:moveTo>
                      <a:cubicBezTo>
                        <a:pt x="71" y="27"/>
                        <a:pt x="68" y="24"/>
                        <a:pt x="69" y="22"/>
                      </a:cubicBezTo>
                      <a:cubicBezTo>
                        <a:pt x="69" y="20"/>
                        <a:pt x="71" y="19"/>
                        <a:pt x="72" y="19"/>
                      </a:cubicBezTo>
                      <a:cubicBezTo>
                        <a:pt x="73" y="19"/>
                        <a:pt x="74" y="20"/>
                        <a:pt x="75" y="20"/>
                      </a:cubicBezTo>
                      <a:cubicBezTo>
                        <a:pt x="75" y="17"/>
                        <a:pt x="76" y="14"/>
                        <a:pt x="75" y="11"/>
                      </a:cubicBezTo>
                      <a:cubicBezTo>
                        <a:pt x="74" y="10"/>
                        <a:pt x="73" y="8"/>
                        <a:pt x="73" y="7"/>
                      </a:cubicBezTo>
                      <a:cubicBezTo>
                        <a:pt x="72" y="5"/>
                        <a:pt x="72" y="3"/>
                        <a:pt x="72" y="1"/>
                      </a:cubicBezTo>
                      <a:cubicBezTo>
                        <a:pt x="70" y="2"/>
                        <a:pt x="67" y="1"/>
                        <a:pt x="66" y="1"/>
                      </a:cubicBezTo>
                      <a:cubicBezTo>
                        <a:pt x="63" y="0"/>
                        <a:pt x="61" y="0"/>
                        <a:pt x="60" y="2"/>
                      </a:cubicBezTo>
                      <a:cubicBezTo>
                        <a:pt x="58" y="3"/>
                        <a:pt x="56" y="3"/>
                        <a:pt x="55" y="5"/>
                      </a:cubicBezTo>
                      <a:cubicBezTo>
                        <a:pt x="54" y="6"/>
                        <a:pt x="52" y="7"/>
                        <a:pt x="51" y="8"/>
                      </a:cubicBezTo>
                      <a:cubicBezTo>
                        <a:pt x="50" y="9"/>
                        <a:pt x="50" y="11"/>
                        <a:pt x="49" y="12"/>
                      </a:cubicBezTo>
                      <a:cubicBezTo>
                        <a:pt x="48" y="14"/>
                        <a:pt x="46" y="12"/>
                        <a:pt x="45" y="14"/>
                      </a:cubicBezTo>
                      <a:cubicBezTo>
                        <a:pt x="44" y="15"/>
                        <a:pt x="45" y="16"/>
                        <a:pt x="44" y="17"/>
                      </a:cubicBezTo>
                      <a:cubicBezTo>
                        <a:pt x="42" y="21"/>
                        <a:pt x="37" y="18"/>
                        <a:pt x="34" y="17"/>
                      </a:cubicBezTo>
                      <a:cubicBezTo>
                        <a:pt x="31" y="15"/>
                        <a:pt x="30" y="19"/>
                        <a:pt x="28" y="21"/>
                      </a:cubicBezTo>
                      <a:cubicBezTo>
                        <a:pt x="27" y="22"/>
                        <a:pt x="26" y="24"/>
                        <a:pt x="24" y="24"/>
                      </a:cubicBezTo>
                      <a:cubicBezTo>
                        <a:pt x="24" y="24"/>
                        <a:pt x="20" y="24"/>
                        <a:pt x="20" y="23"/>
                      </a:cubicBezTo>
                      <a:cubicBezTo>
                        <a:pt x="22" y="20"/>
                        <a:pt x="21" y="15"/>
                        <a:pt x="17" y="14"/>
                      </a:cubicBezTo>
                      <a:cubicBezTo>
                        <a:pt x="17" y="19"/>
                        <a:pt x="17" y="24"/>
                        <a:pt x="17" y="29"/>
                      </a:cubicBezTo>
                      <a:cubicBezTo>
                        <a:pt x="17" y="29"/>
                        <a:pt x="18" y="32"/>
                        <a:pt x="17" y="33"/>
                      </a:cubicBezTo>
                      <a:cubicBezTo>
                        <a:pt x="14" y="35"/>
                        <a:pt x="13" y="36"/>
                        <a:pt x="9" y="35"/>
                      </a:cubicBezTo>
                      <a:cubicBezTo>
                        <a:pt x="8" y="35"/>
                        <a:pt x="7" y="35"/>
                        <a:pt x="6" y="34"/>
                      </a:cubicBezTo>
                      <a:cubicBezTo>
                        <a:pt x="5" y="32"/>
                        <a:pt x="4" y="31"/>
                        <a:pt x="2" y="33"/>
                      </a:cubicBezTo>
                      <a:cubicBezTo>
                        <a:pt x="0" y="35"/>
                        <a:pt x="2" y="38"/>
                        <a:pt x="3" y="40"/>
                      </a:cubicBezTo>
                      <a:cubicBezTo>
                        <a:pt x="4" y="41"/>
                        <a:pt x="5" y="43"/>
                        <a:pt x="5" y="45"/>
                      </a:cubicBezTo>
                      <a:cubicBezTo>
                        <a:pt x="7" y="49"/>
                        <a:pt x="11" y="51"/>
                        <a:pt x="9" y="56"/>
                      </a:cubicBezTo>
                      <a:cubicBezTo>
                        <a:pt x="8" y="58"/>
                        <a:pt x="7" y="58"/>
                        <a:pt x="8" y="60"/>
                      </a:cubicBezTo>
                      <a:cubicBezTo>
                        <a:pt x="9" y="61"/>
                        <a:pt x="9" y="62"/>
                        <a:pt x="9" y="62"/>
                      </a:cubicBezTo>
                      <a:cubicBezTo>
                        <a:pt x="10" y="63"/>
                        <a:pt x="9" y="65"/>
                        <a:pt x="10" y="66"/>
                      </a:cubicBezTo>
                      <a:cubicBezTo>
                        <a:pt x="10" y="66"/>
                        <a:pt x="10" y="64"/>
                        <a:pt x="11" y="64"/>
                      </a:cubicBezTo>
                      <a:cubicBezTo>
                        <a:pt x="11" y="64"/>
                        <a:pt x="14" y="67"/>
                        <a:pt x="15" y="68"/>
                      </a:cubicBezTo>
                      <a:cubicBezTo>
                        <a:pt x="17" y="69"/>
                        <a:pt x="19" y="66"/>
                        <a:pt x="21" y="66"/>
                      </a:cubicBezTo>
                      <a:cubicBezTo>
                        <a:pt x="23" y="65"/>
                        <a:pt x="25" y="67"/>
                        <a:pt x="26" y="65"/>
                      </a:cubicBezTo>
                      <a:cubicBezTo>
                        <a:pt x="28" y="64"/>
                        <a:pt x="29" y="64"/>
                        <a:pt x="31" y="64"/>
                      </a:cubicBezTo>
                      <a:cubicBezTo>
                        <a:pt x="33" y="64"/>
                        <a:pt x="35" y="64"/>
                        <a:pt x="38" y="64"/>
                      </a:cubicBezTo>
                      <a:cubicBezTo>
                        <a:pt x="38" y="64"/>
                        <a:pt x="39" y="64"/>
                        <a:pt x="39" y="64"/>
                      </a:cubicBezTo>
                      <a:cubicBezTo>
                        <a:pt x="40" y="64"/>
                        <a:pt x="40" y="63"/>
                        <a:pt x="41" y="63"/>
                      </a:cubicBezTo>
                      <a:cubicBezTo>
                        <a:pt x="41" y="63"/>
                        <a:pt x="41" y="62"/>
                        <a:pt x="42" y="62"/>
                      </a:cubicBezTo>
                      <a:cubicBezTo>
                        <a:pt x="42" y="63"/>
                        <a:pt x="42" y="65"/>
                        <a:pt x="44" y="65"/>
                      </a:cubicBezTo>
                      <a:cubicBezTo>
                        <a:pt x="44" y="65"/>
                        <a:pt x="43" y="61"/>
                        <a:pt x="46" y="62"/>
                      </a:cubicBezTo>
                      <a:cubicBezTo>
                        <a:pt x="50" y="63"/>
                        <a:pt x="54" y="59"/>
                        <a:pt x="57" y="56"/>
                      </a:cubicBezTo>
                      <a:cubicBezTo>
                        <a:pt x="60" y="54"/>
                        <a:pt x="62" y="51"/>
                        <a:pt x="65" y="48"/>
                      </a:cubicBezTo>
                      <a:cubicBezTo>
                        <a:pt x="68" y="45"/>
                        <a:pt x="69" y="41"/>
                        <a:pt x="72" y="37"/>
                      </a:cubicBezTo>
                      <a:cubicBezTo>
                        <a:pt x="73" y="36"/>
                        <a:pt x="76" y="35"/>
                        <a:pt x="77" y="33"/>
                      </a:cubicBezTo>
                      <a:cubicBezTo>
                        <a:pt x="78" y="31"/>
                        <a:pt x="79" y="27"/>
                        <a:pt x="79" y="25"/>
                      </a:cubicBezTo>
                      <a:cubicBezTo>
                        <a:pt x="78" y="25"/>
                        <a:pt x="77" y="25"/>
                        <a:pt x="76" y="25"/>
                      </a:cubicBezTo>
                      <a:cubicBezTo>
                        <a:pt x="75" y="25"/>
                        <a:pt x="75" y="27"/>
                        <a:pt x="74" y="27"/>
                      </a:cubicBezTo>
                      <a:close/>
                      <a:moveTo>
                        <a:pt x="62" y="39"/>
                      </a:moveTo>
                      <a:cubicBezTo>
                        <a:pt x="61" y="39"/>
                        <a:pt x="61" y="41"/>
                        <a:pt x="61" y="41"/>
                      </a:cubicBezTo>
                      <a:cubicBezTo>
                        <a:pt x="60" y="43"/>
                        <a:pt x="58" y="42"/>
                        <a:pt x="57" y="43"/>
                      </a:cubicBezTo>
                      <a:cubicBezTo>
                        <a:pt x="56" y="43"/>
                        <a:pt x="56" y="44"/>
                        <a:pt x="55" y="44"/>
                      </a:cubicBezTo>
                      <a:cubicBezTo>
                        <a:pt x="53" y="44"/>
                        <a:pt x="52" y="42"/>
                        <a:pt x="52" y="41"/>
                      </a:cubicBezTo>
                      <a:cubicBezTo>
                        <a:pt x="51" y="39"/>
                        <a:pt x="54" y="36"/>
                        <a:pt x="56" y="35"/>
                      </a:cubicBezTo>
                      <a:cubicBezTo>
                        <a:pt x="57" y="34"/>
                        <a:pt x="59" y="34"/>
                        <a:pt x="60" y="35"/>
                      </a:cubicBezTo>
                      <a:cubicBezTo>
                        <a:pt x="61" y="36"/>
                        <a:pt x="64" y="38"/>
                        <a:pt x="62" y="39"/>
                      </a:cubicBezTo>
                      <a:cubicBezTo>
                        <a:pt x="61" y="39"/>
                        <a:pt x="63" y="38"/>
                        <a:pt x="62" y="3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8" name="Freeform 739">
                  <a:extLst>
                    <a:ext uri="{FF2B5EF4-FFF2-40B4-BE49-F238E27FC236}">
                      <a16:creationId xmlns:a16="http://schemas.microsoft.com/office/drawing/2014/main" id="{662171A9-BA9D-CB49-9230-90C18536D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02562" y="9819354"/>
                  <a:ext cx="132428" cy="143827"/>
                </a:xfrm>
                <a:custGeom>
                  <a:avLst/>
                  <a:gdLst>
                    <a:gd name="T0" fmla="*/ 11 w 13"/>
                    <a:gd name="T1" fmla="*/ 4 h 13"/>
                    <a:gd name="T2" fmla="*/ 3 w 13"/>
                    <a:gd name="T3" fmla="*/ 3 h 13"/>
                    <a:gd name="T4" fmla="*/ 2 w 13"/>
                    <a:gd name="T5" fmla="*/ 9 h 13"/>
                    <a:gd name="T6" fmla="*/ 7 w 13"/>
                    <a:gd name="T7" fmla="*/ 9 h 13"/>
                    <a:gd name="T8" fmla="*/ 11 w 13"/>
                    <a:gd name="T9" fmla="*/ 4 h 13"/>
                    <a:gd name="T10" fmla="*/ 11 w 13"/>
                    <a:gd name="T11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1" y="4"/>
                      </a:moveTo>
                      <a:cubicBezTo>
                        <a:pt x="9" y="2"/>
                        <a:pt x="5" y="0"/>
                        <a:pt x="3" y="3"/>
                      </a:cubicBezTo>
                      <a:cubicBezTo>
                        <a:pt x="1" y="5"/>
                        <a:pt x="0" y="7"/>
                        <a:pt x="2" y="9"/>
                      </a:cubicBezTo>
                      <a:cubicBezTo>
                        <a:pt x="4" y="13"/>
                        <a:pt x="5" y="9"/>
                        <a:pt x="7" y="9"/>
                      </a:cubicBezTo>
                      <a:cubicBezTo>
                        <a:pt x="10" y="9"/>
                        <a:pt x="13" y="5"/>
                        <a:pt x="11" y="4"/>
                      </a:cubicBezTo>
                      <a:cubicBezTo>
                        <a:pt x="10" y="3"/>
                        <a:pt x="12" y="4"/>
                        <a:pt x="11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9" name="Freeform 740">
                  <a:extLst>
                    <a:ext uri="{FF2B5EF4-FFF2-40B4-BE49-F238E27FC236}">
                      <a16:creationId xmlns:a16="http://schemas.microsoft.com/office/drawing/2014/main" id="{56D5FC92-6171-284C-8A30-E5913690B1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4660" y="8476968"/>
                  <a:ext cx="52274" cy="88507"/>
                </a:xfrm>
                <a:custGeom>
                  <a:avLst/>
                  <a:gdLst>
                    <a:gd name="T0" fmla="*/ 2 w 5"/>
                    <a:gd name="T1" fmla="*/ 5 h 8"/>
                    <a:gd name="T2" fmla="*/ 5 w 5"/>
                    <a:gd name="T3" fmla="*/ 1 h 8"/>
                    <a:gd name="T4" fmla="*/ 1 w 5"/>
                    <a:gd name="T5" fmla="*/ 3 h 8"/>
                    <a:gd name="T6" fmla="*/ 0 w 5"/>
                    <a:gd name="T7" fmla="*/ 8 h 8"/>
                    <a:gd name="T8" fmla="*/ 2 w 5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2" y="5"/>
                      </a:moveTo>
                      <a:cubicBezTo>
                        <a:pt x="2" y="4"/>
                        <a:pt x="4" y="2"/>
                        <a:pt x="5" y="1"/>
                      </a:cubicBezTo>
                      <a:cubicBezTo>
                        <a:pt x="4" y="0"/>
                        <a:pt x="2" y="2"/>
                        <a:pt x="1" y="3"/>
                      </a:cubicBezTo>
                      <a:cubicBezTo>
                        <a:pt x="0" y="4"/>
                        <a:pt x="0" y="6"/>
                        <a:pt x="0" y="8"/>
                      </a:cubicBezTo>
                      <a:cubicBezTo>
                        <a:pt x="2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0" name="Freeform 741">
                  <a:extLst>
                    <a:ext uri="{FF2B5EF4-FFF2-40B4-BE49-F238E27FC236}">
                      <a16:creationId xmlns:a16="http://schemas.microsoft.com/office/drawing/2014/main" id="{7EEDA364-7384-4E4C-A901-E6583416F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35869" y="8034428"/>
                  <a:ext cx="355468" cy="486798"/>
                </a:xfrm>
                <a:custGeom>
                  <a:avLst/>
                  <a:gdLst>
                    <a:gd name="T0" fmla="*/ 11 w 35"/>
                    <a:gd name="T1" fmla="*/ 44 h 45"/>
                    <a:gd name="T2" fmla="*/ 15 w 35"/>
                    <a:gd name="T3" fmla="*/ 41 h 45"/>
                    <a:gd name="T4" fmla="*/ 16 w 35"/>
                    <a:gd name="T5" fmla="*/ 43 h 45"/>
                    <a:gd name="T6" fmla="*/ 23 w 35"/>
                    <a:gd name="T7" fmla="*/ 37 h 45"/>
                    <a:gd name="T8" fmla="*/ 25 w 35"/>
                    <a:gd name="T9" fmla="*/ 26 h 45"/>
                    <a:gd name="T10" fmla="*/ 31 w 35"/>
                    <a:gd name="T11" fmla="*/ 16 h 45"/>
                    <a:gd name="T12" fmla="*/ 33 w 35"/>
                    <a:gd name="T13" fmla="*/ 8 h 45"/>
                    <a:gd name="T14" fmla="*/ 35 w 35"/>
                    <a:gd name="T15" fmla="*/ 2 h 45"/>
                    <a:gd name="T16" fmla="*/ 29 w 35"/>
                    <a:gd name="T17" fmla="*/ 1 h 45"/>
                    <a:gd name="T18" fmla="*/ 26 w 35"/>
                    <a:gd name="T19" fmla="*/ 2 h 45"/>
                    <a:gd name="T20" fmla="*/ 25 w 35"/>
                    <a:gd name="T21" fmla="*/ 6 h 45"/>
                    <a:gd name="T22" fmla="*/ 20 w 35"/>
                    <a:gd name="T23" fmla="*/ 10 h 45"/>
                    <a:gd name="T24" fmla="*/ 10 w 35"/>
                    <a:gd name="T25" fmla="*/ 8 h 45"/>
                    <a:gd name="T26" fmla="*/ 13 w 35"/>
                    <a:gd name="T27" fmla="*/ 13 h 45"/>
                    <a:gd name="T28" fmla="*/ 14 w 35"/>
                    <a:gd name="T29" fmla="*/ 19 h 45"/>
                    <a:gd name="T30" fmla="*/ 15 w 35"/>
                    <a:gd name="T31" fmla="*/ 22 h 45"/>
                    <a:gd name="T32" fmla="*/ 16 w 35"/>
                    <a:gd name="T33" fmla="*/ 25 h 45"/>
                    <a:gd name="T34" fmla="*/ 15 w 35"/>
                    <a:gd name="T35" fmla="*/ 32 h 45"/>
                    <a:gd name="T36" fmla="*/ 13 w 35"/>
                    <a:gd name="T37" fmla="*/ 31 h 45"/>
                    <a:gd name="T38" fmla="*/ 10 w 35"/>
                    <a:gd name="T39" fmla="*/ 32 h 45"/>
                    <a:gd name="T40" fmla="*/ 8 w 35"/>
                    <a:gd name="T41" fmla="*/ 29 h 45"/>
                    <a:gd name="T42" fmla="*/ 6 w 35"/>
                    <a:gd name="T43" fmla="*/ 32 h 45"/>
                    <a:gd name="T44" fmla="*/ 4 w 35"/>
                    <a:gd name="T45" fmla="*/ 32 h 45"/>
                    <a:gd name="T46" fmla="*/ 3 w 35"/>
                    <a:gd name="T47" fmla="*/ 35 h 45"/>
                    <a:gd name="T48" fmla="*/ 0 w 35"/>
                    <a:gd name="T49" fmla="*/ 39 h 45"/>
                    <a:gd name="T50" fmla="*/ 5 w 35"/>
                    <a:gd name="T51" fmla="*/ 45 h 45"/>
                    <a:gd name="T52" fmla="*/ 8 w 35"/>
                    <a:gd name="T53" fmla="*/ 42 h 45"/>
                    <a:gd name="T54" fmla="*/ 11 w 35"/>
                    <a:gd name="T55" fmla="*/ 44 h 45"/>
                    <a:gd name="T56" fmla="*/ 11 w 35"/>
                    <a:gd name="T5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45">
                      <a:moveTo>
                        <a:pt x="11" y="44"/>
                      </a:moveTo>
                      <a:cubicBezTo>
                        <a:pt x="12" y="44"/>
                        <a:pt x="14" y="42"/>
                        <a:pt x="15" y="41"/>
                      </a:cubicBezTo>
                      <a:cubicBezTo>
                        <a:pt x="17" y="40"/>
                        <a:pt x="15" y="43"/>
                        <a:pt x="16" y="43"/>
                      </a:cubicBezTo>
                      <a:cubicBezTo>
                        <a:pt x="16" y="43"/>
                        <a:pt x="23" y="39"/>
                        <a:pt x="23" y="37"/>
                      </a:cubicBezTo>
                      <a:cubicBezTo>
                        <a:pt x="23" y="33"/>
                        <a:pt x="23" y="29"/>
                        <a:pt x="25" y="26"/>
                      </a:cubicBezTo>
                      <a:cubicBezTo>
                        <a:pt x="27" y="22"/>
                        <a:pt x="30" y="19"/>
                        <a:pt x="31" y="16"/>
                      </a:cubicBezTo>
                      <a:cubicBezTo>
                        <a:pt x="32" y="13"/>
                        <a:pt x="32" y="11"/>
                        <a:pt x="33" y="8"/>
                      </a:cubicBezTo>
                      <a:cubicBezTo>
                        <a:pt x="33" y="6"/>
                        <a:pt x="35" y="4"/>
                        <a:pt x="35" y="2"/>
                      </a:cubicBezTo>
                      <a:cubicBezTo>
                        <a:pt x="33" y="2"/>
                        <a:pt x="31" y="0"/>
                        <a:pt x="29" y="1"/>
                      </a:cubicBezTo>
                      <a:cubicBezTo>
                        <a:pt x="28" y="1"/>
                        <a:pt x="26" y="1"/>
                        <a:pt x="26" y="2"/>
                      </a:cubicBezTo>
                      <a:cubicBezTo>
                        <a:pt x="25" y="4"/>
                        <a:pt x="25" y="5"/>
                        <a:pt x="25" y="6"/>
                      </a:cubicBezTo>
                      <a:cubicBezTo>
                        <a:pt x="24" y="9"/>
                        <a:pt x="23" y="10"/>
                        <a:pt x="20" y="10"/>
                      </a:cubicBezTo>
                      <a:cubicBezTo>
                        <a:pt x="17" y="9"/>
                        <a:pt x="13" y="8"/>
                        <a:pt x="10" y="8"/>
                      </a:cubicBezTo>
                      <a:cubicBezTo>
                        <a:pt x="10" y="10"/>
                        <a:pt x="9" y="14"/>
                        <a:pt x="13" y="13"/>
                      </a:cubicBezTo>
                      <a:cubicBezTo>
                        <a:pt x="17" y="11"/>
                        <a:pt x="14" y="17"/>
                        <a:pt x="14" y="19"/>
                      </a:cubicBezTo>
                      <a:cubicBezTo>
                        <a:pt x="14" y="20"/>
                        <a:pt x="14" y="21"/>
                        <a:pt x="15" y="22"/>
                      </a:cubicBezTo>
                      <a:cubicBezTo>
                        <a:pt x="16" y="23"/>
                        <a:pt x="16" y="24"/>
                        <a:pt x="16" y="25"/>
                      </a:cubicBezTo>
                      <a:cubicBezTo>
                        <a:pt x="16" y="27"/>
                        <a:pt x="16" y="30"/>
                        <a:pt x="15" y="32"/>
                      </a:cubicBezTo>
                      <a:cubicBezTo>
                        <a:pt x="15" y="33"/>
                        <a:pt x="13" y="31"/>
                        <a:pt x="13" y="31"/>
                      </a:cubicBezTo>
                      <a:cubicBezTo>
                        <a:pt x="11" y="31"/>
                        <a:pt x="11" y="33"/>
                        <a:pt x="10" y="32"/>
                      </a:cubicBezTo>
                      <a:cubicBezTo>
                        <a:pt x="10" y="31"/>
                        <a:pt x="9" y="30"/>
                        <a:pt x="8" y="29"/>
                      </a:cubicBezTo>
                      <a:cubicBezTo>
                        <a:pt x="7" y="29"/>
                        <a:pt x="7" y="31"/>
                        <a:pt x="6" y="32"/>
                      </a:cubicBezTo>
                      <a:cubicBezTo>
                        <a:pt x="6" y="32"/>
                        <a:pt x="4" y="32"/>
                        <a:pt x="4" y="32"/>
                      </a:cubicBezTo>
                      <a:cubicBezTo>
                        <a:pt x="2" y="32"/>
                        <a:pt x="3" y="34"/>
                        <a:pt x="3" y="35"/>
                      </a:cubicBezTo>
                      <a:cubicBezTo>
                        <a:pt x="4" y="38"/>
                        <a:pt x="3" y="37"/>
                        <a:pt x="0" y="39"/>
                      </a:cubicBezTo>
                      <a:cubicBezTo>
                        <a:pt x="2" y="41"/>
                        <a:pt x="4" y="42"/>
                        <a:pt x="5" y="45"/>
                      </a:cubicBezTo>
                      <a:cubicBezTo>
                        <a:pt x="6" y="44"/>
                        <a:pt x="7" y="43"/>
                        <a:pt x="8" y="42"/>
                      </a:cubicBezTo>
                      <a:cubicBezTo>
                        <a:pt x="10" y="41"/>
                        <a:pt x="10" y="43"/>
                        <a:pt x="11" y="44"/>
                      </a:cubicBezTo>
                      <a:cubicBezTo>
                        <a:pt x="12" y="44"/>
                        <a:pt x="10" y="43"/>
                        <a:pt x="11" y="4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1" name="Freeform 742">
                  <a:extLst>
                    <a:ext uri="{FF2B5EF4-FFF2-40B4-BE49-F238E27FC236}">
                      <a16:creationId xmlns:a16="http://schemas.microsoft.com/office/drawing/2014/main" id="{BA684F93-CDF6-404E-A0C4-D851CFCE5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9209" y="7643512"/>
                  <a:ext cx="651689" cy="486798"/>
                </a:xfrm>
                <a:custGeom>
                  <a:avLst/>
                  <a:gdLst>
                    <a:gd name="T0" fmla="*/ 12 w 64"/>
                    <a:gd name="T1" fmla="*/ 37 h 45"/>
                    <a:gd name="T2" fmla="*/ 17 w 64"/>
                    <a:gd name="T3" fmla="*/ 37 h 45"/>
                    <a:gd name="T4" fmla="*/ 20 w 64"/>
                    <a:gd name="T5" fmla="*/ 38 h 45"/>
                    <a:gd name="T6" fmla="*/ 21 w 64"/>
                    <a:gd name="T7" fmla="*/ 33 h 45"/>
                    <a:gd name="T8" fmla="*/ 25 w 64"/>
                    <a:gd name="T9" fmla="*/ 30 h 45"/>
                    <a:gd name="T10" fmla="*/ 30 w 64"/>
                    <a:gd name="T11" fmla="*/ 33 h 45"/>
                    <a:gd name="T12" fmla="*/ 36 w 64"/>
                    <a:gd name="T13" fmla="*/ 34 h 45"/>
                    <a:gd name="T14" fmla="*/ 39 w 64"/>
                    <a:gd name="T15" fmla="*/ 34 h 45"/>
                    <a:gd name="T16" fmla="*/ 41 w 64"/>
                    <a:gd name="T17" fmla="*/ 30 h 45"/>
                    <a:gd name="T18" fmla="*/ 45 w 64"/>
                    <a:gd name="T19" fmla="*/ 31 h 45"/>
                    <a:gd name="T20" fmla="*/ 50 w 64"/>
                    <a:gd name="T21" fmla="*/ 31 h 45"/>
                    <a:gd name="T22" fmla="*/ 55 w 64"/>
                    <a:gd name="T23" fmla="*/ 29 h 45"/>
                    <a:gd name="T24" fmla="*/ 60 w 64"/>
                    <a:gd name="T25" fmla="*/ 30 h 45"/>
                    <a:gd name="T26" fmla="*/ 58 w 64"/>
                    <a:gd name="T27" fmla="*/ 24 h 45"/>
                    <a:gd name="T28" fmla="*/ 55 w 64"/>
                    <a:gd name="T29" fmla="*/ 20 h 45"/>
                    <a:gd name="T30" fmla="*/ 51 w 64"/>
                    <a:gd name="T31" fmla="*/ 16 h 45"/>
                    <a:gd name="T32" fmla="*/ 47 w 64"/>
                    <a:gd name="T33" fmla="*/ 13 h 45"/>
                    <a:gd name="T34" fmla="*/ 46 w 64"/>
                    <a:gd name="T35" fmla="*/ 12 h 45"/>
                    <a:gd name="T36" fmla="*/ 44 w 64"/>
                    <a:gd name="T37" fmla="*/ 12 h 45"/>
                    <a:gd name="T38" fmla="*/ 44 w 64"/>
                    <a:gd name="T39" fmla="*/ 6 h 45"/>
                    <a:gd name="T40" fmla="*/ 41 w 64"/>
                    <a:gd name="T41" fmla="*/ 1 h 45"/>
                    <a:gd name="T42" fmla="*/ 41 w 64"/>
                    <a:gd name="T43" fmla="*/ 0 h 45"/>
                    <a:gd name="T44" fmla="*/ 38 w 64"/>
                    <a:gd name="T45" fmla="*/ 0 h 45"/>
                    <a:gd name="T46" fmla="*/ 35 w 64"/>
                    <a:gd name="T47" fmla="*/ 3 h 45"/>
                    <a:gd name="T48" fmla="*/ 26 w 64"/>
                    <a:gd name="T49" fmla="*/ 10 h 45"/>
                    <a:gd name="T50" fmla="*/ 22 w 64"/>
                    <a:gd name="T51" fmla="*/ 11 h 45"/>
                    <a:gd name="T52" fmla="*/ 19 w 64"/>
                    <a:gd name="T53" fmla="*/ 15 h 45"/>
                    <a:gd name="T54" fmla="*/ 13 w 64"/>
                    <a:gd name="T55" fmla="*/ 17 h 45"/>
                    <a:gd name="T56" fmla="*/ 9 w 64"/>
                    <a:gd name="T57" fmla="*/ 17 h 45"/>
                    <a:gd name="T58" fmla="*/ 6 w 64"/>
                    <a:gd name="T59" fmla="*/ 18 h 45"/>
                    <a:gd name="T60" fmla="*/ 3 w 64"/>
                    <a:gd name="T61" fmla="*/ 23 h 45"/>
                    <a:gd name="T62" fmla="*/ 4 w 64"/>
                    <a:gd name="T63" fmla="*/ 34 h 45"/>
                    <a:gd name="T64" fmla="*/ 6 w 64"/>
                    <a:gd name="T65" fmla="*/ 39 h 45"/>
                    <a:gd name="T66" fmla="*/ 9 w 64"/>
                    <a:gd name="T67" fmla="*/ 45 h 45"/>
                    <a:gd name="T68" fmla="*/ 12 w 64"/>
                    <a:gd name="T69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" h="45">
                      <a:moveTo>
                        <a:pt x="12" y="37"/>
                      </a:moveTo>
                      <a:cubicBezTo>
                        <a:pt x="13" y="37"/>
                        <a:pt x="16" y="36"/>
                        <a:pt x="17" y="37"/>
                      </a:cubicBezTo>
                      <a:cubicBezTo>
                        <a:pt x="17" y="38"/>
                        <a:pt x="20" y="38"/>
                        <a:pt x="20" y="38"/>
                      </a:cubicBezTo>
                      <a:cubicBezTo>
                        <a:pt x="21" y="36"/>
                        <a:pt x="20" y="34"/>
                        <a:pt x="21" y="33"/>
                      </a:cubicBezTo>
                      <a:cubicBezTo>
                        <a:pt x="21" y="32"/>
                        <a:pt x="23" y="29"/>
                        <a:pt x="25" y="30"/>
                      </a:cubicBezTo>
                      <a:cubicBezTo>
                        <a:pt x="27" y="30"/>
                        <a:pt x="28" y="32"/>
                        <a:pt x="30" y="33"/>
                      </a:cubicBezTo>
                      <a:cubicBezTo>
                        <a:pt x="32" y="34"/>
                        <a:pt x="34" y="34"/>
                        <a:pt x="36" y="34"/>
                      </a:cubicBezTo>
                      <a:cubicBezTo>
                        <a:pt x="37" y="34"/>
                        <a:pt x="39" y="35"/>
                        <a:pt x="39" y="34"/>
                      </a:cubicBezTo>
                      <a:cubicBezTo>
                        <a:pt x="40" y="33"/>
                        <a:pt x="40" y="29"/>
                        <a:pt x="41" y="30"/>
                      </a:cubicBezTo>
                      <a:cubicBezTo>
                        <a:pt x="43" y="31"/>
                        <a:pt x="43" y="31"/>
                        <a:pt x="45" y="31"/>
                      </a:cubicBezTo>
                      <a:cubicBezTo>
                        <a:pt x="47" y="30"/>
                        <a:pt x="48" y="31"/>
                        <a:pt x="50" y="31"/>
                      </a:cubicBezTo>
                      <a:cubicBezTo>
                        <a:pt x="52" y="31"/>
                        <a:pt x="53" y="28"/>
                        <a:pt x="55" y="29"/>
                      </a:cubicBezTo>
                      <a:cubicBezTo>
                        <a:pt x="56" y="29"/>
                        <a:pt x="58" y="31"/>
                        <a:pt x="60" y="30"/>
                      </a:cubicBezTo>
                      <a:cubicBezTo>
                        <a:pt x="64" y="28"/>
                        <a:pt x="59" y="26"/>
                        <a:pt x="58" y="24"/>
                      </a:cubicBezTo>
                      <a:cubicBezTo>
                        <a:pt x="57" y="22"/>
                        <a:pt x="57" y="21"/>
                        <a:pt x="55" y="20"/>
                      </a:cubicBezTo>
                      <a:cubicBezTo>
                        <a:pt x="53" y="19"/>
                        <a:pt x="52" y="18"/>
                        <a:pt x="51" y="16"/>
                      </a:cubicBezTo>
                      <a:cubicBezTo>
                        <a:pt x="51" y="14"/>
                        <a:pt x="49" y="14"/>
                        <a:pt x="47" y="13"/>
                      </a:cubicBezTo>
                      <a:cubicBezTo>
                        <a:pt x="47" y="13"/>
                        <a:pt x="47" y="12"/>
                        <a:pt x="46" y="12"/>
                      </a:cubicBezTo>
                      <a:cubicBezTo>
                        <a:pt x="46" y="12"/>
                        <a:pt x="44" y="12"/>
                        <a:pt x="44" y="12"/>
                      </a:cubicBezTo>
                      <a:cubicBezTo>
                        <a:pt x="43" y="11"/>
                        <a:pt x="44" y="7"/>
                        <a:pt x="44" y="6"/>
                      </a:cubicBezTo>
                      <a:cubicBezTo>
                        <a:pt x="44" y="4"/>
                        <a:pt x="42" y="3"/>
                        <a:pt x="41" y="1"/>
                      </a:cubicBezTo>
                      <a:cubicBezTo>
                        <a:pt x="41" y="1"/>
                        <a:pt x="41" y="0"/>
                        <a:pt x="41" y="0"/>
                      </a:cubicBezTo>
                      <a:cubicBezTo>
                        <a:pt x="40" y="0"/>
                        <a:pt x="39" y="0"/>
                        <a:pt x="38" y="0"/>
                      </a:cubicBezTo>
                      <a:cubicBezTo>
                        <a:pt x="36" y="1"/>
                        <a:pt x="36" y="1"/>
                        <a:pt x="35" y="3"/>
                      </a:cubicBezTo>
                      <a:cubicBezTo>
                        <a:pt x="35" y="6"/>
                        <a:pt x="28" y="10"/>
                        <a:pt x="26" y="10"/>
                      </a:cubicBezTo>
                      <a:cubicBezTo>
                        <a:pt x="25" y="10"/>
                        <a:pt x="21" y="10"/>
                        <a:pt x="22" y="11"/>
                      </a:cubicBezTo>
                      <a:cubicBezTo>
                        <a:pt x="23" y="13"/>
                        <a:pt x="20" y="15"/>
                        <a:pt x="19" y="15"/>
                      </a:cubicBezTo>
                      <a:cubicBezTo>
                        <a:pt x="17" y="16"/>
                        <a:pt x="15" y="17"/>
                        <a:pt x="13" y="17"/>
                      </a:cubicBezTo>
                      <a:cubicBezTo>
                        <a:pt x="11" y="18"/>
                        <a:pt x="11" y="16"/>
                        <a:pt x="9" y="17"/>
                      </a:cubicBezTo>
                      <a:cubicBezTo>
                        <a:pt x="7" y="18"/>
                        <a:pt x="6" y="17"/>
                        <a:pt x="6" y="18"/>
                      </a:cubicBezTo>
                      <a:cubicBezTo>
                        <a:pt x="5" y="20"/>
                        <a:pt x="4" y="22"/>
                        <a:pt x="3" y="23"/>
                      </a:cubicBezTo>
                      <a:cubicBezTo>
                        <a:pt x="0" y="27"/>
                        <a:pt x="2" y="30"/>
                        <a:pt x="4" y="34"/>
                      </a:cubicBezTo>
                      <a:cubicBezTo>
                        <a:pt x="5" y="36"/>
                        <a:pt x="5" y="37"/>
                        <a:pt x="6" y="39"/>
                      </a:cubicBezTo>
                      <a:cubicBezTo>
                        <a:pt x="8" y="41"/>
                        <a:pt x="9" y="42"/>
                        <a:pt x="9" y="45"/>
                      </a:cubicBezTo>
                      <a:cubicBezTo>
                        <a:pt x="9" y="44"/>
                        <a:pt x="10" y="37"/>
                        <a:pt x="12" y="3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2" name="Freeform 743">
                  <a:extLst>
                    <a:ext uri="{FF2B5EF4-FFF2-40B4-BE49-F238E27FC236}">
                      <a16:creationId xmlns:a16="http://schemas.microsoft.com/office/drawing/2014/main" id="{AFCB30D5-9CE5-3D4D-9D8A-E1192FAB5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4335" y="6950195"/>
                  <a:ext cx="1195346" cy="888775"/>
                </a:xfrm>
                <a:custGeom>
                  <a:avLst/>
                  <a:gdLst>
                    <a:gd name="T0" fmla="*/ 83 w 117"/>
                    <a:gd name="T1" fmla="*/ 82 h 82"/>
                    <a:gd name="T2" fmla="*/ 93 w 117"/>
                    <a:gd name="T3" fmla="*/ 76 h 82"/>
                    <a:gd name="T4" fmla="*/ 105 w 117"/>
                    <a:gd name="T5" fmla="*/ 68 h 82"/>
                    <a:gd name="T6" fmla="*/ 112 w 117"/>
                    <a:gd name="T7" fmla="*/ 64 h 82"/>
                    <a:gd name="T8" fmla="*/ 107 w 117"/>
                    <a:gd name="T9" fmla="*/ 55 h 82"/>
                    <a:gd name="T10" fmla="*/ 110 w 117"/>
                    <a:gd name="T11" fmla="*/ 46 h 82"/>
                    <a:gd name="T12" fmla="*/ 114 w 117"/>
                    <a:gd name="T13" fmla="*/ 40 h 82"/>
                    <a:gd name="T14" fmla="*/ 117 w 117"/>
                    <a:gd name="T15" fmla="*/ 21 h 82"/>
                    <a:gd name="T16" fmla="*/ 81 w 117"/>
                    <a:gd name="T17" fmla="*/ 1 h 82"/>
                    <a:gd name="T18" fmla="*/ 75 w 117"/>
                    <a:gd name="T19" fmla="*/ 2 h 82"/>
                    <a:gd name="T20" fmla="*/ 67 w 117"/>
                    <a:gd name="T21" fmla="*/ 2 h 82"/>
                    <a:gd name="T22" fmla="*/ 59 w 117"/>
                    <a:gd name="T23" fmla="*/ 1 h 82"/>
                    <a:gd name="T24" fmla="*/ 29 w 117"/>
                    <a:gd name="T25" fmla="*/ 21 h 82"/>
                    <a:gd name="T26" fmla="*/ 22 w 117"/>
                    <a:gd name="T27" fmla="*/ 25 h 82"/>
                    <a:gd name="T28" fmla="*/ 19 w 117"/>
                    <a:gd name="T29" fmla="*/ 42 h 82"/>
                    <a:gd name="T30" fmla="*/ 8 w 117"/>
                    <a:gd name="T31" fmla="*/ 43 h 82"/>
                    <a:gd name="T32" fmla="*/ 5 w 117"/>
                    <a:gd name="T33" fmla="*/ 51 h 82"/>
                    <a:gd name="T34" fmla="*/ 11 w 117"/>
                    <a:gd name="T35" fmla="*/ 56 h 82"/>
                    <a:gd name="T36" fmla="*/ 19 w 117"/>
                    <a:gd name="T37" fmla="*/ 62 h 82"/>
                    <a:gd name="T38" fmla="*/ 21 w 117"/>
                    <a:gd name="T39" fmla="*/ 55 h 82"/>
                    <a:gd name="T40" fmla="*/ 28 w 117"/>
                    <a:gd name="T41" fmla="*/ 50 h 82"/>
                    <a:gd name="T42" fmla="*/ 35 w 117"/>
                    <a:gd name="T43" fmla="*/ 53 h 82"/>
                    <a:gd name="T44" fmla="*/ 46 w 117"/>
                    <a:gd name="T45" fmla="*/ 55 h 82"/>
                    <a:gd name="T46" fmla="*/ 64 w 117"/>
                    <a:gd name="T47" fmla="*/ 53 h 82"/>
                    <a:gd name="T48" fmla="*/ 68 w 117"/>
                    <a:gd name="T49" fmla="*/ 47 h 82"/>
                    <a:gd name="T50" fmla="*/ 77 w 117"/>
                    <a:gd name="T51" fmla="*/ 31 h 82"/>
                    <a:gd name="T52" fmla="*/ 79 w 117"/>
                    <a:gd name="T53" fmla="*/ 16 h 82"/>
                    <a:gd name="T54" fmla="*/ 75 w 117"/>
                    <a:gd name="T55" fmla="*/ 2 h 82"/>
                    <a:gd name="T56" fmla="*/ 78 w 117"/>
                    <a:gd name="T57" fmla="*/ 16 h 82"/>
                    <a:gd name="T58" fmla="*/ 77 w 117"/>
                    <a:gd name="T59" fmla="*/ 35 h 82"/>
                    <a:gd name="T60" fmla="*/ 68 w 117"/>
                    <a:gd name="T61" fmla="*/ 46 h 82"/>
                    <a:gd name="T62" fmla="*/ 72 w 117"/>
                    <a:gd name="T63" fmla="*/ 55 h 82"/>
                    <a:gd name="T64" fmla="*/ 75 w 117"/>
                    <a:gd name="T65" fmla="*/ 65 h 82"/>
                    <a:gd name="T66" fmla="*/ 72 w 117"/>
                    <a:gd name="T67" fmla="*/ 74 h 82"/>
                    <a:gd name="T68" fmla="*/ 77 w 117"/>
                    <a:gd name="T69" fmla="*/ 81 h 82"/>
                    <a:gd name="T70" fmla="*/ 80 w 117"/>
                    <a:gd name="T71" fmla="*/ 8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7" h="82">
                      <a:moveTo>
                        <a:pt x="80" y="81"/>
                      </a:moveTo>
                      <a:cubicBezTo>
                        <a:pt x="81" y="80"/>
                        <a:pt x="82" y="82"/>
                        <a:pt x="83" y="82"/>
                      </a:cubicBezTo>
                      <a:cubicBezTo>
                        <a:pt x="85" y="81"/>
                        <a:pt x="87" y="80"/>
                        <a:pt x="89" y="79"/>
                      </a:cubicBezTo>
                      <a:cubicBezTo>
                        <a:pt x="90" y="79"/>
                        <a:pt x="93" y="78"/>
                        <a:pt x="93" y="76"/>
                      </a:cubicBezTo>
                      <a:cubicBezTo>
                        <a:pt x="93" y="74"/>
                        <a:pt x="94" y="75"/>
                        <a:pt x="96" y="74"/>
                      </a:cubicBezTo>
                      <a:cubicBezTo>
                        <a:pt x="99" y="74"/>
                        <a:pt x="103" y="71"/>
                        <a:pt x="105" y="68"/>
                      </a:cubicBezTo>
                      <a:cubicBezTo>
                        <a:pt x="106" y="67"/>
                        <a:pt x="106" y="66"/>
                        <a:pt x="107" y="65"/>
                      </a:cubicBezTo>
                      <a:cubicBezTo>
                        <a:pt x="108" y="64"/>
                        <a:pt x="110" y="64"/>
                        <a:pt x="112" y="64"/>
                      </a:cubicBezTo>
                      <a:cubicBezTo>
                        <a:pt x="112" y="62"/>
                        <a:pt x="110" y="61"/>
                        <a:pt x="109" y="59"/>
                      </a:cubicBezTo>
                      <a:cubicBezTo>
                        <a:pt x="109" y="58"/>
                        <a:pt x="110" y="55"/>
                        <a:pt x="107" y="55"/>
                      </a:cubicBezTo>
                      <a:cubicBezTo>
                        <a:pt x="106" y="55"/>
                        <a:pt x="109" y="53"/>
                        <a:pt x="108" y="52"/>
                      </a:cubicBezTo>
                      <a:cubicBezTo>
                        <a:pt x="108" y="49"/>
                        <a:pt x="109" y="48"/>
                        <a:pt x="110" y="46"/>
                      </a:cubicBezTo>
                      <a:cubicBezTo>
                        <a:pt x="110" y="44"/>
                        <a:pt x="112" y="44"/>
                        <a:pt x="112" y="42"/>
                      </a:cubicBezTo>
                      <a:cubicBezTo>
                        <a:pt x="112" y="41"/>
                        <a:pt x="113" y="40"/>
                        <a:pt x="114" y="40"/>
                      </a:cubicBezTo>
                      <a:cubicBezTo>
                        <a:pt x="117" y="40"/>
                        <a:pt x="117" y="40"/>
                        <a:pt x="117" y="38"/>
                      </a:cubicBezTo>
                      <a:cubicBezTo>
                        <a:pt x="117" y="32"/>
                        <a:pt x="117" y="27"/>
                        <a:pt x="117" y="21"/>
                      </a:cubicBezTo>
                      <a:cubicBezTo>
                        <a:pt x="117" y="19"/>
                        <a:pt x="113" y="18"/>
                        <a:pt x="111" y="17"/>
                      </a:cubicBezTo>
                      <a:cubicBezTo>
                        <a:pt x="101" y="12"/>
                        <a:pt x="91" y="6"/>
                        <a:pt x="81" y="1"/>
                      </a:cubicBezTo>
                      <a:cubicBezTo>
                        <a:pt x="80" y="1"/>
                        <a:pt x="80" y="0"/>
                        <a:pt x="79" y="0"/>
                      </a:cubicBezTo>
                      <a:cubicBezTo>
                        <a:pt x="78" y="1"/>
                        <a:pt x="76" y="2"/>
                        <a:pt x="75" y="2"/>
                      </a:cubicBezTo>
                      <a:cubicBezTo>
                        <a:pt x="74" y="3"/>
                        <a:pt x="72" y="5"/>
                        <a:pt x="71" y="5"/>
                      </a:cubicBezTo>
                      <a:cubicBezTo>
                        <a:pt x="70" y="5"/>
                        <a:pt x="69" y="3"/>
                        <a:pt x="67" y="2"/>
                      </a:cubicBezTo>
                      <a:cubicBezTo>
                        <a:pt x="66" y="1"/>
                        <a:pt x="65" y="1"/>
                        <a:pt x="64" y="1"/>
                      </a:cubicBezTo>
                      <a:cubicBezTo>
                        <a:pt x="62" y="0"/>
                        <a:pt x="61" y="0"/>
                        <a:pt x="59" y="1"/>
                      </a:cubicBezTo>
                      <a:cubicBezTo>
                        <a:pt x="52" y="5"/>
                        <a:pt x="45" y="10"/>
                        <a:pt x="38" y="14"/>
                      </a:cubicBezTo>
                      <a:cubicBezTo>
                        <a:pt x="35" y="16"/>
                        <a:pt x="32" y="18"/>
                        <a:pt x="29" y="21"/>
                      </a:cubicBezTo>
                      <a:cubicBezTo>
                        <a:pt x="28" y="22"/>
                        <a:pt x="27" y="22"/>
                        <a:pt x="26" y="22"/>
                      </a:cubicBezTo>
                      <a:cubicBezTo>
                        <a:pt x="23" y="22"/>
                        <a:pt x="22" y="22"/>
                        <a:pt x="22" y="25"/>
                      </a:cubicBezTo>
                      <a:cubicBezTo>
                        <a:pt x="22" y="28"/>
                        <a:pt x="22" y="31"/>
                        <a:pt x="22" y="34"/>
                      </a:cubicBezTo>
                      <a:cubicBezTo>
                        <a:pt x="22" y="37"/>
                        <a:pt x="21" y="40"/>
                        <a:pt x="19" y="42"/>
                      </a:cubicBezTo>
                      <a:cubicBezTo>
                        <a:pt x="18" y="43"/>
                        <a:pt x="15" y="43"/>
                        <a:pt x="14" y="43"/>
                      </a:cubicBezTo>
                      <a:cubicBezTo>
                        <a:pt x="12" y="43"/>
                        <a:pt x="10" y="43"/>
                        <a:pt x="8" y="43"/>
                      </a:cubicBezTo>
                      <a:cubicBezTo>
                        <a:pt x="6" y="43"/>
                        <a:pt x="4" y="44"/>
                        <a:pt x="2" y="44"/>
                      </a:cubicBezTo>
                      <a:cubicBezTo>
                        <a:pt x="0" y="44"/>
                        <a:pt x="5" y="51"/>
                        <a:pt x="5" y="51"/>
                      </a:cubicBezTo>
                      <a:cubicBezTo>
                        <a:pt x="6" y="54"/>
                        <a:pt x="7" y="56"/>
                        <a:pt x="10" y="57"/>
                      </a:cubicBezTo>
                      <a:cubicBezTo>
                        <a:pt x="10" y="57"/>
                        <a:pt x="11" y="56"/>
                        <a:pt x="11" y="56"/>
                      </a:cubicBezTo>
                      <a:cubicBezTo>
                        <a:pt x="12" y="57"/>
                        <a:pt x="12" y="60"/>
                        <a:pt x="14" y="58"/>
                      </a:cubicBezTo>
                      <a:cubicBezTo>
                        <a:pt x="16" y="56"/>
                        <a:pt x="18" y="61"/>
                        <a:pt x="19" y="62"/>
                      </a:cubicBezTo>
                      <a:cubicBezTo>
                        <a:pt x="19" y="61"/>
                        <a:pt x="20" y="59"/>
                        <a:pt x="20" y="58"/>
                      </a:cubicBezTo>
                      <a:cubicBezTo>
                        <a:pt x="20" y="57"/>
                        <a:pt x="21" y="56"/>
                        <a:pt x="21" y="55"/>
                      </a:cubicBezTo>
                      <a:cubicBezTo>
                        <a:pt x="22" y="52"/>
                        <a:pt x="22" y="52"/>
                        <a:pt x="25" y="51"/>
                      </a:cubicBezTo>
                      <a:cubicBezTo>
                        <a:pt x="26" y="50"/>
                        <a:pt x="27" y="50"/>
                        <a:pt x="28" y="50"/>
                      </a:cubicBezTo>
                      <a:cubicBezTo>
                        <a:pt x="29" y="49"/>
                        <a:pt x="30" y="51"/>
                        <a:pt x="31" y="51"/>
                      </a:cubicBezTo>
                      <a:cubicBezTo>
                        <a:pt x="33" y="51"/>
                        <a:pt x="34" y="52"/>
                        <a:pt x="35" y="53"/>
                      </a:cubicBezTo>
                      <a:cubicBezTo>
                        <a:pt x="36" y="54"/>
                        <a:pt x="37" y="54"/>
                        <a:pt x="39" y="54"/>
                      </a:cubicBezTo>
                      <a:cubicBezTo>
                        <a:pt x="42" y="52"/>
                        <a:pt x="43" y="55"/>
                        <a:pt x="46" y="55"/>
                      </a:cubicBezTo>
                      <a:cubicBezTo>
                        <a:pt x="49" y="55"/>
                        <a:pt x="52" y="53"/>
                        <a:pt x="55" y="53"/>
                      </a:cubicBezTo>
                      <a:cubicBezTo>
                        <a:pt x="57" y="53"/>
                        <a:pt x="61" y="54"/>
                        <a:pt x="64" y="53"/>
                      </a:cubicBezTo>
                      <a:cubicBezTo>
                        <a:pt x="65" y="53"/>
                        <a:pt x="66" y="52"/>
                        <a:pt x="67" y="51"/>
                      </a:cubicBezTo>
                      <a:cubicBezTo>
                        <a:pt x="69" y="50"/>
                        <a:pt x="68" y="49"/>
                        <a:pt x="68" y="47"/>
                      </a:cubicBezTo>
                      <a:cubicBezTo>
                        <a:pt x="68" y="42"/>
                        <a:pt x="73" y="39"/>
                        <a:pt x="77" y="35"/>
                      </a:cubicBezTo>
                      <a:cubicBezTo>
                        <a:pt x="78" y="34"/>
                        <a:pt x="77" y="32"/>
                        <a:pt x="77" y="31"/>
                      </a:cubicBezTo>
                      <a:cubicBezTo>
                        <a:pt x="77" y="28"/>
                        <a:pt x="77" y="26"/>
                        <a:pt x="77" y="23"/>
                      </a:cubicBezTo>
                      <a:cubicBezTo>
                        <a:pt x="78" y="21"/>
                        <a:pt x="79" y="18"/>
                        <a:pt x="79" y="16"/>
                      </a:cubicBezTo>
                      <a:cubicBezTo>
                        <a:pt x="78" y="14"/>
                        <a:pt x="77" y="12"/>
                        <a:pt x="76" y="11"/>
                      </a:cubicBezTo>
                      <a:cubicBezTo>
                        <a:pt x="74" y="8"/>
                        <a:pt x="75" y="5"/>
                        <a:pt x="75" y="2"/>
                      </a:cubicBezTo>
                      <a:cubicBezTo>
                        <a:pt x="75" y="5"/>
                        <a:pt x="75" y="7"/>
                        <a:pt x="75" y="9"/>
                      </a:cubicBezTo>
                      <a:cubicBezTo>
                        <a:pt x="75" y="11"/>
                        <a:pt x="78" y="14"/>
                        <a:pt x="78" y="16"/>
                      </a:cubicBezTo>
                      <a:cubicBezTo>
                        <a:pt x="79" y="19"/>
                        <a:pt x="77" y="23"/>
                        <a:pt x="77" y="26"/>
                      </a:cubicBezTo>
                      <a:cubicBezTo>
                        <a:pt x="77" y="28"/>
                        <a:pt x="78" y="32"/>
                        <a:pt x="77" y="35"/>
                      </a:cubicBezTo>
                      <a:cubicBezTo>
                        <a:pt x="76" y="37"/>
                        <a:pt x="72" y="39"/>
                        <a:pt x="71" y="41"/>
                      </a:cubicBezTo>
                      <a:cubicBezTo>
                        <a:pt x="69" y="42"/>
                        <a:pt x="68" y="44"/>
                        <a:pt x="68" y="46"/>
                      </a:cubicBezTo>
                      <a:cubicBezTo>
                        <a:pt x="67" y="49"/>
                        <a:pt x="69" y="50"/>
                        <a:pt x="70" y="53"/>
                      </a:cubicBezTo>
                      <a:cubicBezTo>
                        <a:pt x="70" y="54"/>
                        <a:pt x="71" y="54"/>
                        <a:pt x="72" y="55"/>
                      </a:cubicBezTo>
                      <a:cubicBezTo>
                        <a:pt x="74" y="56"/>
                        <a:pt x="75" y="57"/>
                        <a:pt x="75" y="59"/>
                      </a:cubicBezTo>
                      <a:cubicBezTo>
                        <a:pt x="75" y="61"/>
                        <a:pt x="75" y="63"/>
                        <a:pt x="75" y="65"/>
                      </a:cubicBezTo>
                      <a:cubicBezTo>
                        <a:pt x="75" y="66"/>
                        <a:pt x="76" y="68"/>
                        <a:pt x="77" y="70"/>
                      </a:cubicBezTo>
                      <a:cubicBezTo>
                        <a:pt x="74" y="70"/>
                        <a:pt x="67" y="70"/>
                        <a:pt x="72" y="74"/>
                      </a:cubicBezTo>
                      <a:cubicBezTo>
                        <a:pt x="74" y="75"/>
                        <a:pt x="75" y="76"/>
                        <a:pt x="76" y="78"/>
                      </a:cubicBezTo>
                      <a:cubicBezTo>
                        <a:pt x="76" y="79"/>
                        <a:pt x="77" y="80"/>
                        <a:pt x="77" y="81"/>
                      </a:cubicBezTo>
                      <a:cubicBezTo>
                        <a:pt x="77" y="82"/>
                        <a:pt x="80" y="81"/>
                        <a:pt x="80" y="81"/>
                      </a:cubicBezTo>
                      <a:cubicBezTo>
                        <a:pt x="82" y="80"/>
                        <a:pt x="80" y="81"/>
                        <a:pt x="80" y="8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3" name="Freeform 744">
                  <a:extLst>
                    <a:ext uri="{FF2B5EF4-FFF2-40B4-BE49-F238E27FC236}">
                      <a16:creationId xmlns:a16="http://schemas.microsoft.com/office/drawing/2014/main" id="{44B3F237-769E-414D-A5A9-3D84418A7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4674" y="6972323"/>
                  <a:ext cx="839878" cy="1095295"/>
                </a:xfrm>
                <a:custGeom>
                  <a:avLst/>
                  <a:gdLst>
                    <a:gd name="T0" fmla="*/ 6 w 82"/>
                    <a:gd name="T1" fmla="*/ 39 h 101"/>
                    <a:gd name="T2" fmla="*/ 6 w 82"/>
                    <a:gd name="T3" fmla="*/ 41 h 101"/>
                    <a:gd name="T4" fmla="*/ 4 w 82"/>
                    <a:gd name="T5" fmla="*/ 43 h 101"/>
                    <a:gd name="T6" fmla="*/ 2 w 82"/>
                    <a:gd name="T7" fmla="*/ 49 h 101"/>
                    <a:gd name="T8" fmla="*/ 2 w 82"/>
                    <a:gd name="T9" fmla="*/ 51 h 101"/>
                    <a:gd name="T10" fmla="*/ 1 w 82"/>
                    <a:gd name="T11" fmla="*/ 53 h 101"/>
                    <a:gd name="T12" fmla="*/ 4 w 82"/>
                    <a:gd name="T13" fmla="*/ 58 h 101"/>
                    <a:gd name="T14" fmla="*/ 6 w 82"/>
                    <a:gd name="T15" fmla="*/ 60 h 101"/>
                    <a:gd name="T16" fmla="*/ 6 w 82"/>
                    <a:gd name="T17" fmla="*/ 63 h 101"/>
                    <a:gd name="T18" fmla="*/ 9 w 82"/>
                    <a:gd name="T19" fmla="*/ 68 h 101"/>
                    <a:gd name="T20" fmla="*/ 9 w 82"/>
                    <a:gd name="T21" fmla="*/ 74 h 101"/>
                    <a:gd name="T22" fmla="*/ 15 w 82"/>
                    <a:gd name="T23" fmla="*/ 76 h 101"/>
                    <a:gd name="T24" fmla="*/ 18 w 82"/>
                    <a:gd name="T25" fmla="*/ 81 h 101"/>
                    <a:gd name="T26" fmla="*/ 22 w 82"/>
                    <a:gd name="T27" fmla="*/ 84 h 101"/>
                    <a:gd name="T28" fmla="*/ 26 w 82"/>
                    <a:gd name="T29" fmla="*/ 88 h 101"/>
                    <a:gd name="T30" fmla="*/ 26 w 82"/>
                    <a:gd name="T31" fmla="*/ 91 h 101"/>
                    <a:gd name="T32" fmla="*/ 28 w 82"/>
                    <a:gd name="T33" fmla="*/ 92 h 101"/>
                    <a:gd name="T34" fmla="*/ 32 w 82"/>
                    <a:gd name="T35" fmla="*/ 96 h 101"/>
                    <a:gd name="T36" fmla="*/ 35 w 82"/>
                    <a:gd name="T37" fmla="*/ 95 h 101"/>
                    <a:gd name="T38" fmla="*/ 39 w 82"/>
                    <a:gd name="T39" fmla="*/ 94 h 101"/>
                    <a:gd name="T40" fmla="*/ 44 w 82"/>
                    <a:gd name="T41" fmla="*/ 100 h 101"/>
                    <a:gd name="T42" fmla="*/ 51 w 82"/>
                    <a:gd name="T43" fmla="*/ 100 h 101"/>
                    <a:gd name="T44" fmla="*/ 55 w 82"/>
                    <a:gd name="T45" fmla="*/ 98 h 101"/>
                    <a:gd name="T46" fmla="*/ 59 w 82"/>
                    <a:gd name="T47" fmla="*/ 97 h 101"/>
                    <a:gd name="T48" fmla="*/ 69 w 82"/>
                    <a:gd name="T49" fmla="*/ 94 h 101"/>
                    <a:gd name="T50" fmla="*/ 69 w 82"/>
                    <a:gd name="T51" fmla="*/ 91 h 101"/>
                    <a:gd name="T52" fmla="*/ 66 w 82"/>
                    <a:gd name="T53" fmla="*/ 90 h 101"/>
                    <a:gd name="T54" fmla="*/ 61 w 82"/>
                    <a:gd name="T55" fmla="*/ 83 h 101"/>
                    <a:gd name="T56" fmla="*/ 59 w 82"/>
                    <a:gd name="T57" fmla="*/ 80 h 101"/>
                    <a:gd name="T58" fmla="*/ 56 w 82"/>
                    <a:gd name="T59" fmla="*/ 78 h 101"/>
                    <a:gd name="T60" fmla="*/ 59 w 82"/>
                    <a:gd name="T61" fmla="*/ 75 h 101"/>
                    <a:gd name="T62" fmla="*/ 61 w 82"/>
                    <a:gd name="T63" fmla="*/ 67 h 101"/>
                    <a:gd name="T64" fmla="*/ 62 w 82"/>
                    <a:gd name="T65" fmla="*/ 64 h 101"/>
                    <a:gd name="T66" fmla="*/ 65 w 82"/>
                    <a:gd name="T67" fmla="*/ 62 h 101"/>
                    <a:gd name="T68" fmla="*/ 65 w 82"/>
                    <a:gd name="T69" fmla="*/ 58 h 101"/>
                    <a:gd name="T70" fmla="*/ 67 w 82"/>
                    <a:gd name="T71" fmla="*/ 55 h 101"/>
                    <a:gd name="T72" fmla="*/ 71 w 82"/>
                    <a:gd name="T73" fmla="*/ 52 h 101"/>
                    <a:gd name="T74" fmla="*/ 72 w 82"/>
                    <a:gd name="T75" fmla="*/ 45 h 101"/>
                    <a:gd name="T76" fmla="*/ 72 w 82"/>
                    <a:gd name="T77" fmla="*/ 42 h 101"/>
                    <a:gd name="T78" fmla="*/ 74 w 82"/>
                    <a:gd name="T79" fmla="*/ 37 h 101"/>
                    <a:gd name="T80" fmla="*/ 79 w 82"/>
                    <a:gd name="T81" fmla="*/ 29 h 101"/>
                    <a:gd name="T82" fmla="*/ 82 w 82"/>
                    <a:gd name="T83" fmla="*/ 27 h 101"/>
                    <a:gd name="T84" fmla="*/ 79 w 82"/>
                    <a:gd name="T85" fmla="*/ 23 h 101"/>
                    <a:gd name="T86" fmla="*/ 76 w 82"/>
                    <a:gd name="T87" fmla="*/ 17 h 101"/>
                    <a:gd name="T88" fmla="*/ 76 w 82"/>
                    <a:gd name="T89" fmla="*/ 11 h 101"/>
                    <a:gd name="T90" fmla="*/ 75 w 82"/>
                    <a:gd name="T91" fmla="*/ 9 h 101"/>
                    <a:gd name="T92" fmla="*/ 74 w 82"/>
                    <a:gd name="T93" fmla="*/ 5 h 101"/>
                    <a:gd name="T94" fmla="*/ 68 w 82"/>
                    <a:gd name="T95" fmla="*/ 0 h 101"/>
                    <a:gd name="T96" fmla="*/ 64 w 82"/>
                    <a:gd name="T97" fmla="*/ 2 h 101"/>
                    <a:gd name="T98" fmla="*/ 60 w 82"/>
                    <a:gd name="T99" fmla="*/ 5 h 101"/>
                    <a:gd name="T100" fmla="*/ 56 w 82"/>
                    <a:gd name="T101" fmla="*/ 5 h 101"/>
                    <a:gd name="T102" fmla="*/ 46 w 82"/>
                    <a:gd name="T103" fmla="*/ 5 h 101"/>
                    <a:gd name="T104" fmla="*/ 17 w 82"/>
                    <a:gd name="T105" fmla="*/ 5 h 101"/>
                    <a:gd name="T106" fmla="*/ 16 w 82"/>
                    <a:gd name="T107" fmla="*/ 14 h 101"/>
                    <a:gd name="T108" fmla="*/ 13 w 82"/>
                    <a:gd name="T109" fmla="*/ 16 h 101"/>
                    <a:gd name="T110" fmla="*/ 11 w 82"/>
                    <a:gd name="T111" fmla="*/ 18 h 101"/>
                    <a:gd name="T112" fmla="*/ 11 w 82"/>
                    <a:gd name="T113" fmla="*/ 32 h 101"/>
                    <a:gd name="T114" fmla="*/ 11 w 82"/>
                    <a:gd name="T115" fmla="*/ 37 h 101"/>
                    <a:gd name="T116" fmla="*/ 6 w 82"/>
                    <a:gd name="T117" fmla="*/ 39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2" h="101">
                      <a:moveTo>
                        <a:pt x="6" y="39"/>
                      </a:moveTo>
                      <a:cubicBezTo>
                        <a:pt x="6" y="39"/>
                        <a:pt x="6" y="40"/>
                        <a:pt x="6" y="41"/>
                      </a:cubicBezTo>
                      <a:cubicBezTo>
                        <a:pt x="5" y="42"/>
                        <a:pt x="4" y="42"/>
                        <a:pt x="4" y="43"/>
                      </a:cubicBezTo>
                      <a:cubicBezTo>
                        <a:pt x="4" y="45"/>
                        <a:pt x="2" y="47"/>
                        <a:pt x="2" y="49"/>
                      </a:cubicBezTo>
                      <a:cubicBezTo>
                        <a:pt x="2" y="50"/>
                        <a:pt x="3" y="51"/>
                        <a:pt x="2" y="51"/>
                      </a:cubicBezTo>
                      <a:cubicBezTo>
                        <a:pt x="2" y="52"/>
                        <a:pt x="0" y="53"/>
                        <a:pt x="1" y="53"/>
                      </a:cubicBezTo>
                      <a:cubicBezTo>
                        <a:pt x="4" y="53"/>
                        <a:pt x="3" y="57"/>
                        <a:pt x="4" y="58"/>
                      </a:cubicBezTo>
                      <a:cubicBezTo>
                        <a:pt x="4" y="59"/>
                        <a:pt x="5" y="59"/>
                        <a:pt x="6" y="60"/>
                      </a:cubicBezTo>
                      <a:cubicBezTo>
                        <a:pt x="6" y="61"/>
                        <a:pt x="6" y="62"/>
                        <a:pt x="6" y="63"/>
                      </a:cubicBezTo>
                      <a:cubicBezTo>
                        <a:pt x="7" y="65"/>
                        <a:pt x="9" y="66"/>
                        <a:pt x="9" y="68"/>
                      </a:cubicBezTo>
                      <a:cubicBezTo>
                        <a:pt x="9" y="69"/>
                        <a:pt x="8" y="74"/>
                        <a:pt x="9" y="74"/>
                      </a:cubicBezTo>
                      <a:cubicBezTo>
                        <a:pt x="12" y="74"/>
                        <a:pt x="13" y="75"/>
                        <a:pt x="15" y="76"/>
                      </a:cubicBezTo>
                      <a:cubicBezTo>
                        <a:pt x="17" y="77"/>
                        <a:pt x="16" y="80"/>
                        <a:pt x="18" y="81"/>
                      </a:cubicBezTo>
                      <a:cubicBezTo>
                        <a:pt x="19" y="82"/>
                        <a:pt x="22" y="82"/>
                        <a:pt x="22" y="84"/>
                      </a:cubicBezTo>
                      <a:cubicBezTo>
                        <a:pt x="22" y="86"/>
                        <a:pt x="25" y="87"/>
                        <a:pt x="26" y="88"/>
                      </a:cubicBezTo>
                      <a:cubicBezTo>
                        <a:pt x="26" y="89"/>
                        <a:pt x="26" y="90"/>
                        <a:pt x="26" y="91"/>
                      </a:cubicBezTo>
                      <a:cubicBezTo>
                        <a:pt x="27" y="91"/>
                        <a:pt x="28" y="92"/>
                        <a:pt x="28" y="92"/>
                      </a:cubicBezTo>
                      <a:cubicBezTo>
                        <a:pt x="29" y="93"/>
                        <a:pt x="30" y="95"/>
                        <a:pt x="32" y="96"/>
                      </a:cubicBezTo>
                      <a:cubicBezTo>
                        <a:pt x="33" y="97"/>
                        <a:pt x="33" y="93"/>
                        <a:pt x="35" y="95"/>
                      </a:cubicBezTo>
                      <a:cubicBezTo>
                        <a:pt x="37" y="96"/>
                        <a:pt x="37" y="94"/>
                        <a:pt x="39" y="94"/>
                      </a:cubicBezTo>
                      <a:cubicBezTo>
                        <a:pt x="41" y="95"/>
                        <a:pt x="42" y="98"/>
                        <a:pt x="44" y="100"/>
                      </a:cubicBezTo>
                      <a:cubicBezTo>
                        <a:pt x="46" y="95"/>
                        <a:pt x="49" y="101"/>
                        <a:pt x="51" y="100"/>
                      </a:cubicBezTo>
                      <a:cubicBezTo>
                        <a:pt x="52" y="99"/>
                        <a:pt x="53" y="98"/>
                        <a:pt x="55" y="98"/>
                      </a:cubicBezTo>
                      <a:cubicBezTo>
                        <a:pt x="56" y="98"/>
                        <a:pt x="58" y="98"/>
                        <a:pt x="59" y="97"/>
                      </a:cubicBezTo>
                      <a:cubicBezTo>
                        <a:pt x="61" y="93"/>
                        <a:pt x="65" y="91"/>
                        <a:pt x="69" y="94"/>
                      </a:cubicBezTo>
                      <a:cubicBezTo>
                        <a:pt x="69" y="93"/>
                        <a:pt x="69" y="92"/>
                        <a:pt x="69" y="91"/>
                      </a:cubicBezTo>
                      <a:cubicBezTo>
                        <a:pt x="69" y="90"/>
                        <a:pt x="66" y="90"/>
                        <a:pt x="66" y="90"/>
                      </a:cubicBezTo>
                      <a:cubicBezTo>
                        <a:pt x="64" y="88"/>
                        <a:pt x="63" y="85"/>
                        <a:pt x="61" y="83"/>
                      </a:cubicBezTo>
                      <a:cubicBezTo>
                        <a:pt x="60" y="82"/>
                        <a:pt x="60" y="81"/>
                        <a:pt x="59" y="80"/>
                      </a:cubicBezTo>
                      <a:cubicBezTo>
                        <a:pt x="58" y="79"/>
                        <a:pt x="57" y="79"/>
                        <a:pt x="56" y="78"/>
                      </a:cubicBezTo>
                      <a:cubicBezTo>
                        <a:pt x="53" y="75"/>
                        <a:pt x="59" y="75"/>
                        <a:pt x="59" y="75"/>
                      </a:cubicBezTo>
                      <a:cubicBezTo>
                        <a:pt x="61" y="74"/>
                        <a:pt x="60" y="69"/>
                        <a:pt x="61" y="67"/>
                      </a:cubicBezTo>
                      <a:cubicBezTo>
                        <a:pt x="61" y="66"/>
                        <a:pt x="61" y="64"/>
                        <a:pt x="62" y="64"/>
                      </a:cubicBezTo>
                      <a:cubicBezTo>
                        <a:pt x="63" y="63"/>
                        <a:pt x="65" y="63"/>
                        <a:pt x="65" y="62"/>
                      </a:cubicBezTo>
                      <a:cubicBezTo>
                        <a:pt x="65" y="61"/>
                        <a:pt x="65" y="60"/>
                        <a:pt x="65" y="58"/>
                      </a:cubicBezTo>
                      <a:cubicBezTo>
                        <a:pt x="65" y="57"/>
                        <a:pt x="66" y="56"/>
                        <a:pt x="67" y="55"/>
                      </a:cubicBezTo>
                      <a:cubicBezTo>
                        <a:pt x="68" y="53"/>
                        <a:pt x="70" y="54"/>
                        <a:pt x="71" y="52"/>
                      </a:cubicBezTo>
                      <a:cubicBezTo>
                        <a:pt x="71" y="50"/>
                        <a:pt x="72" y="48"/>
                        <a:pt x="72" y="45"/>
                      </a:cubicBezTo>
                      <a:cubicBezTo>
                        <a:pt x="72" y="44"/>
                        <a:pt x="72" y="43"/>
                        <a:pt x="72" y="42"/>
                      </a:cubicBezTo>
                      <a:cubicBezTo>
                        <a:pt x="72" y="40"/>
                        <a:pt x="74" y="38"/>
                        <a:pt x="74" y="37"/>
                      </a:cubicBezTo>
                      <a:cubicBezTo>
                        <a:pt x="74" y="33"/>
                        <a:pt x="75" y="30"/>
                        <a:pt x="79" y="29"/>
                      </a:cubicBezTo>
                      <a:cubicBezTo>
                        <a:pt x="80" y="29"/>
                        <a:pt x="81" y="29"/>
                        <a:pt x="82" y="27"/>
                      </a:cubicBezTo>
                      <a:cubicBezTo>
                        <a:pt x="82" y="26"/>
                        <a:pt x="80" y="24"/>
                        <a:pt x="79" y="23"/>
                      </a:cubicBezTo>
                      <a:cubicBezTo>
                        <a:pt x="77" y="21"/>
                        <a:pt x="76" y="19"/>
                        <a:pt x="76" y="17"/>
                      </a:cubicBezTo>
                      <a:cubicBezTo>
                        <a:pt x="76" y="16"/>
                        <a:pt x="75" y="11"/>
                        <a:pt x="76" y="11"/>
                      </a:cubicBezTo>
                      <a:cubicBezTo>
                        <a:pt x="77" y="10"/>
                        <a:pt x="76" y="10"/>
                        <a:pt x="75" y="9"/>
                      </a:cubicBezTo>
                      <a:cubicBezTo>
                        <a:pt x="74" y="8"/>
                        <a:pt x="74" y="7"/>
                        <a:pt x="74" y="5"/>
                      </a:cubicBezTo>
                      <a:cubicBezTo>
                        <a:pt x="72" y="3"/>
                        <a:pt x="69" y="2"/>
                        <a:pt x="68" y="0"/>
                      </a:cubicBezTo>
                      <a:cubicBezTo>
                        <a:pt x="67" y="0"/>
                        <a:pt x="65" y="1"/>
                        <a:pt x="64" y="2"/>
                      </a:cubicBezTo>
                      <a:cubicBezTo>
                        <a:pt x="63" y="5"/>
                        <a:pt x="61" y="3"/>
                        <a:pt x="60" y="5"/>
                      </a:cubicBezTo>
                      <a:cubicBezTo>
                        <a:pt x="59" y="9"/>
                        <a:pt x="58" y="5"/>
                        <a:pt x="56" y="5"/>
                      </a:cubicBezTo>
                      <a:cubicBezTo>
                        <a:pt x="52" y="5"/>
                        <a:pt x="49" y="5"/>
                        <a:pt x="46" y="5"/>
                      </a:cubicBezTo>
                      <a:cubicBezTo>
                        <a:pt x="37" y="5"/>
                        <a:pt x="27" y="5"/>
                        <a:pt x="17" y="5"/>
                      </a:cubicBezTo>
                      <a:cubicBezTo>
                        <a:pt x="15" y="5"/>
                        <a:pt x="16" y="12"/>
                        <a:pt x="16" y="14"/>
                      </a:cubicBezTo>
                      <a:cubicBezTo>
                        <a:pt x="16" y="16"/>
                        <a:pt x="15" y="16"/>
                        <a:pt x="13" y="16"/>
                      </a:cubicBezTo>
                      <a:cubicBezTo>
                        <a:pt x="10" y="16"/>
                        <a:pt x="11" y="16"/>
                        <a:pt x="11" y="18"/>
                      </a:cubicBezTo>
                      <a:cubicBezTo>
                        <a:pt x="11" y="23"/>
                        <a:pt x="11" y="27"/>
                        <a:pt x="11" y="32"/>
                      </a:cubicBezTo>
                      <a:cubicBezTo>
                        <a:pt x="11" y="34"/>
                        <a:pt x="11" y="36"/>
                        <a:pt x="11" y="37"/>
                      </a:cubicBezTo>
                      <a:cubicBezTo>
                        <a:pt x="11" y="39"/>
                        <a:pt x="7" y="38"/>
                        <a:pt x="6" y="3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4" name="Freeform 745">
                  <a:extLst>
                    <a:ext uri="{FF2B5EF4-FFF2-40B4-BE49-F238E27FC236}">
                      <a16:creationId xmlns:a16="http://schemas.microsoft.com/office/drawing/2014/main" id="{40122200-3279-BF4C-8F23-ED6B7BE603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80009" y="7252600"/>
                  <a:ext cx="327588" cy="313470"/>
                </a:xfrm>
                <a:custGeom>
                  <a:avLst/>
                  <a:gdLst>
                    <a:gd name="T0" fmla="*/ 3 w 32"/>
                    <a:gd name="T1" fmla="*/ 19 h 29"/>
                    <a:gd name="T2" fmla="*/ 7 w 32"/>
                    <a:gd name="T3" fmla="*/ 20 h 29"/>
                    <a:gd name="T4" fmla="*/ 7 w 32"/>
                    <a:gd name="T5" fmla="*/ 17 h 29"/>
                    <a:gd name="T6" fmla="*/ 10 w 32"/>
                    <a:gd name="T7" fmla="*/ 19 h 29"/>
                    <a:gd name="T8" fmla="*/ 12 w 32"/>
                    <a:gd name="T9" fmla="*/ 18 h 29"/>
                    <a:gd name="T10" fmla="*/ 14 w 32"/>
                    <a:gd name="T11" fmla="*/ 18 h 29"/>
                    <a:gd name="T12" fmla="*/ 29 w 32"/>
                    <a:gd name="T13" fmla="*/ 29 h 29"/>
                    <a:gd name="T14" fmla="*/ 32 w 32"/>
                    <a:gd name="T15" fmla="*/ 27 h 29"/>
                    <a:gd name="T16" fmla="*/ 24 w 32"/>
                    <a:gd name="T17" fmla="*/ 19 h 29"/>
                    <a:gd name="T18" fmla="*/ 19 w 32"/>
                    <a:gd name="T19" fmla="*/ 16 h 29"/>
                    <a:gd name="T20" fmla="*/ 17 w 32"/>
                    <a:gd name="T21" fmla="*/ 14 h 29"/>
                    <a:gd name="T22" fmla="*/ 17 w 32"/>
                    <a:gd name="T23" fmla="*/ 16 h 29"/>
                    <a:gd name="T24" fmla="*/ 16 w 32"/>
                    <a:gd name="T25" fmla="*/ 14 h 29"/>
                    <a:gd name="T26" fmla="*/ 14 w 32"/>
                    <a:gd name="T27" fmla="*/ 9 h 29"/>
                    <a:gd name="T28" fmla="*/ 10 w 32"/>
                    <a:gd name="T29" fmla="*/ 0 h 29"/>
                    <a:gd name="T30" fmla="*/ 2 w 32"/>
                    <a:gd name="T31" fmla="*/ 7 h 29"/>
                    <a:gd name="T32" fmla="*/ 1 w 32"/>
                    <a:gd name="T33" fmla="*/ 13 h 29"/>
                    <a:gd name="T34" fmla="*/ 0 w 32"/>
                    <a:gd name="T35" fmla="*/ 20 h 29"/>
                    <a:gd name="T36" fmla="*/ 3 w 32"/>
                    <a:gd name="T37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" h="29">
                      <a:moveTo>
                        <a:pt x="3" y="19"/>
                      </a:moveTo>
                      <a:cubicBezTo>
                        <a:pt x="4" y="19"/>
                        <a:pt x="6" y="21"/>
                        <a:pt x="7" y="20"/>
                      </a:cubicBezTo>
                      <a:cubicBezTo>
                        <a:pt x="7" y="19"/>
                        <a:pt x="6" y="17"/>
                        <a:pt x="7" y="17"/>
                      </a:cubicBezTo>
                      <a:cubicBezTo>
                        <a:pt x="9" y="17"/>
                        <a:pt x="9" y="19"/>
                        <a:pt x="10" y="19"/>
                      </a:cubicBezTo>
                      <a:cubicBezTo>
                        <a:pt x="11" y="19"/>
                        <a:pt x="12" y="18"/>
                        <a:pt x="12" y="18"/>
                      </a:cubicBezTo>
                      <a:cubicBezTo>
                        <a:pt x="13" y="17"/>
                        <a:pt x="14" y="18"/>
                        <a:pt x="14" y="18"/>
                      </a:cubicBezTo>
                      <a:cubicBezTo>
                        <a:pt x="22" y="18"/>
                        <a:pt x="25" y="24"/>
                        <a:pt x="29" y="29"/>
                      </a:cubicBezTo>
                      <a:cubicBezTo>
                        <a:pt x="30" y="29"/>
                        <a:pt x="31" y="28"/>
                        <a:pt x="32" y="27"/>
                      </a:cubicBezTo>
                      <a:cubicBezTo>
                        <a:pt x="29" y="25"/>
                        <a:pt x="26" y="22"/>
                        <a:pt x="24" y="19"/>
                      </a:cubicBezTo>
                      <a:cubicBezTo>
                        <a:pt x="23" y="17"/>
                        <a:pt x="21" y="17"/>
                        <a:pt x="19" y="16"/>
                      </a:cubicBezTo>
                      <a:cubicBezTo>
                        <a:pt x="18" y="16"/>
                        <a:pt x="18" y="14"/>
                        <a:pt x="17" y="14"/>
                      </a:cubicBezTo>
                      <a:cubicBezTo>
                        <a:pt x="16" y="14"/>
                        <a:pt x="17" y="15"/>
                        <a:pt x="17" y="16"/>
                      </a:cubicBezTo>
                      <a:cubicBezTo>
                        <a:pt x="17" y="16"/>
                        <a:pt x="16" y="14"/>
                        <a:pt x="16" y="14"/>
                      </a:cubicBezTo>
                      <a:cubicBezTo>
                        <a:pt x="15" y="12"/>
                        <a:pt x="14" y="11"/>
                        <a:pt x="14" y="9"/>
                      </a:cubicBezTo>
                      <a:cubicBezTo>
                        <a:pt x="13" y="6"/>
                        <a:pt x="13" y="3"/>
                        <a:pt x="10" y="0"/>
                      </a:cubicBezTo>
                      <a:cubicBezTo>
                        <a:pt x="9" y="4"/>
                        <a:pt x="4" y="4"/>
                        <a:pt x="2" y="7"/>
                      </a:cubicBezTo>
                      <a:cubicBezTo>
                        <a:pt x="1" y="9"/>
                        <a:pt x="2" y="11"/>
                        <a:pt x="1" y="13"/>
                      </a:cubicBezTo>
                      <a:cubicBezTo>
                        <a:pt x="0" y="15"/>
                        <a:pt x="0" y="17"/>
                        <a:pt x="0" y="20"/>
                      </a:cubicBezTo>
                      <a:cubicBezTo>
                        <a:pt x="1" y="19"/>
                        <a:pt x="2" y="19"/>
                        <a:pt x="3" y="1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5" name="Freeform 746">
                  <a:extLst>
                    <a:ext uri="{FF2B5EF4-FFF2-40B4-BE49-F238E27FC236}">
                      <a16:creationId xmlns:a16="http://schemas.microsoft.com/office/drawing/2014/main" id="{0DF2989E-DEE2-9F41-9F7B-87A63AFBF6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09241" y="7403805"/>
                  <a:ext cx="756238" cy="663815"/>
                </a:xfrm>
                <a:custGeom>
                  <a:avLst/>
                  <a:gdLst>
                    <a:gd name="T0" fmla="*/ 70 w 74"/>
                    <a:gd name="T1" fmla="*/ 38 h 61"/>
                    <a:gd name="T2" fmla="*/ 57 w 74"/>
                    <a:gd name="T3" fmla="*/ 33 h 61"/>
                    <a:gd name="T4" fmla="*/ 51 w 74"/>
                    <a:gd name="T5" fmla="*/ 29 h 61"/>
                    <a:gd name="T6" fmla="*/ 48 w 74"/>
                    <a:gd name="T7" fmla="*/ 24 h 61"/>
                    <a:gd name="T8" fmla="*/ 51 w 74"/>
                    <a:gd name="T9" fmla="*/ 20 h 61"/>
                    <a:gd name="T10" fmla="*/ 45 w 74"/>
                    <a:gd name="T11" fmla="*/ 23 h 61"/>
                    <a:gd name="T12" fmla="*/ 44 w 74"/>
                    <a:gd name="T13" fmla="*/ 18 h 61"/>
                    <a:gd name="T14" fmla="*/ 44 w 74"/>
                    <a:gd name="T15" fmla="*/ 12 h 61"/>
                    <a:gd name="T16" fmla="*/ 37 w 74"/>
                    <a:gd name="T17" fmla="*/ 5 h 61"/>
                    <a:gd name="T18" fmla="*/ 28 w 74"/>
                    <a:gd name="T19" fmla="*/ 4 h 61"/>
                    <a:gd name="T20" fmla="*/ 24 w 74"/>
                    <a:gd name="T21" fmla="*/ 5 h 61"/>
                    <a:gd name="T22" fmla="*/ 21 w 74"/>
                    <a:gd name="T23" fmla="*/ 5 h 61"/>
                    <a:gd name="T24" fmla="*/ 18 w 74"/>
                    <a:gd name="T25" fmla="*/ 5 h 61"/>
                    <a:gd name="T26" fmla="*/ 17 w 74"/>
                    <a:gd name="T27" fmla="*/ 8 h 61"/>
                    <a:gd name="T28" fmla="*/ 15 w 74"/>
                    <a:gd name="T29" fmla="*/ 13 h 61"/>
                    <a:gd name="T30" fmla="*/ 12 w 74"/>
                    <a:gd name="T31" fmla="*/ 14 h 61"/>
                    <a:gd name="T32" fmla="*/ 10 w 74"/>
                    <a:gd name="T33" fmla="*/ 18 h 61"/>
                    <a:gd name="T34" fmla="*/ 10 w 74"/>
                    <a:gd name="T35" fmla="*/ 23 h 61"/>
                    <a:gd name="T36" fmla="*/ 5 w 74"/>
                    <a:gd name="T37" fmla="*/ 34 h 61"/>
                    <a:gd name="T38" fmla="*/ 1 w 74"/>
                    <a:gd name="T39" fmla="*/ 35 h 61"/>
                    <a:gd name="T40" fmla="*/ 2 w 74"/>
                    <a:gd name="T41" fmla="*/ 38 h 61"/>
                    <a:gd name="T42" fmla="*/ 9 w 74"/>
                    <a:gd name="T43" fmla="*/ 47 h 61"/>
                    <a:gd name="T44" fmla="*/ 13 w 74"/>
                    <a:gd name="T45" fmla="*/ 50 h 61"/>
                    <a:gd name="T46" fmla="*/ 14 w 74"/>
                    <a:gd name="T47" fmla="*/ 54 h 61"/>
                    <a:gd name="T48" fmla="*/ 20 w 74"/>
                    <a:gd name="T49" fmla="*/ 55 h 61"/>
                    <a:gd name="T50" fmla="*/ 25 w 74"/>
                    <a:gd name="T51" fmla="*/ 59 h 61"/>
                    <a:gd name="T52" fmla="*/ 33 w 74"/>
                    <a:gd name="T53" fmla="*/ 60 h 61"/>
                    <a:gd name="T54" fmla="*/ 39 w 74"/>
                    <a:gd name="T55" fmla="*/ 57 h 61"/>
                    <a:gd name="T56" fmla="*/ 47 w 74"/>
                    <a:gd name="T57" fmla="*/ 56 h 61"/>
                    <a:gd name="T58" fmla="*/ 54 w 74"/>
                    <a:gd name="T59" fmla="*/ 53 h 61"/>
                    <a:gd name="T60" fmla="*/ 59 w 74"/>
                    <a:gd name="T61" fmla="*/ 53 h 61"/>
                    <a:gd name="T62" fmla="*/ 74 w 74"/>
                    <a:gd name="T63" fmla="*/ 38 h 61"/>
                    <a:gd name="T64" fmla="*/ 70 w 74"/>
                    <a:gd name="T65" fmla="*/ 3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61">
                      <a:moveTo>
                        <a:pt x="70" y="38"/>
                      </a:moveTo>
                      <a:cubicBezTo>
                        <a:pt x="65" y="36"/>
                        <a:pt x="61" y="35"/>
                        <a:pt x="57" y="33"/>
                      </a:cubicBezTo>
                      <a:cubicBezTo>
                        <a:pt x="54" y="32"/>
                        <a:pt x="53" y="31"/>
                        <a:pt x="51" y="29"/>
                      </a:cubicBezTo>
                      <a:cubicBezTo>
                        <a:pt x="50" y="28"/>
                        <a:pt x="49" y="26"/>
                        <a:pt x="48" y="24"/>
                      </a:cubicBezTo>
                      <a:cubicBezTo>
                        <a:pt x="48" y="23"/>
                        <a:pt x="51" y="21"/>
                        <a:pt x="51" y="20"/>
                      </a:cubicBezTo>
                      <a:cubicBezTo>
                        <a:pt x="49" y="21"/>
                        <a:pt x="47" y="22"/>
                        <a:pt x="45" y="23"/>
                      </a:cubicBezTo>
                      <a:cubicBezTo>
                        <a:pt x="43" y="23"/>
                        <a:pt x="43" y="19"/>
                        <a:pt x="44" y="18"/>
                      </a:cubicBezTo>
                      <a:cubicBezTo>
                        <a:pt x="47" y="15"/>
                        <a:pt x="46" y="15"/>
                        <a:pt x="44" y="12"/>
                      </a:cubicBezTo>
                      <a:cubicBezTo>
                        <a:pt x="42" y="10"/>
                        <a:pt x="40" y="6"/>
                        <a:pt x="37" y="5"/>
                      </a:cubicBezTo>
                      <a:cubicBezTo>
                        <a:pt x="35" y="5"/>
                        <a:pt x="30" y="3"/>
                        <a:pt x="28" y="4"/>
                      </a:cubicBezTo>
                      <a:cubicBezTo>
                        <a:pt x="26" y="7"/>
                        <a:pt x="24" y="0"/>
                        <a:pt x="24" y="5"/>
                      </a:cubicBezTo>
                      <a:cubicBezTo>
                        <a:pt x="24" y="7"/>
                        <a:pt x="22" y="6"/>
                        <a:pt x="21" y="5"/>
                      </a:cubicBezTo>
                      <a:cubicBezTo>
                        <a:pt x="20" y="5"/>
                        <a:pt x="19" y="5"/>
                        <a:pt x="18" y="5"/>
                      </a:cubicBezTo>
                      <a:cubicBezTo>
                        <a:pt x="16" y="6"/>
                        <a:pt x="17" y="6"/>
                        <a:pt x="17" y="8"/>
                      </a:cubicBezTo>
                      <a:cubicBezTo>
                        <a:pt x="17" y="9"/>
                        <a:pt x="16" y="12"/>
                        <a:pt x="15" y="13"/>
                      </a:cubicBezTo>
                      <a:cubicBezTo>
                        <a:pt x="15" y="14"/>
                        <a:pt x="12" y="13"/>
                        <a:pt x="12" y="14"/>
                      </a:cubicBezTo>
                      <a:cubicBezTo>
                        <a:pt x="12" y="16"/>
                        <a:pt x="10" y="17"/>
                        <a:pt x="10" y="18"/>
                      </a:cubicBezTo>
                      <a:cubicBezTo>
                        <a:pt x="10" y="19"/>
                        <a:pt x="11" y="22"/>
                        <a:pt x="10" y="23"/>
                      </a:cubicBezTo>
                      <a:cubicBezTo>
                        <a:pt x="4" y="24"/>
                        <a:pt x="6" y="30"/>
                        <a:pt x="5" y="34"/>
                      </a:cubicBezTo>
                      <a:cubicBezTo>
                        <a:pt x="4" y="35"/>
                        <a:pt x="3" y="35"/>
                        <a:pt x="1" y="35"/>
                      </a:cubicBezTo>
                      <a:cubicBezTo>
                        <a:pt x="0" y="36"/>
                        <a:pt x="0" y="38"/>
                        <a:pt x="2" y="38"/>
                      </a:cubicBezTo>
                      <a:cubicBezTo>
                        <a:pt x="5" y="39"/>
                        <a:pt x="8" y="45"/>
                        <a:pt x="9" y="47"/>
                      </a:cubicBezTo>
                      <a:cubicBezTo>
                        <a:pt x="10" y="49"/>
                        <a:pt x="11" y="49"/>
                        <a:pt x="13" y="50"/>
                      </a:cubicBezTo>
                      <a:cubicBezTo>
                        <a:pt x="14" y="51"/>
                        <a:pt x="13" y="53"/>
                        <a:pt x="14" y="54"/>
                      </a:cubicBezTo>
                      <a:cubicBezTo>
                        <a:pt x="16" y="56"/>
                        <a:pt x="18" y="54"/>
                        <a:pt x="20" y="55"/>
                      </a:cubicBezTo>
                      <a:cubicBezTo>
                        <a:pt x="21" y="56"/>
                        <a:pt x="23" y="58"/>
                        <a:pt x="25" y="59"/>
                      </a:cubicBezTo>
                      <a:cubicBezTo>
                        <a:pt x="27" y="59"/>
                        <a:pt x="31" y="61"/>
                        <a:pt x="33" y="60"/>
                      </a:cubicBezTo>
                      <a:cubicBezTo>
                        <a:pt x="35" y="58"/>
                        <a:pt x="36" y="56"/>
                        <a:pt x="39" y="57"/>
                      </a:cubicBezTo>
                      <a:cubicBezTo>
                        <a:pt x="42" y="58"/>
                        <a:pt x="45" y="57"/>
                        <a:pt x="47" y="56"/>
                      </a:cubicBezTo>
                      <a:cubicBezTo>
                        <a:pt x="49" y="54"/>
                        <a:pt x="51" y="53"/>
                        <a:pt x="54" y="53"/>
                      </a:cubicBezTo>
                      <a:cubicBezTo>
                        <a:pt x="55" y="53"/>
                        <a:pt x="59" y="53"/>
                        <a:pt x="59" y="53"/>
                      </a:cubicBezTo>
                      <a:cubicBezTo>
                        <a:pt x="64" y="48"/>
                        <a:pt x="69" y="43"/>
                        <a:pt x="74" y="38"/>
                      </a:cubicBezTo>
                      <a:cubicBezTo>
                        <a:pt x="73" y="38"/>
                        <a:pt x="71" y="38"/>
                        <a:pt x="70" y="3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6" name="Freeform 747">
                  <a:extLst>
                    <a:ext uri="{FF2B5EF4-FFF2-40B4-BE49-F238E27FC236}">
                      <a16:creationId xmlns:a16="http://schemas.microsoft.com/office/drawing/2014/main" id="{3654F8E0-1D3F-F54F-A78B-D9E85CE90F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47577" y="7599261"/>
                  <a:ext cx="888668" cy="899837"/>
                </a:xfrm>
                <a:custGeom>
                  <a:avLst/>
                  <a:gdLst>
                    <a:gd name="T0" fmla="*/ 86 w 87"/>
                    <a:gd name="T1" fmla="*/ 1 h 83"/>
                    <a:gd name="T2" fmla="*/ 83 w 87"/>
                    <a:gd name="T3" fmla="*/ 0 h 83"/>
                    <a:gd name="T4" fmla="*/ 79 w 87"/>
                    <a:gd name="T5" fmla="*/ 3 h 83"/>
                    <a:gd name="T6" fmla="*/ 71 w 87"/>
                    <a:gd name="T7" fmla="*/ 3 h 83"/>
                    <a:gd name="T8" fmla="*/ 69 w 87"/>
                    <a:gd name="T9" fmla="*/ 4 h 83"/>
                    <a:gd name="T10" fmla="*/ 68 w 87"/>
                    <a:gd name="T11" fmla="*/ 3 h 83"/>
                    <a:gd name="T12" fmla="*/ 63 w 87"/>
                    <a:gd name="T13" fmla="*/ 6 h 83"/>
                    <a:gd name="T14" fmla="*/ 58 w 87"/>
                    <a:gd name="T15" fmla="*/ 5 h 83"/>
                    <a:gd name="T16" fmla="*/ 53 w 87"/>
                    <a:gd name="T17" fmla="*/ 7 h 83"/>
                    <a:gd name="T18" fmla="*/ 47 w 87"/>
                    <a:gd name="T19" fmla="*/ 2 h 83"/>
                    <a:gd name="T20" fmla="*/ 44 w 87"/>
                    <a:gd name="T21" fmla="*/ 6 h 83"/>
                    <a:gd name="T22" fmla="*/ 48 w 87"/>
                    <a:gd name="T23" fmla="*/ 12 h 83"/>
                    <a:gd name="T24" fmla="*/ 56 w 87"/>
                    <a:gd name="T25" fmla="*/ 16 h 83"/>
                    <a:gd name="T26" fmla="*/ 70 w 87"/>
                    <a:gd name="T27" fmla="*/ 20 h 83"/>
                    <a:gd name="T28" fmla="*/ 63 w 87"/>
                    <a:gd name="T29" fmla="*/ 27 h 83"/>
                    <a:gd name="T30" fmla="*/ 58 w 87"/>
                    <a:gd name="T31" fmla="*/ 33 h 83"/>
                    <a:gd name="T32" fmla="*/ 55 w 87"/>
                    <a:gd name="T33" fmla="*/ 35 h 83"/>
                    <a:gd name="T34" fmla="*/ 48 w 87"/>
                    <a:gd name="T35" fmla="*/ 35 h 83"/>
                    <a:gd name="T36" fmla="*/ 42 w 87"/>
                    <a:gd name="T37" fmla="*/ 38 h 83"/>
                    <a:gd name="T38" fmla="*/ 36 w 87"/>
                    <a:gd name="T39" fmla="*/ 39 h 83"/>
                    <a:gd name="T40" fmla="*/ 32 w 87"/>
                    <a:gd name="T41" fmla="*/ 39 h 83"/>
                    <a:gd name="T42" fmla="*/ 26 w 87"/>
                    <a:gd name="T43" fmla="*/ 42 h 83"/>
                    <a:gd name="T44" fmla="*/ 21 w 87"/>
                    <a:gd name="T45" fmla="*/ 41 h 83"/>
                    <a:gd name="T46" fmla="*/ 16 w 87"/>
                    <a:gd name="T47" fmla="*/ 37 h 83"/>
                    <a:gd name="T48" fmla="*/ 11 w 87"/>
                    <a:gd name="T49" fmla="*/ 37 h 83"/>
                    <a:gd name="T50" fmla="*/ 7 w 87"/>
                    <a:gd name="T51" fmla="*/ 34 h 83"/>
                    <a:gd name="T52" fmla="*/ 0 w 87"/>
                    <a:gd name="T53" fmla="*/ 39 h 83"/>
                    <a:gd name="T54" fmla="*/ 3 w 87"/>
                    <a:gd name="T55" fmla="*/ 41 h 83"/>
                    <a:gd name="T56" fmla="*/ 4 w 87"/>
                    <a:gd name="T57" fmla="*/ 45 h 83"/>
                    <a:gd name="T58" fmla="*/ 3 w 87"/>
                    <a:gd name="T59" fmla="*/ 54 h 83"/>
                    <a:gd name="T60" fmla="*/ 0 w 87"/>
                    <a:gd name="T61" fmla="*/ 58 h 83"/>
                    <a:gd name="T62" fmla="*/ 3 w 87"/>
                    <a:gd name="T63" fmla="*/ 60 h 83"/>
                    <a:gd name="T64" fmla="*/ 1 w 87"/>
                    <a:gd name="T65" fmla="*/ 65 h 83"/>
                    <a:gd name="T66" fmla="*/ 4 w 87"/>
                    <a:gd name="T67" fmla="*/ 66 h 83"/>
                    <a:gd name="T68" fmla="*/ 15 w 87"/>
                    <a:gd name="T69" fmla="*/ 73 h 83"/>
                    <a:gd name="T70" fmla="*/ 19 w 87"/>
                    <a:gd name="T71" fmla="*/ 77 h 83"/>
                    <a:gd name="T72" fmla="*/ 26 w 87"/>
                    <a:gd name="T73" fmla="*/ 83 h 83"/>
                    <a:gd name="T74" fmla="*/ 30 w 87"/>
                    <a:gd name="T75" fmla="*/ 76 h 83"/>
                    <a:gd name="T76" fmla="*/ 33 w 87"/>
                    <a:gd name="T77" fmla="*/ 72 h 83"/>
                    <a:gd name="T78" fmla="*/ 35 w 87"/>
                    <a:gd name="T79" fmla="*/ 69 h 83"/>
                    <a:gd name="T80" fmla="*/ 40 w 87"/>
                    <a:gd name="T81" fmla="*/ 65 h 83"/>
                    <a:gd name="T82" fmla="*/ 59 w 87"/>
                    <a:gd name="T83" fmla="*/ 48 h 83"/>
                    <a:gd name="T84" fmla="*/ 77 w 87"/>
                    <a:gd name="T85" fmla="*/ 24 h 83"/>
                    <a:gd name="T86" fmla="*/ 84 w 87"/>
                    <a:gd name="T87" fmla="*/ 14 h 83"/>
                    <a:gd name="T88" fmla="*/ 86 w 87"/>
                    <a:gd name="T89" fmla="*/ 7 h 83"/>
                    <a:gd name="T90" fmla="*/ 86 w 87"/>
                    <a:gd name="T91" fmla="*/ 1 h 83"/>
                    <a:gd name="T92" fmla="*/ 86 w 87"/>
                    <a:gd name="T93" fmla="*/ 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7" h="83">
                      <a:moveTo>
                        <a:pt x="86" y="1"/>
                      </a:moveTo>
                      <a:cubicBezTo>
                        <a:pt x="87" y="0"/>
                        <a:pt x="84" y="0"/>
                        <a:pt x="83" y="0"/>
                      </a:cubicBezTo>
                      <a:cubicBezTo>
                        <a:pt x="82" y="1"/>
                        <a:pt x="81" y="2"/>
                        <a:pt x="79" y="3"/>
                      </a:cubicBezTo>
                      <a:cubicBezTo>
                        <a:pt x="77" y="3"/>
                        <a:pt x="74" y="3"/>
                        <a:pt x="71" y="3"/>
                      </a:cubicBezTo>
                      <a:cubicBezTo>
                        <a:pt x="71" y="4"/>
                        <a:pt x="70" y="4"/>
                        <a:pt x="69" y="4"/>
                      </a:cubicBezTo>
                      <a:cubicBezTo>
                        <a:pt x="68" y="4"/>
                        <a:pt x="68" y="3"/>
                        <a:pt x="68" y="3"/>
                      </a:cubicBezTo>
                      <a:cubicBezTo>
                        <a:pt x="66" y="4"/>
                        <a:pt x="65" y="6"/>
                        <a:pt x="63" y="6"/>
                      </a:cubicBezTo>
                      <a:cubicBezTo>
                        <a:pt x="61" y="6"/>
                        <a:pt x="61" y="5"/>
                        <a:pt x="58" y="5"/>
                      </a:cubicBezTo>
                      <a:cubicBezTo>
                        <a:pt x="57" y="6"/>
                        <a:pt x="55" y="8"/>
                        <a:pt x="53" y="7"/>
                      </a:cubicBezTo>
                      <a:cubicBezTo>
                        <a:pt x="50" y="6"/>
                        <a:pt x="49" y="5"/>
                        <a:pt x="47" y="2"/>
                      </a:cubicBezTo>
                      <a:cubicBezTo>
                        <a:pt x="47" y="3"/>
                        <a:pt x="44" y="5"/>
                        <a:pt x="44" y="6"/>
                      </a:cubicBezTo>
                      <a:cubicBezTo>
                        <a:pt x="45" y="8"/>
                        <a:pt x="46" y="10"/>
                        <a:pt x="48" y="12"/>
                      </a:cubicBezTo>
                      <a:cubicBezTo>
                        <a:pt x="50" y="14"/>
                        <a:pt x="53" y="15"/>
                        <a:pt x="56" y="16"/>
                      </a:cubicBezTo>
                      <a:cubicBezTo>
                        <a:pt x="61" y="18"/>
                        <a:pt x="65" y="20"/>
                        <a:pt x="70" y="20"/>
                      </a:cubicBezTo>
                      <a:cubicBezTo>
                        <a:pt x="68" y="22"/>
                        <a:pt x="65" y="25"/>
                        <a:pt x="63" y="27"/>
                      </a:cubicBezTo>
                      <a:cubicBezTo>
                        <a:pt x="61" y="29"/>
                        <a:pt x="59" y="31"/>
                        <a:pt x="58" y="33"/>
                      </a:cubicBezTo>
                      <a:cubicBezTo>
                        <a:pt x="57" y="33"/>
                        <a:pt x="56" y="35"/>
                        <a:pt x="55" y="35"/>
                      </a:cubicBezTo>
                      <a:cubicBezTo>
                        <a:pt x="53" y="36"/>
                        <a:pt x="50" y="34"/>
                        <a:pt x="48" y="35"/>
                      </a:cubicBezTo>
                      <a:cubicBezTo>
                        <a:pt x="46" y="35"/>
                        <a:pt x="44" y="37"/>
                        <a:pt x="42" y="38"/>
                      </a:cubicBezTo>
                      <a:cubicBezTo>
                        <a:pt x="40" y="39"/>
                        <a:pt x="38" y="40"/>
                        <a:pt x="36" y="39"/>
                      </a:cubicBezTo>
                      <a:cubicBezTo>
                        <a:pt x="35" y="39"/>
                        <a:pt x="33" y="38"/>
                        <a:pt x="32" y="39"/>
                      </a:cubicBezTo>
                      <a:cubicBezTo>
                        <a:pt x="29" y="41"/>
                        <a:pt x="29" y="43"/>
                        <a:pt x="26" y="42"/>
                      </a:cubicBezTo>
                      <a:cubicBezTo>
                        <a:pt x="24" y="41"/>
                        <a:pt x="22" y="41"/>
                        <a:pt x="21" y="41"/>
                      </a:cubicBezTo>
                      <a:cubicBezTo>
                        <a:pt x="19" y="40"/>
                        <a:pt x="17" y="38"/>
                        <a:pt x="16" y="37"/>
                      </a:cubicBezTo>
                      <a:cubicBezTo>
                        <a:pt x="15" y="37"/>
                        <a:pt x="12" y="38"/>
                        <a:pt x="11" y="37"/>
                      </a:cubicBezTo>
                      <a:cubicBezTo>
                        <a:pt x="10" y="36"/>
                        <a:pt x="8" y="34"/>
                        <a:pt x="7" y="34"/>
                      </a:cubicBezTo>
                      <a:cubicBezTo>
                        <a:pt x="3" y="35"/>
                        <a:pt x="2" y="36"/>
                        <a:pt x="0" y="39"/>
                      </a:cubicBezTo>
                      <a:cubicBezTo>
                        <a:pt x="0" y="40"/>
                        <a:pt x="3" y="40"/>
                        <a:pt x="3" y="41"/>
                      </a:cubicBezTo>
                      <a:cubicBezTo>
                        <a:pt x="3" y="43"/>
                        <a:pt x="3" y="44"/>
                        <a:pt x="4" y="45"/>
                      </a:cubicBezTo>
                      <a:cubicBezTo>
                        <a:pt x="6" y="47"/>
                        <a:pt x="5" y="52"/>
                        <a:pt x="3" y="54"/>
                      </a:cubicBezTo>
                      <a:cubicBezTo>
                        <a:pt x="2" y="55"/>
                        <a:pt x="1" y="56"/>
                        <a:pt x="0" y="58"/>
                      </a:cubicBezTo>
                      <a:cubicBezTo>
                        <a:pt x="0" y="61"/>
                        <a:pt x="2" y="59"/>
                        <a:pt x="3" y="60"/>
                      </a:cubicBezTo>
                      <a:cubicBezTo>
                        <a:pt x="3" y="60"/>
                        <a:pt x="0" y="64"/>
                        <a:pt x="1" y="65"/>
                      </a:cubicBezTo>
                      <a:cubicBezTo>
                        <a:pt x="2" y="65"/>
                        <a:pt x="3" y="66"/>
                        <a:pt x="4" y="66"/>
                      </a:cubicBezTo>
                      <a:cubicBezTo>
                        <a:pt x="8" y="69"/>
                        <a:pt x="12" y="71"/>
                        <a:pt x="15" y="73"/>
                      </a:cubicBezTo>
                      <a:cubicBezTo>
                        <a:pt x="18" y="74"/>
                        <a:pt x="19" y="74"/>
                        <a:pt x="19" y="77"/>
                      </a:cubicBezTo>
                      <a:cubicBezTo>
                        <a:pt x="19" y="79"/>
                        <a:pt x="25" y="82"/>
                        <a:pt x="26" y="83"/>
                      </a:cubicBezTo>
                      <a:cubicBezTo>
                        <a:pt x="28" y="80"/>
                        <a:pt x="29" y="78"/>
                        <a:pt x="30" y="76"/>
                      </a:cubicBezTo>
                      <a:cubicBezTo>
                        <a:pt x="30" y="74"/>
                        <a:pt x="31" y="72"/>
                        <a:pt x="33" y="72"/>
                      </a:cubicBezTo>
                      <a:cubicBezTo>
                        <a:pt x="34" y="71"/>
                        <a:pt x="34" y="70"/>
                        <a:pt x="35" y="69"/>
                      </a:cubicBezTo>
                      <a:cubicBezTo>
                        <a:pt x="37" y="68"/>
                        <a:pt x="38" y="67"/>
                        <a:pt x="40" y="65"/>
                      </a:cubicBezTo>
                      <a:cubicBezTo>
                        <a:pt x="45" y="57"/>
                        <a:pt x="52" y="53"/>
                        <a:pt x="59" y="48"/>
                      </a:cubicBezTo>
                      <a:cubicBezTo>
                        <a:pt x="68" y="42"/>
                        <a:pt x="73" y="33"/>
                        <a:pt x="77" y="24"/>
                      </a:cubicBezTo>
                      <a:cubicBezTo>
                        <a:pt x="79" y="20"/>
                        <a:pt x="82" y="18"/>
                        <a:pt x="84" y="14"/>
                      </a:cubicBezTo>
                      <a:cubicBezTo>
                        <a:pt x="85" y="12"/>
                        <a:pt x="85" y="9"/>
                        <a:pt x="86" y="7"/>
                      </a:cubicBezTo>
                      <a:cubicBezTo>
                        <a:pt x="86" y="6"/>
                        <a:pt x="85" y="2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7" name="Freeform 748">
                  <a:extLst>
                    <a:ext uri="{FF2B5EF4-FFF2-40B4-BE49-F238E27FC236}">
                      <a16:creationId xmlns:a16="http://schemas.microsoft.com/office/drawing/2014/main" id="{59430A0A-E667-3C47-BC02-6FEE61815B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48350" y="7547630"/>
                  <a:ext cx="90610" cy="118010"/>
                </a:xfrm>
                <a:custGeom>
                  <a:avLst/>
                  <a:gdLst>
                    <a:gd name="T0" fmla="*/ 3 w 9"/>
                    <a:gd name="T1" fmla="*/ 2 h 11"/>
                    <a:gd name="T2" fmla="*/ 1 w 9"/>
                    <a:gd name="T3" fmla="*/ 5 h 11"/>
                    <a:gd name="T4" fmla="*/ 0 w 9"/>
                    <a:gd name="T5" fmla="*/ 10 h 11"/>
                    <a:gd name="T6" fmla="*/ 8 w 9"/>
                    <a:gd name="T7" fmla="*/ 7 h 11"/>
                    <a:gd name="T8" fmla="*/ 4 w 9"/>
                    <a:gd name="T9" fmla="*/ 6 h 11"/>
                    <a:gd name="T10" fmla="*/ 8 w 9"/>
                    <a:gd name="T11" fmla="*/ 3 h 11"/>
                    <a:gd name="T12" fmla="*/ 3 w 9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3" y="2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2" y="11"/>
                        <a:pt x="7" y="7"/>
                        <a:pt x="8" y="7"/>
                      </a:cubicBezTo>
                      <a:cubicBezTo>
                        <a:pt x="8" y="6"/>
                        <a:pt x="5" y="5"/>
                        <a:pt x="4" y="6"/>
                      </a:cubicBezTo>
                      <a:cubicBezTo>
                        <a:pt x="5" y="5"/>
                        <a:pt x="9" y="4"/>
                        <a:pt x="8" y="3"/>
                      </a:cubicBezTo>
                      <a:cubicBezTo>
                        <a:pt x="7" y="0"/>
                        <a:pt x="5" y="0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8" name="Freeform 749">
                  <a:extLst>
                    <a:ext uri="{FF2B5EF4-FFF2-40B4-BE49-F238E27FC236}">
                      <a16:creationId xmlns:a16="http://schemas.microsoft.com/office/drawing/2014/main" id="{6417A16B-C1E2-7440-91CA-6A9B8677F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4995" y="8023365"/>
                  <a:ext cx="264855" cy="302405"/>
                </a:xfrm>
                <a:custGeom>
                  <a:avLst/>
                  <a:gdLst>
                    <a:gd name="T0" fmla="*/ 22 w 26"/>
                    <a:gd name="T1" fmla="*/ 18 h 28"/>
                    <a:gd name="T2" fmla="*/ 25 w 26"/>
                    <a:gd name="T3" fmla="*/ 14 h 28"/>
                    <a:gd name="T4" fmla="*/ 26 w 26"/>
                    <a:gd name="T5" fmla="*/ 8 h 28"/>
                    <a:gd name="T6" fmla="*/ 24 w 26"/>
                    <a:gd name="T7" fmla="*/ 3 h 28"/>
                    <a:gd name="T8" fmla="*/ 21 w 26"/>
                    <a:gd name="T9" fmla="*/ 0 h 28"/>
                    <a:gd name="T10" fmla="*/ 16 w 26"/>
                    <a:gd name="T11" fmla="*/ 1 h 28"/>
                    <a:gd name="T12" fmla="*/ 12 w 26"/>
                    <a:gd name="T13" fmla="*/ 3 h 28"/>
                    <a:gd name="T14" fmla="*/ 6 w 26"/>
                    <a:gd name="T15" fmla="*/ 2 h 28"/>
                    <a:gd name="T16" fmla="*/ 7 w 26"/>
                    <a:gd name="T17" fmla="*/ 8 h 28"/>
                    <a:gd name="T18" fmla="*/ 6 w 26"/>
                    <a:gd name="T19" fmla="*/ 12 h 28"/>
                    <a:gd name="T20" fmla="*/ 2 w 26"/>
                    <a:gd name="T21" fmla="*/ 16 h 28"/>
                    <a:gd name="T22" fmla="*/ 0 w 26"/>
                    <a:gd name="T23" fmla="*/ 22 h 28"/>
                    <a:gd name="T24" fmla="*/ 0 w 26"/>
                    <a:gd name="T25" fmla="*/ 27 h 28"/>
                    <a:gd name="T26" fmla="*/ 4 w 26"/>
                    <a:gd name="T27" fmla="*/ 26 h 28"/>
                    <a:gd name="T28" fmla="*/ 11 w 26"/>
                    <a:gd name="T29" fmla="*/ 25 h 28"/>
                    <a:gd name="T30" fmla="*/ 14 w 26"/>
                    <a:gd name="T31" fmla="*/ 20 h 28"/>
                    <a:gd name="T32" fmla="*/ 21 w 26"/>
                    <a:gd name="T33" fmla="*/ 20 h 28"/>
                    <a:gd name="T34" fmla="*/ 22 w 26"/>
                    <a:gd name="T35" fmla="*/ 18 h 28"/>
                    <a:gd name="T36" fmla="*/ 22 w 26"/>
                    <a:gd name="T37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28">
                      <a:moveTo>
                        <a:pt x="22" y="18"/>
                      </a:moveTo>
                      <a:cubicBezTo>
                        <a:pt x="22" y="16"/>
                        <a:pt x="24" y="15"/>
                        <a:pt x="25" y="14"/>
                      </a:cubicBezTo>
                      <a:cubicBezTo>
                        <a:pt x="26" y="13"/>
                        <a:pt x="26" y="10"/>
                        <a:pt x="26" y="8"/>
                      </a:cubicBezTo>
                      <a:cubicBezTo>
                        <a:pt x="26" y="6"/>
                        <a:pt x="24" y="5"/>
                        <a:pt x="24" y="3"/>
                      </a:cubicBezTo>
                      <a:cubicBezTo>
                        <a:pt x="24" y="1"/>
                        <a:pt x="22" y="1"/>
                        <a:pt x="21" y="0"/>
                      </a:cubicBezTo>
                      <a:cubicBezTo>
                        <a:pt x="20" y="1"/>
                        <a:pt x="18" y="0"/>
                        <a:pt x="16" y="1"/>
                      </a:cubicBezTo>
                      <a:cubicBezTo>
                        <a:pt x="15" y="2"/>
                        <a:pt x="13" y="4"/>
                        <a:pt x="12" y="3"/>
                      </a:cubicBezTo>
                      <a:cubicBezTo>
                        <a:pt x="10" y="1"/>
                        <a:pt x="7" y="0"/>
                        <a:pt x="6" y="2"/>
                      </a:cubicBezTo>
                      <a:cubicBezTo>
                        <a:pt x="5" y="4"/>
                        <a:pt x="6" y="7"/>
                        <a:pt x="7" y="8"/>
                      </a:cubicBezTo>
                      <a:cubicBezTo>
                        <a:pt x="8" y="10"/>
                        <a:pt x="7" y="10"/>
                        <a:pt x="6" y="12"/>
                      </a:cubicBezTo>
                      <a:cubicBezTo>
                        <a:pt x="5" y="14"/>
                        <a:pt x="3" y="15"/>
                        <a:pt x="2" y="16"/>
                      </a:cubicBezTo>
                      <a:cubicBezTo>
                        <a:pt x="1" y="18"/>
                        <a:pt x="0" y="19"/>
                        <a:pt x="0" y="22"/>
                      </a:cubicBezTo>
                      <a:cubicBezTo>
                        <a:pt x="0" y="23"/>
                        <a:pt x="1" y="25"/>
                        <a:pt x="0" y="27"/>
                      </a:cubicBezTo>
                      <a:cubicBezTo>
                        <a:pt x="2" y="28"/>
                        <a:pt x="2" y="27"/>
                        <a:pt x="4" y="26"/>
                      </a:cubicBezTo>
                      <a:cubicBezTo>
                        <a:pt x="6" y="25"/>
                        <a:pt x="9" y="25"/>
                        <a:pt x="11" y="25"/>
                      </a:cubicBezTo>
                      <a:cubicBezTo>
                        <a:pt x="10" y="22"/>
                        <a:pt x="12" y="21"/>
                        <a:pt x="14" y="20"/>
                      </a:cubicBezTo>
                      <a:cubicBezTo>
                        <a:pt x="16" y="19"/>
                        <a:pt x="20" y="17"/>
                        <a:pt x="21" y="20"/>
                      </a:cubicBezTo>
                      <a:cubicBezTo>
                        <a:pt x="21" y="19"/>
                        <a:pt x="21" y="18"/>
                        <a:pt x="22" y="18"/>
                      </a:cubicBezTo>
                      <a:cubicBezTo>
                        <a:pt x="22" y="16"/>
                        <a:pt x="21" y="18"/>
                        <a:pt x="22" y="1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9" name="Freeform 750">
                  <a:extLst>
                    <a:ext uri="{FF2B5EF4-FFF2-40B4-BE49-F238E27FC236}">
                      <a16:creationId xmlns:a16="http://schemas.microsoft.com/office/drawing/2014/main" id="{54BDCA49-DCA0-F242-875C-7BD97ED1BE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3629" y="8370023"/>
                  <a:ext cx="101063" cy="106947"/>
                </a:xfrm>
                <a:custGeom>
                  <a:avLst/>
                  <a:gdLst>
                    <a:gd name="T0" fmla="*/ 1 w 10"/>
                    <a:gd name="T1" fmla="*/ 6 h 10"/>
                    <a:gd name="T2" fmla="*/ 3 w 10"/>
                    <a:gd name="T3" fmla="*/ 10 h 10"/>
                    <a:gd name="T4" fmla="*/ 9 w 10"/>
                    <a:gd name="T5" fmla="*/ 5 h 10"/>
                    <a:gd name="T6" fmla="*/ 8 w 10"/>
                    <a:gd name="T7" fmla="*/ 0 h 10"/>
                    <a:gd name="T8" fmla="*/ 4 w 10"/>
                    <a:gd name="T9" fmla="*/ 1 h 10"/>
                    <a:gd name="T10" fmla="*/ 0 w 10"/>
                    <a:gd name="T11" fmla="*/ 1 h 10"/>
                    <a:gd name="T12" fmla="*/ 1 w 10"/>
                    <a:gd name="T13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1" y="6"/>
                      </a:moveTo>
                      <a:cubicBezTo>
                        <a:pt x="2" y="7"/>
                        <a:pt x="2" y="9"/>
                        <a:pt x="3" y="10"/>
                      </a:cubicBezTo>
                      <a:cubicBezTo>
                        <a:pt x="5" y="9"/>
                        <a:pt x="7" y="7"/>
                        <a:pt x="9" y="5"/>
                      </a:cubicBezTo>
                      <a:cubicBezTo>
                        <a:pt x="10" y="3"/>
                        <a:pt x="5" y="4"/>
                        <a:pt x="8" y="0"/>
                      </a:cubicBezTo>
                      <a:cubicBezTo>
                        <a:pt x="7" y="0"/>
                        <a:pt x="3" y="0"/>
                        <a:pt x="4" y="1"/>
                      </a:cubicBezTo>
                      <a:cubicBezTo>
                        <a:pt x="5" y="3"/>
                        <a:pt x="1" y="2"/>
                        <a:pt x="0" y="1"/>
                      </a:cubicBezTo>
                      <a:cubicBezTo>
                        <a:pt x="0" y="3"/>
                        <a:pt x="1" y="4"/>
                        <a:pt x="1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0" name="Freeform 751">
                  <a:extLst>
                    <a:ext uri="{FF2B5EF4-FFF2-40B4-BE49-F238E27FC236}">
                      <a16:creationId xmlns:a16="http://schemas.microsoft.com/office/drawing/2014/main" id="{A52C08C0-5257-9948-A60B-B9406EE33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3629" y="8303643"/>
                  <a:ext cx="111517" cy="99573"/>
                </a:xfrm>
                <a:custGeom>
                  <a:avLst/>
                  <a:gdLst>
                    <a:gd name="T0" fmla="*/ 3 w 11"/>
                    <a:gd name="T1" fmla="*/ 1 h 9"/>
                    <a:gd name="T2" fmla="*/ 0 w 11"/>
                    <a:gd name="T3" fmla="*/ 7 h 9"/>
                    <a:gd name="T4" fmla="*/ 4 w 11"/>
                    <a:gd name="T5" fmla="*/ 7 h 9"/>
                    <a:gd name="T6" fmla="*/ 8 w 11"/>
                    <a:gd name="T7" fmla="*/ 6 h 9"/>
                    <a:gd name="T8" fmla="*/ 7 w 11"/>
                    <a:gd name="T9" fmla="*/ 0 h 9"/>
                    <a:gd name="T10" fmla="*/ 3 w 11"/>
                    <a:gd name="T11" fmla="*/ 1 h 9"/>
                    <a:gd name="T12" fmla="*/ 3 w 11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9">
                      <a:moveTo>
                        <a:pt x="3" y="1"/>
                      </a:moveTo>
                      <a:cubicBezTo>
                        <a:pt x="1" y="2"/>
                        <a:pt x="0" y="5"/>
                        <a:pt x="0" y="7"/>
                      </a:cubicBezTo>
                      <a:cubicBezTo>
                        <a:pt x="1" y="8"/>
                        <a:pt x="5" y="9"/>
                        <a:pt x="4" y="7"/>
                      </a:cubicBezTo>
                      <a:cubicBezTo>
                        <a:pt x="3" y="6"/>
                        <a:pt x="7" y="6"/>
                        <a:pt x="8" y="6"/>
                      </a:cubicBezTo>
                      <a:cubicBezTo>
                        <a:pt x="11" y="5"/>
                        <a:pt x="8" y="1"/>
                        <a:pt x="7" y="0"/>
                      </a:cubicBezTo>
                      <a:cubicBezTo>
                        <a:pt x="5" y="1"/>
                        <a:pt x="5" y="2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1" name="Freeform 752">
                  <a:extLst>
                    <a:ext uri="{FF2B5EF4-FFF2-40B4-BE49-F238E27FC236}">
                      <a16:creationId xmlns:a16="http://schemas.microsoft.com/office/drawing/2014/main" id="{6C2CF14F-0A3C-3E4C-A699-EE0A01A9AB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24540" y="8270450"/>
                  <a:ext cx="550626" cy="630625"/>
                </a:xfrm>
                <a:custGeom>
                  <a:avLst/>
                  <a:gdLst>
                    <a:gd name="T0" fmla="*/ 41 w 54"/>
                    <a:gd name="T1" fmla="*/ 13 h 58"/>
                    <a:gd name="T2" fmla="*/ 23 w 54"/>
                    <a:gd name="T3" fmla="*/ 3 h 58"/>
                    <a:gd name="T4" fmla="*/ 17 w 54"/>
                    <a:gd name="T5" fmla="*/ 7 h 58"/>
                    <a:gd name="T6" fmla="*/ 21 w 54"/>
                    <a:gd name="T7" fmla="*/ 9 h 58"/>
                    <a:gd name="T8" fmla="*/ 17 w 54"/>
                    <a:gd name="T9" fmla="*/ 9 h 58"/>
                    <a:gd name="T10" fmla="*/ 13 w 54"/>
                    <a:gd name="T11" fmla="*/ 10 h 58"/>
                    <a:gd name="T12" fmla="*/ 11 w 54"/>
                    <a:gd name="T13" fmla="*/ 8 h 58"/>
                    <a:gd name="T14" fmla="*/ 12 w 54"/>
                    <a:gd name="T15" fmla="*/ 4 h 58"/>
                    <a:gd name="T16" fmla="*/ 5 w 54"/>
                    <a:gd name="T17" fmla="*/ 3 h 58"/>
                    <a:gd name="T18" fmla="*/ 7 w 54"/>
                    <a:gd name="T19" fmla="*/ 8 h 58"/>
                    <a:gd name="T20" fmla="*/ 5 w 54"/>
                    <a:gd name="T21" fmla="*/ 12 h 58"/>
                    <a:gd name="T22" fmla="*/ 6 w 54"/>
                    <a:gd name="T23" fmla="*/ 16 h 58"/>
                    <a:gd name="T24" fmla="*/ 2 w 54"/>
                    <a:gd name="T25" fmla="*/ 18 h 58"/>
                    <a:gd name="T26" fmla="*/ 1 w 54"/>
                    <a:gd name="T27" fmla="*/ 21 h 58"/>
                    <a:gd name="T28" fmla="*/ 5 w 54"/>
                    <a:gd name="T29" fmla="*/ 33 h 58"/>
                    <a:gd name="T30" fmla="*/ 12 w 54"/>
                    <a:gd name="T31" fmla="*/ 42 h 58"/>
                    <a:gd name="T32" fmla="*/ 15 w 54"/>
                    <a:gd name="T33" fmla="*/ 43 h 58"/>
                    <a:gd name="T34" fmla="*/ 17 w 54"/>
                    <a:gd name="T35" fmla="*/ 45 h 58"/>
                    <a:gd name="T36" fmla="*/ 24 w 54"/>
                    <a:gd name="T37" fmla="*/ 47 h 58"/>
                    <a:gd name="T38" fmla="*/ 25 w 54"/>
                    <a:gd name="T39" fmla="*/ 53 h 58"/>
                    <a:gd name="T40" fmla="*/ 27 w 54"/>
                    <a:gd name="T41" fmla="*/ 55 h 58"/>
                    <a:gd name="T42" fmla="*/ 30 w 54"/>
                    <a:gd name="T43" fmla="*/ 55 h 58"/>
                    <a:gd name="T44" fmla="*/ 33 w 54"/>
                    <a:gd name="T45" fmla="*/ 56 h 58"/>
                    <a:gd name="T46" fmla="*/ 36 w 54"/>
                    <a:gd name="T47" fmla="*/ 55 h 58"/>
                    <a:gd name="T48" fmla="*/ 42 w 54"/>
                    <a:gd name="T49" fmla="*/ 55 h 58"/>
                    <a:gd name="T50" fmla="*/ 46 w 54"/>
                    <a:gd name="T51" fmla="*/ 54 h 58"/>
                    <a:gd name="T52" fmla="*/ 54 w 54"/>
                    <a:gd name="T53" fmla="*/ 49 h 58"/>
                    <a:gd name="T54" fmla="*/ 49 w 54"/>
                    <a:gd name="T55" fmla="*/ 36 h 58"/>
                    <a:gd name="T56" fmla="*/ 49 w 54"/>
                    <a:gd name="T57" fmla="*/ 32 h 58"/>
                    <a:gd name="T58" fmla="*/ 46 w 54"/>
                    <a:gd name="T59" fmla="*/ 28 h 58"/>
                    <a:gd name="T60" fmla="*/ 48 w 54"/>
                    <a:gd name="T61" fmla="*/ 20 h 58"/>
                    <a:gd name="T62" fmla="*/ 45 w 54"/>
                    <a:gd name="T63" fmla="*/ 18 h 58"/>
                    <a:gd name="T64" fmla="*/ 41 w 54"/>
                    <a:gd name="T65" fmla="*/ 16 h 58"/>
                    <a:gd name="T66" fmla="*/ 41 w 54"/>
                    <a:gd name="T6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58">
                      <a:moveTo>
                        <a:pt x="41" y="13"/>
                      </a:moveTo>
                      <a:cubicBezTo>
                        <a:pt x="35" y="9"/>
                        <a:pt x="29" y="6"/>
                        <a:pt x="23" y="3"/>
                      </a:cubicBezTo>
                      <a:cubicBezTo>
                        <a:pt x="22" y="5"/>
                        <a:pt x="19" y="7"/>
                        <a:pt x="17" y="7"/>
                      </a:cubicBezTo>
                      <a:cubicBezTo>
                        <a:pt x="17" y="7"/>
                        <a:pt x="21" y="8"/>
                        <a:pt x="21" y="9"/>
                      </a:cubicBezTo>
                      <a:cubicBezTo>
                        <a:pt x="20" y="10"/>
                        <a:pt x="18" y="9"/>
                        <a:pt x="17" y="9"/>
                      </a:cubicBezTo>
                      <a:cubicBezTo>
                        <a:pt x="15" y="8"/>
                        <a:pt x="15" y="9"/>
                        <a:pt x="13" y="10"/>
                      </a:cubicBezTo>
                      <a:cubicBezTo>
                        <a:pt x="13" y="10"/>
                        <a:pt x="11" y="9"/>
                        <a:pt x="11" y="8"/>
                      </a:cubicBezTo>
                      <a:cubicBezTo>
                        <a:pt x="10" y="7"/>
                        <a:pt x="11" y="5"/>
                        <a:pt x="12" y="4"/>
                      </a:cubicBezTo>
                      <a:cubicBezTo>
                        <a:pt x="13" y="0"/>
                        <a:pt x="7" y="2"/>
                        <a:pt x="5" y="3"/>
                      </a:cubicBezTo>
                      <a:cubicBezTo>
                        <a:pt x="6" y="4"/>
                        <a:pt x="8" y="7"/>
                        <a:pt x="7" y="8"/>
                      </a:cubicBezTo>
                      <a:cubicBezTo>
                        <a:pt x="7" y="9"/>
                        <a:pt x="3" y="12"/>
                        <a:pt x="5" y="12"/>
                      </a:cubicBezTo>
                      <a:cubicBezTo>
                        <a:pt x="8" y="13"/>
                        <a:pt x="7" y="14"/>
                        <a:pt x="6" y="16"/>
                      </a:cubicBezTo>
                      <a:cubicBezTo>
                        <a:pt x="5" y="16"/>
                        <a:pt x="3" y="17"/>
                        <a:pt x="2" y="18"/>
                      </a:cubicBezTo>
                      <a:cubicBezTo>
                        <a:pt x="0" y="19"/>
                        <a:pt x="1" y="19"/>
                        <a:pt x="1" y="21"/>
                      </a:cubicBezTo>
                      <a:cubicBezTo>
                        <a:pt x="2" y="26"/>
                        <a:pt x="4" y="29"/>
                        <a:pt x="5" y="33"/>
                      </a:cubicBezTo>
                      <a:cubicBezTo>
                        <a:pt x="5" y="38"/>
                        <a:pt x="9" y="40"/>
                        <a:pt x="12" y="42"/>
                      </a:cubicBezTo>
                      <a:cubicBezTo>
                        <a:pt x="13" y="43"/>
                        <a:pt x="14" y="43"/>
                        <a:pt x="15" y="43"/>
                      </a:cubicBezTo>
                      <a:cubicBezTo>
                        <a:pt x="16" y="43"/>
                        <a:pt x="16" y="44"/>
                        <a:pt x="17" y="45"/>
                      </a:cubicBezTo>
                      <a:cubicBezTo>
                        <a:pt x="19" y="45"/>
                        <a:pt x="22" y="45"/>
                        <a:pt x="24" y="47"/>
                      </a:cubicBezTo>
                      <a:cubicBezTo>
                        <a:pt x="25" y="48"/>
                        <a:pt x="25" y="51"/>
                        <a:pt x="25" y="53"/>
                      </a:cubicBezTo>
                      <a:cubicBezTo>
                        <a:pt x="26" y="54"/>
                        <a:pt x="25" y="55"/>
                        <a:pt x="27" y="55"/>
                      </a:cubicBezTo>
                      <a:cubicBezTo>
                        <a:pt x="28" y="55"/>
                        <a:pt x="29" y="55"/>
                        <a:pt x="30" y="55"/>
                      </a:cubicBezTo>
                      <a:cubicBezTo>
                        <a:pt x="31" y="55"/>
                        <a:pt x="32" y="55"/>
                        <a:pt x="33" y="56"/>
                      </a:cubicBezTo>
                      <a:cubicBezTo>
                        <a:pt x="34" y="57"/>
                        <a:pt x="35" y="56"/>
                        <a:pt x="36" y="55"/>
                      </a:cubicBezTo>
                      <a:cubicBezTo>
                        <a:pt x="38" y="54"/>
                        <a:pt x="40" y="58"/>
                        <a:pt x="42" y="55"/>
                      </a:cubicBezTo>
                      <a:cubicBezTo>
                        <a:pt x="42" y="53"/>
                        <a:pt x="45" y="54"/>
                        <a:pt x="46" y="54"/>
                      </a:cubicBezTo>
                      <a:cubicBezTo>
                        <a:pt x="49" y="53"/>
                        <a:pt x="51" y="51"/>
                        <a:pt x="54" y="49"/>
                      </a:cubicBezTo>
                      <a:cubicBezTo>
                        <a:pt x="49" y="46"/>
                        <a:pt x="49" y="42"/>
                        <a:pt x="49" y="36"/>
                      </a:cubicBezTo>
                      <a:cubicBezTo>
                        <a:pt x="48" y="35"/>
                        <a:pt x="50" y="33"/>
                        <a:pt x="49" y="32"/>
                      </a:cubicBezTo>
                      <a:cubicBezTo>
                        <a:pt x="48" y="31"/>
                        <a:pt x="46" y="30"/>
                        <a:pt x="46" y="28"/>
                      </a:cubicBezTo>
                      <a:cubicBezTo>
                        <a:pt x="46" y="27"/>
                        <a:pt x="48" y="20"/>
                        <a:pt x="48" y="20"/>
                      </a:cubicBezTo>
                      <a:cubicBezTo>
                        <a:pt x="47" y="20"/>
                        <a:pt x="46" y="19"/>
                        <a:pt x="45" y="18"/>
                      </a:cubicBezTo>
                      <a:cubicBezTo>
                        <a:pt x="44" y="17"/>
                        <a:pt x="43" y="17"/>
                        <a:pt x="41" y="16"/>
                      </a:cubicBezTo>
                      <a:cubicBezTo>
                        <a:pt x="41" y="15"/>
                        <a:pt x="41" y="14"/>
                        <a:pt x="41" y="1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2" name="Freeform 753">
                  <a:extLst>
                    <a:ext uri="{FF2B5EF4-FFF2-40B4-BE49-F238E27FC236}">
                      <a16:creationId xmlns:a16="http://schemas.microsoft.com/office/drawing/2014/main" id="{FBBA7FBD-1080-5444-B53C-53433135BA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24355" y="8119248"/>
                  <a:ext cx="275312" cy="335598"/>
                </a:xfrm>
                <a:custGeom>
                  <a:avLst/>
                  <a:gdLst>
                    <a:gd name="T0" fmla="*/ 15 w 27"/>
                    <a:gd name="T1" fmla="*/ 29 h 31"/>
                    <a:gd name="T2" fmla="*/ 15 w 27"/>
                    <a:gd name="T3" fmla="*/ 24 h 31"/>
                    <a:gd name="T4" fmla="*/ 17 w 27"/>
                    <a:gd name="T5" fmla="*/ 24 h 31"/>
                    <a:gd name="T6" fmla="*/ 19 w 27"/>
                    <a:gd name="T7" fmla="*/ 21 h 31"/>
                    <a:gd name="T8" fmla="*/ 21 w 27"/>
                    <a:gd name="T9" fmla="*/ 24 h 31"/>
                    <a:gd name="T10" fmla="*/ 24 w 27"/>
                    <a:gd name="T11" fmla="*/ 23 h 31"/>
                    <a:gd name="T12" fmla="*/ 26 w 27"/>
                    <a:gd name="T13" fmla="*/ 24 h 31"/>
                    <a:gd name="T14" fmla="*/ 26 w 27"/>
                    <a:gd name="T15" fmla="*/ 21 h 31"/>
                    <a:gd name="T16" fmla="*/ 26 w 27"/>
                    <a:gd name="T17" fmla="*/ 14 h 31"/>
                    <a:gd name="T18" fmla="*/ 25 w 27"/>
                    <a:gd name="T19" fmla="*/ 11 h 31"/>
                    <a:gd name="T20" fmla="*/ 26 w 27"/>
                    <a:gd name="T21" fmla="*/ 6 h 31"/>
                    <a:gd name="T22" fmla="*/ 21 w 27"/>
                    <a:gd name="T23" fmla="*/ 4 h 31"/>
                    <a:gd name="T24" fmla="*/ 19 w 27"/>
                    <a:gd name="T25" fmla="*/ 0 h 31"/>
                    <a:gd name="T26" fmla="*/ 14 w 27"/>
                    <a:gd name="T27" fmla="*/ 0 h 31"/>
                    <a:gd name="T28" fmla="*/ 11 w 27"/>
                    <a:gd name="T29" fmla="*/ 7 h 31"/>
                    <a:gd name="T30" fmla="*/ 5 w 27"/>
                    <a:gd name="T31" fmla="*/ 7 h 31"/>
                    <a:gd name="T32" fmla="*/ 4 w 27"/>
                    <a:gd name="T33" fmla="*/ 7 h 31"/>
                    <a:gd name="T34" fmla="*/ 4 w 27"/>
                    <a:gd name="T35" fmla="*/ 10 h 31"/>
                    <a:gd name="T36" fmla="*/ 0 w 27"/>
                    <a:gd name="T37" fmla="*/ 16 h 31"/>
                    <a:gd name="T38" fmla="*/ 4 w 27"/>
                    <a:gd name="T39" fmla="*/ 23 h 31"/>
                    <a:gd name="T40" fmla="*/ 9 w 27"/>
                    <a:gd name="T41" fmla="*/ 28 h 31"/>
                    <a:gd name="T42" fmla="*/ 11 w 27"/>
                    <a:gd name="T43" fmla="*/ 31 h 31"/>
                    <a:gd name="T44" fmla="*/ 15 w 27"/>
                    <a:gd name="T45" fmla="*/ 29 h 31"/>
                    <a:gd name="T46" fmla="*/ 15 w 27"/>
                    <a:gd name="T47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7" h="31">
                      <a:moveTo>
                        <a:pt x="15" y="29"/>
                      </a:moveTo>
                      <a:cubicBezTo>
                        <a:pt x="15" y="28"/>
                        <a:pt x="13" y="24"/>
                        <a:pt x="15" y="24"/>
                      </a:cubicBezTo>
                      <a:cubicBezTo>
                        <a:pt x="15" y="24"/>
                        <a:pt x="17" y="24"/>
                        <a:pt x="17" y="24"/>
                      </a:cubicBezTo>
                      <a:cubicBezTo>
                        <a:pt x="18" y="23"/>
                        <a:pt x="18" y="21"/>
                        <a:pt x="19" y="21"/>
                      </a:cubicBezTo>
                      <a:cubicBezTo>
                        <a:pt x="20" y="22"/>
                        <a:pt x="21" y="23"/>
                        <a:pt x="21" y="24"/>
                      </a:cubicBezTo>
                      <a:cubicBezTo>
                        <a:pt x="22" y="25"/>
                        <a:pt x="22" y="23"/>
                        <a:pt x="24" y="23"/>
                      </a:cubicBezTo>
                      <a:cubicBezTo>
                        <a:pt x="24" y="23"/>
                        <a:pt x="26" y="25"/>
                        <a:pt x="26" y="24"/>
                      </a:cubicBezTo>
                      <a:cubicBezTo>
                        <a:pt x="26" y="23"/>
                        <a:pt x="26" y="22"/>
                        <a:pt x="26" y="21"/>
                      </a:cubicBezTo>
                      <a:cubicBezTo>
                        <a:pt x="27" y="19"/>
                        <a:pt x="27" y="16"/>
                        <a:pt x="26" y="14"/>
                      </a:cubicBezTo>
                      <a:cubicBezTo>
                        <a:pt x="25" y="13"/>
                        <a:pt x="25" y="12"/>
                        <a:pt x="25" y="11"/>
                      </a:cubicBezTo>
                      <a:cubicBezTo>
                        <a:pt x="25" y="9"/>
                        <a:pt x="27" y="8"/>
                        <a:pt x="26" y="6"/>
                      </a:cubicBezTo>
                      <a:cubicBezTo>
                        <a:pt x="25" y="3"/>
                        <a:pt x="21" y="7"/>
                        <a:pt x="21" y="4"/>
                      </a:cubicBezTo>
                      <a:cubicBezTo>
                        <a:pt x="21" y="2"/>
                        <a:pt x="22" y="0"/>
                        <a:pt x="19" y="0"/>
                      </a:cubicBezTo>
                      <a:cubicBezTo>
                        <a:pt x="18" y="0"/>
                        <a:pt x="16" y="0"/>
                        <a:pt x="14" y="0"/>
                      </a:cubicBezTo>
                      <a:cubicBezTo>
                        <a:pt x="10" y="0"/>
                        <a:pt x="15" y="7"/>
                        <a:pt x="11" y="7"/>
                      </a:cubicBezTo>
                      <a:cubicBezTo>
                        <a:pt x="9" y="7"/>
                        <a:pt x="7" y="7"/>
                        <a:pt x="5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4" y="9"/>
                        <a:pt x="4" y="10"/>
                      </a:cubicBezTo>
                      <a:cubicBezTo>
                        <a:pt x="4" y="12"/>
                        <a:pt x="0" y="14"/>
                        <a:pt x="0" y="16"/>
                      </a:cubicBezTo>
                      <a:cubicBezTo>
                        <a:pt x="1" y="18"/>
                        <a:pt x="3" y="21"/>
                        <a:pt x="4" y="23"/>
                      </a:cubicBezTo>
                      <a:cubicBezTo>
                        <a:pt x="6" y="24"/>
                        <a:pt x="7" y="26"/>
                        <a:pt x="9" y="28"/>
                      </a:cubicBezTo>
                      <a:cubicBezTo>
                        <a:pt x="10" y="29"/>
                        <a:pt x="11" y="30"/>
                        <a:pt x="11" y="31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5" y="29"/>
                        <a:pt x="14" y="30"/>
                        <a:pt x="15" y="2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3" name="Freeform 754">
                  <a:extLst>
                    <a:ext uri="{FF2B5EF4-FFF2-40B4-BE49-F238E27FC236}">
                      <a16:creationId xmlns:a16="http://schemas.microsoft.com/office/drawing/2014/main" id="{8329B2EB-7704-414C-9F91-B103FB7C1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1777" y="8119248"/>
                  <a:ext cx="115005" cy="77445"/>
                </a:xfrm>
                <a:custGeom>
                  <a:avLst/>
                  <a:gdLst>
                    <a:gd name="T0" fmla="*/ 11 w 11"/>
                    <a:gd name="T1" fmla="*/ 7 h 7"/>
                    <a:gd name="T2" fmla="*/ 11 w 11"/>
                    <a:gd name="T3" fmla="*/ 0 h 7"/>
                    <a:gd name="T4" fmla="*/ 3 w 11"/>
                    <a:gd name="T5" fmla="*/ 1 h 7"/>
                    <a:gd name="T6" fmla="*/ 0 w 11"/>
                    <a:gd name="T7" fmla="*/ 4 h 7"/>
                    <a:gd name="T8" fmla="*/ 2 w 11"/>
                    <a:gd name="T9" fmla="*/ 7 h 7"/>
                    <a:gd name="T10" fmla="*/ 11 w 11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cubicBezTo>
                        <a:pt x="11" y="5"/>
                        <a:pt x="11" y="2"/>
                        <a:pt x="11" y="0"/>
                      </a:cubicBezTo>
                      <a:cubicBezTo>
                        <a:pt x="8" y="0"/>
                        <a:pt x="6" y="1"/>
                        <a:pt x="3" y="1"/>
                      </a:cubicBezTo>
                      <a:cubicBezTo>
                        <a:pt x="4" y="2"/>
                        <a:pt x="1" y="3"/>
                        <a:pt x="0" y="4"/>
                      </a:cubicBezTo>
                      <a:cubicBezTo>
                        <a:pt x="0" y="5"/>
                        <a:pt x="2" y="6"/>
                        <a:pt x="2" y="7"/>
                      </a:cubicBez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4" name="Freeform 755">
                  <a:extLst>
                    <a:ext uri="{FF2B5EF4-FFF2-40B4-BE49-F238E27FC236}">
                      <a16:creationId xmlns:a16="http://schemas.microsoft.com/office/drawing/2014/main" id="{7FEE286B-B3D0-9B46-BDE0-E21544C5A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3441" y="7536568"/>
                  <a:ext cx="376377" cy="615873"/>
                </a:xfrm>
                <a:custGeom>
                  <a:avLst/>
                  <a:gdLst>
                    <a:gd name="T0" fmla="*/ 29 w 37"/>
                    <a:gd name="T1" fmla="*/ 55 h 57"/>
                    <a:gd name="T2" fmla="*/ 37 w 37"/>
                    <a:gd name="T3" fmla="*/ 55 h 57"/>
                    <a:gd name="T4" fmla="*/ 33 w 37"/>
                    <a:gd name="T5" fmla="*/ 48 h 57"/>
                    <a:gd name="T6" fmla="*/ 32 w 37"/>
                    <a:gd name="T7" fmla="*/ 44 h 57"/>
                    <a:gd name="T8" fmla="*/ 30 w 37"/>
                    <a:gd name="T9" fmla="*/ 40 h 57"/>
                    <a:gd name="T10" fmla="*/ 32 w 37"/>
                    <a:gd name="T11" fmla="*/ 32 h 57"/>
                    <a:gd name="T12" fmla="*/ 34 w 37"/>
                    <a:gd name="T13" fmla="*/ 27 h 57"/>
                    <a:gd name="T14" fmla="*/ 31 w 37"/>
                    <a:gd name="T15" fmla="*/ 21 h 57"/>
                    <a:gd name="T16" fmla="*/ 28 w 37"/>
                    <a:gd name="T17" fmla="*/ 16 h 57"/>
                    <a:gd name="T18" fmla="*/ 34 w 37"/>
                    <a:gd name="T19" fmla="*/ 16 h 57"/>
                    <a:gd name="T20" fmla="*/ 32 w 37"/>
                    <a:gd name="T21" fmla="*/ 6 h 57"/>
                    <a:gd name="T22" fmla="*/ 30 w 37"/>
                    <a:gd name="T23" fmla="*/ 2 h 57"/>
                    <a:gd name="T24" fmla="*/ 27 w 37"/>
                    <a:gd name="T25" fmla="*/ 0 h 57"/>
                    <a:gd name="T26" fmla="*/ 28 w 37"/>
                    <a:gd name="T27" fmla="*/ 9 h 57"/>
                    <a:gd name="T28" fmla="*/ 23 w 37"/>
                    <a:gd name="T29" fmla="*/ 18 h 57"/>
                    <a:gd name="T30" fmla="*/ 21 w 37"/>
                    <a:gd name="T31" fmla="*/ 22 h 57"/>
                    <a:gd name="T32" fmla="*/ 18 w 37"/>
                    <a:gd name="T33" fmla="*/ 27 h 57"/>
                    <a:gd name="T34" fmla="*/ 15 w 37"/>
                    <a:gd name="T35" fmla="*/ 33 h 57"/>
                    <a:gd name="T36" fmla="*/ 11 w 37"/>
                    <a:gd name="T37" fmla="*/ 31 h 57"/>
                    <a:gd name="T38" fmla="*/ 2 w 37"/>
                    <a:gd name="T39" fmla="*/ 39 h 57"/>
                    <a:gd name="T40" fmla="*/ 1 w 37"/>
                    <a:gd name="T41" fmla="*/ 42 h 57"/>
                    <a:gd name="T42" fmla="*/ 4 w 37"/>
                    <a:gd name="T43" fmla="*/ 45 h 57"/>
                    <a:gd name="T44" fmla="*/ 5 w 37"/>
                    <a:gd name="T45" fmla="*/ 45 h 57"/>
                    <a:gd name="T46" fmla="*/ 7 w 37"/>
                    <a:gd name="T47" fmla="*/ 48 h 57"/>
                    <a:gd name="T48" fmla="*/ 7 w 37"/>
                    <a:gd name="T49" fmla="*/ 55 h 57"/>
                    <a:gd name="T50" fmla="*/ 16 w 37"/>
                    <a:gd name="T51" fmla="*/ 54 h 57"/>
                    <a:gd name="T52" fmla="*/ 29 w 37"/>
                    <a:gd name="T53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" h="57">
                      <a:moveTo>
                        <a:pt x="29" y="55"/>
                      </a:moveTo>
                      <a:cubicBezTo>
                        <a:pt x="32" y="55"/>
                        <a:pt x="35" y="57"/>
                        <a:pt x="37" y="55"/>
                      </a:cubicBezTo>
                      <a:cubicBezTo>
                        <a:pt x="37" y="51"/>
                        <a:pt x="35" y="50"/>
                        <a:pt x="33" y="48"/>
                      </a:cubicBezTo>
                      <a:cubicBezTo>
                        <a:pt x="32" y="47"/>
                        <a:pt x="32" y="46"/>
                        <a:pt x="32" y="44"/>
                      </a:cubicBezTo>
                      <a:cubicBezTo>
                        <a:pt x="31" y="43"/>
                        <a:pt x="30" y="42"/>
                        <a:pt x="30" y="40"/>
                      </a:cubicBezTo>
                      <a:cubicBezTo>
                        <a:pt x="29" y="36"/>
                        <a:pt x="31" y="35"/>
                        <a:pt x="32" y="32"/>
                      </a:cubicBezTo>
                      <a:cubicBezTo>
                        <a:pt x="33" y="30"/>
                        <a:pt x="34" y="29"/>
                        <a:pt x="34" y="27"/>
                      </a:cubicBezTo>
                      <a:cubicBezTo>
                        <a:pt x="33" y="25"/>
                        <a:pt x="33" y="23"/>
                        <a:pt x="31" y="21"/>
                      </a:cubicBezTo>
                      <a:cubicBezTo>
                        <a:pt x="31" y="21"/>
                        <a:pt x="26" y="18"/>
                        <a:pt x="28" y="16"/>
                      </a:cubicBezTo>
                      <a:cubicBezTo>
                        <a:pt x="29" y="15"/>
                        <a:pt x="32" y="16"/>
                        <a:pt x="34" y="16"/>
                      </a:cubicBezTo>
                      <a:cubicBezTo>
                        <a:pt x="32" y="12"/>
                        <a:pt x="32" y="10"/>
                        <a:pt x="32" y="6"/>
                      </a:cubicBezTo>
                      <a:cubicBezTo>
                        <a:pt x="32" y="5"/>
                        <a:pt x="32" y="3"/>
                        <a:pt x="30" y="2"/>
                      </a:cubicBezTo>
                      <a:cubicBezTo>
                        <a:pt x="30" y="1"/>
                        <a:pt x="27" y="0"/>
                        <a:pt x="27" y="0"/>
                      </a:cubicBezTo>
                      <a:cubicBezTo>
                        <a:pt x="27" y="2"/>
                        <a:pt x="33" y="7"/>
                        <a:pt x="28" y="9"/>
                      </a:cubicBezTo>
                      <a:cubicBezTo>
                        <a:pt x="25" y="11"/>
                        <a:pt x="24" y="14"/>
                        <a:pt x="23" y="18"/>
                      </a:cubicBezTo>
                      <a:cubicBezTo>
                        <a:pt x="22" y="19"/>
                        <a:pt x="22" y="22"/>
                        <a:pt x="21" y="22"/>
                      </a:cubicBezTo>
                      <a:cubicBezTo>
                        <a:pt x="19" y="23"/>
                        <a:pt x="19" y="25"/>
                        <a:pt x="18" y="27"/>
                      </a:cubicBezTo>
                      <a:cubicBezTo>
                        <a:pt x="17" y="29"/>
                        <a:pt x="16" y="31"/>
                        <a:pt x="15" y="33"/>
                      </a:cubicBezTo>
                      <a:cubicBezTo>
                        <a:pt x="13" y="35"/>
                        <a:pt x="12" y="31"/>
                        <a:pt x="11" y="31"/>
                      </a:cubicBezTo>
                      <a:cubicBezTo>
                        <a:pt x="6" y="31"/>
                        <a:pt x="3" y="35"/>
                        <a:pt x="2" y="39"/>
                      </a:cubicBezTo>
                      <a:cubicBezTo>
                        <a:pt x="2" y="40"/>
                        <a:pt x="0" y="41"/>
                        <a:pt x="1" y="42"/>
                      </a:cubicBezTo>
                      <a:cubicBezTo>
                        <a:pt x="2" y="43"/>
                        <a:pt x="3" y="44"/>
                        <a:pt x="4" y="45"/>
                      </a:cubicBezTo>
                      <a:cubicBezTo>
                        <a:pt x="4" y="46"/>
                        <a:pt x="5" y="44"/>
                        <a:pt x="5" y="45"/>
                      </a:cubicBezTo>
                      <a:cubicBezTo>
                        <a:pt x="6" y="46"/>
                        <a:pt x="7" y="47"/>
                        <a:pt x="7" y="48"/>
                      </a:cubicBezTo>
                      <a:cubicBezTo>
                        <a:pt x="8" y="50"/>
                        <a:pt x="7" y="53"/>
                        <a:pt x="7" y="55"/>
                      </a:cubicBezTo>
                      <a:cubicBezTo>
                        <a:pt x="10" y="54"/>
                        <a:pt x="13" y="54"/>
                        <a:pt x="16" y="54"/>
                      </a:cubicBezTo>
                      <a:cubicBezTo>
                        <a:pt x="20" y="54"/>
                        <a:pt x="25" y="55"/>
                        <a:pt x="29" y="5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5" name="Freeform 756">
                  <a:extLst>
                    <a:ext uri="{FF2B5EF4-FFF2-40B4-BE49-F238E27FC236}">
                      <a16:creationId xmlns:a16="http://schemas.microsoft.com/office/drawing/2014/main" id="{147A039C-0155-9B40-A2B3-CB1D0DEBF8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2673" y="7566070"/>
                  <a:ext cx="153338" cy="335598"/>
                </a:xfrm>
                <a:custGeom>
                  <a:avLst/>
                  <a:gdLst>
                    <a:gd name="T0" fmla="*/ 11 w 15"/>
                    <a:gd name="T1" fmla="*/ 0 h 31"/>
                    <a:gd name="T2" fmla="*/ 9 w 15"/>
                    <a:gd name="T3" fmla="*/ 4 h 31"/>
                    <a:gd name="T4" fmla="*/ 4 w 15"/>
                    <a:gd name="T5" fmla="*/ 5 h 31"/>
                    <a:gd name="T6" fmla="*/ 1 w 15"/>
                    <a:gd name="T7" fmla="*/ 8 h 31"/>
                    <a:gd name="T8" fmla="*/ 3 w 15"/>
                    <a:gd name="T9" fmla="*/ 13 h 31"/>
                    <a:gd name="T10" fmla="*/ 6 w 15"/>
                    <a:gd name="T11" fmla="*/ 31 h 31"/>
                    <a:gd name="T12" fmla="*/ 11 w 15"/>
                    <a:gd name="T13" fmla="*/ 30 h 31"/>
                    <a:gd name="T14" fmla="*/ 11 w 15"/>
                    <a:gd name="T15" fmla="*/ 27 h 31"/>
                    <a:gd name="T16" fmla="*/ 11 w 15"/>
                    <a:gd name="T17" fmla="*/ 18 h 31"/>
                    <a:gd name="T18" fmla="*/ 15 w 15"/>
                    <a:gd name="T19" fmla="*/ 9 h 31"/>
                    <a:gd name="T20" fmla="*/ 14 w 15"/>
                    <a:gd name="T21" fmla="*/ 3 h 31"/>
                    <a:gd name="T22" fmla="*/ 11 w 15"/>
                    <a:gd name="T23" fmla="*/ 0 h 31"/>
                    <a:gd name="T24" fmla="*/ 11 w 15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31">
                      <a:moveTo>
                        <a:pt x="11" y="0"/>
                      </a:moveTo>
                      <a:cubicBezTo>
                        <a:pt x="9" y="2"/>
                        <a:pt x="10" y="2"/>
                        <a:pt x="9" y="4"/>
                      </a:cubicBezTo>
                      <a:cubicBezTo>
                        <a:pt x="8" y="6"/>
                        <a:pt x="6" y="5"/>
                        <a:pt x="4" y="5"/>
                      </a:cubicBezTo>
                      <a:cubicBezTo>
                        <a:pt x="4" y="5"/>
                        <a:pt x="2" y="7"/>
                        <a:pt x="1" y="8"/>
                      </a:cubicBezTo>
                      <a:cubicBezTo>
                        <a:pt x="0" y="9"/>
                        <a:pt x="2" y="11"/>
                        <a:pt x="3" y="13"/>
                      </a:cubicBezTo>
                      <a:cubicBezTo>
                        <a:pt x="7" y="18"/>
                        <a:pt x="4" y="25"/>
                        <a:pt x="6" y="31"/>
                      </a:cubicBezTo>
                      <a:cubicBezTo>
                        <a:pt x="7" y="31"/>
                        <a:pt x="9" y="31"/>
                        <a:pt x="11" y="30"/>
                      </a:cubicBezTo>
                      <a:cubicBezTo>
                        <a:pt x="12" y="30"/>
                        <a:pt x="12" y="29"/>
                        <a:pt x="11" y="27"/>
                      </a:cubicBezTo>
                      <a:cubicBezTo>
                        <a:pt x="11" y="24"/>
                        <a:pt x="11" y="21"/>
                        <a:pt x="11" y="18"/>
                      </a:cubicBezTo>
                      <a:cubicBezTo>
                        <a:pt x="11" y="14"/>
                        <a:pt x="14" y="12"/>
                        <a:pt x="15" y="9"/>
                      </a:cubicBezTo>
                      <a:cubicBezTo>
                        <a:pt x="15" y="6"/>
                        <a:pt x="15" y="5"/>
                        <a:pt x="14" y="3"/>
                      </a:cubicBezTo>
                      <a:cubicBezTo>
                        <a:pt x="14" y="3"/>
                        <a:pt x="11" y="0"/>
                        <a:pt x="11" y="0"/>
                      </a:cubicBezTo>
                      <a:cubicBezTo>
                        <a:pt x="10" y="1"/>
                        <a:pt x="11" y="0"/>
                        <a:pt x="1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6" name="Freeform 757">
                  <a:extLst>
                    <a:ext uri="{FF2B5EF4-FFF2-40B4-BE49-F238E27FC236}">
                      <a16:creationId xmlns:a16="http://schemas.microsoft.com/office/drawing/2014/main" id="{5200297B-56FC-F245-A0CF-76DAF4ABD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7223" y="7481245"/>
                  <a:ext cx="602900" cy="553180"/>
                </a:xfrm>
                <a:custGeom>
                  <a:avLst/>
                  <a:gdLst>
                    <a:gd name="T0" fmla="*/ 31 w 59"/>
                    <a:gd name="T1" fmla="*/ 42 h 51"/>
                    <a:gd name="T2" fmla="*/ 37 w 59"/>
                    <a:gd name="T3" fmla="*/ 37 h 51"/>
                    <a:gd name="T4" fmla="*/ 40 w 59"/>
                    <a:gd name="T5" fmla="*/ 36 h 51"/>
                    <a:gd name="T6" fmla="*/ 43 w 59"/>
                    <a:gd name="T7" fmla="*/ 38 h 51"/>
                    <a:gd name="T8" fmla="*/ 47 w 59"/>
                    <a:gd name="T9" fmla="*/ 32 h 51"/>
                    <a:gd name="T10" fmla="*/ 48 w 59"/>
                    <a:gd name="T11" fmla="*/ 28 h 51"/>
                    <a:gd name="T12" fmla="*/ 51 w 59"/>
                    <a:gd name="T13" fmla="*/ 27 h 51"/>
                    <a:gd name="T14" fmla="*/ 56 w 59"/>
                    <a:gd name="T15" fmla="*/ 14 h 51"/>
                    <a:gd name="T16" fmla="*/ 59 w 59"/>
                    <a:gd name="T17" fmla="*/ 11 h 51"/>
                    <a:gd name="T18" fmla="*/ 57 w 59"/>
                    <a:gd name="T19" fmla="*/ 8 h 51"/>
                    <a:gd name="T20" fmla="*/ 56 w 59"/>
                    <a:gd name="T21" fmla="*/ 6 h 51"/>
                    <a:gd name="T22" fmla="*/ 54 w 59"/>
                    <a:gd name="T23" fmla="*/ 1 h 51"/>
                    <a:gd name="T24" fmla="*/ 48 w 59"/>
                    <a:gd name="T25" fmla="*/ 5 h 51"/>
                    <a:gd name="T26" fmla="*/ 40 w 59"/>
                    <a:gd name="T27" fmla="*/ 4 h 51"/>
                    <a:gd name="T28" fmla="*/ 32 w 59"/>
                    <a:gd name="T29" fmla="*/ 6 h 51"/>
                    <a:gd name="T30" fmla="*/ 26 w 59"/>
                    <a:gd name="T31" fmla="*/ 4 h 51"/>
                    <a:gd name="T32" fmla="*/ 19 w 59"/>
                    <a:gd name="T33" fmla="*/ 3 h 51"/>
                    <a:gd name="T34" fmla="*/ 13 w 59"/>
                    <a:gd name="T35" fmla="*/ 1 h 51"/>
                    <a:gd name="T36" fmla="*/ 8 w 59"/>
                    <a:gd name="T37" fmla="*/ 3 h 51"/>
                    <a:gd name="T38" fmla="*/ 7 w 59"/>
                    <a:gd name="T39" fmla="*/ 6 h 51"/>
                    <a:gd name="T40" fmla="*/ 6 w 59"/>
                    <a:gd name="T41" fmla="*/ 10 h 51"/>
                    <a:gd name="T42" fmla="*/ 5 w 59"/>
                    <a:gd name="T43" fmla="*/ 16 h 51"/>
                    <a:gd name="T44" fmla="*/ 1 w 59"/>
                    <a:gd name="T45" fmla="*/ 24 h 51"/>
                    <a:gd name="T46" fmla="*/ 2 w 59"/>
                    <a:gd name="T47" fmla="*/ 38 h 51"/>
                    <a:gd name="T48" fmla="*/ 5 w 59"/>
                    <a:gd name="T49" fmla="*/ 38 h 51"/>
                    <a:gd name="T50" fmla="*/ 9 w 59"/>
                    <a:gd name="T51" fmla="*/ 39 h 51"/>
                    <a:gd name="T52" fmla="*/ 14 w 59"/>
                    <a:gd name="T53" fmla="*/ 43 h 51"/>
                    <a:gd name="T54" fmla="*/ 14 w 59"/>
                    <a:gd name="T55" fmla="*/ 45 h 51"/>
                    <a:gd name="T56" fmla="*/ 16 w 59"/>
                    <a:gd name="T57" fmla="*/ 48 h 51"/>
                    <a:gd name="T58" fmla="*/ 23 w 59"/>
                    <a:gd name="T59" fmla="*/ 47 h 51"/>
                    <a:gd name="T60" fmla="*/ 22 w 59"/>
                    <a:gd name="T61" fmla="*/ 48 h 51"/>
                    <a:gd name="T62" fmla="*/ 27 w 59"/>
                    <a:gd name="T63" fmla="*/ 47 h 51"/>
                    <a:gd name="T64" fmla="*/ 30 w 59"/>
                    <a:gd name="T65" fmla="*/ 47 h 51"/>
                    <a:gd name="T66" fmla="*/ 31 w 59"/>
                    <a:gd name="T67" fmla="*/ 42 h 51"/>
                    <a:gd name="T68" fmla="*/ 31 w 59"/>
                    <a:gd name="T69" fmla="*/ 4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" h="51">
                      <a:moveTo>
                        <a:pt x="31" y="42"/>
                      </a:moveTo>
                      <a:cubicBezTo>
                        <a:pt x="32" y="40"/>
                        <a:pt x="35" y="37"/>
                        <a:pt x="37" y="37"/>
                      </a:cubicBezTo>
                      <a:cubicBezTo>
                        <a:pt x="38" y="36"/>
                        <a:pt x="40" y="36"/>
                        <a:pt x="40" y="36"/>
                      </a:cubicBezTo>
                      <a:cubicBezTo>
                        <a:pt x="41" y="37"/>
                        <a:pt x="42" y="39"/>
                        <a:pt x="43" y="38"/>
                      </a:cubicBezTo>
                      <a:cubicBezTo>
                        <a:pt x="45" y="37"/>
                        <a:pt x="46" y="34"/>
                        <a:pt x="47" y="32"/>
                      </a:cubicBezTo>
                      <a:cubicBezTo>
                        <a:pt x="47" y="31"/>
                        <a:pt x="48" y="29"/>
                        <a:pt x="48" y="28"/>
                      </a:cubicBezTo>
                      <a:cubicBezTo>
                        <a:pt x="49" y="27"/>
                        <a:pt x="50" y="28"/>
                        <a:pt x="51" y="27"/>
                      </a:cubicBezTo>
                      <a:cubicBezTo>
                        <a:pt x="51" y="25"/>
                        <a:pt x="53" y="14"/>
                        <a:pt x="56" y="14"/>
                      </a:cubicBezTo>
                      <a:cubicBezTo>
                        <a:pt x="58" y="14"/>
                        <a:pt x="59" y="12"/>
                        <a:pt x="59" y="11"/>
                      </a:cubicBezTo>
                      <a:cubicBezTo>
                        <a:pt x="59" y="9"/>
                        <a:pt x="57" y="9"/>
                        <a:pt x="57" y="8"/>
                      </a:cubicBezTo>
                      <a:cubicBezTo>
                        <a:pt x="57" y="7"/>
                        <a:pt x="56" y="7"/>
                        <a:pt x="56" y="6"/>
                      </a:cubicBezTo>
                      <a:cubicBezTo>
                        <a:pt x="55" y="4"/>
                        <a:pt x="55" y="3"/>
                        <a:pt x="54" y="1"/>
                      </a:cubicBezTo>
                      <a:cubicBezTo>
                        <a:pt x="53" y="2"/>
                        <a:pt x="50" y="5"/>
                        <a:pt x="48" y="5"/>
                      </a:cubicBezTo>
                      <a:cubicBezTo>
                        <a:pt x="45" y="4"/>
                        <a:pt x="43" y="4"/>
                        <a:pt x="40" y="4"/>
                      </a:cubicBezTo>
                      <a:cubicBezTo>
                        <a:pt x="37" y="4"/>
                        <a:pt x="35" y="6"/>
                        <a:pt x="32" y="6"/>
                      </a:cubicBezTo>
                      <a:cubicBezTo>
                        <a:pt x="30" y="6"/>
                        <a:pt x="28" y="3"/>
                        <a:pt x="26" y="4"/>
                      </a:cubicBezTo>
                      <a:cubicBezTo>
                        <a:pt x="22" y="6"/>
                        <a:pt x="21" y="5"/>
                        <a:pt x="19" y="3"/>
                      </a:cubicBezTo>
                      <a:cubicBezTo>
                        <a:pt x="18" y="2"/>
                        <a:pt x="15" y="0"/>
                        <a:pt x="13" y="1"/>
                      </a:cubicBezTo>
                      <a:cubicBezTo>
                        <a:pt x="12" y="1"/>
                        <a:pt x="9" y="2"/>
                        <a:pt x="8" y="3"/>
                      </a:cubicBezTo>
                      <a:cubicBezTo>
                        <a:pt x="7" y="4"/>
                        <a:pt x="8" y="5"/>
                        <a:pt x="7" y="6"/>
                      </a:cubicBezTo>
                      <a:cubicBezTo>
                        <a:pt x="7" y="7"/>
                        <a:pt x="6" y="9"/>
                        <a:pt x="6" y="10"/>
                      </a:cubicBezTo>
                      <a:cubicBezTo>
                        <a:pt x="5" y="12"/>
                        <a:pt x="5" y="14"/>
                        <a:pt x="5" y="16"/>
                      </a:cubicBezTo>
                      <a:cubicBezTo>
                        <a:pt x="5" y="19"/>
                        <a:pt x="2" y="21"/>
                        <a:pt x="1" y="24"/>
                      </a:cubicBezTo>
                      <a:cubicBezTo>
                        <a:pt x="0" y="27"/>
                        <a:pt x="1" y="34"/>
                        <a:pt x="2" y="38"/>
                      </a:cubicBezTo>
                      <a:cubicBezTo>
                        <a:pt x="2" y="39"/>
                        <a:pt x="4" y="38"/>
                        <a:pt x="5" y="38"/>
                      </a:cubicBezTo>
                      <a:cubicBezTo>
                        <a:pt x="6" y="38"/>
                        <a:pt x="8" y="39"/>
                        <a:pt x="9" y="39"/>
                      </a:cubicBezTo>
                      <a:cubicBezTo>
                        <a:pt x="10" y="40"/>
                        <a:pt x="14" y="42"/>
                        <a:pt x="14" y="43"/>
                      </a:cubicBezTo>
                      <a:cubicBezTo>
                        <a:pt x="14" y="44"/>
                        <a:pt x="14" y="44"/>
                        <a:pt x="14" y="45"/>
                      </a:cubicBezTo>
                      <a:cubicBezTo>
                        <a:pt x="14" y="46"/>
                        <a:pt x="15" y="47"/>
                        <a:pt x="16" y="48"/>
                      </a:cubicBezTo>
                      <a:cubicBezTo>
                        <a:pt x="18" y="51"/>
                        <a:pt x="21" y="46"/>
                        <a:pt x="23" y="47"/>
                      </a:cubicBezTo>
                      <a:cubicBezTo>
                        <a:pt x="23" y="47"/>
                        <a:pt x="22" y="48"/>
                        <a:pt x="22" y="48"/>
                      </a:cubicBezTo>
                      <a:cubicBezTo>
                        <a:pt x="22" y="47"/>
                        <a:pt x="27" y="47"/>
                        <a:pt x="27" y="47"/>
                      </a:cubicBezTo>
                      <a:cubicBezTo>
                        <a:pt x="29" y="47"/>
                        <a:pt x="29" y="45"/>
                        <a:pt x="30" y="47"/>
                      </a:cubicBezTo>
                      <a:cubicBezTo>
                        <a:pt x="31" y="45"/>
                        <a:pt x="31" y="44"/>
                        <a:pt x="31" y="42"/>
                      </a:cubicBezTo>
                      <a:cubicBezTo>
                        <a:pt x="32" y="41"/>
                        <a:pt x="31" y="43"/>
                        <a:pt x="31" y="4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7" name="Freeform 758">
                  <a:extLst>
                    <a:ext uri="{FF2B5EF4-FFF2-40B4-BE49-F238E27FC236}">
                      <a16:creationId xmlns:a16="http://schemas.microsoft.com/office/drawing/2014/main" id="{EF099B2D-8FFD-D847-BC56-3BCE80D92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75087" y="7414862"/>
                  <a:ext cx="432136" cy="324533"/>
                </a:xfrm>
                <a:custGeom>
                  <a:avLst/>
                  <a:gdLst>
                    <a:gd name="T0" fmla="*/ 35 w 42"/>
                    <a:gd name="T1" fmla="*/ 20 h 30"/>
                    <a:gd name="T2" fmla="*/ 41 w 42"/>
                    <a:gd name="T3" fmla="*/ 17 h 30"/>
                    <a:gd name="T4" fmla="*/ 38 w 42"/>
                    <a:gd name="T5" fmla="*/ 13 h 30"/>
                    <a:gd name="T6" fmla="*/ 33 w 42"/>
                    <a:gd name="T7" fmla="*/ 10 h 30"/>
                    <a:gd name="T8" fmla="*/ 32 w 42"/>
                    <a:gd name="T9" fmla="*/ 7 h 30"/>
                    <a:gd name="T10" fmla="*/ 30 w 42"/>
                    <a:gd name="T11" fmla="*/ 1 h 30"/>
                    <a:gd name="T12" fmla="*/ 26 w 42"/>
                    <a:gd name="T13" fmla="*/ 0 h 30"/>
                    <a:gd name="T14" fmla="*/ 22 w 42"/>
                    <a:gd name="T15" fmla="*/ 2 h 30"/>
                    <a:gd name="T16" fmla="*/ 19 w 42"/>
                    <a:gd name="T17" fmla="*/ 4 h 30"/>
                    <a:gd name="T18" fmla="*/ 17 w 42"/>
                    <a:gd name="T19" fmla="*/ 5 h 30"/>
                    <a:gd name="T20" fmla="*/ 11 w 42"/>
                    <a:gd name="T21" fmla="*/ 10 h 30"/>
                    <a:gd name="T22" fmla="*/ 9 w 42"/>
                    <a:gd name="T23" fmla="*/ 10 h 30"/>
                    <a:gd name="T24" fmla="*/ 7 w 42"/>
                    <a:gd name="T25" fmla="*/ 14 h 30"/>
                    <a:gd name="T26" fmla="*/ 5 w 42"/>
                    <a:gd name="T27" fmla="*/ 16 h 30"/>
                    <a:gd name="T28" fmla="*/ 2 w 42"/>
                    <a:gd name="T29" fmla="*/ 18 h 30"/>
                    <a:gd name="T30" fmla="*/ 1 w 42"/>
                    <a:gd name="T31" fmla="*/ 24 h 30"/>
                    <a:gd name="T32" fmla="*/ 8 w 42"/>
                    <a:gd name="T33" fmla="*/ 28 h 30"/>
                    <a:gd name="T34" fmla="*/ 16 w 42"/>
                    <a:gd name="T35" fmla="*/ 30 h 30"/>
                    <a:gd name="T36" fmla="*/ 15 w 42"/>
                    <a:gd name="T37" fmla="*/ 22 h 30"/>
                    <a:gd name="T38" fmla="*/ 26 w 42"/>
                    <a:gd name="T39" fmla="*/ 22 h 30"/>
                    <a:gd name="T40" fmla="*/ 35 w 42"/>
                    <a:gd name="T41" fmla="*/ 20 h 30"/>
                    <a:gd name="T42" fmla="*/ 35 w 42"/>
                    <a:gd name="T43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2" h="30">
                      <a:moveTo>
                        <a:pt x="35" y="20"/>
                      </a:moveTo>
                      <a:cubicBezTo>
                        <a:pt x="37" y="17"/>
                        <a:pt x="40" y="20"/>
                        <a:pt x="41" y="17"/>
                      </a:cubicBezTo>
                      <a:cubicBezTo>
                        <a:pt x="42" y="16"/>
                        <a:pt x="39" y="13"/>
                        <a:pt x="38" y="13"/>
                      </a:cubicBezTo>
                      <a:cubicBezTo>
                        <a:pt x="37" y="15"/>
                        <a:pt x="34" y="11"/>
                        <a:pt x="33" y="10"/>
                      </a:cubicBezTo>
                      <a:cubicBezTo>
                        <a:pt x="33" y="9"/>
                        <a:pt x="33" y="8"/>
                        <a:pt x="32" y="7"/>
                      </a:cubicBezTo>
                      <a:cubicBezTo>
                        <a:pt x="30" y="5"/>
                        <a:pt x="30" y="4"/>
                        <a:pt x="30" y="1"/>
                      </a:cubicBezTo>
                      <a:cubicBezTo>
                        <a:pt x="29" y="1"/>
                        <a:pt x="27" y="0"/>
                        <a:pt x="26" y="0"/>
                      </a:cubicBezTo>
                      <a:cubicBezTo>
                        <a:pt x="24" y="1"/>
                        <a:pt x="23" y="2"/>
                        <a:pt x="22" y="2"/>
                      </a:cubicBezTo>
                      <a:cubicBezTo>
                        <a:pt x="21" y="3"/>
                        <a:pt x="20" y="4"/>
                        <a:pt x="19" y="4"/>
                      </a:cubicBezTo>
                      <a:cubicBezTo>
                        <a:pt x="18" y="6"/>
                        <a:pt x="18" y="4"/>
                        <a:pt x="17" y="5"/>
                      </a:cubicBezTo>
                      <a:cubicBezTo>
                        <a:pt x="15" y="6"/>
                        <a:pt x="13" y="11"/>
                        <a:pt x="11" y="10"/>
                      </a:cubicBezTo>
                      <a:cubicBezTo>
                        <a:pt x="10" y="10"/>
                        <a:pt x="9" y="8"/>
                        <a:pt x="9" y="10"/>
                      </a:cubicBezTo>
                      <a:cubicBezTo>
                        <a:pt x="8" y="11"/>
                        <a:pt x="8" y="13"/>
                        <a:pt x="7" y="14"/>
                      </a:cubicBezTo>
                      <a:cubicBezTo>
                        <a:pt x="7" y="15"/>
                        <a:pt x="7" y="16"/>
                        <a:pt x="5" y="16"/>
                      </a:cubicBezTo>
                      <a:cubicBezTo>
                        <a:pt x="5" y="16"/>
                        <a:pt x="1" y="17"/>
                        <a:pt x="2" y="18"/>
                      </a:cubicBezTo>
                      <a:cubicBezTo>
                        <a:pt x="5" y="20"/>
                        <a:pt x="0" y="23"/>
                        <a:pt x="1" y="24"/>
                      </a:cubicBezTo>
                      <a:cubicBezTo>
                        <a:pt x="3" y="25"/>
                        <a:pt x="5" y="30"/>
                        <a:pt x="8" y="28"/>
                      </a:cubicBezTo>
                      <a:cubicBezTo>
                        <a:pt x="11" y="26"/>
                        <a:pt x="13" y="27"/>
                        <a:pt x="16" y="30"/>
                      </a:cubicBezTo>
                      <a:cubicBezTo>
                        <a:pt x="15" y="27"/>
                        <a:pt x="15" y="24"/>
                        <a:pt x="15" y="22"/>
                      </a:cubicBezTo>
                      <a:cubicBezTo>
                        <a:pt x="19" y="22"/>
                        <a:pt x="22" y="22"/>
                        <a:pt x="26" y="22"/>
                      </a:cubicBezTo>
                      <a:cubicBezTo>
                        <a:pt x="29" y="22"/>
                        <a:pt x="34" y="23"/>
                        <a:pt x="35" y="20"/>
                      </a:cubicBezTo>
                      <a:cubicBezTo>
                        <a:pt x="36" y="18"/>
                        <a:pt x="35" y="20"/>
                        <a:pt x="35" y="2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8" name="Freeform 759">
                  <a:extLst>
                    <a:ext uri="{FF2B5EF4-FFF2-40B4-BE49-F238E27FC236}">
                      <a16:creationId xmlns:a16="http://schemas.microsoft.com/office/drawing/2014/main" id="{7EB7CB63-F5C7-C84A-ACE0-57098F3F4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4338" y="7654574"/>
                  <a:ext cx="101063" cy="258152"/>
                </a:xfrm>
                <a:custGeom>
                  <a:avLst/>
                  <a:gdLst>
                    <a:gd name="T0" fmla="*/ 9 w 10"/>
                    <a:gd name="T1" fmla="*/ 10 h 24"/>
                    <a:gd name="T2" fmla="*/ 8 w 10"/>
                    <a:gd name="T3" fmla="*/ 6 h 24"/>
                    <a:gd name="T4" fmla="*/ 5 w 10"/>
                    <a:gd name="T5" fmla="*/ 0 h 24"/>
                    <a:gd name="T6" fmla="*/ 2 w 10"/>
                    <a:gd name="T7" fmla="*/ 0 h 24"/>
                    <a:gd name="T8" fmla="*/ 2 w 10"/>
                    <a:gd name="T9" fmla="*/ 3 h 24"/>
                    <a:gd name="T10" fmla="*/ 2 w 10"/>
                    <a:gd name="T11" fmla="*/ 9 h 24"/>
                    <a:gd name="T12" fmla="*/ 4 w 10"/>
                    <a:gd name="T13" fmla="*/ 15 h 24"/>
                    <a:gd name="T14" fmla="*/ 4 w 10"/>
                    <a:gd name="T15" fmla="*/ 21 h 24"/>
                    <a:gd name="T16" fmla="*/ 6 w 10"/>
                    <a:gd name="T17" fmla="*/ 23 h 24"/>
                    <a:gd name="T18" fmla="*/ 9 w 10"/>
                    <a:gd name="T19" fmla="*/ 23 h 24"/>
                    <a:gd name="T20" fmla="*/ 9 w 10"/>
                    <a:gd name="T21" fmla="*/ 10 h 24"/>
                    <a:gd name="T22" fmla="*/ 9 w 10"/>
                    <a:gd name="T23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24">
                      <a:moveTo>
                        <a:pt x="9" y="10"/>
                      </a:moveTo>
                      <a:cubicBezTo>
                        <a:pt x="9" y="9"/>
                        <a:pt x="9" y="7"/>
                        <a:pt x="8" y="6"/>
                      </a:cubicBezTo>
                      <a:cubicBezTo>
                        <a:pt x="7" y="5"/>
                        <a:pt x="4" y="1"/>
                        <a:pt x="5" y="0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0" y="0"/>
                        <a:pt x="2" y="2"/>
                        <a:pt x="2" y="3"/>
                      </a:cubicBezTo>
                      <a:cubicBezTo>
                        <a:pt x="3" y="5"/>
                        <a:pt x="2" y="7"/>
                        <a:pt x="2" y="9"/>
                      </a:cubicBezTo>
                      <a:cubicBezTo>
                        <a:pt x="1" y="12"/>
                        <a:pt x="3" y="12"/>
                        <a:pt x="4" y="15"/>
                      </a:cubicBezTo>
                      <a:cubicBezTo>
                        <a:pt x="4" y="17"/>
                        <a:pt x="3" y="19"/>
                        <a:pt x="4" y="21"/>
                      </a:cubicBezTo>
                      <a:cubicBezTo>
                        <a:pt x="4" y="22"/>
                        <a:pt x="5" y="23"/>
                        <a:pt x="6" y="23"/>
                      </a:cubicBezTo>
                      <a:cubicBezTo>
                        <a:pt x="7" y="24"/>
                        <a:pt x="10" y="24"/>
                        <a:pt x="9" y="23"/>
                      </a:cubicBezTo>
                      <a:cubicBezTo>
                        <a:pt x="9" y="19"/>
                        <a:pt x="9" y="15"/>
                        <a:pt x="9" y="10"/>
                      </a:cubicBezTo>
                      <a:cubicBezTo>
                        <a:pt x="9" y="7"/>
                        <a:pt x="9" y="13"/>
                        <a:pt x="9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9" name="Freeform 760">
                  <a:extLst>
                    <a:ext uri="{FF2B5EF4-FFF2-40B4-BE49-F238E27FC236}">
                      <a16:creationId xmlns:a16="http://schemas.microsoft.com/office/drawing/2014/main" id="{71D05FC4-607B-4B45-8855-C27B34408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25230" y="7665640"/>
                  <a:ext cx="324101" cy="335598"/>
                </a:xfrm>
                <a:custGeom>
                  <a:avLst/>
                  <a:gdLst>
                    <a:gd name="T0" fmla="*/ 26 w 32"/>
                    <a:gd name="T1" fmla="*/ 4 h 31"/>
                    <a:gd name="T2" fmla="*/ 21 w 32"/>
                    <a:gd name="T3" fmla="*/ 5 h 31"/>
                    <a:gd name="T4" fmla="*/ 15 w 32"/>
                    <a:gd name="T5" fmla="*/ 1 h 31"/>
                    <a:gd name="T6" fmla="*/ 13 w 32"/>
                    <a:gd name="T7" fmla="*/ 1 h 31"/>
                    <a:gd name="T8" fmla="*/ 10 w 32"/>
                    <a:gd name="T9" fmla="*/ 2 h 31"/>
                    <a:gd name="T10" fmla="*/ 6 w 32"/>
                    <a:gd name="T11" fmla="*/ 2 h 31"/>
                    <a:gd name="T12" fmla="*/ 4 w 32"/>
                    <a:gd name="T13" fmla="*/ 3 h 31"/>
                    <a:gd name="T14" fmla="*/ 3 w 32"/>
                    <a:gd name="T15" fmla="*/ 6 h 31"/>
                    <a:gd name="T16" fmla="*/ 5 w 32"/>
                    <a:gd name="T17" fmla="*/ 7 h 31"/>
                    <a:gd name="T18" fmla="*/ 3 w 32"/>
                    <a:gd name="T19" fmla="*/ 9 h 31"/>
                    <a:gd name="T20" fmla="*/ 5 w 32"/>
                    <a:gd name="T21" fmla="*/ 12 h 31"/>
                    <a:gd name="T22" fmla="*/ 3 w 32"/>
                    <a:gd name="T23" fmla="*/ 13 h 31"/>
                    <a:gd name="T24" fmla="*/ 2 w 32"/>
                    <a:gd name="T25" fmla="*/ 16 h 31"/>
                    <a:gd name="T26" fmla="*/ 2 w 32"/>
                    <a:gd name="T27" fmla="*/ 19 h 31"/>
                    <a:gd name="T28" fmla="*/ 3 w 32"/>
                    <a:gd name="T29" fmla="*/ 23 h 31"/>
                    <a:gd name="T30" fmla="*/ 7 w 32"/>
                    <a:gd name="T31" fmla="*/ 26 h 31"/>
                    <a:gd name="T32" fmla="*/ 7 w 32"/>
                    <a:gd name="T33" fmla="*/ 31 h 31"/>
                    <a:gd name="T34" fmla="*/ 19 w 32"/>
                    <a:gd name="T35" fmla="*/ 28 h 31"/>
                    <a:gd name="T36" fmla="*/ 26 w 32"/>
                    <a:gd name="T37" fmla="*/ 28 h 31"/>
                    <a:gd name="T38" fmla="*/ 30 w 32"/>
                    <a:gd name="T39" fmla="*/ 26 h 31"/>
                    <a:gd name="T40" fmla="*/ 28 w 32"/>
                    <a:gd name="T41" fmla="*/ 21 h 31"/>
                    <a:gd name="T42" fmla="*/ 30 w 32"/>
                    <a:gd name="T43" fmla="*/ 15 h 31"/>
                    <a:gd name="T44" fmla="*/ 26 w 32"/>
                    <a:gd name="T45" fmla="*/ 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2" h="31">
                      <a:moveTo>
                        <a:pt x="26" y="4"/>
                      </a:moveTo>
                      <a:cubicBezTo>
                        <a:pt x="24" y="4"/>
                        <a:pt x="23" y="6"/>
                        <a:pt x="21" y="5"/>
                      </a:cubicBezTo>
                      <a:cubicBezTo>
                        <a:pt x="19" y="5"/>
                        <a:pt x="17" y="0"/>
                        <a:pt x="15" y="1"/>
                      </a:cubicBezTo>
                      <a:cubicBezTo>
                        <a:pt x="14" y="2"/>
                        <a:pt x="13" y="2"/>
                        <a:pt x="13" y="1"/>
                      </a:cubicBezTo>
                      <a:cubicBezTo>
                        <a:pt x="12" y="0"/>
                        <a:pt x="11" y="2"/>
                        <a:pt x="10" y="2"/>
                      </a:cubicBezTo>
                      <a:cubicBezTo>
                        <a:pt x="8" y="3"/>
                        <a:pt x="7" y="2"/>
                        <a:pt x="6" y="2"/>
                      </a:cubicBezTo>
                      <a:cubicBezTo>
                        <a:pt x="5" y="1"/>
                        <a:pt x="5" y="3"/>
                        <a:pt x="4" y="3"/>
                      </a:cubicBezTo>
                      <a:cubicBezTo>
                        <a:pt x="3" y="3"/>
                        <a:pt x="2" y="5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8"/>
                        <a:pt x="3" y="9"/>
                        <a:pt x="3" y="9"/>
                      </a:cubicBezTo>
                      <a:cubicBezTo>
                        <a:pt x="3" y="10"/>
                        <a:pt x="5" y="11"/>
                        <a:pt x="5" y="12"/>
                      </a:cubicBezTo>
                      <a:cubicBezTo>
                        <a:pt x="5" y="12"/>
                        <a:pt x="3" y="11"/>
                        <a:pt x="3" y="13"/>
                      </a:cubicBezTo>
                      <a:cubicBezTo>
                        <a:pt x="3" y="14"/>
                        <a:pt x="4" y="16"/>
                        <a:pt x="2" y="16"/>
                      </a:cubicBezTo>
                      <a:cubicBezTo>
                        <a:pt x="3" y="17"/>
                        <a:pt x="3" y="18"/>
                        <a:pt x="2" y="19"/>
                      </a:cubicBezTo>
                      <a:cubicBezTo>
                        <a:pt x="2" y="21"/>
                        <a:pt x="0" y="21"/>
                        <a:pt x="3" y="23"/>
                      </a:cubicBezTo>
                      <a:cubicBezTo>
                        <a:pt x="4" y="23"/>
                        <a:pt x="6" y="24"/>
                        <a:pt x="7" y="26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11" y="30"/>
                        <a:pt x="14" y="28"/>
                        <a:pt x="19" y="28"/>
                      </a:cubicBezTo>
                      <a:cubicBezTo>
                        <a:pt x="21" y="27"/>
                        <a:pt x="24" y="28"/>
                        <a:pt x="26" y="28"/>
                      </a:cubicBezTo>
                      <a:cubicBezTo>
                        <a:pt x="28" y="28"/>
                        <a:pt x="31" y="29"/>
                        <a:pt x="30" y="26"/>
                      </a:cubicBezTo>
                      <a:cubicBezTo>
                        <a:pt x="30" y="24"/>
                        <a:pt x="29" y="23"/>
                        <a:pt x="28" y="21"/>
                      </a:cubicBezTo>
                      <a:cubicBezTo>
                        <a:pt x="28" y="19"/>
                        <a:pt x="29" y="17"/>
                        <a:pt x="30" y="15"/>
                      </a:cubicBezTo>
                      <a:cubicBezTo>
                        <a:pt x="31" y="11"/>
                        <a:pt x="32" y="4"/>
                        <a:pt x="26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0" name="Freeform 761">
                  <a:extLst>
                    <a:ext uri="{FF2B5EF4-FFF2-40B4-BE49-F238E27FC236}">
                      <a16:creationId xmlns:a16="http://schemas.microsoft.com/office/drawing/2014/main" id="{DE7743A7-5998-694A-A5E5-7DBE054B0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0544" y="7654574"/>
                  <a:ext cx="233496" cy="324533"/>
                </a:xfrm>
                <a:custGeom>
                  <a:avLst/>
                  <a:gdLst>
                    <a:gd name="T0" fmla="*/ 19 w 23"/>
                    <a:gd name="T1" fmla="*/ 13 h 30"/>
                    <a:gd name="T2" fmla="*/ 18 w 23"/>
                    <a:gd name="T3" fmla="*/ 6 h 30"/>
                    <a:gd name="T4" fmla="*/ 17 w 23"/>
                    <a:gd name="T5" fmla="*/ 0 h 30"/>
                    <a:gd name="T6" fmla="*/ 3 w 23"/>
                    <a:gd name="T7" fmla="*/ 0 h 30"/>
                    <a:gd name="T8" fmla="*/ 4 w 23"/>
                    <a:gd name="T9" fmla="*/ 11 h 30"/>
                    <a:gd name="T10" fmla="*/ 1 w 23"/>
                    <a:gd name="T11" fmla="*/ 22 h 30"/>
                    <a:gd name="T12" fmla="*/ 3 w 23"/>
                    <a:gd name="T13" fmla="*/ 30 h 30"/>
                    <a:gd name="T14" fmla="*/ 10 w 23"/>
                    <a:gd name="T15" fmla="*/ 29 h 30"/>
                    <a:gd name="T16" fmla="*/ 23 w 23"/>
                    <a:gd name="T17" fmla="*/ 24 h 30"/>
                    <a:gd name="T18" fmla="*/ 20 w 23"/>
                    <a:gd name="T19" fmla="*/ 19 h 30"/>
                    <a:gd name="T20" fmla="*/ 19 w 23"/>
                    <a:gd name="T21" fmla="*/ 13 h 30"/>
                    <a:gd name="T22" fmla="*/ 19 w 23"/>
                    <a:gd name="T2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" h="30">
                      <a:moveTo>
                        <a:pt x="19" y="13"/>
                      </a:moveTo>
                      <a:cubicBezTo>
                        <a:pt x="17" y="11"/>
                        <a:pt x="18" y="8"/>
                        <a:pt x="18" y="6"/>
                      </a:cubicBezTo>
                      <a:cubicBezTo>
                        <a:pt x="19" y="4"/>
                        <a:pt x="16" y="2"/>
                        <a:pt x="17" y="0"/>
                      </a:cubicBezTo>
                      <a:cubicBezTo>
                        <a:pt x="12" y="0"/>
                        <a:pt x="8" y="0"/>
                        <a:pt x="3" y="0"/>
                      </a:cubicBezTo>
                      <a:cubicBezTo>
                        <a:pt x="3" y="3"/>
                        <a:pt x="4" y="7"/>
                        <a:pt x="4" y="11"/>
                      </a:cubicBezTo>
                      <a:cubicBezTo>
                        <a:pt x="4" y="15"/>
                        <a:pt x="0" y="18"/>
                        <a:pt x="1" y="22"/>
                      </a:cubicBezTo>
                      <a:cubicBezTo>
                        <a:pt x="2" y="25"/>
                        <a:pt x="4" y="26"/>
                        <a:pt x="3" y="30"/>
                      </a:cubicBezTo>
                      <a:cubicBezTo>
                        <a:pt x="6" y="30"/>
                        <a:pt x="7" y="30"/>
                        <a:pt x="10" y="29"/>
                      </a:cubicBezTo>
                      <a:cubicBezTo>
                        <a:pt x="15" y="28"/>
                        <a:pt x="19" y="26"/>
                        <a:pt x="23" y="24"/>
                      </a:cubicBezTo>
                      <a:cubicBezTo>
                        <a:pt x="21" y="23"/>
                        <a:pt x="20" y="21"/>
                        <a:pt x="20" y="19"/>
                      </a:cubicBezTo>
                      <a:cubicBezTo>
                        <a:pt x="20" y="17"/>
                        <a:pt x="20" y="15"/>
                        <a:pt x="19" y="13"/>
                      </a:cubicBezTo>
                      <a:cubicBezTo>
                        <a:pt x="17" y="11"/>
                        <a:pt x="20" y="15"/>
                        <a:pt x="19" y="1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1" name="Freeform 762">
                  <a:extLst>
                    <a:ext uri="{FF2B5EF4-FFF2-40B4-BE49-F238E27FC236}">
                      <a16:creationId xmlns:a16="http://schemas.microsoft.com/office/drawing/2014/main" id="{8E7563D1-EEF1-794B-8850-3606446B7E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8253" y="7687764"/>
                  <a:ext cx="153338" cy="195458"/>
                </a:xfrm>
                <a:custGeom>
                  <a:avLst/>
                  <a:gdLst>
                    <a:gd name="T0" fmla="*/ 12 w 15"/>
                    <a:gd name="T1" fmla="*/ 14 h 18"/>
                    <a:gd name="T2" fmla="*/ 14 w 15"/>
                    <a:gd name="T3" fmla="*/ 6 h 18"/>
                    <a:gd name="T4" fmla="*/ 5 w 15"/>
                    <a:gd name="T5" fmla="*/ 3 h 18"/>
                    <a:gd name="T6" fmla="*/ 1 w 15"/>
                    <a:gd name="T7" fmla="*/ 8 h 18"/>
                    <a:gd name="T8" fmla="*/ 4 w 15"/>
                    <a:gd name="T9" fmla="*/ 12 h 18"/>
                    <a:gd name="T10" fmla="*/ 7 w 15"/>
                    <a:gd name="T11" fmla="*/ 16 h 18"/>
                    <a:gd name="T12" fmla="*/ 10 w 15"/>
                    <a:gd name="T13" fmla="*/ 16 h 18"/>
                    <a:gd name="T14" fmla="*/ 12 w 15"/>
                    <a:gd name="T15" fmla="*/ 14 h 18"/>
                    <a:gd name="T16" fmla="*/ 12 w 15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18">
                      <a:moveTo>
                        <a:pt x="12" y="14"/>
                      </a:moveTo>
                      <a:cubicBezTo>
                        <a:pt x="15" y="13"/>
                        <a:pt x="15" y="8"/>
                        <a:pt x="14" y="6"/>
                      </a:cubicBezTo>
                      <a:cubicBezTo>
                        <a:pt x="12" y="2"/>
                        <a:pt x="8" y="0"/>
                        <a:pt x="5" y="3"/>
                      </a:cubicBezTo>
                      <a:cubicBezTo>
                        <a:pt x="3" y="4"/>
                        <a:pt x="0" y="6"/>
                        <a:pt x="1" y="8"/>
                      </a:cubicBezTo>
                      <a:cubicBezTo>
                        <a:pt x="2" y="10"/>
                        <a:pt x="2" y="11"/>
                        <a:pt x="4" y="12"/>
                      </a:cubicBezTo>
                      <a:cubicBezTo>
                        <a:pt x="5" y="14"/>
                        <a:pt x="5" y="15"/>
                        <a:pt x="7" y="16"/>
                      </a:cubicBezTo>
                      <a:cubicBezTo>
                        <a:pt x="8" y="17"/>
                        <a:pt x="9" y="18"/>
                        <a:pt x="10" y="16"/>
                      </a:cubicBezTo>
                      <a:cubicBezTo>
                        <a:pt x="10" y="15"/>
                        <a:pt x="11" y="15"/>
                        <a:pt x="12" y="14"/>
                      </a:cubicBezTo>
                      <a:cubicBezTo>
                        <a:pt x="14" y="13"/>
                        <a:pt x="11" y="15"/>
                        <a:pt x="12" y="1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2" name="Freeform 763">
                  <a:extLst>
                    <a:ext uri="{FF2B5EF4-FFF2-40B4-BE49-F238E27FC236}">
                      <a16:creationId xmlns:a16="http://schemas.microsoft.com/office/drawing/2014/main" id="{54BF55E6-BECE-2045-A1D0-59063B781F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8862" y="7772587"/>
                  <a:ext cx="226522" cy="228650"/>
                </a:xfrm>
                <a:custGeom>
                  <a:avLst/>
                  <a:gdLst>
                    <a:gd name="T0" fmla="*/ 21 w 22"/>
                    <a:gd name="T1" fmla="*/ 17 h 21"/>
                    <a:gd name="T2" fmla="*/ 19 w 22"/>
                    <a:gd name="T3" fmla="*/ 13 h 21"/>
                    <a:gd name="T4" fmla="*/ 16 w 22"/>
                    <a:gd name="T5" fmla="*/ 11 h 21"/>
                    <a:gd name="T6" fmla="*/ 16 w 22"/>
                    <a:gd name="T7" fmla="*/ 6 h 21"/>
                    <a:gd name="T8" fmla="*/ 13 w 22"/>
                    <a:gd name="T9" fmla="*/ 8 h 21"/>
                    <a:gd name="T10" fmla="*/ 9 w 22"/>
                    <a:gd name="T11" fmla="*/ 1 h 21"/>
                    <a:gd name="T12" fmla="*/ 5 w 22"/>
                    <a:gd name="T13" fmla="*/ 4 h 21"/>
                    <a:gd name="T14" fmla="*/ 0 w 22"/>
                    <a:gd name="T15" fmla="*/ 9 h 21"/>
                    <a:gd name="T16" fmla="*/ 12 w 22"/>
                    <a:gd name="T17" fmla="*/ 18 h 21"/>
                    <a:gd name="T18" fmla="*/ 19 w 22"/>
                    <a:gd name="T19" fmla="*/ 21 h 21"/>
                    <a:gd name="T20" fmla="*/ 21 w 22"/>
                    <a:gd name="T21" fmla="*/ 17 h 21"/>
                    <a:gd name="T22" fmla="*/ 21 w 22"/>
                    <a:gd name="T23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1">
                      <a:moveTo>
                        <a:pt x="21" y="17"/>
                      </a:moveTo>
                      <a:cubicBezTo>
                        <a:pt x="22" y="15"/>
                        <a:pt x="20" y="14"/>
                        <a:pt x="19" y="13"/>
                      </a:cubicBezTo>
                      <a:cubicBezTo>
                        <a:pt x="18" y="13"/>
                        <a:pt x="14" y="12"/>
                        <a:pt x="16" y="11"/>
                      </a:cubicBezTo>
                      <a:cubicBezTo>
                        <a:pt x="17" y="10"/>
                        <a:pt x="17" y="7"/>
                        <a:pt x="16" y="6"/>
                      </a:cubicBezTo>
                      <a:cubicBezTo>
                        <a:pt x="15" y="4"/>
                        <a:pt x="14" y="8"/>
                        <a:pt x="13" y="8"/>
                      </a:cubicBezTo>
                      <a:cubicBezTo>
                        <a:pt x="10" y="8"/>
                        <a:pt x="11" y="0"/>
                        <a:pt x="9" y="1"/>
                      </a:cubicBezTo>
                      <a:cubicBezTo>
                        <a:pt x="8" y="2"/>
                        <a:pt x="6" y="3"/>
                        <a:pt x="5" y="4"/>
                      </a:cubicBezTo>
                      <a:cubicBezTo>
                        <a:pt x="4" y="6"/>
                        <a:pt x="2" y="7"/>
                        <a:pt x="0" y="9"/>
                      </a:cubicBezTo>
                      <a:cubicBezTo>
                        <a:pt x="5" y="12"/>
                        <a:pt x="8" y="15"/>
                        <a:pt x="12" y="18"/>
                      </a:cubicBezTo>
                      <a:cubicBezTo>
                        <a:pt x="14" y="20"/>
                        <a:pt x="16" y="21"/>
                        <a:pt x="19" y="21"/>
                      </a:cubicBezTo>
                      <a:cubicBezTo>
                        <a:pt x="22" y="21"/>
                        <a:pt x="20" y="19"/>
                        <a:pt x="21" y="17"/>
                      </a:cubicBezTo>
                      <a:cubicBezTo>
                        <a:pt x="22" y="15"/>
                        <a:pt x="21" y="19"/>
                        <a:pt x="21" y="1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3" name="Freeform 764">
                  <a:extLst>
                    <a:ext uri="{FF2B5EF4-FFF2-40B4-BE49-F238E27FC236}">
                      <a16:creationId xmlns:a16="http://schemas.microsoft.com/office/drawing/2014/main" id="{A237E202-3BDC-E44B-B2E5-DBF0973C7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8551" y="7555004"/>
                  <a:ext cx="355468" cy="317157"/>
                </a:xfrm>
                <a:custGeom>
                  <a:avLst/>
                  <a:gdLst>
                    <a:gd name="T0" fmla="*/ 10 w 35"/>
                    <a:gd name="T1" fmla="*/ 16 h 29"/>
                    <a:gd name="T2" fmla="*/ 20 w 35"/>
                    <a:gd name="T3" fmla="*/ 17 h 29"/>
                    <a:gd name="T4" fmla="*/ 21 w 35"/>
                    <a:gd name="T5" fmla="*/ 23 h 29"/>
                    <a:gd name="T6" fmla="*/ 25 w 35"/>
                    <a:gd name="T7" fmla="*/ 21 h 29"/>
                    <a:gd name="T8" fmla="*/ 29 w 35"/>
                    <a:gd name="T9" fmla="*/ 27 h 29"/>
                    <a:gd name="T10" fmla="*/ 31 w 35"/>
                    <a:gd name="T11" fmla="*/ 26 h 29"/>
                    <a:gd name="T12" fmla="*/ 33 w 35"/>
                    <a:gd name="T13" fmla="*/ 25 h 29"/>
                    <a:gd name="T14" fmla="*/ 33 w 35"/>
                    <a:gd name="T15" fmla="*/ 23 h 29"/>
                    <a:gd name="T16" fmla="*/ 35 w 35"/>
                    <a:gd name="T17" fmla="*/ 22 h 29"/>
                    <a:gd name="T18" fmla="*/ 34 w 35"/>
                    <a:gd name="T19" fmla="*/ 19 h 29"/>
                    <a:gd name="T20" fmla="*/ 33 w 35"/>
                    <a:gd name="T21" fmla="*/ 16 h 29"/>
                    <a:gd name="T22" fmla="*/ 33 w 35"/>
                    <a:gd name="T23" fmla="*/ 12 h 29"/>
                    <a:gd name="T24" fmla="*/ 32 w 35"/>
                    <a:gd name="T25" fmla="*/ 8 h 29"/>
                    <a:gd name="T26" fmla="*/ 26 w 35"/>
                    <a:gd name="T27" fmla="*/ 2 h 29"/>
                    <a:gd name="T28" fmla="*/ 24 w 35"/>
                    <a:gd name="T29" fmla="*/ 3 h 29"/>
                    <a:gd name="T30" fmla="*/ 22 w 35"/>
                    <a:gd name="T31" fmla="*/ 3 h 29"/>
                    <a:gd name="T32" fmla="*/ 19 w 35"/>
                    <a:gd name="T33" fmla="*/ 3 h 29"/>
                    <a:gd name="T34" fmla="*/ 18 w 35"/>
                    <a:gd name="T35" fmla="*/ 3 h 29"/>
                    <a:gd name="T36" fmla="*/ 15 w 35"/>
                    <a:gd name="T37" fmla="*/ 2 h 29"/>
                    <a:gd name="T38" fmla="*/ 10 w 35"/>
                    <a:gd name="T39" fmla="*/ 1 h 29"/>
                    <a:gd name="T40" fmla="*/ 5 w 35"/>
                    <a:gd name="T41" fmla="*/ 1 h 29"/>
                    <a:gd name="T42" fmla="*/ 5 w 35"/>
                    <a:gd name="T43" fmla="*/ 4 h 29"/>
                    <a:gd name="T44" fmla="*/ 3 w 35"/>
                    <a:gd name="T45" fmla="*/ 6 h 29"/>
                    <a:gd name="T46" fmla="*/ 0 w 35"/>
                    <a:gd name="T47" fmla="*/ 8 h 29"/>
                    <a:gd name="T48" fmla="*/ 3 w 35"/>
                    <a:gd name="T49" fmla="*/ 13 h 29"/>
                    <a:gd name="T50" fmla="*/ 8 w 35"/>
                    <a:gd name="T51" fmla="*/ 19 h 29"/>
                    <a:gd name="T52" fmla="*/ 10 w 35"/>
                    <a:gd name="T53" fmla="*/ 16 h 29"/>
                    <a:gd name="T54" fmla="*/ 10 w 35"/>
                    <a:gd name="T55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" h="29">
                      <a:moveTo>
                        <a:pt x="10" y="16"/>
                      </a:moveTo>
                      <a:cubicBezTo>
                        <a:pt x="14" y="14"/>
                        <a:pt x="18" y="12"/>
                        <a:pt x="20" y="17"/>
                      </a:cubicBezTo>
                      <a:cubicBezTo>
                        <a:pt x="22" y="19"/>
                        <a:pt x="21" y="20"/>
                        <a:pt x="21" y="23"/>
                      </a:cubicBezTo>
                      <a:cubicBezTo>
                        <a:pt x="22" y="24"/>
                        <a:pt x="24" y="21"/>
                        <a:pt x="25" y="21"/>
                      </a:cubicBezTo>
                      <a:cubicBezTo>
                        <a:pt x="27" y="20"/>
                        <a:pt x="27" y="29"/>
                        <a:pt x="29" y="27"/>
                      </a:cubicBezTo>
                      <a:cubicBezTo>
                        <a:pt x="30" y="27"/>
                        <a:pt x="30" y="26"/>
                        <a:pt x="31" y="26"/>
                      </a:cubicBezTo>
                      <a:cubicBezTo>
                        <a:pt x="31" y="25"/>
                        <a:pt x="33" y="26"/>
                        <a:pt x="33" y="25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3" y="21"/>
                        <a:pt x="35" y="22"/>
                        <a:pt x="35" y="22"/>
                      </a:cubicBezTo>
                      <a:cubicBezTo>
                        <a:pt x="35" y="21"/>
                        <a:pt x="32" y="20"/>
                        <a:pt x="34" y="19"/>
                      </a:cubicBezTo>
                      <a:cubicBezTo>
                        <a:pt x="35" y="18"/>
                        <a:pt x="35" y="17"/>
                        <a:pt x="33" y="16"/>
                      </a:cubicBezTo>
                      <a:cubicBezTo>
                        <a:pt x="32" y="15"/>
                        <a:pt x="34" y="13"/>
                        <a:pt x="33" y="12"/>
                      </a:cubicBezTo>
                      <a:cubicBezTo>
                        <a:pt x="32" y="11"/>
                        <a:pt x="33" y="10"/>
                        <a:pt x="32" y="8"/>
                      </a:cubicBezTo>
                      <a:cubicBezTo>
                        <a:pt x="31" y="7"/>
                        <a:pt x="29" y="0"/>
                        <a:pt x="26" y="2"/>
                      </a:cubicBezTo>
                      <a:cubicBezTo>
                        <a:pt x="26" y="2"/>
                        <a:pt x="25" y="3"/>
                        <a:pt x="24" y="3"/>
                      </a:cubicBezTo>
                      <a:cubicBezTo>
                        <a:pt x="23" y="3"/>
                        <a:pt x="23" y="3"/>
                        <a:pt x="22" y="3"/>
                      </a:cubicBezTo>
                      <a:cubicBezTo>
                        <a:pt x="21" y="4"/>
                        <a:pt x="20" y="3"/>
                        <a:pt x="19" y="3"/>
                      </a:cubicBezTo>
                      <a:cubicBezTo>
                        <a:pt x="18" y="3"/>
                        <a:pt x="18" y="4"/>
                        <a:pt x="18" y="3"/>
                      </a:cubicBezTo>
                      <a:cubicBezTo>
                        <a:pt x="16" y="2"/>
                        <a:pt x="17" y="2"/>
                        <a:pt x="15" y="2"/>
                      </a:cubicBezTo>
                      <a:cubicBezTo>
                        <a:pt x="12" y="3"/>
                        <a:pt x="12" y="1"/>
                        <a:pt x="10" y="1"/>
                      </a:cubicBezTo>
                      <a:cubicBezTo>
                        <a:pt x="8" y="0"/>
                        <a:pt x="6" y="0"/>
                        <a:pt x="5" y="1"/>
                      </a:cubicBezTo>
                      <a:cubicBezTo>
                        <a:pt x="5" y="2"/>
                        <a:pt x="3" y="3"/>
                        <a:pt x="5" y="4"/>
                      </a:cubicBezTo>
                      <a:cubicBezTo>
                        <a:pt x="6" y="5"/>
                        <a:pt x="5" y="6"/>
                        <a:pt x="3" y="6"/>
                      </a:cubicBezTo>
                      <a:cubicBezTo>
                        <a:pt x="1" y="6"/>
                        <a:pt x="0" y="6"/>
                        <a:pt x="0" y="8"/>
                      </a:cubicBezTo>
                      <a:cubicBezTo>
                        <a:pt x="1" y="10"/>
                        <a:pt x="2" y="11"/>
                        <a:pt x="3" y="13"/>
                      </a:cubicBezTo>
                      <a:cubicBezTo>
                        <a:pt x="5" y="15"/>
                        <a:pt x="6" y="16"/>
                        <a:pt x="8" y="19"/>
                      </a:cubicBezTo>
                      <a:cubicBezTo>
                        <a:pt x="9" y="18"/>
                        <a:pt x="9" y="17"/>
                        <a:pt x="10" y="16"/>
                      </a:cubicBezTo>
                      <a:cubicBezTo>
                        <a:pt x="11" y="16"/>
                        <a:pt x="10" y="17"/>
                        <a:pt x="10" y="1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4" name="Freeform 765">
                  <a:extLst>
                    <a:ext uri="{FF2B5EF4-FFF2-40B4-BE49-F238E27FC236}">
                      <a16:creationId xmlns:a16="http://schemas.microsoft.com/office/drawing/2014/main" id="{165D8AEE-17F5-7744-95DA-A4F24DD46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4459" y="7566069"/>
                  <a:ext cx="163794" cy="77445"/>
                </a:xfrm>
                <a:custGeom>
                  <a:avLst/>
                  <a:gdLst>
                    <a:gd name="T0" fmla="*/ 10 w 16"/>
                    <a:gd name="T1" fmla="*/ 5 h 7"/>
                    <a:gd name="T2" fmla="*/ 14 w 16"/>
                    <a:gd name="T3" fmla="*/ 3 h 7"/>
                    <a:gd name="T4" fmla="*/ 14 w 16"/>
                    <a:gd name="T5" fmla="*/ 0 h 7"/>
                    <a:gd name="T6" fmla="*/ 7 w 16"/>
                    <a:gd name="T7" fmla="*/ 0 h 7"/>
                    <a:gd name="T8" fmla="*/ 4 w 16"/>
                    <a:gd name="T9" fmla="*/ 0 h 7"/>
                    <a:gd name="T10" fmla="*/ 0 w 16"/>
                    <a:gd name="T11" fmla="*/ 1 h 7"/>
                    <a:gd name="T12" fmla="*/ 3 w 16"/>
                    <a:gd name="T13" fmla="*/ 3 h 7"/>
                    <a:gd name="T14" fmla="*/ 7 w 16"/>
                    <a:gd name="T15" fmla="*/ 3 h 7"/>
                    <a:gd name="T16" fmla="*/ 9 w 16"/>
                    <a:gd name="T17" fmla="*/ 7 h 7"/>
                    <a:gd name="T18" fmla="*/ 10 w 16"/>
                    <a:gd name="T1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7">
                      <a:moveTo>
                        <a:pt x="10" y="5"/>
                      </a:moveTo>
                      <a:cubicBezTo>
                        <a:pt x="11" y="5"/>
                        <a:pt x="16" y="5"/>
                        <a:pt x="14" y="3"/>
                      </a:cubicBezTo>
                      <a:cubicBezTo>
                        <a:pt x="12" y="2"/>
                        <a:pt x="14" y="1"/>
                        <a:pt x="14" y="0"/>
                      </a:cubicBezTo>
                      <a:cubicBezTo>
                        <a:pt x="12" y="0"/>
                        <a:pt x="9" y="0"/>
                        <a:pt x="7" y="0"/>
                      </a:cubicBezTo>
                      <a:cubicBezTo>
                        <a:pt x="5" y="0"/>
                        <a:pt x="5" y="1"/>
                        <a:pt x="4" y="0"/>
                      </a:cubicBezTo>
                      <a:cubicBezTo>
                        <a:pt x="2" y="0"/>
                        <a:pt x="2" y="0"/>
                        <a:pt x="0" y="1"/>
                      </a:cubicBezTo>
                      <a:cubicBezTo>
                        <a:pt x="1" y="2"/>
                        <a:pt x="1" y="3"/>
                        <a:pt x="3" y="3"/>
                      </a:cubicBezTo>
                      <a:cubicBezTo>
                        <a:pt x="4" y="3"/>
                        <a:pt x="7" y="3"/>
                        <a:pt x="7" y="3"/>
                      </a:cubicBezTo>
                      <a:cubicBezTo>
                        <a:pt x="5" y="5"/>
                        <a:pt x="7" y="6"/>
                        <a:pt x="9" y="7"/>
                      </a:cubicBezTo>
                      <a:cubicBezTo>
                        <a:pt x="9" y="7"/>
                        <a:pt x="9" y="5"/>
                        <a:pt x="10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5" name="Freeform 766">
                  <a:extLst>
                    <a:ext uri="{FF2B5EF4-FFF2-40B4-BE49-F238E27FC236}">
                      <a16:creationId xmlns:a16="http://schemas.microsoft.com/office/drawing/2014/main" id="{B518A457-A502-0B4F-8CB6-9162727C9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4003" y="7492310"/>
                  <a:ext cx="153338" cy="44255"/>
                </a:xfrm>
                <a:custGeom>
                  <a:avLst/>
                  <a:gdLst>
                    <a:gd name="T0" fmla="*/ 4 w 15"/>
                    <a:gd name="T1" fmla="*/ 4 h 4"/>
                    <a:gd name="T2" fmla="*/ 9 w 15"/>
                    <a:gd name="T3" fmla="*/ 3 h 4"/>
                    <a:gd name="T4" fmla="*/ 15 w 15"/>
                    <a:gd name="T5" fmla="*/ 2 h 4"/>
                    <a:gd name="T6" fmla="*/ 8 w 15"/>
                    <a:gd name="T7" fmla="*/ 1 h 4"/>
                    <a:gd name="T8" fmla="*/ 0 w 15"/>
                    <a:gd name="T9" fmla="*/ 4 h 4"/>
                    <a:gd name="T10" fmla="*/ 4 w 15"/>
                    <a:gd name="T11" fmla="*/ 4 h 4"/>
                    <a:gd name="T12" fmla="*/ 4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4" y="4"/>
                      </a:moveTo>
                      <a:cubicBezTo>
                        <a:pt x="6" y="3"/>
                        <a:pt x="7" y="2"/>
                        <a:pt x="9" y="3"/>
                      </a:cubicBezTo>
                      <a:cubicBezTo>
                        <a:pt x="10" y="3"/>
                        <a:pt x="14" y="4"/>
                        <a:pt x="15" y="2"/>
                      </a:cubicBezTo>
                      <a:cubicBezTo>
                        <a:pt x="15" y="3"/>
                        <a:pt x="9" y="0"/>
                        <a:pt x="8" y="1"/>
                      </a:cubicBezTo>
                      <a:cubicBezTo>
                        <a:pt x="5" y="2"/>
                        <a:pt x="1" y="0"/>
                        <a:pt x="0" y="4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5" y="4"/>
                        <a:pt x="4" y="4"/>
                        <a:pt x="4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6" name="Freeform 767">
                  <a:extLst>
                    <a:ext uri="{FF2B5EF4-FFF2-40B4-BE49-F238E27FC236}">
                      <a16:creationId xmlns:a16="http://schemas.microsoft.com/office/drawing/2014/main" id="{A6A8C404-0631-B146-A743-48F57F95E4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3094" y="6732612"/>
                  <a:ext cx="613353" cy="737570"/>
                </a:xfrm>
                <a:custGeom>
                  <a:avLst/>
                  <a:gdLst>
                    <a:gd name="T0" fmla="*/ 5 w 60"/>
                    <a:gd name="T1" fmla="*/ 57 h 68"/>
                    <a:gd name="T2" fmla="*/ 15 w 60"/>
                    <a:gd name="T3" fmla="*/ 57 h 68"/>
                    <a:gd name="T4" fmla="*/ 18 w 60"/>
                    <a:gd name="T5" fmla="*/ 59 h 68"/>
                    <a:gd name="T6" fmla="*/ 21 w 60"/>
                    <a:gd name="T7" fmla="*/ 63 h 68"/>
                    <a:gd name="T8" fmla="*/ 27 w 60"/>
                    <a:gd name="T9" fmla="*/ 64 h 68"/>
                    <a:gd name="T10" fmla="*/ 32 w 60"/>
                    <a:gd name="T11" fmla="*/ 64 h 68"/>
                    <a:gd name="T12" fmla="*/ 35 w 60"/>
                    <a:gd name="T13" fmla="*/ 62 h 68"/>
                    <a:gd name="T14" fmla="*/ 39 w 60"/>
                    <a:gd name="T15" fmla="*/ 62 h 68"/>
                    <a:gd name="T16" fmla="*/ 44 w 60"/>
                    <a:gd name="T17" fmla="*/ 61 h 68"/>
                    <a:gd name="T18" fmla="*/ 53 w 60"/>
                    <a:gd name="T19" fmla="*/ 61 h 68"/>
                    <a:gd name="T20" fmla="*/ 58 w 60"/>
                    <a:gd name="T21" fmla="*/ 61 h 68"/>
                    <a:gd name="T22" fmla="*/ 58 w 60"/>
                    <a:gd name="T23" fmla="*/ 54 h 68"/>
                    <a:gd name="T24" fmla="*/ 56 w 60"/>
                    <a:gd name="T25" fmla="*/ 38 h 68"/>
                    <a:gd name="T26" fmla="*/ 52 w 60"/>
                    <a:gd name="T27" fmla="*/ 12 h 68"/>
                    <a:gd name="T28" fmla="*/ 60 w 60"/>
                    <a:gd name="T29" fmla="*/ 12 h 68"/>
                    <a:gd name="T30" fmla="*/ 43 w 60"/>
                    <a:gd name="T31" fmla="*/ 0 h 68"/>
                    <a:gd name="T32" fmla="*/ 42 w 60"/>
                    <a:gd name="T33" fmla="*/ 7 h 68"/>
                    <a:gd name="T34" fmla="*/ 37 w 60"/>
                    <a:gd name="T35" fmla="*/ 7 h 68"/>
                    <a:gd name="T36" fmla="*/ 29 w 60"/>
                    <a:gd name="T37" fmla="*/ 7 h 68"/>
                    <a:gd name="T38" fmla="*/ 26 w 60"/>
                    <a:gd name="T39" fmla="*/ 7 h 68"/>
                    <a:gd name="T40" fmla="*/ 26 w 60"/>
                    <a:gd name="T41" fmla="*/ 12 h 68"/>
                    <a:gd name="T42" fmla="*/ 26 w 60"/>
                    <a:gd name="T43" fmla="*/ 19 h 68"/>
                    <a:gd name="T44" fmla="*/ 20 w 60"/>
                    <a:gd name="T45" fmla="*/ 25 h 68"/>
                    <a:gd name="T46" fmla="*/ 20 w 60"/>
                    <a:gd name="T47" fmla="*/ 32 h 68"/>
                    <a:gd name="T48" fmla="*/ 16 w 60"/>
                    <a:gd name="T49" fmla="*/ 32 h 68"/>
                    <a:gd name="T50" fmla="*/ 3 w 60"/>
                    <a:gd name="T51" fmla="*/ 32 h 68"/>
                    <a:gd name="T52" fmla="*/ 1 w 60"/>
                    <a:gd name="T53" fmla="*/ 33 h 68"/>
                    <a:gd name="T54" fmla="*/ 4 w 60"/>
                    <a:gd name="T55" fmla="*/ 36 h 68"/>
                    <a:gd name="T56" fmla="*/ 3 w 60"/>
                    <a:gd name="T57" fmla="*/ 41 h 68"/>
                    <a:gd name="T58" fmla="*/ 6 w 60"/>
                    <a:gd name="T59" fmla="*/ 48 h 68"/>
                    <a:gd name="T60" fmla="*/ 3 w 60"/>
                    <a:gd name="T61" fmla="*/ 58 h 68"/>
                    <a:gd name="T62" fmla="*/ 5 w 60"/>
                    <a:gd name="T63" fmla="*/ 5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8">
                      <a:moveTo>
                        <a:pt x="5" y="57"/>
                      </a:moveTo>
                      <a:cubicBezTo>
                        <a:pt x="7" y="57"/>
                        <a:pt x="13" y="55"/>
                        <a:pt x="15" y="57"/>
                      </a:cubicBezTo>
                      <a:cubicBezTo>
                        <a:pt x="16" y="58"/>
                        <a:pt x="17" y="58"/>
                        <a:pt x="18" y="59"/>
                      </a:cubicBezTo>
                      <a:cubicBezTo>
                        <a:pt x="19" y="61"/>
                        <a:pt x="20" y="62"/>
                        <a:pt x="21" y="63"/>
                      </a:cubicBezTo>
                      <a:cubicBezTo>
                        <a:pt x="22" y="64"/>
                        <a:pt x="26" y="68"/>
                        <a:pt x="27" y="64"/>
                      </a:cubicBezTo>
                      <a:cubicBezTo>
                        <a:pt x="28" y="58"/>
                        <a:pt x="30" y="65"/>
                        <a:pt x="32" y="64"/>
                      </a:cubicBezTo>
                      <a:cubicBezTo>
                        <a:pt x="33" y="62"/>
                        <a:pt x="33" y="62"/>
                        <a:pt x="35" y="62"/>
                      </a:cubicBezTo>
                      <a:cubicBezTo>
                        <a:pt x="37" y="62"/>
                        <a:pt x="38" y="62"/>
                        <a:pt x="39" y="62"/>
                      </a:cubicBezTo>
                      <a:cubicBezTo>
                        <a:pt x="41" y="61"/>
                        <a:pt x="43" y="61"/>
                        <a:pt x="44" y="61"/>
                      </a:cubicBezTo>
                      <a:cubicBezTo>
                        <a:pt x="47" y="61"/>
                        <a:pt x="50" y="61"/>
                        <a:pt x="53" y="61"/>
                      </a:cubicBezTo>
                      <a:cubicBezTo>
                        <a:pt x="54" y="61"/>
                        <a:pt x="57" y="62"/>
                        <a:pt x="58" y="61"/>
                      </a:cubicBezTo>
                      <a:cubicBezTo>
                        <a:pt x="59" y="61"/>
                        <a:pt x="58" y="55"/>
                        <a:pt x="58" y="54"/>
                      </a:cubicBezTo>
                      <a:cubicBezTo>
                        <a:pt x="57" y="48"/>
                        <a:pt x="56" y="43"/>
                        <a:pt x="56" y="38"/>
                      </a:cubicBezTo>
                      <a:cubicBezTo>
                        <a:pt x="55" y="29"/>
                        <a:pt x="53" y="21"/>
                        <a:pt x="52" y="12"/>
                      </a:cubicBezTo>
                      <a:cubicBezTo>
                        <a:pt x="55" y="12"/>
                        <a:pt x="58" y="12"/>
                        <a:pt x="60" y="12"/>
                      </a:cubicBezTo>
                      <a:cubicBezTo>
                        <a:pt x="54" y="8"/>
                        <a:pt x="48" y="4"/>
                        <a:pt x="43" y="0"/>
                      </a:cubicBezTo>
                      <a:cubicBezTo>
                        <a:pt x="43" y="1"/>
                        <a:pt x="43" y="7"/>
                        <a:pt x="42" y="7"/>
                      </a:cubicBezTo>
                      <a:cubicBezTo>
                        <a:pt x="41" y="7"/>
                        <a:pt x="39" y="7"/>
                        <a:pt x="37" y="7"/>
                      </a:cubicBezTo>
                      <a:cubicBezTo>
                        <a:pt x="35" y="7"/>
                        <a:pt x="32" y="7"/>
                        <a:pt x="29" y="7"/>
                      </a:cubicBezTo>
                      <a:cubicBezTo>
                        <a:pt x="29" y="7"/>
                        <a:pt x="26" y="7"/>
                        <a:pt x="26" y="7"/>
                      </a:cubicBezTo>
                      <a:cubicBezTo>
                        <a:pt x="25" y="8"/>
                        <a:pt x="26" y="11"/>
                        <a:pt x="26" y="12"/>
                      </a:cubicBezTo>
                      <a:cubicBezTo>
                        <a:pt x="26" y="14"/>
                        <a:pt x="26" y="17"/>
                        <a:pt x="26" y="19"/>
                      </a:cubicBezTo>
                      <a:cubicBezTo>
                        <a:pt x="26" y="22"/>
                        <a:pt x="20" y="21"/>
                        <a:pt x="20" y="25"/>
                      </a:cubicBezTo>
                      <a:cubicBezTo>
                        <a:pt x="20" y="26"/>
                        <a:pt x="21" y="31"/>
                        <a:pt x="20" y="32"/>
                      </a:cubicBezTo>
                      <a:cubicBezTo>
                        <a:pt x="20" y="32"/>
                        <a:pt x="17" y="32"/>
                        <a:pt x="16" y="32"/>
                      </a:cubicBezTo>
                      <a:cubicBezTo>
                        <a:pt x="12" y="32"/>
                        <a:pt x="7" y="32"/>
                        <a:pt x="3" y="32"/>
                      </a:cubicBezTo>
                      <a:cubicBezTo>
                        <a:pt x="2" y="32"/>
                        <a:pt x="0" y="31"/>
                        <a:pt x="1" y="33"/>
                      </a:cubicBezTo>
                      <a:cubicBezTo>
                        <a:pt x="2" y="34"/>
                        <a:pt x="3" y="35"/>
                        <a:pt x="4" y="36"/>
                      </a:cubicBezTo>
                      <a:cubicBezTo>
                        <a:pt x="5" y="38"/>
                        <a:pt x="4" y="40"/>
                        <a:pt x="3" y="41"/>
                      </a:cubicBezTo>
                      <a:cubicBezTo>
                        <a:pt x="3" y="44"/>
                        <a:pt x="6" y="45"/>
                        <a:pt x="6" y="48"/>
                      </a:cubicBezTo>
                      <a:cubicBezTo>
                        <a:pt x="7" y="51"/>
                        <a:pt x="4" y="55"/>
                        <a:pt x="3" y="58"/>
                      </a:cubicBezTo>
                      <a:cubicBezTo>
                        <a:pt x="4" y="58"/>
                        <a:pt x="4" y="57"/>
                        <a:pt x="5" y="5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7" name="Freeform 768">
                  <a:extLst>
                    <a:ext uri="{FF2B5EF4-FFF2-40B4-BE49-F238E27FC236}">
                      <a16:creationId xmlns:a16="http://schemas.microsoft.com/office/drawing/2014/main" id="{1D314320-7FA5-694E-9B99-79AC3DAC37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3094" y="7341107"/>
                  <a:ext cx="296221" cy="247091"/>
                </a:xfrm>
                <a:custGeom>
                  <a:avLst/>
                  <a:gdLst>
                    <a:gd name="T0" fmla="*/ 8 w 29"/>
                    <a:gd name="T1" fmla="*/ 22 h 23"/>
                    <a:gd name="T2" fmla="*/ 10 w 29"/>
                    <a:gd name="T3" fmla="*/ 21 h 23"/>
                    <a:gd name="T4" fmla="*/ 15 w 29"/>
                    <a:gd name="T5" fmla="*/ 21 h 23"/>
                    <a:gd name="T6" fmla="*/ 23 w 29"/>
                    <a:gd name="T7" fmla="*/ 21 h 23"/>
                    <a:gd name="T8" fmla="*/ 27 w 29"/>
                    <a:gd name="T9" fmla="*/ 22 h 23"/>
                    <a:gd name="T10" fmla="*/ 29 w 29"/>
                    <a:gd name="T11" fmla="*/ 19 h 23"/>
                    <a:gd name="T12" fmla="*/ 25 w 29"/>
                    <a:gd name="T13" fmla="*/ 14 h 23"/>
                    <a:gd name="T14" fmla="*/ 25 w 29"/>
                    <a:gd name="T15" fmla="*/ 10 h 23"/>
                    <a:gd name="T16" fmla="*/ 19 w 29"/>
                    <a:gd name="T17" fmla="*/ 4 h 23"/>
                    <a:gd name="T18" fmla="*/ 9 w 29"/>
                    <a:gd name="T19" fmla="*/ 1 h 23"/>
                    <a:gd name="T20" fmla="*/ 5 w 29"/>
                    <a:gd name="T21" fmla="*/ 1 h 23"/>
                    <a:gd name="T22" fmla="*/ 2 w 29"/>
                    <a:gd name="T23" fmla="*/ 6 h 23"/>
                    <a:gd name="T24" fmla="*/ 1 w 29"/>
                    <a:gd name="T25" fmla="*/ 10 h 23"/>
                    <a:gd name="T26" fmla="*/ 2 w 29"/>
                    <a:gd name="T27" fmla="*/ 12 h 23"/>
                    <a:gd name="T28" fmla="*/ 2 w 29"/>
                    <a:gd name="T29" fmla="*/ 14 h 23"/>
                    <a:gd name="T30" fmla="*/ 4 w 29"/>
                    <a:gd name="T31" fmla="*/ 15 h 23"/>
                    <a:gd name="T32" fmla="*/ 9 w 29"/>
                    <a:gd name="T33" fmla="*/ 15 h 23"/>
                    <a:gd name="T34" fmla="*/ 10 w 29"/>
                    <a:gd name="T35" fmla="*/ 14 h 23"/>
                    <a:gd name="T36" fmla="*/ 17 w 29"/>
                    <a:gd name="T37" fmla="*/ 16 h 23"/>
                    <a:gd name="T38" fmla="*/ 11 w 29"/>
                    <a:gd name="T39" fmla="*/ 17 h 23"/>
                    <a:gd name="T40" fmla="*/ 6 w 29"/>
                    <a:gd name="T41" fmla="*/ 18 h 23"/>
                    <a:gd name="T42" fmla="*/ 3 w 29"/>
                    <a:gd name="T43" fmla="*/ 21 h 23"/>
                    <a:gd name="T44" fmla="*/ 5 w 29"/>
                    <a:gd name="T45" fmla="*/ 21 h 23"/>
                    <a:gd name="T46" fmla="*/ 8 w 29"/>
                    <a:gd name="T47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23">
                      <a:moveTo>
                        <a:pt x="8" y="22"/>
                      </a:moveTo>
                      <a:cubicBezTo>
                        <a:pt x="9" y="22"/>
                        <a:pt x="9" y="21"/>
                        <a:pt x="10" y="21"/>
                      </a:cubicBezTo>
                      <a:cubicBezTo>
                        <a:pt x="12" y="21"/>
                        <a:pt x="13" y="21"/>
                        <a:pt x="15" y="21"/>
                      </a:cubicBezTo>
                      <a:cubicBezTo>
                        <a:pt x="17" y="21"/>
                        <a:pt x="20" y="20"/>
                        <a:pt x="23" y="21"/>
                      </a:cubicBezTo>
                      <a:cubicBezTo>
                        <a:pt x="24" y="22"/>
                        <a:pt x="25" y="23"/>
                        <a:pt x="27" y="22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17"/>
                        <a:pt x="25" y="16"/>
                        <a:pt x="25" y="14"/>
                      </a:cubicBezTo>
                      <a:cubicBezTo>
                        <a:pt x="25" y="14"/>
                        <a:pt x="25" y="10"/>
                        <a:pt x="25" y="10"/>
                      </a:cubicBezTo>
                      <a:cubicBezTo>
                        <a:pt x="24" y="10"/>
                        <a:pt x="20" y="5"/>
                        <a:pt x="19" y="4"/>
                      </a:cubicBezTo>
                      <a:cubicBezTo>
                        <a:pt x="16" y="1"/>
                        <a:pt x="13" y="0"/>
                        <a:pt x="9" y="1"/>
                      </a:cubicBezTo>
                      <a:cubicBezTo>
                        <a:pt x="8" y="1"/>
                        <a:pt x="5" y="0"/>
                        <a:pt x="5" y="1"/>
                      </a:cubicBezTo>
                      <a:cubicBezTo>
                        <a:pt x="4" y="2"/>
                        <a:pt x="2" y="4"/>
                        <a:pt x="2" y="6"/>
                      </a:cubicBezTo>
                      <a:cubicBezTo>
                        <a:pt x="3" y="8"/>
                        <a:pt x="3" y="9"/>
                        <a:pt x="1" y="10"/>
                      </a:cubicBezTo>
                      <a:cubicBezTo>
                        <a:pt x="0" y="10"/>
                        <a:pt x="3" y="12"/>
                        <a:pt x="2" y="12"/>
                      </a:cubicBezTo>
                      <a:cubicBezTo>
                        <a:pt x="4" y="13"/>
                        <a:pt x="2" y="13"/>
                        <a:pt x="2" y="14"/>
                      </a:cubicBezTo>
                      <a:cubicBezTo>
                        <a:pt x="2" y="14"/>
                        <a:pt x="3" y="15"/>
                        <a:pt x="4" y="15"/>
                      </a:cubicBezTo>
                      <a:cubicBezTo>
                        <a:pt x="4" y="16"/>
                        <a:pt x="8" y="15"/>
                        <a:pt x="9" y="15"/>
                      </a:cubicBezTo>
                      <a:cubicBezTo>
                        <a:pt x="10" y="15"/>
                        <a:pt x="10" y="14"/>
                        <a:pt x="10" y="14"/>
                      </a:cubicBezTo>
                      <a:cubicBezTo>
                        <a:pt x="11" y="14"/>
                        <a:pt x="17" y="17"/>
                        <a:pt x="17" y="16"/>
                      </a:cubicBezTo>
                      <a:cubicBezTo>
                        <a:pt x="16" y="18"/>
                        <a:pt x="12" y="17"/>
                        <a:pt x="11" y="17"/>
                      </a:cubicBezTo>
                      <a:cubicBezTo>
                        <a:pt x="9" y="16"/>
                        <a:pt x="8" y="18"/>
                        <a:pt x="6" y="18"/>
                      </a:cubicBezTo>
                      <a:cubicBezTo>
                        <a:pt x="3" y="18"/>
                        <a:pt x="1" y="18"/>
                        <a:pt x="3" y="21"/>
                      </a:cubicBezTo>
                      <a:cubicBezTo>
                        <a:pt x="3" y="22"/>
                        <a:pt x="4" y="21"/>
                        <a:pt x="5" y="21"/>
                      </a:cubicBezTo>
                      <a:cubicBezTo>
                        <a:pt x="6" y="21"/>
                        <a:pt x="7" y="22"/>
                        <a:pt x="8" y="2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8" name="Freeform 769">
                  <a:extLst>
                    <a:ext uri="{FF2B5EF4-FFF2-40B4-BE49-F238E27FC236}">
                      <a16:creationId xmlns:a16="http://schemas.microsoft.com/office/drawing/2014/main" id="{FF8F3C87-8FA9-0349-8ABF-CB6C3EEA0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50983" y="6854309"/>
                  <a:ext cx="857301" cy="844522"/>
                </a:xfrm>
                <a:custGeom>
                  <a:avLst/>
                  <a:gdLst>
                    <a:gd name="T0" fmla="*/ 27 w 84"/>
                    <a:gd name="T1" fmla="*/ 1 h 78"/>
                    <a:gd name="T2" fmla="*/ 33 w 84"/>
                    <a:gd name="T3" fmla="*/ 45 h 78"/>
                    <a:gd name="T4" fmla="*/ 32 w 84"/>
                    <a:gd name="T5" fmla="*/ 50 h 78"/>
                    <a:gd name="T6" fmla="*/ 19 w 84"/>
                    <a:gd name="T7" fmla="*/ 50 h 78"/>
                    <a:gd name="T8" fmla="*/ 15 w 84"/>
                    <a:gd name="T9" fmla="*/ 50 h 78"/>
                    <a:gd name="T10" fmla="*/ 12 w 84"/>
                    <a:gd name="T11" fmla="*/ 51 h 78"/>
                    <a:gd name="T12" fmla="*/ 8 w 84"/>
                    <a:gd name="T13" fmla="*/ 51 h 78"/>
                    <a:gd name="T14" fmla="*/ 6 w 84"/>
                    <a:gd name="T15" fmla="*/ 52 h 78"/>
                    <a:gd name="T16" fmla="*/ 3 w 84"/>
                    <a:gd name="T17" fmla="*/ 50 h 78"/>
                    <a:gd name="T18" fmla="*/ 0 w 84"/>
                    <a:gd name="T19" fmla="*/ 55 h 78"/>
                    <a:gd name="T20" fmla="*/ 0 w 84"/>
                    <a:gd name="T21" fmla="*/ 59 h 78"/>
                    <a:gd name="T22" fmla="*/ 3 w 84"/>
                    <a:gd name="T23" fmla="*/ 63 h 78"/>
                    <a:gd name="T24" fmla="*/ 4 w 84"/>
                    <a:gd name="T25" fmla="*/ 67 h 78"/>
                    <a:gd name="T26" fmla="*/ 7 w 84"/>
                    <a:gd name="T27" fmla="*/ 68 h 78"/>
                    <a:gd name="T28" fmla="*/ 11 w 84"/>
                    <a:gd name="T29" fmla="*/ 68 h 78"/>
                    <a:gd name="T30" fmla="*/ 15 w 84"/>
                    <a:gd name="T31" fmla="*/ 66 h 78"/>
                    <a:gd name="T32" fmla="*/ 20 w 84"/>
                    <a:gd name="T33" fmla="*/ 75 h 78"/>
                    <a:gd name="T34" fmla="*/ 20 w 84"/>
                    <a:gd name="T35" fmla="*/ 77 h 78"/>
                    <a:gd name="T36" fmla="*/ 23 w 84"/>
                    <a:gd name="T37" fmla="*/ 77 h 78"/>
                    <a:gd name="T38" fmla="*/ 27 w 84"/>
                    <a:gd name="T39" fmla="*/ 77 h 78"/>
                    <a:gd name="T40" fmla="*/ 30 w 84"/>
                    <a:gd name="T41" fmla="*/ 77 h 78"/>
                    <a:gd name="T42" fmla="*/ 35 w 84"/>
                    <a:gd name="T43" fmla="*/ 71 h 78"/>
                    <a:gd name="T44" fmla="*/ 35 w 84"/>
                    <a:gd name="T45" fmla="*/ 69 h 78"/>
                    <a:gd name="T46" fmla="*/ 39 w 84"/>
                    <a:gd name="T47" fmla="*/ 67 h 78"/>
                    <a:gd name="T48" fmla="*/ 40 w 84"/>
                    <a:gd name="T49" fmla="*/ 63 h 78"/>
                    <a:gd name="T50" fmla="*/ 42 w 84"/>
                    <a:gd name="T51" fmla="*/ 62 h 78"/>
                    <a:gd name="T52" fmla="*/ 49 w 84"/>
                    <a:gd name="T53" fmla="*/ 57 h 78"/>
                    <a:gd name="T54" fmla="*/ 51 w 84"/>
                    <a:gd name="T55" fmla="*/ 57 h 78"/>
                    <a:gd name="T56" fmla="*/ 52 w 84"/>
                    <a:gd name="T57" fmla="*/ 56 h 78"/>
                    <a:gd name="T58" fmla="*/ 55 w 84"/>
                    <a:gd name="T59" fmla="*/ 54 h 78"/>
                    <a:gd name="T60" fmla="*/ 65 w 84"/>
                    <a:gd name="T61" fmla="*/ 53 h 78"/>
                    <a:gd name="T62" fmla="*/ 70 w 84"/>
                    <a:gd name="T63" fmla="*/ 52 h 78"/>
                    <a:gd name="T64" fmla="*/ 78 w 84"/>
                    <a:gd name="T65" fmla="*/ 51 h 78"/>
                    <a:gd name="T66" fmla="*/ 82 w 84"/>
                    <a:gd name="T67" fmla="*/ 31 h 78"/>
                    <a:gd name="T68" fmla="*/ 77 w 84"/>
                    <a:gd name="T69" fmla="*/ 32 h 78"/>
                    <a:gd name="T70" fmla="*/ 77 w 84"/>
                    <a:gd name="T71" fmla="*/ 28 h 78"/>
                    <a:gd name="T72" fmla="*/ 70 w 84"/>
                    <a:gd name="T73" fmla="*/ 26 h 78"/>
                    <a:gd name="T74" fmla="*/ 66 w 84"/>
                    <a:gd name="T75" fmla="*/ 22 h 78"/>
                    <a:gd name="T76" fmla="*/ 63 w 84"/>
                    <a:gd name="T77" fmla="*/ 20 h 78"/>
                    <a:gd name="T78" fmla="*/ 56 w 84"/>
                    <a:gd name="T79" fmla="*/ 14 h 78"/>
                    <a:gd name="T80" fmla="*/ 39 w 84"/>
                    <a:gd name="T81" fmla="*/ 3 h 78"/>
                    <a:gd name="T82" fmla="*/ 35 w 84"/>
                    <a:gd name="T83" fmla="*/ 1 h 78"/>
                    <a:gd name="T84" fmla="*/ 27 w 84"/>
                    <a:gd name="T85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4" h="78">
                      <a:moveTo>
                        <a:pt x="27" y="1"/>
                      </a:moveTo>
                      <a:cubicBezTo>
                        <a:pt x="29" y="16"/>
                        <a:pt x="31" y="31"/>
                        <a:pt x="33" y="45"/>
                      </a:cubicBezTo>
                      <a:cubicBezTo>
                        <a:pt x="33" y="47"/>
                        <a:pt x="35" y="50"/>
                        <a:pt x="32" y="50"/>
                      </a:cubicBezTo>
                      <a:cubicBezTo>
                        <a:pt x="28" y="50"/>
                        <a:pt x="23" y="50"/>
                        <a:pt x="19" y="50"/>
                      </a:cubicBezTo>
                      <a:cubicBezTo>
                        <a:pt x="17" y="50"/>
                        <a:pt x="16" y="50"/>
                        <a:pt x="15" y="50"/>
                      </a:cubicBezTo>
                      <a:cubicBezTo>
                        <a:pt x="14" y="50"/>
                        <a:pt x="13" y="51"/>
                        <a:pt x="12" y="51"/>
                      </a:cubicBezTo>
                      <a:cubicBezTo>
                        <a:pt x="11" y="52"/>
                        <a:pt x="10" y="51"/>
                        <a:pt x="8" y="51"/>
                      </a:cubicBezTo>
                      <a:cubicBezTo>
                        <a:pt x="7" y="51"/>
                        <a:pt x="7" y="53"/>
                        <a:pt x="6" y="52"/>
                      </a:cubicBezTo>
                      <a:cubicBezTo>
                        <a:pt x="5" y="52"/>
                        <a:pt x="4" y="50"/>
                        <a:pt x="3" y="50"/>
                      </a:cubicBezTo>
                      <a:cubicBezTo>
                        <a:pt x="2" y="50"/>
                        <a:pt x="2" y="56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0" y="61"/>
                        <a:pt x="2" y="61"/>
                        <a:pt x="3" y="63"/>
                      </a:cubicBezTo>
                      <a:cubicBezTo>
                        <a:pt x="4" y="64"/>
                        <a:pt x="3" y="66"/>
                        <a:pt x="4" y="67"/>
                      </a:cubicBezTo>
                      <a:cubicBezTo>
                        <a:pt x="5" y="69"/>
                        <a:pt x="6" y="67"/>
                        <a:pt x="7" y="68"/>
                      </a:cubicBezTo>
                      <a:cubicBezTo>
                        <a:pt x="7" y="69"/>
                        <a:pt x="10" y="68"/>
                        <a:pt x="11" y="68"/>
                      </a:cubicBezTo>
                      <a:cubicBezTo>
                        <a:pt x="12" y="68"/>
                        <a:pt x="14" y="66"/>
                        <a:pt x="15" y="66"/>
                      </a:cubicBezTo>
                      <a:cubicBezTo>
                        <a:pt x="17" y="68"/>
                        <a:pt x="18" y="73"/>
                        <a:pt x="20" y="75"/>
                      </a:cubicBezTo>
                      <a:cubicBezTo>
                        <a:pt x="20" y="75"/>
                        <a:pt x="19" y="77"/>
                        <a:pt x="20" y="77"/>
                      </a:cubicBezTo>
                      <a:cubicBezTo>
                        <a:pt x="21" y="78"/>
                        <a:pt x="22" y="76"/>
                        <a:pt x="23" y="77"/>
                      </a:cubicBezTo>
                      <a:cubicBezTo>
                        <a:pt x="24" y="78"/>
                        <a:pt x="26" y="78"/>
                        <a:pt x="27" y="77"/>
                      </a:cubicBezTo>
                      <a:cubicBezTo>
                        <a:pt x="29" y="75"/>
                        <a:pt x="29" y="77"/>
                        <a:pt x="30" y="77"/>
                      </a:cubicBezTo>
                      <a:cubicBezTo>
                        <a:pt x="33" y="77"/>
                        <a:pt x="35" y="73"/>
                        <a:pt x="35" y="71"/>
                      </a:cubicBezTo>
                      <a:cubicBezTo>
                        <a:pt x="35" y="70"/>
                        <a:pt x="33" y="70"/>
                        <a:pt x="35" y="69"/>
                      </a:cubicBezTo>
                      <a:cubicBezTo>
                        <a:pt x="36" y="68"/>
                        <a:pt x="38" y="69"/>
                        <a:pt x="39" y="67"/>
                      </a:cubicBezTo>
                      <a:cubicBezTo>
                        <a:pt x="39" y="66"/>
                        <a:pt x="40" y="64"/>
                        <a:pt x="40" y="63"/>
                      </a:cubicBezTo>
                      <a:cubicBezTo>
                        <a:pt x="41" y="61"/>
                        <a:pt x="41" y="60"/>
                        <a:pt x="42" y="62"/>
                      </a:cubicBezTo>
                      <a:cubicBezTo>
                        <a:pt x="45" y="64"/>
                        <a:pt x="47" y="56"/>
                        <a:pt x="49" y="57"/>
                      </a:cubicBezTo>
                      <a:cubicBezTo>
                        <a:pt x="50" y="57"/>
                        <a:pt x="50" y="57"/>
                        <a:pt x="51" y="57"/>
                      </a:cubicBezTo>
                      <a:cubicBezTo>
                        <a:pt x="51" y="57"/>
                        <a:pt x="52" y="56"/>
                        <a:pt x="52" y="56"/>
                      </a:cubicBezTo>
                      <a:cubicBezTo>
                        <a:pt x="53" y="55"/>
                        <a:pt x="54" y="55"/>
                        <a:pt x="55" y="54"/>
                      </a:cubicBezTo>
                      <a:cubicBezTo>
                        <a:pt x="58" y="51"/>
                        <a:pt x="61" y="54"/>
                        <a:pt x="65" y="53"/>
                      </a:cubicBezTo>
                      <a:cubicBezTo>
                        <a:pt x="67" y="53"/>
                        <a:pt x="68" y="52"/>
                        <a:pt x="70" y="52"/>
                      </a:cubicBezTo>
                      <a:cubicBezTo>
                        <a:pt x="73" y="52"/>
                        <a:pt x="76" y="52"/>
                        <a:pt x="78" y="51"/>
                      </a:cubicBezTo>
                      <a:cubicBezTo>
                        <a:pt x="84" y="49"/>
                        <a:pt x="82" y="36"/>
                        <a:pt x="82" y="31"/>
                      </a:cubicBezTo>
                      <a:cubicBezTo>
                        <a:pt x="81" y="32"/>
                        <a:pt x="78" y="34"/>
                        <a:pt x="77" y="32"/>
                      </a:cubicBezTo>
                      <a:cubicBezTo>
                        <a:pt x="76" y="31"/>
                        <a:pt x="78" y="29"/>
                        <a:pt x="77" y="28"/>
                      </a:cubicBezTo>
                      <a:cubicBezTo>
                        <a:pt x="76" y="26"/>
                        <a:pt x="72" y="27"/>
                        <a:pt x="70" y="26"/>
                      </a:cubicBezTo>
                      <a:cubicBezTo>
                        <a:pt x="68" y="26"/>
                        <a:pt x="67" y="23"/>
                        <a:pt x="66" y="22"/>
                      </a:cubicBezTo>
                      <a:cubicBezTo>
                        <a:pt x="66" y="21"/>
                        <a:pt x="65" y="20"/>
                        <a:pt x="63" y="20"/>
                      </a:cubicBezTo>
                      <a:cubicBezTo>
                        <a:pt x="61" y="18"/>
                        <a:pt x="58" y="16"/>
                        <a:pt x="56" y="14"/>
                      </a:cubicBezTo>
                      <a:cubicBezTo>
                        <a:pt x="50" y="11"/>
                        <a:pt x="44" y="7"/>
                        <a:pt x="39" y="3"/>
                      </a:cubicBezTo>
                      <a:cubicBezTo>
                        <a:pt x="38" y="3"/>
                        <a:pt x="36" y="1"/>
                        <a:pt x="35" y="1"/>
                      </a:cubicBezTo>
                      <a:cubicBezTo>
                        <a:pt x="33" y="0"/>
                        <a:pt x="30" y="1"/>
                        <a:pt x="27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9" name="Freeform 770">
                  <a:extLst>
                    <a:ext uri="{FF2B5EF4-FFF2-40B4-BE49-F238E27FC236}">
                      <a16:creationId xmlns:a16="http://schemas.microsoft.com/office/drawing/2014/main" id="{CAACAD4B-8D62-FE4B-8C00-3ADC6E155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7562" y="6463395"/>
                  <a:ext cx="564564" cy="582683"/>
                </a:xfrm>
                <a:custGeom>
                  <a:avLst/>
                  <a:gdLst>
                    <a:gd name="T0" fmla="*/ 45 w 55"/>
                    <a:gd name="T1" fmla="*/ 54 h 54"/>
                    <a:gd name="T2" fmla="*/ 48 w 55"/>
                    <a:gd name="T3" fmla="*/ 51 h 54"/>
                    <a:gd name="T4" fmla="*/ 51 w 55"/>
                    <a:gd name="T5" fmla="*/ 48 h 54"/>
                    <a:gd name="T6" fmla="*/ 54 w 55"/>
                    <a:gd name="T7" fmla="*/ 44 h 54"/>
                    <a:gd name="T8" fmla="*/ 55 w 55"/>
                    <a:gd name="T9" fmla="*/ 42 h 54"/>
                    <a:gd name="T10" fmla="*/ 50 w 55"/>
                    <a:gd name="T11" fmla="*/ 36 h 54"/>
                    <a:gd name="T12" fmla="*/ 45 w 55"/>
                    <a:gd name="T13" fmla="*/ 25 h 54"/>
                    <a:gd name="T14" fmla="*/ 40 w 55"/>
                    <a:gd name="T15" fmla="*/ 16 h 54"/>
                    <a:gd name="T16" fmla="*/ 38 w 55"/>
                    <a:gd name="T17" fmla="*/ 8 h 54"/>
                    <a:gd name="T18" fmla="*/ 47 w 55"/>
                    <a:gd name="T19" fmla="*/ 22 h 54"/>
                    <a:gd name="T20" fmla="*/ 49 w 55"/>
                    <a:gd name="T21" fmla="*/ 19 h 54"/>
                    <a:gd name="T22" fmla="*/ 48 w 55"/>
                    <a:gd name="T23" fmla="*/ 14 h 54"/>
                    <a:gd name="T24" fmla="*/ 47 w 55"/>
                    <a:gd name="T25" fmla="*/ 2 h 54"/>
                    <a:gd name="T26" fmla="*/ 38 w 55"/>
                    <a:gd name="T27" fmla="*/ 2 h 54"/>
                    <a:gd name="T28" fmla="*/ 25 w 55"/>
                    <a:gd name="T29" fmla="*/ 3 h 54"/>
                    <a:gd name="T30" fmla="*/ 16 w 55"/>
                    <a:gd name="T31" fmla="*/ 3 h 54"/>
                    <a:gd name="T32" fmla="*/ 4 w 55"/>
                    <a:gd name="T33" fmla="*/ 1 h 54"/>
                    <a:gd name="T34" fmla="*/ 3 w 55"/>
                    <a:gd name="T35" fmla="*/ 0 h 54"/>
                    <a:gd name="T36" fmla="*/ 1 w 55"/>
                    <a:gd name="T37" fmla="*/ 3 h 54"/>
                    <a:gd name="T38" fmla="*/ 2 w 55"/>
                    <a:gd name="T39" fmla="*/ 7 h 54"/>
                    <a:gd name="T40" fmla="*/ 1 w 55"/>
                    <a:gd name="T41" fmla="*/ 11 h 54"/>
                    <a:gd name="T42" fmla="*/ 2 w 55"/>
                    <a:gd name="T43" fmla="*/ 13 h 54"/>
                    <a:gd name="T44" fmla="*/ 2 w 55"/>
                    <a:gd name="T45" fmla="*/ 25 h 54"/>
                    <a:gd name="T46" fmla="*/ 2 w 55"/>
                    <a:gd name="T47" fmla="*/ 52 h 54"/>
                    <a:gd name="T48" fmla="*/ 34 w 55"/>
                    <a:gd name="T49" fmla="*/ 52 h 54"/>
                    <a:gd name="T50" fmla="*/ 40 w 55"/>
                    <a:gd name="T51" fmla="*/ 52 h 54"/>
                    <a:gd name="T52" fmla="*/ 45 w 55"/>
                    <a:gd name="T53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54">
                      <a:moveTo>
                        <a:pt x="45" y="54"/>
                      </a:moveTo>
                      <a:cubicBezTo>
                        <a:pt x="46" y="54"/>
                        <a:pt x="46" y="51"/>
                        <a:pt x="48" y="51"/>
                      </a:cubicBezTo>
                      <a:cubicBezTo>
                        <a:pt x="51" y="51"/>
                        <a:pt x="49" y="49"/>
                        <a:pt x="51" y="48"/>
                      </a:cubicBezTo>
                      <a:cubicBezTo>
                        <a:pt x="54" y="47"/>
                        <a:pt x="54" y="47"/>
                        <a:pt x="54" y="44"/>
                      </a:cubicBezTo>
                      <a:cubicBezTo>
                        <a:pt x="53" y="42"/>
                        <a:pt x="53" y="42"/>
                        <a:pt x="55" y="42"/>
                      </a:cubicBezTo>
                      <a:cubicBezTo>
                        <a:pt x="54" y="42"/>
                        <a:pt x="51" y="37"/>
                        <a:pt x="50" y="36"/>
                      </a:cubicBezTo>
                      <a:cubicBezTo>
                        <a:pt x="49" y="32"/>
                        <a:pt x="47" y="28"/>
                        <a:pt x="45" y="25"/>
                      </a:cubicBezTo>
                      <a:cubicBezTo>
                        <a:pt x="43" y="22"/>
                        <a:pt x="42" y="18"/>
                        <a:pt x="40" y="16"/>
                      </a:cubicBezTo>
                      <a:cubicBezTo>
                        <a:pt x="39" y="15"/>
                        <a:pt x="37" y="9"/>
                        <a:pt x="38" y="8"/>
                      </a:cubicBezTo>
                      <a:cubicBezTo>
                        <a:pt x="38" y="8"/>
                        <a:pt x="46" y="22"/>
                        <a:pt x="47" y="22"/>
                      </a:cubicBezTo>
                      <a:cubicBezTo>
                        <a:pt x="48" y="22"/>
                        <a:pt x="49" y="19"/>
                        <a:pt x="49" y="19"/>
                      </a:cubicBezTo>
                      <a:cubicBezTo>
                        <a:pt x="49" y="17"/>
                        <a:pt x="49" y="15"/>
                        <a:pt x="48" y="14"/>
                      </a:cubicBezTo>
                      <a:cubicBezTo>
                        <a:pt x="48" y="10"/>
                        <a:pt x="47" y="6"/>
                        <a:pt x="47" y="2"/>
                      </a:cubicBezTo>
                      <a:cubicBezTo>
                        <a:pt x="45" y="4"/>
                        <a:pt x="40" y="4"/>
                        <a:pt x="38" y="2"/>
                      </a:cubicBezTo>
                      <a:cubicBezTo>
                        <a:pt x="34" y="0"/>
                        <a:pt x="29" y="1"/>
                        <a:pt x="25" y="3"/>
                      </a:cubicBezTo>
                      <a:cubicBezTo>
                        <a:pt x="22" y="5"/>
                        <a:pt x="19" y="4"/>
                        <a:pt x="16" y="3"/>
                      </a:cubicBezTo>
                      <a:cubicBezTo>
                        <a:pt x="12" y="2"/>
                        <a:pt x="8" y="2"/>
                        <a:pt x="4" y="1"/>
                      </a:cubicBezTo>
                      <a:cubicBezTo>
                        <a:pt x="4" y="1"/>
                        <a:pt x="3" y="0"/>
                        <a:pt x="3" y="0"/>
                      </a:cubicBezTo>
                      <a:cubicBezTo>
                        <a:pt x="2" y="1"/>
                        <a:pt x="2" y="2"/>
                        <a:pt x="1" y="3"/>
                      </a:cubicBezTo>
                      <a:cubicBezTo>
                        <a:pt x="0" y="4"/>
                        <a:pt x="3" y="5"/>
                        <a:pt x="2" y="7"/>
                      </a:cubicBezTo>
                      <a:cubicBezTo>
                        <a:pt x="1" y="8"/>
                        <a:pt x="1" y="9"/>
                        <a:pt x="1" y="11"/>
                      </a:cubicBezTo>
                      <a:cubicBezTo>
                        <a:pt x="2" y="11"/>
                        <a:pt x="2" y="12"/>
                        <a:pt x="2" y="13"/>
                      </a:cubicBezTo>
                      <a:cubicBezTo>
                        <a:pt x="2" y="17"/>
                        <a:pt x="2" y="21"/>
                        <a:pt x="2" y="25"/>
                      </a:cubicBezTo>
                      <a:cubicBezTo>
                        <a:pt x="2" y="28"/>
                        <a:pt x="2" y="52"/>
                        <a:pt x="2" y="52"/>
                      </a:cubicBezTo>
                      <a:cubicBezTo>
                        <a:pt x="13" y="52"/>
                        <a:pt x="23" y="52"/>
                        <a:pt x="34" y="52"/>
                      </a:cubicBezTo>
                      <a:cubicBezTo>
                        <a:pt x="36" y="52"/>
                        <a:pt x="38" y="52"/>
                        <a:pt x="40" y="52"/>
                      </a:cubicBezTo>
                      <a:cubicBezTo>
                        <a:pt x="42" y="52"/>
                        <a:pt x="43" y="54"/>
                        <a:pt x="45" y="5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0" name="Freeform 771">
                  <a:extLst>
                    <a:ext uri="{FF2B5EF4-FFF2-40B4-BE49-F238E27FC236}">
                      <a16:creationId xmlns:a16="http://schemas.microsoft.com/office/drawing/2014/main" id="{A52D76A2-D3B7-B846-AF9F-C84E2CCAE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51166" y="6127803"/>
                  <a:ext cx="205617" cy="420417"/>
                </a:xfrm>
                <a:custGeom>
                  <a:avLst/>
                  <a:gdLst>
                    <a:gd name="T0" fmla="*/ 14 w 20"/>
                    <a:gd name="T1" fmla="*/ 34 h 39"/>
                    <a:gd name="T2" fmla="*/ 17 w 20"/>
                    <a:gd name="T3" fmla="*/ 30 h 39"/>
                    <a:gd name="T4" fmla="*/ 20 w 20"/>
                    <a:gd name="T5" fmla="*/ 27 h 39"/>
                    <a:gd name="T6" fmla="*/ 20 w 20"/>
                    <a:gd name="T7" fmla="*/ 24 h 39"/>
                    <a:gd name="T8" fmla="*/ 19 w 20"/>
                    <a:gd name="T9" fmla="*/ 23 h 39"/>
                    <a:gd name="T10" fmla="*/ 17 w 20"/>
                    <a:gd name="T11" fmla="*/ 20 h 39"/>
                    <a:gd name="T12" fmla="*/ 14 w 20"/>
                    <a:gd name="T13" fmla="*/ 20 h 39"/>
                    <a:gd name="T14" fmla="*/ 16 w 20"/>
                    <a:gd name="T15" fmla="*/ 16 h 39"/>
                    <a:gd name="T16" fmla="*/ 17 w 20"/>
                    <a:gd name="T17" fmla="*/ 10 h 39"/>
                    <a:gd name="T18" fmla="*/ 15 w 20"/>
                    <a:gd name="T19" fmla="*/ 6 h 39"/>
                    <a:gd name="T20" fmla="*/ 18 w 20"/>
                    <a:gd name="T21" fmla="*/ 4 h 39"/>
                    <a:gd name="T22" fmla="*/ 18 w 20"/>
                    <a:gd name="T23" fmla="*/ 1 h 39"/>
                    <a:gd name="T24" fmla="*/ 15 w 20"/>
                    <a:gd name="T25" fmla="*/ 3 h 39"/>
                    <a:gd name="T26" fmla="*/ 14 w 20"/>
                    <a:gd name="T27" fmla="*/ 2 h 39"/>
                    <a:gd name="T28" fmla="*/ 11 w 20"/>
                    <a:gd name="T29" fmla="*/ 0 h 39"/>
                    <a:gd name="T30" fmla="*/ 5 w 20"/>
                    <a:gd name="T31" fmla="*/ 4 h 39"/>
                    <a:gd name="T32" fmla="*/ 2 w 20"/>
                    <a:gd name="T33" fmla="*/ 17 h 39"/>
                    <a:gd name="T34" fmla="*/ 1 w 20"/>
                    <a:gd name="T35" fmla="*/ 21 h 39"/>
                    <a:gd name="T36" fmla="*/ 4 w 20"/>
                    <a:gd name="T37" fmla="*/ 26 h 39"/>
                    <a:gd name="T38" fmla="*/ 8 w 20"/>
                    <a:gd name="T39" fmla="*/ 30 h 39"/>
                    <a:gd name="T40" fmla="*/ 10 w 20"/>
                    <a:gd name="T41" fmla="*/ 39 h 39"/>
                    <a:gd name="T42" fmla="*/ 14 w 20"/>
                    <a:gd name="T43" fmla="*/ 34 h 39"/>
                    <a:gd name="T44" fmla="*/ 14 w 20"/>
                    <a:gd name="T45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39">
                      <a:moveTo>
                        <a:pt x="14" y="34"/>
                      </a:moveTo>
                      <a:cubicBezTo>
                        <a:pt x="12" y="32"/>
                        <a:pt x="16" y="30"/>
                        <a:pt x="17" y="30"/>
                      </a:cubicBezTo>
                      <a:cubicBezTo>
                        <a:pt x="19" y="29"/>
                        <a:pt x="20" y="28"/>
                        <a:pt x="20" y="27"/>
                      </a:cubicBezTo>
                      <a:cubicBezTo>
                        <a:pt x="20" y="26"/>
                        <a:pt x="20" y="25"/>
                        <a:pt x="20" y="24"/>
                      </a:cubicBezTo>
                      <a:cubicBezTo>
                        <a:pt x="20" y="23"/>
                        <a:pt x="19" y="23"/>
                        <a:pt x="19" y="23"/>
                      </a:cubicBezTo>
                      <a:cubicBezTo>
                        <a:pt x="18" y="22"/>
                        <a:pt x="18" y="21"/>
                        <a:pt x="17" y="20"/>
                      </a:cubicBezTo>
                      <a:cubicBezTo>
                        <a:pt x="16" y="20"/>
                        <a:pt x="15" y="21"/>
                        <a:pt x="14" y="20"/>
                      </a:cubicBezTo>
                      <a:cubicBezTo>
                        <a:pt x="11" y="18"/>
                        <a:pt x="14" y="17"/>
                        <a:pt x="16" y="16"/>
                      </a:cubicBezTo>
                      <a:cubicBezTo>
                        <a:pt x="18" y="15"/>
                        <a:pt x="19" y="12"/>
                        <a:pt x="17" y="10"/>
                      </a:cubicBezTo>
                      <a:cubicBezTo>
                        <a:pt x="17" y="9"/>
                        <a:pt x="14" y="7"/>
                        <a:pt x="15" y="6"/>
                      </a:cubicBezTo>
                      <a:cubicBezTo>
                        <a:pt x="16" y="5"/>
                        <a:pt x="17" y="5"/>
                        <a:pt x="18" y="4"/>
                      </a:cubicBezTo>
                      <a:cubicBezTo>
                        <a:pt x="18" y="4"/>
                        <a:pt x="18" y="1"/>
                        <a:pt x="18" y="1"/>
                      </a:cubicBezTo>
                      <a:cubicBezTo>
                        <a:pt x="17" y="1"/>
                        <a:pt x="16" y="4"/>
                        <a:pt x="15" y="3"/>
                      </a:cubicBezTo>
                      <a:cubicBezTo>
                        <a:pt x="15" y="3"/>
                        <a:pt x="14" y="2"/>
                        <a:pt x="14" y="2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9" y="1"/>
                        <a:pt x="6" y="2"/>
                        <a:pt x="5" y="4"/>
                      </a:cubicBezTo>
                      <a:cubicBezTo>
                        <a:pt x="3" y="8"/>
                        <a:pt x="5" y="14"/>
                        <a:pt x="2" y="17"/>
                      </a:cubicBezTo>
                      <a:cubicBezTo>
                        <a:pt x="0" y="19"/>
                        <a:pt x="0" y="19"/>
                        <a:pt x="1" y="21"/>
                      </a:cubicBezTo>
                      <a:cubicBezTo>
                        <a:pt x="1" y="23"/>
                        <a:pt x="4" y="24"/>
                        <a:pt x="4" y="26"/>
                      </a:cubicBezTo>
                      <a:cubicBezTo>
                        <a:pt x="5" y="28"/>
                        <a:pt x="8" y="29"/>
                        <a:pt x="8" y="30"/>
                      </a:cubicBezTo>
                      <a:cubicBezTo>
                        <a:pt x="9" y="33"/>
                        <a:pt x="10" y="37"/>
                        <a:pt x="10" y="39"/>
                      </a:cubicBezTo>
                      <a:cubicBezTo>
                        <a:pt x="12" y="39"/>
                        <a:pt x="16" y="37"/>
                        <a:pt x="14" y="34"/>
                      </a:cubicBezTo>
                      <a:cubicBezTo>
                        <a:pt x="13" y="33"/>
                        <a:pt x="15" y="35"/>
                        <a:pt x="14" y="3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1" name="Freeform 772">
                  <a:extLst>
                    <a:ext uri="{FF2B5EF4-FFF2-40B4-BE49-F238E27FC236}">
                      <a16:creationId xmlns:a16="http://schemas.microsoft.com/office/drawing/2014/main" id="{EE62BF01-623D-F64D-B118-04689D98F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1780" y="6374887"/>
                  <a:ext cx="777151" cy="792893"/>
                </a:xfrm>
                <a:custGeom>
                  <a:avLst/>
                  <a:gdLst>
                    <a:gd name="T0" fmla="*/ 21 w 76"/>
                    <a:gd name="T1" fmla="*/ 55 h 73"/>
                    <a:gd name="T2" fmla="*/ 25 w 76"/>
                    <a:gd name="T3" fmla="*/ 57 h 73"/>
                    <a:gd name="T4" fmla="*/ 28 w 76"/>
                    <a:gd name="T5" fmla="*/ 55 h 73"/>
                    <a:gd name="T6" fmla="*/ 33 w 76"/>
                    <a:gd name="T7" fmla="*/ 53 h 73"/>
                    <a:gd name="T8" fmla="*/ 44 w 76"/>
                    <a:gd name="T9" fmla="*/ 59 h 73"/>
                    <a:gd name="T10" fmla="*/ 70 w 76"/>
                    <a:gd name="T11" fmla="*/ 73 h 73"/>
                    <a:gd name="T12" fmla="*/ 71 w 76"/>
                    <a:gd name="T13" fmla="*/ 71 h 73"/>
                    <a:gd name="T14" fmla="*/ 75 w 76"/>
                    <a:gd name="T15" fmla="*/ 71 h 73"/>
                    <a:gd name="T16" fmla="*/ 75 w 76"/>
                    <a:gd name="T17" fmla="*/ 66 h 73"/>
                    <a:gd name="T18" fmla="*/ 75 w 76"/>
                    <a:gd name="T19" fmla="*/ 44 h 73"/>
                    <a:gd name="T20" fmla="*/ 75 w 76"/>
                    <a:gd name="T21" fmla="*/ 24 h 73"/>
                    <a:gd name="T22" fmla="*/ 75 w 76"/>
                    <a:gd name="T23" fmla="*/ 20 h 73"/>
                    <a:gd name="T24" fmla="*/ 74 w 76"/>
                    <a:gd name="T25" fmla="*/ 17 h 73"/>
                    <a:gd name="T26" fmla="*/ 76 w 76"/>
                    <a:gd name="T27" fmla="*/ 14 h 73"/>
                    <a:gd name="T28" fmla="*/ 74 w 76"/>
                    <a:gd name="T29" fmla="*/ 11 h 73"/>
                    <a:gd name="T30" fmla="*/ 76 w 76"/>
                    <a:gd name="T31" fmla="*/ 8 h 73"/>
                    <a:gd name="T32" fmla="*/ 67 w 76"/>
                    <a:gd name="T33" fmla="*/ 5 h 73"/>
                    <a:gd name="T34" fmla="*/ 61 w 76"/>
                    <a:gd name="T35" fmla="*/ 2 h 73"/>
                    <a:gd name="T36" fmla="*/ 51 w 76"/>
                    <a:gd name="T37" fmla="*/ 6 h 73"/>
                    <a:gd name="T38" fmla="*/ 51 w 76"/>
                    <a:gd name="T39" fmla="*/ 9 h 73"/>
                    <a:gd name="T40" fmla="*/ 50 w 76"/>
                    <a:gd name="T41" fmla="*/ 14 h 73"/>
                    <a:gd name="T42" fmla="*/ 41 w 76"/>
                    <a:gd name="T43" fmla="*/ 13 h 73"/>
                    <a:gd name="T44" fmla="*/ 36 w 76"/>
                    <a:gd name="T45" fmla="*/ 12 h 73"/>
                    <a:gd name="T46" fmla="*/ 31 w 76"/>
                    <a:gd name="T47" fmla="*/ 10 h 73"/>
                    <a:gd name="T48" fmla="*/ 29 w 76"/>
                    <a:gd name="T49" fmla="*/ 6 h 73"/>
                    <a:gd name="T50" fmla="*/ 23 w 76"/>
                    <a:gd name="T51" fmla="*/ 3 h 73"/>
                    <a:gd name="T52" fmla="*/ 17 w 76"/>
                    <a:gd name="T53" fmla="*/ 2 h 73"/>
                    <a:gd name="T54" fmla="*/ 11 w 76"/>
                    <a:gd name="T55" fmla="*/ 0 h 73"/>
                    <a:gd name="T56" fmla="*/ 11 w 76"/>
                    <a:gd name="T57" fmla="*/ 4 h 73"/>
                    <a:gd name="T58" fmla="*/ 9 w 76"/>
                    <a:gd name="T59" fmla="*/ 6 h 73"/>
                    <a:gd name="T60" fmla="*/ 5 w 76"/>
                    <a:gd name="T61" fmla="*/ 8 h 73"/>
                    <a:gd name="T62" fmla="*/ 5 w 76"/>
                    <a:gd name="T63" fmla="*/ 14 h 73"/>
                    <a:gd name="T64" fmla="*/ 1 w 76"/>
                    <a:gd name="T65" fmla="*/ 17 h 73"/>
                    <a:gd name="T66" fmla="*/ 3 w 76"/>
                    <a:gd name="T67" fmla="*/ 21 h 73"/>
                    <a:gd name="T68" fmla="*/ 3 w 76"/>
                    <a:gd name="T69" fmla="*/ 26 h 73"/>
                    <a:gd name="T70" fmla="*/ 3 w 76"/>
                    <a:gd name="T71" fmla="*/ 31 h 73"/>
                    <a:gd name="T72" fmla="*/ 3 w 76"/>
                    <a:gd name="T73" fmla="*/ 34 h 73"/>
                    <a:gd name="T74" fmla="*/ 3 w 76"/>
                    <a:gd name="T75" fmla="*/ 37 h 73"/>
                    <a:gd name="T76" fmla="*/ 1 w 76"/>
                    <a:gd name="T77" fmla="*/ 40 h 73"/>
                    <a:gd name="T78" fmla="*/ 4 w 76"/>
                    <a:gd name="T79" fmla="*/ 46 h 73"/>
                    <a:gd name="T80" fmla="*/ 7 w 76"/>
                    <a:gd name="T81" fmla="*/ 48 h 73"/>
                    <a:gd name="T82" fmla="*/ 11 w 76"/>
                    <a:gd name="T83" fmla="*/ 49 h 73"/>
                    <a:gd name="T84" fmla="*/ 14 w 76"/>
                    <a:gd name="T85" fmla="*/ 53 h 73"/>
                    <a:gd name="T86" fmla="*/ 21 w 76"/>
                    <a:gd name="T87" fmla="*/ 55 h 73"/>
                    <a:gd name="T88" fmla="*/ 21 w 76"/>
                    <a:gd name="T89" fmla="*/ 5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6" h="73">
                      <a:moveTo>
                        <a:pt x="21" y="55"/>
                      </a:moveTo>
                      <a:cubicBezTo>
                        <a:pt x="21" y="56"/>
                        <a:pt x="24" y="58"/>
                        <a:pt x="25" y="57"/>
                      </a:cubicBezTo>
                      <a:cubicBezTo>
                        <a:pt x="26" y="56"/>
                        <a:pt x="27" y="56"/>
                        <a:pt x="28" y="55"/>
                      </a:cubicBezTo>
                      <a:cubicBezTo>
                        <a:pt x="29" y="55"/>
                        <a:pt x="32" y="53"/>
                        <a:pt x="33" y="53"/>
                      </a:cubicBezTo>
                      <a:cubicBezTo>
                        <a:pt x="37" y="55"/>
                        <a:pt x="40" y="57"/>
                        <a:pt x="44" y="59"/>
                      </a:cubicBezTo>
                      <a:cubicBezTo>
                        <a:pt x="53" y="64"/>
                        <a:pt x="61" y="69"/>
                        <a:pt x="70" y="73"/>
                      </a:cubicBezTo>
                      <a:cubicBezTo>
                        <a:pt x="70" y="71"/>
                        <a:pt x="69" y="71"/>
                        <a:pt x="71" y="71"/>
                      </a:cubicBezTo>
                      <a:cubicBezTo>
                        <a:pt x="71" y="71"/>
                        <a:pt x="75" y="71"/>
                        <a:pt x="75" y="71"/>
                      </a:cubicBezTo>
                      <a:cubicBezTo>
                        <a:pt x="75" y="69"/>
                        <a:pt x="75" y="68"/>
                        <a:pt x="75" y="66"/>
                      </a:cubicBezTo>
                      <a:cubicBezTo>
                        <a:pt x="75" y="59"/>
                        <a:pt x="75" y="52"/>
                        <a:pt x="75" y="44"/>
                      </a:cubicBezTo>
                      <a:cubicBezTo>
                        <a:pt x="75" y="37"/>
                        <a:pt x="75" y="30"/>
                        <a:pt x="75" y="24"/>
                      </a:cubicBezTo>
                      <a:cubicBezTo>
                        <a:pt x="75" y="22"/>
                        <a:pt x="75" y="21"/>
                        <a:pt x="75" y="20"/>
                      </a:cubicBezTo>
                      <a:cubicBezTo>
                        <a:pt x="74" y="19"/>
                        <a:pt x="74" y="18"/>
                        <a:pt x="74" y="17"/>
                      </a:cubicBezTo>
                      <a:cubicBezTo>
                        <a:pt x="74" y="16"/>
                        <a:pt x="76" y="15"/>
                        <a:pt x="76" y="14"/>
                      </a:cubicBezTo>
                      <a:cubicBezTo>
                        <a:pt x="76" y="13"/>
                        <a:pt x="74" y="12"/>
                        <a:pt x="74" y="11"/>
                      </a:cubicBezTo>
                      <a:cubicBezTo>
                        <a:pt x="74" y="10"/>
                        <a:pt x="75" y="9"/>
                        <a:pt x="76" y="8"/>
                      </a:cubicBezTo>
                      <a:cubicBezTo>
                        <a:pt x="73" y="6"/>
                        <a:pt x="70" y="7"/>
                        <a:pt x="67" y="5"/>
                      </a:cubicBezTo>
                      <a:cubicBezTo>
                        <a:pt x="65" y="4"/>
                        <a:pt x="64" y="2"/>
                        <a:pt x="61" y="2"/>
                      </a:cubicBezTo>
                      <a:cubicBezTo>
                        <a:pt x="57" y="2"/>
                        <a:pt x="53" y="3"/>
                        <a:pt x="51" y="6"/>
                      </a:cubicBezTo>
                      <a:cubicBezTo>
                        <a:pt x="50" y="7"/>
                        <a:pt x="50" y="8"/>
                        <a:pt x="51" y="9"/>
                      </a:cubicBezTo>
                      <a:cubicBezTo>
                        <a:pt x="52" y="11"/>
                        <a:pt x="51" y="12"/>
                        <a:pt x="50" y="14"/>
                      </a:cubicBezTo>
                      <a:cubicBezTo>
                        <a:pt x="48" y="17"/>
                        <a:pt x="44" y="15"/>
                        <a:pt x="41" y="13"/>
                      </a:cubicBezTo>
                      <a:cubicBezTo>
                        <a:pt x="39" y="13"/>
                        <a:pt x="38" y="12"/>
                        <a:pt x="36" y="12"/>
                      </a:cubicBezTo>
                      <a:cubicBezTo>
                        <a:pt x="34" y="11"/>
                        <a:pt x="32" y="12"/>
                        <a:pt x="31" y="10"/>
                      </a:cubicBezTo>
                      <a:cubicBezTo>
                        <a:pt x="30" y="9"/>
                        <a:pt x="30" y="7"/>
                        <a:pt x="29" y="6"/>
                      </a:cubicBezTo>
                      <a:cubicBezTo>
                        <a:pt x="28" y="4"/>
                        <a:pt x="25" y="4"/>
                        <a:pt x="23" y="3"/>
                      </a:cubicBezTo>
                      <a:cubicBezTo>
                        <a:pt x="21" y="2"/>
                        <a:pt x="19" y="2"/>
                        <a:pt x="17" y="2"/>
                      </a:cubicBezTo>
                      <a:cubicBezTo>
                        <a:pt x="15" y="2"/>
                        <a:pt x="14" y="1"/>
                        <a:pt x="11" y="0"/>
                      </a:cubicBezTo>
                      <a:cubicBezTo>
                        <a:pt x="11" y="1"/>
                        <a:pt x="11" y="2"/>
                        <a:pt x="11" y="4"/>
                      </a:cubicBezTo>
                      <a:cubicBezTo>
                        <a:pt x="11" y="5"/>
                        <a:pt x="11" y="4"/>
                        <a:pt x="9" y="6"/>
                      </a:cubicBezTo>
                      <a:cubicBezTo>
                        <a:pt x="8" y="7"/>
                        <a:pt x="7" y="7"/>
                        <a:pt x="5" y="8"/>
                      </a:cubicBezTo>
                      <a:cubicBezTo>
                        <a:pt x="3" y="10"/>
                        <a:pt x="6" y="12"/>
                        <a:pt x="5" y="14"/>
                      </a:cubicBezTo>
                      <a:cubicBezTo>
                        <a:pt x="4" y="16"/>
                        <a:pt x="1" y="16"/>
                        <a:pt x="1" y="17"/>
                      </a:cubicBezTo>
                      <a:cubicBezTo>
                        <a:pt x="1" y="19"/>
                        <a:pt x="2" y="20"/>
                        <a:pt x="3" y="21"/>
                      </a:cubicBezTo>
                      <a:cubicBezTo>
                        <a:pt x="3" y="23"/>
                        <a:pt x="3" y="25"/>
                        <a:pt x="3" y="26"/>
                      </a:cubicBezTo>
                      <a:cubicBezTo>
                        <a:pt x="3" y="28"/>
                        <a:pt x="4" y="29"/>
                        <a:pt x="3" y="31"/>
                      </a:cubicBezTo>
                      <a:cubicBezTo>
                        <a:pt x="3" y="32"/>
                        <a:pt x="3" y="33"/>
                        <a:pt x="3" y="34"/>
                      </a:cubicBezTo>
                      <a:cubicBezTo>
                        <a:pt x="3" y="35"/>
                        <a:pt x="4" y="36"/>
                        <a:pt x="3" y="37"/>
                      </a:cubicBezTo>
                      <a:cubicBezTo>
                        <a:pt x="3" y="38"/>
                        <a:pt x="0" y="38"/>
                        <a:pt x="1" y="40"/>
                      </a:cubicBezTo>
                      <a:cubicBezTo>
                        <a:pt x="3" y="42"/>
                        <a:pt x="4" y="43"/>
                        <a:pt x="4" y="46"/>
                      </a:cubicBezTo>
                      <a:cubicBezTo>
                        <a:pt x="4" y="48"/>
                        <a:pt x="6" y="47"/>
                        <a:pt x="7" y="48"/>
                      </a:cubicBezTo>
                      <a:cubicBezTo>
                        <a:pt x="9" y="48"/>
                        <a:pt x="10" y="48"/>
                        <a:pt x="11" y="49"/>
                      </a:cubicBezTo>
                      <a:cubicBezTo>
                        <a:pt x="12" y="50"/>
                        <a:pt x="13" y="52"/>
                        <a:pt x="14" y="53"/>
                      </a:cubicBezTo>
                      <a:cubicBezTo>
                        <a:pt x="16" y="54"/>
                        <a:pt x="19" y="53"/>
                        <a:pt x="21" y="55"/>
                      </a:cubicBezTo>
                      <a:cubicBezTo>
                        <a:pt x="22" y="56"/>
                        <a:pt x="20" y="54"/>
                        <a:pt x="21" y="5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2" name="Freeform 773">
                  <a:extLst>
                    <a:ext uri="{FF2B5EF4-FFF2-40B4-BE49-F238E27FC236}">
                      <a16:creationId xmlns:a16="http://schemas.microsoft.com/office/drawing/2014/main" id="{E2A940C7-EFCB-924A-BF1D-8522DF931B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3550" y="6710485"/>
                  <a:ext cx="428652" cy="368788"/>
                </a:xfrm>
                <a:custGeom>
                  <a:avLst/>
                  <a:gdLst>
                    <a:gd name="T0" fmla="*/ 19 w 42"/>
                    <a:gd name="T1" fmla="*/ 34 h 34"/>
                    <a:gd name="T2" fmla="*/ 20 w 42"/>
                    <a:gd name="T3" fmla="*/ 25 h 34"/>
                    <a:gd name="T4" fmla="*/ 24 w 42"/>
                    <a:gd name="T5" fmla="*/ 22 h 34"/>
                    <a:gd name="T6" fmla="*/ 25 w 42"/>
                    <a:gd name="T7" fmla="*/ 20 h 34"/>
                    <a:gd name="T8" fmla="*/ 25 w 42"/>
                    <a:gd name="T9" fmla="*/ 9 h 34"/>
                    <a:gd name="T10" fmla="*/ 32 w 42"/>
                    <a:gd name="T11" fmla="*/ 9 h 34"/>
                    <a:gd name="T12" fmla="*/ 41 w 42"/>
                    <a:gd name="T13" fmla="*/ 9 h 34"/>
                    <a:gd name="T14" fmla="*/ 42 w 42"/>
                    <a:gd name="T15" fmla="*/ 2 h 34"/>
                    <a:gd name="T16" fmla="*/ 40 w 42"/>
                    <a:gd name="T17" fmla="*/ 0 h 34"/>
                    <a:gd name="T18" fmla="*/ 20 w 42"/>
                    <a:gd name="T19" fmla="*/ 0 h 34"/>
                    <a:gd name="T20" fmla="*/ 15 w 42"/>
                    <a:gd name="T21" fmla="*/ 6 h 34"/>
                    <a:gd name="T22" fmla="*/ 10 w 42"/>
                    <a:gd name="T23" fmla="*/ 17 h 34"/>
                    <a:gd name="T24" fmla="*/ 8 w 42"/>
                    <a:gd name="T25" fmla="*/ 18 h 34"/>
                    <a:gd name="T26" fmla="*/ 4 w 42"/>
                    <a:gd name="T27" fmla="*/ 25 h 34"/>
                    <a:gd name="T28" fmla="*/ 0 w 42"/>
                    <a:gd name="T29" fmla="*/ 34 h 34"/>
                    <a:gd name="T30" fmla="*/ 19 w 42"/>
                    <a:gd name="T31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34">
                      <a:moveTo>
                        <a:pt x="19" y="34"/>
                      </a:moveTo>
                      <a:cubicBezTo>
                        <a:pt x="19" y="31"/>
                        <a:pt x="18" y="26"/>
                        <a:pt x="20" y="25"/>
                      </a:cubicBezTo>
                      <a:cubicBezTo>
                        <a:pt x="21" y="24"/>
                        <a:pt x="23" y="23"/>
                        <a:pt x="24" y="22"/>
                      </a:cubicBezTo>
                      <a:cubicBezTo>
                        <a:pt x="25" y="22"/>
                        <a:pt x="25" y="20"/>
                        <a:pt x="25" y="20"/>
                      </a:cubicBezTo>
                      <a:cubicBezTo>
                        <a:pt x="25" y="16"/>
                        <a:pt x="25" y="13"/>
                        <a:pt x="25" y="9"/>
                      </a:cubicBezTo>
                      <a:cubicBezTo>
                        <a:pt x="25" y="9"/>
                        <a:pt x="31" y="9"/>
                        <a:pt x="32" y="9"/>
                      </a:cubicBezTo>
                      <a:cubicBezTo>
                        <a:pt x="35" y="9"/>
                        <a:pt x="38" y="9"/>
                        <a:pt x="41" y="9"/>
                      </a:cubicBezTo>
                      <a:cubicBezTo>
                        <a:pt x="42" y="9"/>
                        <a:pt x="42" y="3"/>
                        <a:pt x="42" y="2"/>
                      </a:cubicBezTo>
                      <a:cubicBezTo>
                        <a:pt x="42" y="0"/>
                        <a:pt x="42" y="0"/>
                        <a:pt x="40" y="0"/>
                      </a:cubicBezTo>
                      <a:cubicBezTo>
                        <a:pt x="33" y="0"/>
                        <a:pt x="27" y="0"/>
                        <a:pt x="20" y="0"/>
                      </a:cubicBezTo>
                      <a:cubicBezTo>
                        <a:pt x="18" y="2"/>
                        <a:pt x="17" y="4"/>
                        <a:pt x="15" y="6"/>
                      </a:cubicBezTo>
                      <a:cubicBezTo>
                        <a:pt x="11" y="9"/>
                        <a:pt x="11" y="12"/>
                        <a:pt x="10" y="17"/>
                      </a:cubicBezTo>
                      <a:cubicBezTo>
                        <a:pt x="10" y="17"/>
                        <a:pt x="9" y="18"/>
                        <a:pt x="8" y="18"/>
                      </a:cubicBezTo>
                      <a:cubicBezTo>
                        <a:pt x="6" y="20"/>
                        <a:pt x="5" y="22"/>
                        <a:pt x="4" y="25"/>
                      </a:cubicBezTo>
                      <a:cubicBezTo>
                        <a:pt x="2" y="28"/>
                        <a:pt x="0" y="30"/>
                        <a:pt x="0" y="34"/>
                      </a:cubicBezTo>
                      <a:cubicBezTo>
                        <a:pt x="6" y="34"/>
                        <a:pt x="13" y="34"/>
                        <a:pt x="19" y="3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3" name="Freeform 774">
                  <a:extLst>
                    <a:ext uri="{FF2B5EF4-FFF2-40B4-BE49-F238E27FC236}">
                      <a16:creationId xmlns:a16="http://schemas.microsoft.com/office/drawing/2014/main" id="{B62FD859-E2C4-8A45-A96E-BA96F0B257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09162" y="6190495"/>
                  <a:ext cx="613353" cy="519990"/>
                </a:xfrm>
                <a:custGeom>
                  <a:avLst/>
                  <a:gdLst>
                    <a:gd name="T0" fmla="*/ 22 w 60"/>
                    <a:gd name="T1" fmla="*/ 48 h 48"/>
                    <a:gd name="T2" fmla="*/ 23 w 60"/>
                    <a:gd name="T3" fmla="*/ 41 h 48"/>
                    <a:gd name="T4" fmla="*/ 29 w 60"/>
                    <a:gd name="T5" fmla="*/ 37 h 48"/>
                    <a:gd name="T6" fmla="*/ 33 w 60"/>
                    <a:gd name="T7" fmla="*/ 37 h 48"/>
                    <a:gd name="T8" fmla="*/ 38 w 60"/>
                    <a:gd name="T9" fmla="*/ 35 h 48"/>
                    <a:gd name="T10" fmla="*/ 40 w 60"/>
                    <a:gd name="T11" fmla="*/ 32 h 48"/>
                    <a:gd name="T12" fmla="*/ 45 w 60"/>
                    <a:gd name="T13" fmla="*/ 31 h 48"/>
                    <a:gd name="T14" fmla="*/ 46 w 60"/>
                    <a:gd name="T15" fmla="*/ 28 h 48"/>
                    <a:gd name="T16" fmla="*/ 50 w 60"/>
                    <a:gd name="T17" fmla="*/ 25 h 48"/>
                    <a:gd name="T18" fmla="*/ 53 w 60"/>
                    <a:gd name="T19" fmla="*/ 23 h 48"/>
                    <a:gd name="T20" fmla="*/ 58 w 60"/>
                    <a:gd name="T21" fmla="*/ 24 h 48"/>
                    <a:gd name="T22" fmla="*/ 56 w 60"/>
                    <a:gd name="T23" fmla="*/ 16 h 48"/>
                    <a:gd name="T24" fmla="*/ 56 w 60"/>
                    <a:gd name="T25" fmla="*/ 10 h 48"/>
                    <a:gd name="T26" fmla="*/ 55 w 60"/>
                    <a:gd name="T27" fmla="*/ 7 h 48"/>
                    <a:gd name="T28" fmla="*/ 51 w 60"/>
                    <a:gd name="T29" fmla="*/ 6 h 48"/>
                    <a:gd name="T30" fmla="*/ 47 w 60"/>
                    <a:gd name="T31" fmla="*/ 6 h 48"/>
                    <a:gd name="T32" fmla="*/ 42 w 60"/>
                    <a:gd name="T33" fmla="*/ 6 h 48"/>
                    <a:gd name="T34" fmla="*/ 35 w 60"/>
                    <a:gd name="T35" fmla="*/ 4 h 48"/>
                    <a:gd name="T36" fmla="*/ 30 w 60"/>
                    <a:gd name="T37" fmla="*/ 13 h 48"/>
                    <a:gd name="T38" fmla="*/ 20 w 60"/>
                    <a:gd name="T39" fmla="*/ 19 h 48"/>
                    <a:gd name="T40" fmla="*/ 16 w 60"/>
                    <a:gd name="T41" fmla="*/ 27 h 48"/>
                    <a:gd name="T42" fmla="*/ 16 w 60"/>
                    <a:gd name="T43" fmla="*/ 35 h 48"/>
                    <a:gd name="T44" fmla="*/ 14 w 60"/>
                    <a:gd name="T45" fmla="*/ 39 h 48"/>
                    <a:gd name="T46" fmla="*/ 9 w 60"/>
                    <a:gd name="T47" fmla="*/ 42 h 48"/>
                    <a:gd name="T48" fmla="*/ 5 w 60"/>
                    <a:gd name="T49" fmla="*/ 45 h 48"/>
                    <a:gd name="T50" fmla="*/ 0 w 60"/>
                    <a:gd name="T51" fmla="*/ 48 h 48"/>
                    <a:gd name="T52" fmla="*/ 22 w 60"/>
                    <a:gd name="T5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0" h="48">
                      <a:moveTo>
                        <a:pt x="22" y="48"/>
                      </a:moveTo>
                      <a:cubicBezTo>
                        <a:pt x="22" y="45"/>
                        <a:pt x="21" y="43"/>
                        <a:pt x="23" y="41"/>
                      </a:cubicBezTo>
                      <a:cubicBezTo>
                        <a:pt x="25" y="40"/>
                        <a:pt x="28" y="39"/>
                        <a:pt x="29" y="37"/>
                      </a:cubicBezTo>
                      <a:cubicBezTo>
                        <a:pt x="30" y="37"/>
                        <a:pt x="32" y="37"/>
                        <a:pt x="33" y="37"/>
                      </a:cubicBezTo>
                      <a:cubicBezTo>
                        <a:pt x="34" y="36"/>
                        <a:pt x="36" y="36"/>
                        <a:pt x="38" y="35"/>
                      </a:cubicBezTo>
                      <a:cubicBezTo>
                        <a:pt x="39" y="34"/>
                        <a:pt x="39" y="33"/>
                        <a:pt x="40" y="32"/>
                      </a:cubicBezTo>
                      <a:cubicBezTo>
                        <a:pt x="41" y="31"/>
                        <a:pt x="44" y="32"/>
                        <a:pt x="45" y="31"/>
                      </a:cubicBezTo>
                      <a:cubicBezTo>
                        <a:pt x="46" y="30"/>
                        <a:pt x="46" y="29"/>
                        <a:pt x="46" y="28"/>
                      </a:cubicBezTo>
                      <a:cubicBezTo>
                        <a:pt x="46" y="26"/>
                        <a:pt x="49" y="26"/>
                        <a:pt x="50" y="25"/>
                      </a:cubicBezTo>
                      <a:cubicBezTo>
                        <a:pt x="51" y="24"/>
                        <a:pt x="51" y="23"/>
                        <a:pt x="53" y="23"/>
                      </a:cubicBezTo>
                      <a:cubicBezTo>
                        <a:pt x="54" y="23"/>
                        <a:pt x="57" y="24"/>
                        <a:pt x="58" y="24"/>
                      </a:cubicBezTo>
                      <a:cubicBezTo>
                        <a:pt x="60" y="23"/>
                        <a:pt x="56" y="17"/>
                        <a:pt x="56" y="16"/>
                      </a:cubicBezTo>
                      <a:cubicBezTo>
                        <a:pt x="56" y="14"/>
                        <a:pt x="56" y="12"/>
                        <a:pt x="56" y="10"/>
                      </a:cubicBezTo>
                      <a:cubicBezTo>
                        <a:pt x="55" y="9"/>
                        <a:pt x="55" y="8"/>
                        <a:pt x="55" y="7"/>
                      </a:cubicBezTo>
                      <a:cubicBezTo>
                        <a:pt x="53" y="7"/>
                        <a:pt x="52" y="6"/>
                        <a:pt x="51" y="6"/>
                      </a:cubicBezTo>
                      <a:cubicBezTo>
                        <a:pt x="50" y="5"/>
                        <a:pt x="48" y="6"/>
                        <a:pt x="47" y="6"/>
                      </a:cubicBezTo>
                      <a:cubicBezTo>
                        <a:pt x="46" y="5"/>
                        <a:pt x="44" y="6"/>
                        <a:pt x="42" y="6"/>
                      </a:cubicBezTo>
                      <a:cubicBezTo>
                        <a:pt x="40" y="6"/>
                        <a:pt x="36" y="0"/>
                        <a:pt x="35" y="4"/>
                      </a:cubicBezTo>
                      <a:cubicBezTo>
                        <a:pt x="34" y="7"/>
                        <a:pt x="33" y="10"/>
                        <a:pt x="30" y="13"/>
                      </a:cubicBezTo>
                      <a:cubicBezTo>
                        <a:pt x="27" y="16"/>
                        <a:pt x="23" y="16"/>
                        <a:pt x="20" y="19"/>
                      </a:cubicBezTo>
                      <a:cubicBezTo>
                        <a:pt x="18" y="21"/>
                        <a:pt x="17" y="24"/>
                        <a:pt x="16" y="27"/>
                      </a:cubicBezTo>
                      <a:cubicBezTo>
                        <a:pt x="16" y="29"/>
                        <a:pt x="17" y="32"/>
                        <a:pt x="16" y="35"/>
                      </a:cubicBezTo>
                      <a:cubicBezTo>
                        <a:pt x="15" y="36"/>
                        <a:pt x="14" y="38"/>
                        <a:pt x="14" y="39"/>
                      </a:cubicBezTo>
                      <a:cubicBezTo>
                        <a:pt x="13" y="41"/>
                        <a:pt x="11" y="41"/>
                        <a:pt x="9" y="42"/>
                      </a:cubicBezTo>
                      <a:cubicBezTo>
                        <a:pt x="8" y="43"/>
                        <a:pt x="7" y="44"/>
                        <a:pt x="5" y="45"/>
                      </a:cubicBezTo>
                      <a:cubicBezTo>
                        <a:pt x="4" y="46"/>
                        <a:pt x="2" y="46"/>
                        <a:pt x="0" y="48"/>
                      </a:cubicBezTo>
                      <a:lnTo>
                        <a:pt x="22" y="4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4" name="Freeform 775">
                  <a:extLst>
                    <a:ext uri="{FF2B5EF4-FFF2-40B4-BE49-F238E27FC236}">
                      <a16:creationId xmlns:a16="http://schemas.microsoft.com/office/drawing/2014/main" id="{98275C28-D75E-5245-8825-778F38390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25233" y="6138865"/>
                  <a:ext cx="1059431" cy="1069479"/>
                </a:xfrm>
                <a:custGeom>
                  <a:avLst/>
                  <a:gdLst>
                    <a:gd name="T0" fmla="*/ 35 w 104"/>
                    <a:gd name="T1" fmla="*/ 22 h 99"/>
                    <a:gd name="T2" fmla="*/ 36 w 104"/>
                    <a:gd name="T3" fmla="*/ 29 h 99"/>
                    <a:gd name="T4" fmla="*/ 31 w 104"/>
                    <a:gd name="T5" fmla="*/ 28 h 99"/>
                    <a:gd name="T6" fmla="*/ 29 w 104"/>
                    <a:gd name="T7" fmla="*/ 30 h 99"/>
                    <a:gd name="T8" fmla="*/ 26 w 104"/>
                    <a:gd name="T9" fmla="*/ 31 h 99"/>
                    <a:gd name="T10" fmla="*/ 24 w 104"/>
                    <a:gd name="T11" fmla="*/ 35 h 99"/>
                    <a:gd name="T12" fmla="*/ 20 w 104"/>
                    <a:gd name="T13" fmla="*/ 37 h 99"/>
                    <a:gd name="T14" fmla="*/ 17 w 104"/>
                    <a:gd name="T15" fmla="*/ 40 h 99"/>
                    <a:gd name="T16" fmla="*/ 11 w 104"/>
                    <a:gd name="T17" fmla="*/ 42 h 99"/>
                    <a:gd name="T18" fmla="*/ 8 w 104"/>
                    <a:gd name="T19" fmla="*/ 43 h 99"/>
                    <a:gd name="T20" fmla="*/ 4 w 104"/>
                    <a:gd name="T21" fmla="*/ 45 h 99"/>
                    <a:gd name="T22" fmla="*/ 1 w 104"/>
                    <a:gd name="T23" fmla="*/ 52 h 99"/>
                    <a:gd name="T24" fmla="*/ 2 w 104"/>
                    <a:gd name="T25" fmla="*/ 56 h 99"/>
                    <a:gd name="T26" fmla="*/ 6 w 104"/>
                    <a:gd name="T27" fmla="*/ 59 h 99"/>
                    <a:gd name="T28" fmla="*/ 37 w 104"/>
                    <a:gd name="T29" fmla="*/ 79 h 99"/>
                    <a:gd name="T30" fmla="*/ 48 w 104"/>
                    <a:gd name="T31" fmla="*/ 86 h 99"/>
                    <a:gd name="T32" fmla="*/ 49 w 104"/>
                    <a:gd name="T33" fmla="*/ 87 h 99"/>
                    <a:gd name="T34" fmla="*/ 58 w 104"/>
                    <a:gd name="T35" fmla="*/ 93 h 99"/>
                    <a:gd name="T36" fmla="*/ 61 w 104"/>
                    <a:gd name="T37" fmla="*/ 99 h 99"/>
                    <a:gd name="T38" fmla="*/ 67 w 104"/>
                    <a:gd name="T39" fmla="*/ 97 h 99"/>
                    <a:gd name="T40" fmla="*/ 72 w 104"/>
                    <a:gd name="T41" fmla="*/ 96 h 99"/>
                    <a:gd name="T42" fmla="*/ 85 w 104"/>
                    <a:gd name="T43" fmla="*/ 87 h 99"/>
                    <a:gd name="T44" fmla="*/ 100 w 104"/>
                    <a:gd name="T45" fmla="*/ 77 h 99"/>
                    <a:gd name="T46" fmla="*/ 104 w 104"/>
                    <a:gd name="T47" fmla="*/ 75 h 99"/>
                    <a:gd name="T48" fmla="*/ 97 w 104"/>
                    <a:gd name="T49" fmla="*/ 69 h 99"/>
                    <a:gd name="T50" fmla="*/ 94 w 104"/>
                    <a:gd name="T51" fmla="*/ 69 h 99"/>
                    <a:gd name="T52" fmla="*/ 92 w 104"/>
                    <a:gd name="T53" fmla="*/ 63 h 99"/>
                    <a:gd name="T54" fmla="*/ 92 w 104"/>
                    <a:gd name="T55" fmla="*/ 60 h 99"/>
                    <a:gd name="T56" fmla="*/ 93 w 104"/>
                    <a:gd name="T57" fmla="*/ 55 h 99"/>
                    <a:gd name="T58" fmla="*/ 93 w 104"/>
                    <a:gd name="T59" fmla="*/ 50 h 99"/>
                    <a:gd name="T60" fmla="*/ 93 w 104"/>
                    <a:gd name="T61" fmla="*/ 46 h 99"/>
                    <a:gd name="T62" fmla="*/ 92 w 104"/>
                    <a:gd name="T63" fmla="*/ 42 h 99"/>
                    <a:gd name="T64" fmla="*/ 91 w 104"/>
                    <a:gd name="T65" fmla="*/ 37 h 99"/>
                    <a:gd name="T66" fmla="*/ 87 w 104"/>
                    <a:gd name="T67" fmla="*/ 27 h 99"/>
                    <a:gd name="T68" fmla="*/ 82 w 104"/>
                    <a:gd name="T69" fmla="*/ 20 h 99"/>
                    <a:gd name="T70" fmla="*/ 85 w 104"/>
                    <a:gd name="T71" fmla="*/ 13 h 99"/>
                    <a:gd name="T72" fmla="*/ 86 w 104"/>
                    <a:gd name="T73" fmla="*/ 2 h 99"/>
                    <a:gd name="T74" fmla="*/ 84 w 104"/>
                    <a:gd name="T75" fmla="*/ 1 h 99"/>
                    <a:gd name="T76" fmla="*/ 81 w 104"/>
                    <a:gd name="T77" fmla="*/ 0 h 99"/>
                    <a:gd name="T78" fmla="*/ 79 w 104"/>
                    <a:gd name="T79" fmla="*/ 1 h 99"/>
                    <a:gd name="T80" fmla="*/ 75 w 104"/>
                    <a:gd name="T81" fmla="*/ 0 h 99"/>
                    <a:gd name="T82" fmla="*/ 72 w 104"/>
                    <a:gd name="T83" fmla="*/ 2 h 99"/>
                    <a:gd name="T84" fmla="*/ 68 w 104"/>
                    <a:gd name="T85" fmla="*/ 1 h 99"/>
                    <a:gd name="T86" fmla="*/ 61 w 104"/>
                    <a:gd name="T87" fmla="*/ 2 h 99"/>
                    <a:gd name="T88" fmla="*/ 46 w 104"/>
                    <a:gd name="T89" fmla="*/ 5 h 99"/>
                    <a:gd name="T90" fmla="*/ 43 w 104"/>
                    <a:gd name="T91" fmla="*/ 7 h 99"/>
                    <a:gd name="T92" fmla="*/ 39 w 104"/>
                    <a:gd name="T93" fmla="*/ 8 h 99"/>
                    <a:gd name="T94" fmla="*/ 34 w 104"/>
                    <a:gd name="T95" fmla="*/ 12 h 99"/>
                    <a:gd name="T96" fmla="*/ 35 w 104"/>
                    <a:gd name="T97" fmla="*/ 22 h 99"/>
                    <a:gd name="T98" fmla="*/ 35 w 104"/>
                    <a:gd name="T99" fmla="*/ 2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" h="99">
                      <a:moveTo>
                        <a:pt x="35" y="22"/>
                      </a:moveTo>
                      <a:cubicBezTo>
                        <a:pt x="36" y="23"/>
                        <a:pt x="40" y="29"/>
                        <a:pt x="36" y="29"/>
                      </a:cubicBezTo>
                      <a:cubicBezTo>
                        <a:pt x="35" y="28"/>
                        <a:pt x="32" y="27"/>
                        <a:pt x="31" y="28"/>
                      </a:cubicBezTo>
                      <a:cubicBezTo>
                        <a:pt x="30" y="29"/>
                        <a:pt x="30" y="29"/>
                        <a:pt x="29" y="30"/>
                      </a:cubicBezTo>
                      <a:cubicBezTo>
                        <a:pt x="28" y="31"/>
                        <a:pt x="27" y="31"/>
                        <a:pt x="26" y="31"/>
                      </a:cubicBezTo>
                      <a:cubicBezTo>
                        <a:pt x="24" y="32"/>
                        <a:pt x="25" y="34"/>
                        <a:pt x="24" y="35"/>
                      </a:cubicBezTo>
                      <a:cubicBezTo>
                        <a:pt x="24" y="37"/>
                        <a:pt x="21" y="36"/>
                        <a:pt x="20" y="37"/>
                      </a:cubicBezTo>
                      <a:cubicBezTo>
                        <a:pt x="18" y="37"/>
                        <a:pt x="18" y="39"/>
                        <a:pt x="17" y="40"/>
                      </a:cubicBezTo>
                      <a:cubicBezTo>
                        <a:pt x="15" y="42"/>
                        <a:pt x="13" y="41"/>
                        <a:pt x="11" y="42"/>
                      </a:cubicBezTo>
                      <a:cubicBezTo>
                        <a:pt x="10" y="42"/>
                        <a:pt x="9" y="42"/>
                        <a:pt x="8" y="43"/>
                      </a:cubicBezTo>
                      <a:cubicBezTo>
                        <a:pt x="7" y="43"/>
                        <a:pt x="5" y="44"/>
                        <a:pt x="4" y="45"/>
                      </a:cubicBezTo>
                      <a:cubicBezTo>
                        <a:pt x="0" y="47"/>
                        <a:pt x="1" y="48"/>
                        <a:pt x="1" y="52"/>
                      </a:cubicBezTo>
                      <a:cubicBezTo>
                        <a:pt x="1" y="55"/>
                        <a:pt x="0" y="55"/>
                        <a:pt x="2" y="56"/>
                      </a:cubicBezTo>
                      <a:cubicBezTo>
                        <a:pt x="3" y="57"/>
                        <a:pt x="5" y="58"/>
                        <a:pt x="6" y="59"/>
                      </a:cubicBezTo>
                      <a:cubicBezTo>
                        <a:pt x="16" y="66"/>
                        <a:pt x="26" y="72"/>
                        <a:pt x="37" y="79"/>
                      </a:cubicBezTo>
                      <a:cubicBezTo>
                        <a:pt x="40" y="81"/>
                        <a:pt x="44" y="84"/>
                        <a:pt x="48" y="86"/>
                      </a:cubicBezTo>
                      <a:cubicBezTo>
                        <a:pt x="48" y="87"/>
                        <a:pt x="49" y="87"/>
                        <a:pt x="49" y="87"/>
                      </a:cubicBezTo>
                      <a:cubicBezTo>
                        <a:pt x="52" y="92"/>
                        <a:pt x="54" y="92"/>
                        <a:pt x="58" y="93"/>
                      </a:cubicBezTo>
                      <a:cubicBezTo>
                        <a:pt x="61" y="94"/>
                        <a:pt x="58" y="98"/>
                        <a:pt x="61" y="99"/>
                      </a:cubicBezTo>
                      <a:cubicBezTo>
                        <a:pt x="62" y="99"/>
                        <a:pt x="65" y="98"/>
                        <a:pt x="67" y="97"/>
                      </a:cubicBezTo>
                      <a:cubicBezTo>
                        <a:pt x="68" y="97"/>
                        <a:pt x="71" y="97"/>
                        <a:pt x="72" y="96"/>
                      </a:cubicBezTo>
                      <a:cubicBezTo>
                        <a:pt x="76" y="93"/>
                        <a:pt x="80" y="90"/>
                        <a:pt x="85" y="87"/>
                      </a:cubicBezTo>
                      <a:cubicBezTo>
                        <a:pt x="90" y="84"/>
                        <a:pt x="95" y="80"/>
                        <a:pt x="100" y="77"/>
                      </a:cubicBezTo>
                      <a:cubicBezTo>
                        <a:pt x="101" y="77"/>
                        <a:pt x="102" y="76"/>
                        <a:pt x="104" y="75"/>
                      </a:cubicBezTo>
                      <a:cubicBezTo>
                        <a:pt x="102" y="71"/>
                        <a:pt x="101" y="70"/>
                        <a:pt x="97" y="69"/>
                      </a:cubicBezTo>
                      <a:cubicBezTo>
                        <a:pt x="96" y="69"/>
                        <a:pt x="94" y="69"/>
                        <a:pt x="94" y="69"/>
                      </a:cubicBezTo>
                      <a:cubicBezTo>
                        <a:pt x="94" y="66"/>
                        <a:pt x="94" y="65"/>
                        <a:pt x="92" y="63"/>
                      </a:cubicBezTo>
                      <a:cubicBezTo>
                        <a:pt x="91" y="61"/>
                        <a:pt x="91" y="61"/>
                        <a:pt x="92" y="60"/>
                      </a:cubicBezTo>
                      <a:cubicBezTo>
                        <a:pt x="94" y="58"/>
                        <a:pt x="93" y="57"/>
                        <a:pt x="93" y="55"/>
                      </a:cubicBezTo>
                      <a:cubicBezTo>
                        <a:pt x="93" y="53"/>
                        <a:pt x="94" y="52"/>
                        <a:pt x="93" y="50"/>
                      </a:cubicBezTo>
                      <a:cubicBezTo>
                        <a:pt x="93" y="49"/>
                        <a:pt x="93" y="48"/>
                        <a:pt x="93" y="46"/>
                      </a:cubicBezTo>
                      <a:cubicBezTo>
                        <a:pt x="93" y="45"/>
                        <a:pt x="93" y="43"/>
                        <a:pt x="92" y="42"/>
                      </a:cubicBezTo>
                      <a:cubicBezTo>
                        <a:pt x="91" y="41"/>
                        <a:pt x="91" y="39"/>
                        <a:pt x="91" y="37"/>
                      </a:cubicBezTo>
                      <a:cubicBezTo>
                        <a:pt x="91" y="34"/>
                        <a:pt x="90" y="30"/>
                        <a:pt x="87" y="27"/>
                      </a:cubicBezTo>
                      <a:cubicBezTo>
                        <a:pt x="85" y="25"/>
                        <a:pt x="83" y="23"/>
                        <a:pt x="82" y="20"/>
                      </a:cubicBezTo>
                      <a:cubicBezTo>
                        <a:pt x="80" y="16"/>
                        <a:pt x="84" y="17"/>
                        <a:pt x="85" y="13"/>
                      </a:cubicBezTo>
                      <a:cubicBezTo>
                        <a:pt x="85" y="9"/>
                        <a:pt x="85" y="6"/>
                        <a:pt x="86" y="2"/>
                      </a:cubicBezTo>
                      <a:cubicBezTo>
                        <a:pt x="85" y="2"/>
                        <a:pt x="85" y="1"/>
                        <a:pt x="84" y="1"/>
                      </a:cubicBezTo>
                      <a:cubicBezTo>
                        <a:pt x="82" y="2"/>
                        <a:pt x="82" y="0"/>
                        <a:pt x="81" y="0"/>
                      </a:cubicBezTo>
                      <a:cubicBezTo>
                        <a:pt x="80" y="0"/>
                        <a:pt x="80" y="1"/>
                        <a:pt x="79" y="1"/>
                      </a:cubicBezTo>
                      <a:cubicBezTo>
                        <a:pt x="77" y="1"/>
                        <a:pt x="77" y="0"/>
                        <a:pt x="75" y="0"/>
                      </a:cubicBezTo>
                      <a:cubicBezTo>
                        <a:pt x="74" y="1"/>
                        <a:pt x="73" y="1"/>
                        <a:pt x="72" y="2"/>
                      </a:cubicBezTo>
                      <a:cubicBezTo>
                        <a:pt x="70" y="3"/>
                        <a:pt x="70" y="2"/>
                        <a:pt x="68" y="1"/>
                      </a:cubicBezTo>
                      <a:cubicBezTo>
                        <a:pt x="66" y="1"/>
                        <a:pt x="63" y="1"/>
                        <a:pt x="61" y="2"/>
                      </a:cubicBezTo>
                      <a:cubicBezTo>
                        <a:pt x="56" y="3"/>
                        <a:pt x="51" y="3"/>
                        <a:pt x="46" y="5"/>
                      </a:cubicBezTo>
                      <a:cubicBezTo>
                        <a:pt x="45" y="6"/>
                        <a:pt x="44" y="7"/>
                        <a:pt x="43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7" y="9"/>
                        <a:pt x="37" y="12"/>
                        <a:pt x="34" y="12"/>
                      </a:cubicBezTo>
                      <a:cubicBezTo>
                        <a:pt x="35" y="15"/>
                        <a:pt x="35" y="18"/>
                        <a:pt x="35" y="22"/>
                      </a:cubicBezTo>
                      <a:cubicBezTo>
                        <a:pt x="36" y="23"/>
                        <a:pt x="35" y="20"/>
                        <a:pt x="35" y="2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E8C13B6-2693-064C-A793-677F6B544AA6}"/>
                </a:ext>
              </a:extLst>
            </p:cNvPr>
            <p:cNvGrpSpPr/>
            <p:nvPr/>
          </p:nvGrpSpPr>
          <p:grpSpPr>
            <a:xfrm>
              <a:off x="2959000" y="3232672"/>
              <a:ext cx="8088663" cy="9660784"/>
              <a:chOff x="3070403" y="2085909"/>
              <a:chExt cx="7991034" cy="9544182"/>
            </a:xfrm>
            <a:grpFill/>
          </p:grpSpPr>
          <p:sp>
            <p:nvSpPr>
              <p:cNvPr id="78" name="Freeform 776">
                <a:extLst>
                  <a:ext uri="{FF2B5EF4-FFF2-40B4-BE49-F238E27FC236}">
                    <a16:creationId xmlns:a16="http://schemas.microsoft.com/office/drawing/2014/main" id="{ADA15D94-AAF2-574D-A50E-5B8275003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389" y="2085909"/>
                <a:ext cx="3119048" cy="2459804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FDEDBCB-758A-6D42-B954-21CF3147EDA5}"/>
                  </a:ext>
                </a:extLst>
              </p:cNvPr>
              <p:cNvGrpSpPr/>
              <p:nvPr/>
            </p:nvGrpSpPr>
            <p:grpSpPr>
              <a:xfrm>
                <a:off x="3070403" y="2130164"/>
                <a:ext cx="7907395" cy="9499927"/>
                <a:chOff x="3070403" y="2130164"/>
                <a:chExt cx="7907395" cy="9499927"/>
              </a:xfrm>
              <a:grpFill/>
            </p:grpSpPr>
            <p:sp>
              <p:nvSpPr>
                <p:cNvPr id="80" name="Freeform 781">
                  <a:extLst>
                    <a:ext uri="{FF2B5EF4-FFF2-40B4-BE49-F238E27FC236}">
                      <a16:creationId xmlns:a16="http://schemas.microsoft.com/office/drawing/2014/main" id="{FDEC55BE-7CD8-CC47-B739-D340EC4D2D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8206" y="2130164"/>
                  <a:ext cx="94095" cy="44255"/>
                </a:xfrm>
                <a:custGeom>
                  <a:avLst/>
                  <a:gdLst>
                    <a:gd name="T0" fmla="*/ 4 w 9"/>
                    <a:gd name="T1" fmla="*/ 3 h 4"/>
                    <a:gd name="T2" fmla="*/ 1 w 9"/>
                    <a:gd name="T3" fmla="*/ 2 h 4"/>
                    <a:gd name="T4" fmla="*/ 5 w 9"/>
                    <a:gd name="T5" fmla="*/ 2 h 4"/>
                    <a:gd name="T6" fmla="*/ 0 w 9"/>
                    <a:gd name="T7" fmla="*/ 0 h 4"/>
                    <a:gd name="T8" fmla="*/ 9 w 9"/>
                    <a:gd name="T9" fmla="*/ 2 h 4"/>
                    <a:gd name="T10" fmla="*/ 5 w 9"/>
                    <a:gd name="T11" fmla="*/ 2 h 4"/>
                    <a:gd name="T12" fmla="*/ 4 w 9"/>
                    <a:gd name="T13" fmla="*/ 3 h 4"/>
                    <a:gd name="T14" fmla="*/ 4 w 9"/>
                    <a:gd name="T1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4">
                      <a:moveTo>
                        <a:pt x="4" y="3"/>
                      </a:moveTo>
                      <a:cubicBezTo>
                        <a:pt x="4" y="3"/>
                        <a:pt x="1" y="2"/>
                        <a:pt x="1" y="2"/>
                      </a:cubicBezTo>
                      <a:cubicBezTo>
                        <a:pt x="1" y="2"/>
                        <a:pt x="4" y="2"/>
                        <a:pt x="5" y="2"/>
                      </a:cubicBezTo>
                      <a:cubicBezTo>
                        <a:pt x="3" y="1"/>
                        <a:pt x="1" y="2"/>
                        <a:pt x="0" y="0"/>
                      </a:cubicBezTo>
                      <a:cubicBezTo>
                        <a:pt x="1" y="1"/>
                        <a:pt x="8" y="0"/>
                        <a:pt x="9" y="2"/>
                      </a:cubicBezTo>
                      <a:cubicBezTo>
                        <a:pt x="9" y="2"/>
                        <a:pt x="6" y="2"/>
                        <a:pt x="5" y="2"/>
                      </a:cubicBezTo>
                      <a:cubicBezTo>
                        <a:pt x="5" y="2"/>
                        <a:pt x="7" y="4"/>
                        <a:pt x="4" y="3"/>
                      </a:cubicBezTo>
                      <a:cubicBezTo>
                        <a:pt x="3" y="3"/>
                        <a:pt x="6" y="4"/>
                        <a:pt x="4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81" name="Freeform 405">
                  <a:extLst>
                    <a:ext uri="{FF2B5EF4-FFF2-40B4-BE49-F238E27FC236}">
                      <a16:creationId xmlns:a16="http://schemas.microsoft.com/office/drawing/2014/main" id="{E4C02C65-91AB-094B-9E06-BAC6A56195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27172" y="3959344"/>
                  <a:ext cx="550626" cy="283968"/>
                </a:xfrm>
                <a:custGeom>
                  <a:avLst/>
                  <a:gdLst>
                    <a:gd name="T0" fmla="*/ 53 w 54"/>
                    <a:gd name="T1" fmla="*/ 10 h 26"/>
                    <a:gd name="T2" fmla="*/ 49 w 54"/>
                    <a:gd name="T3" fmla="*/ 9 h 26"/>
                    <a:gd name="T4" fmla="*/ 50 w 54"/>
                    <a:gd name="T5" fmla="*/ 8 h 26"/>
                    <a:gd name="T6" fmla="*/ 48 w 54"/>
                    <a:gd name="T7" fmla="*/ 7 h 26"/>
                    <a:gd name="T8" fmla="*/ 49 w 54"/>
                    <a:gd name="T9" fmla="*/ 6 h 26"/>
                    <a:gd name="T10" fmla="*/ 46 w 54"/>
                    <a:gd name="T11" fmla="*/ 5 h 26"/>
                    <a:gd name="T12" fmla="*/ 48 w 54"/>
                    <a:gd name="T13" fmla="*/ 3 h 26"/>
                    <a:gd name="T14" fmla="*/ 43 w 54"/>
                    <a:gd name="T15" fmla="*/ 3 h 26"/>
                    <a:gd name="T16" fmla="*/ 39 w 54"/>
                    <a:gd name="T17" fmla="*/ 1 h 26"/>
                    <a:gd name="T18" fmla="*/ 39 w 54"/>
                    <a:gd name="T19" fmla="*/ 4 h 26"/>
                    <a:gd name="T20" fmla="*/ 36 w 54"/>
                    <a:gd name="T21" fmla="*/ 5 h 26"/>
                    <a:gd name="T22" fmla="*/ 32 w 54"/>
                    <a:gd name="T23" fmla="*/ 5 h 26"/>
                    <a:gd name="T24" fmla="*/ 32 w 54"/>
                    <a:gd name="T25" fmla="*/ 9 h 26"/>
                    <a:gd name="T26" fmla="*/ 26 w 54"/>
                    <a:gd name="T27" fmla="*/ 5 h 26"/>
                    <a:gd name="T28" fmla="*/ 25 w 54"/>
                    <a:gd name="T29" fmla="*/ 8 h 26"/>
                    <a:gd name="T30" fmla="*/ 21 w 54"/>
                    <a:gd name="T31" fmla="*/ 5 h 26"/>
                    <a:gd name="T32" fmla="*/ 21 w 54"/>
                    <a:gd name="T33" fmla="*/ 9 h 26"/>
                    <a:gd name="T34" fmla="*/ 19 w 54"/>
                    <a:gd name="T35" fmla="*/ 9 h 26"/>
                    <a:gd name="T36" fmla="*/ 17 w 54"/>
                    <a:gd name="T37" fmla="*/ 12 h 26"/>
                    <a:gd name="T38" fmla="*/ 14 w 54"/>
                    <a:gd name="T39" fmla="*/ 8 h 26"/>
                    <a:gd name="T40" fmla="*/ 16 w 54"/>
                    <a:gd name="T41" fmla="*/ 8 h 26"/>
                    <a:gd name="T42" fmla="*/ 14 w 54"/>
                    <a:gd name="T43" fmla="*/ 5 h 26"/>
                    <a:gd name="T44" fmla="*/ 7 w 54"/>
                    <a:gd name="T45" fmla="*/ 2 h 26"/>
                    <a:gd name="T46" fmla="*/ 9 w 54"/>
                    <a:gd name="T47" fmla="*/ 4 h 26"/>
                    <a:gd name="T48" fmla="*/ 8 w 54"/>
                    <a:gd name="T49" fmla="*/ 4 h 26"/>
                    <a:gd name="T50" fmla="*/ 10 w 54"/>
                    <a:gd name="T51" fmla="*/ 8 h 26"/>
                    <a:gd name="T52" fmla="*/ 5 w 54"/>
                    <a:gd name="T53" fmla="*/ 6 h 26"/>
                    <a:gd name="T54" fmla="*/ 3 w 54"/>
                    <a:gd name="T55" fmla="*/ 6 h 26"/>
                    <a:gd name="T56" fmla="*/ 5 w 54"/>
                    <a:gd name="T57" fmla="*/ 7 h 26"/>
                    <a:gd name="T58" fmla="*/ 5 w 54"/>
                    <a:gd name="T59" fmla="*/ 8 h 26"/>
                    <a:gd name="T60" fmla="*/ 2 w 54"/>
                    <a:gd name="T61" fmla="*/ 7 h 26"/>
                    <a:gd name="T62" fmla="*/ 1 w 54"/>
                    <a:gd name="T63" fmla="*/ 9 h 26"/>
                    <a:gd name="T64" fmla="*/ 8 w 54"/>
                    <a:gd name="T65" fmla="*/ 10 h 26"/>
                    <a:gd name="T66" fmla="*/ 13 w 54"/>
                    <a:gd name="T67" fmla="*/ 11 h 26"/>
                    <a:gd name="T68" fmla="*/ 11 w 54"/>
                    <a:gd name="T69" fmla="*/ 12 h 26"/>
                    <a:gd name="T70" fmla="*/ 12 w 54"/>
                    <a:gd name="T71" fmla="*/ 13 h 26"/>
                    <a:gd name="T72" fmla="*/ 8 w 54"/>
                    <a:gd name="T73" fmla="*/ 14 h 26"/>
                    <a:gd name="T74" fmla="*/ 3 w 54"/>
                    <a:gd name="T75" fmla="*/ 15 h 26"/>
                    <a:gd name="T76" fmla="*/ 10 w 54"/>
                    <a:gd name="T77" fmla="*/ 16 h 26"/>
                    <a:gd name="T78" fmla="*/ 12 w 54"/>
                    <a:gd name="T79" fmla="*/ 18 h 26"/>
                    <a:gd name="T80" fmla="*/ 15 w 54"/>
                    <a:gd name="T81" fmla="*/ 17 h 26"/>
                    <a:gd name="T82" fmla="*/ 13 w 54"/>
                    <a:gd name="T83" fmla="*/ 18 h 26"/>
                    <a:gd name="T84" fmla="*/ 15 w 54"/>
                    <a:gd name="T85" fmla="*/ 18 h 26"/>
                    <a:gd name="T86" fmla="*/ 10 w 54"/>
                    <a:gd name="T87" fmla="*/ 23 h 26"/>
                    <a:gd name="T88" fmla="*/ 15 w 54"/>
                    <a:gd name="T89" fmla="*/ 23 h 26"/>
                    <a:gd name="T90" fmla="*/ 21 w 54"/>
                    <a:gd name="T91" fmla="*/ 24 h 26"/>
                    <a:gd name="T92" fmla="*/ 20 w 54"/>
                    <a:gd name="T93" fmla="*/ 24 h 26"/>
                    <a:gd name="T94" fmla="*/ 22 w 54"/>
                    <a:gd name="T95" fmla="*/ 25 h 26"/>
                    <a:gd name="T96" fmla="*/ 29 w 54"/>
                    <a:gd name="T97" fmla="*/ 26 h 26"/>
                    <a:gd name="T98" fmla="*/ 33 w 54"/>
                    <a:gd name="T99" fmla="*/ 25 h 26"/>
                    <a:gd name="T100" fmla="*/ 39 w 54"/>
                    <a:gd name="T101" fmla="*/ 23 h 26"/>
                    <a:gd name="T102" fmla="*/ 46 w 54"/>
                    <a:gd name="T103" fmla="*/ 19 h 26"/>
                    <a:gd name="T104" fmla="*/ 52 w 54"/>
                    <a:gd name="T105" fmla="*/ 16 h 26"/>
                    <a:gd name="T106" fmla="*/ 52 w 54"/>
                    <a:gd name="T107" fmla="*/ 14 h 26"/>
                    <a:gd name="T108" fmla="*/ 54 w 54"/>
                    <a:gd name="T109" fmla="*/ 13 h 26"/>
                    <a:gd name="T110" fmla="*/ 52 w 54"/>
                    <a:gd name="T111" fmla="*/ 12 h 26"/>
                    <a:gd name="T112" fmla="*/ 53 w 54"/>
                    <a:gd name="T113" fmla="*/ 10 h 26"/>
                    <a:gd name="T114" fmla="*/ 53 w 54"/>
                    <a:gd name="T115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26">
                      <a:moveTo>
                        <a:pt x="53" y="10"/>
                      </a:moveTo>
                      <a:cubicBezTo>
                        <a:pt x="53" y="10"/>
                        <a:pt x="49" y="9"/>
                        <a:pt x="49" y="9"/>
                      </a:cubicBezTo>
                      <a:cubicBezTo>
                        <a:pt x="49" y="9"/>
                        <a:pt x="50" y="8"/>
                        <a:pt x="50" y="8"/>
                      </a:cubicBezTo>
                      <a:cubicBezTo>
                        <a:pt x="49" y="8"/>
                        <a:pt x="47" y="8"/>
                        <a:pt x="48" y="7"/>
                      </a:cubicBezTo>
                      <a:cubicBezTo>
                        <a:pt x="48" y="7"/>
                        <a:pt x="49" y="6"/>
                        <a:pt x="49" y="6"/>
                      </a:cubicBezTo>
                      <a:cubicBezTo>
                        <a:pt x="48" y="5"/>
                        <a:pt x="46" y="5"/>
                        <a:pt x="46" y="5"/>
                      </a:cubicBezTo>
                      <a:cubicBezTo>
                        <a:pt x="46" y="4"/>
                        <a:pt x="48" y="3"/>
                        <a:pt x="48" y="3"/>
                      </a:cubicBezTo>
                      <a:cubicBezTo>
                        <a:pt x="48" y="3"/>
                        <a:pt x="44" y="4"/>
                        <a:pt x="43" y="3"/>
                      </a:cubicBezTo>
                      <a:cubicBezTo>
                        <a:pt x="42" y="2"/>
                        <a:pt x="41" y="1"/>
                        <a:pt x="39" y="1"/>
                      </a:cubicBezTo>
                      <a:cubicBezTo>
                        <a:pt x="38" y="1"/>
                        <a:pt x="40" y="3"/>
                        <a:pt x="39" y="4"/>
                      </a:cubicBezTo>
                      <a:cubicBezTo>
                        <a:pt x="38" y="5"/>
                        <a:pt x="37" y="4"/>
                        <a:pt x="36" y="5"/>
                      </a:cubicBezTo>
                      <a:cubicBezTo>
                        <a:pt x="35" y="6"/>
                        <a:pt x="34" y="5"/>
                        <a:pt x="32" y="5"/>
                      </a:cubicBezTo>
                      <a:cubicBezTo>
                        <a:pt x="30" y="4"/>
                        <a:pt x="33" y="8"/>
                        <a:pt x="32" y="9"/>
                      </a:cubicBezTo>
                      <a:cubicBezTo>
                        <a:pt x="32" y="9"/>
                        <a:pt x="28" y="2"/>
                        <a:pt x="26" y="5"/>
                      </a:cubicBezTo>
                      <a:cubicBezTo>
                        <a:pt x="25" y="5"/>
                        <a:pt x="26" y="7"/>
                        <a:pt x="25" y="8"/>
                      </a:cubicBezTo>
                      <a:cubicBezTo>
                        <a:pt x="25" y="9"/>
                        <a:pt x="22" y="5"/>
                        <a:pt x="21" y="5"/>
                      </a:cubicBezTo>
                      <a:cubicBezTo>
                        <a:pt x="20" y="5"/>
                        <a:pt x="23" y="9"/>
                        <a:pt x="21" y="9"/>
                      </a:cubicBezTo>
                      <a:cubicBezTo>
                        <a:pt x="20" y="9"/>
                        <a:pt x="20" y="9"/>
                        <a:pt x="19" y="9"/>
                      </a:cubicBezTo>
                      <a:cubicBezTo>
                        <a:pt x="18" y="9"/>
                        <a:pt x="17" y="11"/>
                        <a:pt x="17" y="12"/>
                      </a:cubicBezTo>
                      <a:cubicBezTo>
                        <a:pt x="17" y="11"/>
                        <a:pt x="14" y="9"/>
                        <a:pt x="14" y="8"/>
                      </a:cubicBezTo>
                      <a:cubicBezTo>
                        <a:pt x="14" y="8"/>
                        <a:pt x="16" y="8"/>
                        <a:pt x="16" y="8"/>
                      </a:cubicBezTo>
                      <a:cubicBezTo>
                        <a:pt x="16" y="7"/>
                        <a:pt x="14" y="5"/>
                        <a:pt x="14" y="5"/>
                      </a:cubicBezTo>
                      <a:cubicBezTo>
                        <a:pt x="13" y="5"/>
                        <a:pt x="8" y="0"/>
                        <a:pt x="7" y="2"/>
                      </a:cubicBezTo>
                      <a:cubicBezTo>
                        <a:pt x="7" y="3"/>
                        <a:pt x="10" y="3"/>
                        <a:pt x="9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10" y="3"/>
                        <a:pt x="11" y="7"/>
                        <a:pt x="10" y="8"/>
                      </a:cubicBezTo>
                      <a:cubicBezTo>
                        <a:pt x="10" y="8"/>
                        <a:pt x="2" y="1"/>
                        <a:pt x="5" y="6"/>
                      </a:cubicBezTo>
                      <a:cubicBezTo>
                        <a:pt x="5" y="6"/>
                        <a:pt x="3" y="6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6"/>
                        <a:pt x="5" y="8"/>
                        <a:pt x="5" y="8"/>
                      </a:cubicBezTo>
                      <a:cubicBezTo>
                        <a:pt x="5" y="8"/>
                        <a:pt x="3" y="7"/>
                        <a:pt x="2" y="7"/>
                      </a:cubicBezTo>
                      <a:cubicBezTo>
                        <a:pt x="3" y="7"/>
                        <a:pt x="0" y="10"/>
                        <a:pt x="1" y="9"/>
                      </a:cubicBezTo>
                      <a:cubicBezTo>
                        <a:pt x="0" y="11"/>
                        <a:pt x="8" y="10"/>
                        <a:pt x="8" y="10"/>
                      </a:cubicBezTo>
                      <a:cubicBezTo>
                        <a:pt x="9" y="10"/>
                        <a:pt x="13" y="11"/>
                        <a:pt x="13" y="11"/>
                      </a:cubicBezTo>
                      <a:cubicBezTo>
                        <a:pt x="12" y="11"/>
                        <a:pt x="11" y="11"/>
                        <a:pt x="11" y="12"/>
                      </a:cubicBezTo>
                      <a:cubicBezTo>
                        <a:pt x="11" y="12"/>
                        <a:pt x="12" y="13"/>
                        <a:pt x="12" y="13"/>
                      </a:cubicBezTo>
                      <a:cubicBezTo>
                        <a:pt x="11" y="14"/>
                        <a:pt x="9" y="14"/>
                        <a:pt x="8" y="14"/>
                      </a:cubicBezTo>
                      <a:cubicBezTo>
                        <a:pt x="8" y="14"/>
                        <a:pt x="2" y="15"/>
                        <a:pt x="3" y="15"/>
                      </a:cubicBezTo>
                      <a:cubicBezTo>
                        <a:pt x="5" y="16"/>
                        <a:pt x="8" y="15"/>
                        <a:pt x="10" y="16"/>
                      </a:cubicBezTo>
                      <a:cubicBezTo>
                        <a:pt x="11" y="17"/>
                        <a:pt x="11" y="18"/>
                        <a:pt x="12" y="18"/>
                      </a:cubicBezTo>
                      <a:cubicBezTo>
                        <a:pt x="12" y="18"/>
                        <a:pt x="14" y="17"/>
                        <a:pt x="15" y="17"/>
                      </a:cubicBezTo>
                      <a:cubicBezTo>
                        <a:pt x="14" y="17"/>
                        <a:pt x="13" y="18"/>
                        <a:pt x="13" y="18"/>
                      </a:cubicBezTo>
                      <a:cubicBezTo>
                        <a:pt x="13" y="19"/>
                        <a:pt x="15" y="18"/>
                        <a:pt x="15" y="18"/>
                      </a:cubicBezTo>
                      <a:cubicBezTo>
                        <a:pt x="16" y="19"/>
                        <a:pt x="8" y="23"/>
                        <a:pt x="10" y="23"/>
                      </a:cubicBezTo>
                      <a:cubicBezTo>
                        <a:pt x="12" y="24"/>
                        <a:pt x="14" y="23"/>
                        <a:pt x="15" y="23"/>
                      </a:cubicBezTo>
                      <a:cubicBezTo>
                        <a:pt x="17" y="23"/>
                        <a:pt x="19" y="23"/>
                        <a:pt x="21" y="24"/>
                      </a:cubicBezTo>
                      <a:cubicBezTo>
                        <a:pt x="20" y="23"/>
                        <a:pt x="20" y="24"/>
                        <a:pt x="20" y="24"/>
                      </a:cubicBezTo>
                      <a:cubicBezTo>
                        <a:pt x="21" y="25"/>
                        <a:pt x="22" y="25"/>
                        <a:pt x="22" y="25"/>
                      </a:cubicBezTo>
                      <a:cubicBezTo>
                        <a:pt x="24" y="26"/>
                        <a:pt x="27" y="26"/>
                        <a:pt x="29" y="26"/>
                      </a:cubicBezTo>
                      <a:cubicBezTo>
                        <a:pt x="31" y="26"/>
                        <a:pt x="31" y="25"/>
                        <a:pt x="33" y="25"/>
                      </a:cubicBezTo>
                      <a:cubicBezTo>
                        <a:pt x="35" y="24"/>
                        <a:pt x="37" y="24"/>
                        <a:pt x="39" y="23"/>
                      </a:cubicBezTo>
                      <a:cubicBezTo>
                        <a:pt x="42" y="21"/>
                        <a:pt x="43" y="20"/>
                        <a:pt x="46" y="19"/>
                      </a:cubicBezTo>
                      <a:cubicBezTo>
                        <a:pt x="48" y="19"/>
                        <a:pt x="49" y="16"/>
                        <a:pt x="52" y="16"/>
                      </a:cubicBezTo>
                      <a:cubicBezTo>
                        <a:pt x="52" y="15"/>
                        <a:pt x="53" y="15"/>
                        <a:pt x="52" y="14"/>
                      </a:cubicBezTo>
                      <a:cubicBezTo>
                        <a:pt x="51" y="13"/>
                        <a:pt x="53" y="13"/>
                        <a:pt x="54" y="13"/>
                      </a:cubicBezTo>
                      <a:cubicBezTo>
                        <a:pt x="54" y="13"/>
                        <a:pt x="52" y="12"/>
                        <a:pt x="52" y="12"/>
                      </a:cubicBezTo>
                      <a:cubicBezTo>
                        <a:pt x="52" y="11"/>
                        <a:pt x="54" y="10"/>
                        <a:pt x="53" y="10"/>
                      </a:cubicBezTo>
                      <a:cubicBezTo>
                        <a:pt x="51" y="9"/>
                        <a:pt x="54" y="10"/>
                        <a:pt x="53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82" name="Freeform 512">
                  <a:extLst>
                    <a:ext uri="{FF2B5EF4-FFF2-40B4-BE49-F238E27FC236}">
                      <a16:creationId xmlns:a16="http://schemas.microsoft.com/office/drawing/2014/main" id="{43EB35B0-CA49-0A4D-A8DC-90B981FF4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054" y="11379319"/>
                  <a:ext cx="121974" cy="66379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83" name="Freeform 513">
                  <a:extLst>
                    <a:ext uri="{FF2B5EF4-FFF2-40B4-BE49-F238E27FC236}">
                      <a16:creationId xmlns:a16="http://schemas.microsoft.com/office/drawing/2014/main" id="{BF211039-F5D8-384F-AA83-70A3DC6006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3599" y="11445698"/>
                  <a:ext cx="90610" cy="66379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84" name="Freeform 514">
                  <a:extLst>
                    <a:ext uri="{FF2B5EF4-FFF2-40B4-BE49-F238E27FC236}">
                      <a16:creationId xmlns:a16="http://schemas.microsoft.com/office/drawing/2014/main" id="{D222B94E-7A85-2F44-9B7A-6CBB5E976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3147" y="11360879"/>
                  <a:ext cx="80154" cy="51630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85" name="Freeform 515">
                  <a:extLst>
                    <a:ext uri="{FF2B5EF4-FFF2-40B4-BE49-F238E27FC236}">
                      <a16:creationId xmlns:a16="http://schemas.microsoft.com/office/drawing/2014/main" id="{5F4B7B8E-9F91-1C40-A9FB-8B61C12733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1327" y="11401446"/>
                  <a:ext cx="83638" cy="55320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86" name="Freeform 516">
                  <a:extLst>
                    <a:ext uri="{FF2B5EF4-FFF2-40B4-BE49-F238E27FC236}">
                      <a16:creationId xmlns:a16="http://schemas.microsoft.com/office/drawing/2014/main" id="{35DBAC6E-FE88-A349-AC03-0F7F99FCFE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416" y="11327686"/>
                  <a:ext cx="31364" cy="33190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87" name="Freeform 517">
                  <a:extLst>
                    <a:ext uri="{FF2B5EF4-FFF2-40B4-BE49-F238E27FC236}">
                      <a16:creationId xmlns:a16="http://schemas.microsoft.com/office/drawing/2014/main" id="{B1F24EE2-E14C-D740-8943-6BC5E5F5E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416" y="11239179"/>
                  <a:ext cx="73184" cy="77445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88" name="Freeform 518">
                  <a:extLst>
                    <a:ext uri="{FF2B5EF4-FFF2-40B4-BE49-F238E27FC236}">
                      <a16:creationId xmlns:a16="http://schemas.microsoft.com/office/drawing/2014/main" id="{A7B3DF0B-ACF4-804F-A786-2C3B9FFE7C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09960" y="11099041"/>
                  <a:ext cx="52274" cy="118010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89" name="Freeform 519">
                  <a:extLst>
                    <a:ext uri="{FF2B5EF4-FFF2-40B4-BE49-F238E27FC236}">
                      <a16:creationId xmlns:a16="http://schemas.microsoft.com/office/drawing/2014/main" id="{080555C2-BDB2-7847-A261-B7504AD03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9507" y="11194924"/>
                  <a:ext cx="31364" cy="66379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0" name="Freeform 520">
                  <a:extLst>
                    <a:ext uri="{FF2B5EF4-FFF2-40B4-BE49-F238E27FC236}">
                      <a16:creationId xmlns:a16="http://schemas.microsoft.com/office/drawing/2014/main" id="{EA5957A5-1E80-E64D-968B-32858CF7B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9507" y="11054786"/>
                  <a:ext cx="52274" cy="77445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1" name="Freeform 521">
                  <a:extLst>
                    <a:ext uri="{FF2B5EF4-FFF2-40B4-BE49-F238E27FC236}">
                      <a16:creationId xmlns:a16="http://schemas.microsoft.com/office/drawing/2014/main" id="{E8588601-1578-BF4E-8FAF-BB60D86B34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1783" y="10840889"/>
                  <a:ext cx="52274" cy="51630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2" name="Freeform 522">
                  <a:extLst>
                    <a:ext uri="{FF2B5EF4-FFF2-40B4-BE49-F238E27FC236}">
                      <a16:creationId xmlns:a16="http://schemas.microsoft.com/office/drawing/2014/main" id="{81A65A8F-A5BE-FE47-83F8-5D77CC4E95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2238" y="10645434"/>
                  <a:ext cx="62727" cy="118010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3" name="Freeform 523">
                  <a:extLst>
                    <a:ext uri="{FF2B5EF4-FFF2-40B4-BE49-F238E27FC236}">
                      <a16:creationId xmlns:a16="http://schemas.microsoft.com/office/drawing/2014/main" id="{9324F71C-FE31-2A4D-8895-8BEFC9949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7848" y="7577132"/>
                  <a:ext cx="48790" cy="44255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4" name="Freeform 524">
                  <a:extLst>
                    <a:ext uri="{FF2B5EF4-FFF2-40B4-BE49-F238E27FC236}">
                      <a16:creationId xmlns:a16="http://schemas.microsoft.com/office/drawing/2014/main" id="{222B2C72-8742-4A49-92A5-470ED8BB1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06955" y="7643515"/>
                  <a:ext cx="59243" cy="84822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5" name="Freeform 525">
                  <a:extLst>
                    <a:ext uri="{FF2B5EF4-FFF2-40B4-BE49-F238E27FC236}">
                      <a16:creationId xmlns:a16="http://schemas.microsoft.com/office/drawing/2014/main" id="{FECE35EF-FE32-194D-8FCC-2F81C58954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68037" y="8229885"/>
                  <a:ext cx="142883" cy="140138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6" name="Freeform 526">
                  <a:extLst>
                    <a:ext uri="{FF2B5EF4-FFF2-40B4-BE49-F238E27FC236}">
                      <a16:creationId xmlns:a16="http://schemas.microsoft.com/office/drawing/2014/main" id="{8F5581D9-7B15-1845-9EDE-42FE971A0C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1643" y="7230476"/>
                  <a:ext cx="101063" cy="44255"/>
                </a:xfrm>
                <a:custGeom>
                  <a:avLst/>
                  <a:gdLst>
                    <a:gd name="T0" fmla="*/ 9 w 10"/>
                    <a:gd name="T1" fmla="*/ 2 h 4"/>
                    <a:gd name="T2" fmla="*/ 4 w 10"/>
                    <a:gd name="T3" fmla="*/ 0 h 4"/>
                    <a:gd name="T4" fmla="*/ 1 w 10"/>
                    <a:gd name="T5" fmla="*/ 3 h 4"/>
                    <a:gd name="T6" fmla="*/ 9 w 10"/>
                    <a:gd name="T7" fmla="*/ 2 h 4"/>
                    <a:gd name="T8" fmla="*/ 9 w 10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7" y="1"/>
                        <a:pt x="6" y="0"/>
                        <a:pt x="4" y="0"/>
                      </a:cubicBez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2" y="4"/>
                        <a:pt x="9" y="2"/>
                        <a:pt x="9" y="2"/>
                      </a:cubicBezTo>
                      <a:cubicBezTo>
                        <a:pt x="6" y="1"/>
                        <a:pt x="10" y="3"/>
                        <a:pt x="9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7" name="Freeform 527">
                  <a:extLst>
                    <a:ext uri="{FF2B5EF4-FFF2-40B4-BE49-F238E27FC236}">
                      <a16:creationId xmlns:a16="http://schemas.microsoft.com/office/drawing/2014/main" id="{C2DF7263-808E-304F-A434-0A1F14FDB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6622" y="7219410"/>
                  <a:ext cx="115005" cy="55320"/>
                </a:xfrm>
                <a:custGeom>
                  <a:avLst/>
                  <a:gdLst>
                    <a:gd name="T0" fmla="*/ 10 w 11"/>
                    <a:gd name="T1" fmla="*/ 4 h 5"/>
                    <a:gd name="T2" fmla="*/ 0 w 11"/>
                    <a:gd name="T3" fmla="*/ 2 h 5"/>
                    <a:gd name="T4" fmla="*/ 5 w 11"/>
                    <a:gd name="T5" fmla="*/ 5 h 5"/>
                    <a:gd name="T6" fmla="*/ 10 w 11"/>
                    <a:gd name="T7" fmla="*/ 4 h 5"/>
                    <a:gd name="T8" fmla="*/ 10 w 11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10" y="4"/>
                      </a:moveTo>
                      <a:cubicBezTo>
                        <a:pt x="10" y="1"/>
                        <a:pt x="2" y="0"/>
                        <a:pt x="0" y="2"/>
                      </a:cubicBezTo>
                      <a:cubicBezTo>
                        <a:pt x="0" y="2"/>
                        <a:pt x="4" y="5"/>
                        <a:pt x="5" y="5"/>
                      </a:cubicBezTo>
                      <a:cubicBezTo>
                        <a:pt x="6" y="5"/>
                        <a:pt x="11" y="4"/>
                        <a:pt x="10" y="4"/>
                      </a:cubicBezTo>
                      <a:cubicBezTo>
                        <a:pt x="10" y="3"/>
                        <a:pt x="11" y="5"/>
                        <a:pt x="10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8" name="Freeform 528">
                  <a:extLst>
                    <a:ext uri="{FF2B5EF4-FFF2-40B4-BE49-F238E27FC236}">
                      <a16:creationId xmlns:a16="http://schemas.microsoft.com/office/drawing/2014/main" id="{BBE052E5-4FF5-9740-8291-003C84F474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978" y="6972326"/>
                  <a:ext cx="529716" cy="195458"/>
                </a:xfrm>
                <a:custGeom>
                  <a:avLst/>
                  <a:gdLst>
                    <a:gd name="T0" fmla="*/ 52 w 52"/>
                    <a:gd name="T1" fmla="*/ 16 h 18"/>
                    <a:gd name="T2" fmla="*/ 41 w 52"/>
                    <a:gd name="T3" fmla="*/ 17 h 18"/>
                    <a:gd name="T4" fmla="*/ 35 w 52"/>
                    <a:gd name="T5" fmla="*/ 17 h 18"/>
                    <a:gd name="T6" fmla="*/ 37 w 52"/>
                    <a:gd name="T7" fmla="*/ 14 h 18"/>
                    <a:gd name="T8" fmla="*/ 32 w 52"/>
                    <a:gd name="T9" fmla="*/ 11 h 18"/>
                    <a:gd name="T10" fmla="*/ 28 w 52"/>
                    <a:gd name="T11" fmla="*/ 8 h 18"/>
                    <a:gd name="T12" fmla="*/ 20 w 52"/>
                    <a:gd name="T13" fmla="*/ 5 h 18"/>
                    <a:gd name="T14" fmla="*/ 14 w 52"/>
                    <a:gd name="T15" fmla="*/ 5 h 18"/>
                    <a:gd name="T16" fmla="*/ 16 w 52"/>
                    <a:gd name="T17" fmla="*/ 3 h 18"/>
                    <a:gd name="T18" fmla="*/ 8 w 52"/>
                    <a:gd name="T19" fmla="*/ 3 h 18"/>
                    <a:gd name="T20" fmla="*/ 0 w 52"/>
                    <a:gd name="T21" fmla="*/ 6 h 18"/>
                    <a:gd name="T22" fmla="*/ 6 w 52"/>
                    <a:gd name="T23" fmla="*/ 2 h 18"/>
                    <a:gd name="T24" fmla="*/ 16 w 52"/>
                    <a:gd name="T25" fmla="*/ 0 h 18"/>
                    <a:gd name="T26" fmla="*/ 24 w 52"/>
                    <a:gd name="T27" fmla="*/ 1 h 18"/>
                    <a:gd name="T28" fmla="*/ 31 w 52"/>
                    <a:gd name="T29" fmla="*/ 4 h 18"/>
                    <a:gd name="T30" fmla="*/ 32 w 52"/>
                    <a:gd name="T31" fmla="*/ 4 h 18"/>
                    <a:gd name="T32" fmla="*/ 34 w 52"/>
                    <a:gd name="T33" fmla="*/ 5 h 18"/>
                    <a:gd name="T34" fmla="*/ 38 w 52"/>
                    <a:gd name="T35" fmla="*/ 8 h 18"/>
                    <a:gd name="T36" fmla="*/ 45 w 52"/>
                    <a:gd name="T37" fmla="*/ 11 h 18"/>
                    <a:gd name="T38" fmla="*/ 52 w 52"/>
                    <a:gd name="T3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2" h="18">
                      <a:moveTo>
                        <a:pt x="52" y="16"/>
                      </a:moveTo>
                      <a:cubicBezTo>
                        <a:pt x="52" y="17"/>
                        <a:pt x="42" y="17"/>
                        <a:pt x="41" y="17"/>
                      </a:cubicBezTo>
                      <a:cubicBezTo>
                        <a:pt x="39" y="17"/>
                        <a:pt x="37" y="18"/>
                        <a:pt x="35" y="17"/>
                      </a:cubicBezTo>
                      <a:cubicBezTo>
                        <a:pt x="34" y="16"/>
                        <a:pt x="41" y="15"/>
                        <a:pt x="37" y="14"/>
                      </a:cubicBezTo>
                      <a:cubicBezTo>
                        <a:pt x="35" y="13"/>
                        <a:pt x="33" y="13"/>
                        <a:pt x="32" y="11"/>
                      </a:cubicBezTo>
                      <a:cubicBezTo>
                        <a:pt x="30" y="9"/>
                        <a:pt x="31" y="8"/>
                        <a:pt x="28" y="8"/>
                      </a:cubicBezTo>
                      <a:cubicBezTo>
                        <a:pt x="24" y="9"/>
                        <a:pt x="23" y="6"/>
                        <a:pt x="20" y="5"/>
                      </a:cubicBezTo>
                      <a:cubicBezTo>
                        <a:pt x="19" y="5"/>
                        <a:pt x="15" y="6"/>
                        <a:pt x="14" y="5"/>
                      </a:cubicBezTo>
                      <a:cubicBezTo>
                        <a:pt x="14" y="4"/>
                        <a:pt x="16" y="4"/>
                        <a:pt x="16" y="3"/>
                      </a:cubicBezTo>
                      <a:cubicBezTo>
                        <a:pt x="16" y="2"/>
                        <a:pt x="9" y="3"/>
                        <a:pt x="8" y="3"/>
                      </a:cubicBezTo>
                      <a:cubicBezTo>
                        <a:pt x="8" y="4"/>
                        <a:pt x="0" y="7"/>
                        <a:pt x="0" y="6"/>
                      </a:cubicBezTo>
                      <a:cubicBezTo>
                        <a:pt x="0" y="4"/>
                        <a:pt x="4" y="2"/>
                        <a:pt x="6" y="2"/>
                      </a:cubicBezTo>
                      <a:cubicBezTo>
                        <a:pt x="9" y="0"/>
                        <a:pt x="12" y="0"/>
                        <a:pt x="16" y="0"/>
                      </a:cubicBezTo>
                      <a:cubicBezTo>
                        <a:pt x="18" y="0"/>
                        <a:pt x="22" y="0"/>
                        <a:pt x="24" y="1"/>
                      </a:cubicBezTo>
                      <a:cubicBezTo>
                        <a:pt x="26" y="2"/>
                        <a:pt x="28" y="4"/>
                        <a:pt x="31" y="4"/>
                      </a:cubicBezTo>
                      <a:cubicBezTo>
                        <a:pt x="31" y="4"/>
                        <a:pt x="31" y="3"/>
                        <a:pt x="32" y="4"/>
                      </a:cubicBezTo>
                      <a:cubicBezTo>
                        <a:pt x="33" y="5"/>
                        <a:pt x="33" y="5"/>
                        <a:pt x="34" y="5"/>
                      </a:cubicBezTo>
                      <a:cubicBezTo>
                        <a:pt x="35" y="6"/>
                        <a:pt x="37" y="7"/>
                        <a:pt x="38" y="8"/>
                      </a:cubicBezTo>
                      <a:cubicBezTo>
                        <a:pt x="40" y="9"/>
                        <a:pt x="44" y="9"/>
                        <a:pt x="45" y="11"/>
                      </a:cubicBezTo>
                      <a:cubicBezTo>
                        <a:pt x="47" y="13"/>
                        <a:pt x="52" y="13"/>
                        <a:pt x="52" y="1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99" name="Freeform 529">
                  <a:extLst>
                    <a:ext uri="{FF2B5EF4-FFF2-40B4-BE49-F238E27FC236}">
                      <a16:creationId xmlns:a16="http://schemas.microsoft.com/office/drawing/2014/main" id="{EDFE8518-4E5C-654F-9758-52F3B50EC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6622" y="6854313"/>
                  <a:ext cx="41820" cy="40568"/>
                </a:xfrm>
                <a:custGeom>
                  <a:avLst/>
                  <a:gdLst>
                    <a:gd name="T0" fmla="*/ 2 w 4"/>
                    <a:gd name="T1" fmla="*/ 4 h 4"/>
                    <a:gd name="T2" fmla="*/ 1 w 4"/>
                    <a:gd name="T3" fmla="*/ 0 h 4"/>
                    <a:gd name="T4" fmla="*/ 2 w 4"/>
                    <a:gd name="T5" fmla="*/ 4 h 4"/>
                    <a:gd name="T6" fmla="*/ 2 w 4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cubicBezTo>
                        <a:pt x="0" y="4"/>
                        <a:pt x="1" y="1"/>
                        <a:pt x="1" y="0"/>
                      </a:cubicBezTo>
                      <a:cubicBezTo>
                        <a:pt x="2" y="0"/>
                        <a:pt x="4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00" name="Freeform 530">
                  <a:extLst>
                    <a:ext uri="{FF2B5EF4-FFF2-40B4-BE49-F238E27FC236}">
                      <a16:creationId xmlns:a16="http://schemas.microsoft.com/office/drawing/2014/main" id="{437DB502-B528-8043-AC22-7248147BBB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4511" y="7079273"/>
                  <a:ext cx="20911" cy="22128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01" name="Freeform 531">
                  <a:extLst>
                    <a:ext uri="{FF2B5EF4-FFF2-40B4-BE49-F238E27FC236}">
                      <a16:creationId xmlns:a16="http://schemas.microsoft.com/office/drawing/2014/main" id="{69D302E1-1E22-C44D-B87F-280FE1015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27864" y="5486118"/>
                  <a:ext cx="59243" cy="110635"/>
                </a:xfrm>
                <a:custGeom>
                  <a:avLst/>
                  <a:gdLst>
                    <a:gd name="T0" fmla="*/ 3 w 6"/>
                    <a:gd name="T1" fmla="*/ 8 h 10"/>
                    <a:gd name="T2" fmla="*/ 0 w 6"/>
                    <a:gd name="T3" fmla="*/ 7 h 10"/>
                    <a:gd name="T4" fmla="*/ 4 w 6"/>
                    <a:gd name="T5" fmla="*/ 2 h 10"/>
                    <a:gd name="T6" fmla="*/ 6 w 6"/>
                    <a:gd name="T7" fmla="*/ 4 h 10"/>
                    <a:gd name="T8" fmla="*/ 3 w 6"/>
                    <a:gd name="T9" fmla="*/ 8 h 10"/>
                    <a:gd name="T10" fmla="*/ 3 w 6"/>
                    <a:gd name="T11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3" y="8"/>
                      </a:move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1" y="6"/>
                        <a:pt x="3" y="3"/>
                        <a:pt x="4" y="2"/>
                      </a:cubicBezTo>
                      <a:cubicBezTo>
                        <a:pt x="6" y="0"/>
                        <a:pt x="6" y="3"/>
                        <a:pt x="6" y="4"/>
                      </a:cubicBezTo>
                      <a:cubicBezTo>
                        <a:pt x="6" y="6"/>
                        <a:pt x="3" y="6"/>
                        <a:pt x="3" y="8"/>
                      </a:cubicBezTo>
                      <a:cubicBezTo>
                        <a:pt x="2" y="10"/>
                        <a:pt x="3" y="8"/>
                        <a:pt x="3" y="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02" name="Freeform 532">
                  <a:extLst>
                    <a:ext uri="{FF2B5EF4-FFF2-40B4-BE49-F238E27FC236}">
                      <a16:creationId xmlns:a16="http://schemas.microsoft.com/office/drawing/2014/main" id="{046154B9-57F6-EB4A-B42B-4179F7111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5745" y="5541436"/>
                  <a:ext cx="73184" cy="44255"/>
                </a:xfrm>
                <a:custGeom>
                  <a:avLst/>
                  <a:gdLst>
                    <a:gd name="T0" fmla="*/ 3 w 7"/>
                    <a:gd name="T1" fmla="*/ 4 h 4"/>
                    <a:gd name="T2" fmla="*/ 5 w 7"/>
                    <a:gd name="T3" fmla="*/ 1 h 4"/>
                    <a:gd name="T4" fmla="*/ 3 w 7"/>
                    <a:gd name="T5" fmla="*/ 4 h 4"/>
                    <a:gd name="T6" fmla="*/ 3 w 7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3" y="4"/>
                      </a:moveTo>
                      <a:cubicBezTo>
                        <a:pt x="0" y="4"/>
                        <a:pt x="3" y="0"/>
                        <a:pt x="5" y="1"/>
                      </a:cubicBezTo>
                      <a:cubicBezTo>
                        <a:pt x="7" y="1"/>
                        <a:pt x="4" y="4"/>
                        <a:pt x="3" y="4"/>
                      </a:cubicBezTo>
                      <a:cubicBezTo>
                        <a:pt x="2" y="4"/>
                        <a:pt x="4" y="4"/>
                        <a:pt x="3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03" name="Freeform 533">
                  <a:extLst>
                    <a:ext uri="{FF2B5EF4-FFF2-40B4-BE49-F238E27FC236}">
                      <a16:creationId xmlns:a16="http://schemas.microsoft.com/office/drawing/2014/main" id="{71D8248D-FB78-0944-B39E-9C2AED01A8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3614" y="5497180"/>
                  <a:ext cx="153338" cy="77445"/>
                </a:xfrm>
                <a:custGeom>
                  <a:avLst/>
                  <a:gdLst>
                    <a:gd name="T0" fmla="*/ 11 w 15"/>
                    <a:gd name="T1" fmla="*/ 6 h 7"/>
                    <a:gd name="T2" fmla="*/ 10 w 15"/>
                    <a:gd name="T3" fmla="*/ 5 h 7"/>
                    <a:gd name="T4" fmla="*/ 7 w 15"/>
                    <a:gd name="T5" fmla="*/ 5 h 7"/>
                    <a:gd name="T6" fmla="*/ 3 w 15"/>
                    <a:gd name="T7" fmla="*/ 0 h 7"/>
                    <a:gd name="T8" fmla="*/ 6 w 15"/>
                    <a:gd name="T9" fmla="*/ 2 h 7"/>
                    <a:gd name="T10" fmla="*/ 8 w 15"/>
                    <a:gd name="T11" fmla="*/ 3 h 7"/>
                    <a:gd name="T12" fmla="*/ 15 w 15"/>
                    <a:gd name="T13" fmla="*/ 3 h 7"/>
                    <a:gd name="T14" fmla="*/ 11 w 15"/>
                    <a:gd name="T15" fmla="*/ 6 h 7"/>
                    <a:gd name="T16" fmla="*/ 11 w 15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7">
                      <a:moveTo>
                        <a:pt x="11" y="6"/>
                      </a:moveTo>
                      <a:cubicBezTo>
                        <a:pt x="10" y="6"/>
                        <a:pt x="10" y="6"/>
                        <a:pt x="10" y="5"/>
                      </a:cubicBezTo>
                      <a:cubicBezTo>
                        <a:pt x="10" y="5"/>
                        <a:pt x="8" y="6"/>
                        <a:pt x="7" y="5"/>
                      </a:cubicBezTo>
                      <a:cubicBezTo>
                        <a:pt x="7" y="4"/>
                        <a:pt x="0" y="1"/>
                        <a:pt x="3" y="0"/>
                      </a:cubicBezTo>
                      <a:cubicBezTo>
                        <a:pt x="4" y="0"/>
                        <a:pt x="5" y="2"/>
                        <a:pt x="6" y="2"/>
                      </a:cubicBezTo>
                      <a:cubicBezTo>
                        <a:pt x="7" y="3"/>
                        <a:pt x="7" y="2"/>
                        <a:pt x="8" y="3"/>
                      </a:cubicBezTo>
                      <a:cubicBezTo>
                        <a:pt x="9" y="4"/>
                        <a:pt x="13" y="2"/>
                        <a:pt x="15" y="3"/>
                      </a:cubicBezTo>
                      <a:cubicBezTo>
                        <a:pt x="14" y="3"/>
                        <a:pt x="12" y="6"/>
                        <a:pt x="11" y="6"/>
                      </a:cubicBezTo>
                      <a:cubicBezTo>
                        <a:pt x="9" y="7"/>
                        <a:pt x="12" y="6"/>
                        <a:pt x="11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04" name="Freeform 534">
                  <a:extLst>
                    <a:ext uri="{FF2B5EF4-FFF2-40B4-BE49-F238E27FC236}">
                      <a16:creationId xmlns:a16="http://schemas.microsoft.com/office/drawing/2014/main" id="{5C7AEE50-956C-C24A-921B-CDB5DEADF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4983" y="5283283"/>
                  <a:ext cx="160306" cy="84822"/>
                </a:xfrm>
                <a:custGeom>
                  <a:avLst/>
                  <a:gdLst>
                    <a:gd name="T0" fmla="*/ 13 w 16"/>
                    <a:gd name="T1" fmla="*/ 6 h 8"/>
                    <a:gd name="T2" fmla="*/ 0 w 16"/>
                    <a:gd name="T3" fmla="*/ 2 h 8"/>
                    <a:gd name="T4" fmla="*/ 13 w 16"/>
                    <a:gd name="T5" fmla="*/ 6 h 8"/>
                    <a:gd name="T6" fmla="*/ 13 w 16"/>
                    <a:gd name="T7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8">
                      <a:moveTo>
                        <a:pt x="13" y="6"/>
                      </a:moveTo>
                      <a:cubicBezTo>
                        <a:pt x="11" y="8"/>
                        <a:pt x="1" y="4"/>
                        <a:pt x="0" y="2"/>
                      </a:cubicBezTo>
                      <a:cubicBezTo>
                        <a:pt x="0" y="0"/>
                        <a:pt x="16" y="4"/>
                        <a:pt x="13" y="6"/>
                      </a:cubicBezTo>
                      <a:cubicBezTo>
                        <a:pt x="12" y="7"/>
                        <a:pt x="14" y="5"/>
                        <a:pt x="13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05" name="Freeform 535">
                  <a:extLst>
                    <a:ext uri="{FF2B5EF4-FFF2-40B4-BE49-F238E27FC236}">
                      <a16:creationId xmlns:a16="http://schemas.microsoft.com/office/drawing/2014/main" id="{53B0B449-4A81-4C4E-8874-19BDD987D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9385" y="5172648"/>
                  <a:ext cx="327588" cy="335595"/>
                </a:xfrm>
                <a:custGeom>
                  <a:avLst/>
                  <a:gdLst>
                    <a:gd name="T0" fmla="*/ 19 w 32"/>
                    <a:gd name="T1" fmla="*/ 1 h 31"/>
                    <a:gd name="T2" fmla="*/ 17 w 32"/>
                    <a:gd name="T3" fmla="*/ 0 h 31"/>
                    <a:gd name="T4" fmla="*/ 14 w 32"/>
                    <a:gd name="T5" fmla="*/ 2 h 31"/>
                    <a:gd name="T6" fmla="*/ 11 w 32"/>
                    <a:gd name="T7" fmla="*/ 5 h 31"/>
                    <a:gd name="T8" fmla="*/ 9 w 32"/>
                    <a:gd name="T9" fmla="*/ 7 h 31"/>
                    <a:gd name="T10" fmla="*/ 7 w 32"/>
                    <a:gd name="T11" fmla="*/ 13 h 31"/>
                    <a:gd name="T12" fmla="*/ 5 w 32"/>
                    <a:gd name="T13" fmla="*/ 17 h 31"/>
                    <a:gd name="T14" fmla="*/ 2 w 32"/>
                    <a:gd name="T15" fmla="*/ 19 h 31"/>
                    <a:gd name="T16" fmla="*/ 4 w 32"/>
                    <a:gd name="T17" fmla="*/ 21 h 31"/>
                    <a:gd name="T18" fmla="*/ 0 w 32"/>
                    <a:gd name="T19" fmla="*/ 25 h 31"/>
                    <a:gd name="T20" fmla="*/ 4 w 32"/>
                    <a:gd name="T21" fmla="*/ 25 h 31"/>
                    <a:gd name="T22" fmla="*/ 10 w 32"/>
                    <a:gd name="T23" fmla="*/ 26 h 31"/>
                    <a:gd name="T24" fmla="*/ 19 w 32"/>
                    <a:gd name="T25" fmla="*/ 27 h 31"/>
                    <a:gd name="T26" fmla="*/ 22 w 32"/>
                    <a:gd name="T27" fmla="*/ 26 h 31"/>
                    <a:gd name="T28" fmla="*/ 19 w 32"/>
                    <a:gd name="T29" fmla="*/ 30 h 31"/>
                    <a:gd name="T30" fmla="*/ 22 w 32"/>
                    <a:gd name="T31" fmla="*/ 28 h 31"/>
                    <a:gd name="T32" fmla="*/ 27 w 32"/>
                    <a:gd name="T33" fmla="*/ 26 h 31"/>
                    <a:gd name="T34" fmla="*/ 32 w 32"/>
                    <a:gd name="T35" fmla="*/ 20 h 31"/>
                    <a:gd name="T36" fmla="*/ 29 w 32"/>
                    <a:gd name="T37" fmla="*/ 20 h 31"/>
                    <a:gd name="T38" fmla="*/ 26 w 32"/>
                    <a:gd name="T39" fmla="*/ 18 h 31"/>
                    <a:gd name="T40" fmla="*/ 29 w 32"/>
                    <a:gd name="T41" fmla="*/ 15 h 31"/>
                    <a:gd name="T42" fmla="*/ 26 w 32"/>
                    <a:gd name="T43" fmla="*/ 15 h 31"/>
                    <a:gd name="T44" fmla="*/ 24 w 32"/>
                    <a:gd name="T45" fmla="*/ 13 h 31"/>
                    <a:gd name="T46" fmla="*/ 21 w 32"/>
                    <a:gd name="T47" fmla="*/ 16 h 31"/>
                    <a:gd name="T48" fmla="*/ 18 w 32"/>
                    <a:gd name="T49" fmla="*/ 13 h 31"/>
                    <a:gd name="T50" fmla="*/ 19 w 32"/>
                    <a:gd name="T51" fmla="*/ 11 h 31"/>
                    <a:gd name="T52" fmla="*/ 16 w 32"/>
                    <a:gd name="T53" fmla="*/ 9 h 31"/>
                    <a:gd name="T54" fmla="*/ 14 w 32"/>
                    <a:gd name="T55" fmla="*/ 12 h 31"/>
                    <a:gd name="T56" fmla="*/ 16 w 32"/>
                    <a:gd name="T57" fmla="*/ 7 h 31"/>
                    <a:gd name="T58" fmla="*/ 18 w 32"/>
                    <a:gd name="T59" fmla="*/ 4 h 31"/>
                    <a:gd name="T60" fmla="*/ 18 w 32"/>
                    <a:gd name="T61" fmla="*/ 2 h 31"/>
                    <a:gd name="T62" fmla="*/ 19 w 32"/>
                    <a:gd name="T63" fmla="*/ 1 h 31"/>
                    <a:gd name="T64" fmla="*/ 19 w 32"/>
                    <a:gd name="T65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1">
                      <a:moveTo>
                        <a:pt x="19" y="1"/>
                      </a:moveTo>
                      <a:cubicBezTo>
                        <a:pt x="20" y="0"/>
                        <a:pt x="17" y="0"/>
                        <a:pt x="17" y="0"/>
                      </a:cubicBezTo>
                      <a:cubicBezTo>
                        <a:pt x="16" y="0"/>
                        <a:pt x="15" y="1"/>
                        <a:pt x="14" y="2"/>
                      </a:cubicBezTo>
                      <a:cubicBezTo>
                        <a:pt x="13" y="3"/>
                        <a:pt x="12" y="4"/>
                        <a:pt x="11" y="5"/>
                      </a:cubicBezTo>
                      <a:cubicBezTo>
                        <a:pt x="11" y="6"/>
                        <a:pt x="10" y="7"/>
                        <a:pt x="9" y="7"/>
                      </a:cubicBezTo>
                      <a:cubicBezTo>
                        <a:pt x="9" y="9"/>
                        <a:pt x="8" y="11"/>
                        <a:pt x="7" y="13"/>
                      </a:cubicBezTo>
                      <a:cubicBezTo>
                        <a:pt x="7" y="15"/>
                        <a:pt x="6" y="16"/>
                        <a:pt x="5" y="17"/>
                      </a:cubicBezTo>
                      <a:cubicBezTo>
                        <a:pt x="4" y="18"/>
                        <a:pt x="2" y="19"/>
                        <a:pt x="2" y="19"/>
                      </a:cubicBezTo>
                      <a:cubicBezTo>
                        <a:pt x="2" y="20"/>
                        <a:pt x="4" y="20"/>
                        <a:pt x="4" y="21"/>
                      </a:cubicBezTo>
                      <a:cubicBezTo>
                        <a:pt x="4" y="22"/>
                        <a:pt x="0" y="24"/>
                        <a:pt x="0" y="25"/>
                      </a:cubicBezTo>
                      <a:cubicBezTo>
                        <a:pt x="0" y="27"/>
                        <a:pt x="3" y="26"/>
                        <a:pt x="4" y="25"/>
                      </a:cubicBezTo>
                      <a:cubicBezTo>
                        <a:pt x="6" y="25"/>
                        <a:pt x="8" y="26"/>
                        <a:pt x="10" y="26"/>
                      </a:cubicBezTo>
                      <a:cubicBezTo>
                        <a:pt x="13" y="27"/>
                        <a:pt x="16" y="26"/>
                        <a:pt x="19" y="27"/>
                      </a:cubicBezTo>
                      <a:cubicBezTo>
                        <a:pt x="19" y="27"/>
                        <a:pt x="22" y="25"/>
                        <a:pt x="22" y="26"/>
                      </a:cubicBezTo>
                      <a:cubicBezTo>
                        <a:pt x="22" y="27"/>
                        <a:pt x="19" y="30"/>
                        <a:pt x="19" y="30"/>
                      </a:cubicBezTo>
                      <a:cubicBezTo>
                        <a:pt x="20" y="31"/>
                        <a:pt x="22" y="28"/>
                        <a:pt x="22" y="28"/>
                      </a:cubicBezTo>
                      <a:cubicBezTo>
                        <a:pt x="24" y="27"/>
                        <a:pt x="26" y="27"/>
                        <a:pt x="27" y="26"/>
                      </a:cubicBezTo>
                      <a:cubicBezTo>
                        <a:pt x="27" y="25"/>
                        <a:pt x="32" y="20"/>
                        <a:pt x="32" y="20"/>
                      </a:cubicBezTo>
                      <a:cubicBezTo>
                        <a:pt x="31" y="19"/>
                        <a:pt x="30" y="20"/>
                        <a:pt x="29" y="20"/>
                      </a:cubicBezTo>
                      <a:cubicBezTo>
                        <a:pt x="29" y="20"/>
                        <a:pt x="26" y="18"/>
                        <a:pt x="26" y="18"/>
                      </a:cubicBezTo>
                      <a:cubicBezTo>
                        <a:pt x="26" y="17"/>
                        <a:pt x="30" y="16"/>
                        <a:pt x="29" y="15"/>
                      </a:cubicBezTo>
                      <a:cubicBezTo>
                        <a:pt x="29" y="14"/>
                        <a:pt x="27" y="15"/>
                        <a:pt x="26" y="15"/>
                      </a:cubicBezTo>
                      <a:cubicBezTo>
                        <a:pt x="25" y="15"/>
                        <a:pt x="25" y="13"/>
                        <a:pt x="24" y="13"/>
                      </a:cubicBezTo>
                      <a:cubicBezTo>
                        <a:pt x="24" y="13"/>
                        <a:pt x="21" y="16"/>
                        <a:pt x="21" y="16"/>
                      </a:cubicBezTo>
                      <a:cubicBezTo>
                        <a:pt x="20" y="14"/>
                        <a:pt x="20" y="14"/>
                        <a:pt x="18" y="13"/>
                      </a:cubicBezTo>
                      <a:cubicBezTo>
                        <a:pt x="16" y="12"/>
                        <a:pt x="19" y="12"/>
                        <a:pt x="19" y="11"/>
                      </a:cubicBezTo>
                      <a:cubicBezTo>
                        <a:pt x="19" y="11"/>
                        <a:pt x="17" y="9"/>
                        <a:pt x="16" y="9"/>
                      </a:cubicBezTo>
                      <a:cubicBezTo>
                        <a:pt x="16" y="10"/>
                        <a:pt x="14" y="13"/>
                        <a:pt x="14" y="12"/>
                      </a:cubicBezTo>
                      <a:cubicBezTo>
                        <a:pt x="12" y="11"/>
                        <a:pt x="15" y="7"/>
                        <a:pt x="16" y="7"/>
                      </a:cubicBezTo>
                      <a:cubicBezTo>
                        <a:pt x="17" y="6"/>
                        <a:pt x="17" y="5"/>
                        <a:pt x="18" y="4"/>
                      </a:cubicBezTo>
                      <a:cubicBezTo>
                        <a:pt x="18" y="3"/>
                        <a:pt x="18" y="2"/>
                        <a:pt x="18" y="2"/>
                      </a:cubicBezTo>
                      <a:cubicBezTo>
                        <a:pt x="18" y="2"/>
                        <a:pt x="19" y="1"/>
                        <a:pt x="19" y="1"/>
                      </a:cubicBezTo>
                      <a:cubicBezTo>
                        <a:pt x="20" y="0"/>
                        <a:pt x="19" y="1"/>
                        <a:pt x="19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06" name="Freeform 536">
                  <a:extLst>
                    <a:ext uri="{FF2B5EF4-FFF2-40B4-BE49-F238E27FC236}">
                      <a16:creationId xmlns:a16="http://schemas.microsoft.com/office/drawing/2014/main" id="{111DFD1D-E15A-C741-9AA7-97ACFEF33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04243" y="5412358"/>
                  <a:ext cx="83638" cy="106947"/>
                </a:xfrm>
                <a:custGeom>
                  <a:avLst/>
                  <a:gdLst>
                    <a:gd name="T0" fmla="*/ 6 w 8"/>
                    <a:gd name="T1" fmla="*/ 1 h 10"/>
                    <a:gd name="T2" fmla="*/ 1 w 8"/>
                    <a:gd name="T3" fmla="*/ 9 h 10"/>
                    <a:gd name="T4" fmla="*/ 4 w 8"/>
                    <a:gd name="T5" fmla="*/ 7 h 10"/>
                    <a:gd name="T6" fmla="*/ 3 w 8"/>
                    <a:gd name="T7" fmla="*/ 10 h 10"/>
                    <a:gd name="T8" fmla="*/ 6 w 8"/>
                    <a:gd name="T9" fmla="*/ 8 h 10"/>
                    <a:gd name="T10" fmla="*/ 8 w 8"/>
                    <a:gd name="T11" fmla="*/ 4 h 10"/>
                    <a:gd name="T12" fmla="*/ 5 w 8"/>
                    <a:gd name="T13" fmla="*/ 4 h 10"/>
                    <a:gd name="T14" fmla="*/ 6 w 8"/>
                    <a:gd name="T15" fmla="*/ 1 h 10"/>
                    <a:gd name="T16" fmla="*/ 6 w 8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0">
                      <a:moveTo>
                        <a:pt x="6" y="1"/>
                      </a:moveTo>
                      <a:cubicBezTo>
                        <a:pt x="5" y="2"/>
                        <a:pt x="0" y="6"/>
                        <a:pt x="1" y="9"/>
                      </a:cubicBezTo>
                      <a:cubicBezTo>
                        <a:pt x="1" y="9"/>
                        <a:pt x="3" y="6"/>
                        <a:pt x="4" y="7"/>
                      </a:cubicBezTo>
                      <a:cubicBezTo>
                        <a:pt x="4" y="7"/>
                        <a:pt x="3" y="10"/>
                        <a:pt x="3" y="10"/>
                      </a:cubicBezTo>
                      <a:cubicBezTo>
                        <a:pt x="4" y="10"/>
                        <a:pt x="6" y="9"/>
                        <a:pt x="6" y="8"/>
                      </a:cubicBezTo>
                      <a:cubicBezTo>
                        <a:pt x="6" y="7"/>
                        <a:pt x="7" y="6"/>
                        <a:pt x="8" y="4"/>
                      </a:cubicBezTo>
                      <a:cubicBezTo>
                        <a:pt x="8" y="2"/>
                        <a:pt x="6" y="4"/>
                        <a:pt x="5" y="4"/>
                      </a:cubicBezTo>
                      <a:cubicBezTo>
                        <a:pt x="6" y="4"/>
                        <a:pt x="6" y="0"/>
                        <a:pt x="6" y="1"/>
                      </a:cubicBezTo>
                      <a:cubicBezTo>
                        <a:pt x="5" y="1"/>
                        <a:pt x="7" y="0"/>
                        <a:pt x="6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07" name="Freeform 537">
                  <a:extLst>
                    <a:ext uri="{FF2B5EF4-FFF2-40B4-BE49-F238E27FC236}">
                      <a16:creationId xmlns:a16="http://schemas.microsoft.com/office/drawing/2014/main" id="{9FB986F7-EE0D-374F-8144-47A92C868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32710" y="4372381"/>
                  <a:ext cx="31364" cy="62692"/>
                </a:xfrm>
                <a:custGeom>
                  <a:avLst/>
                  <a:gdLst>
                    <a:gd name="T0" fmla="*/ 3 w 3"/>
                    <a:gd name="T1" fmla="*/ 4 h 6"/>
                    <a:gd name="T2" fmla="*/ 1 w 3"/>
                    <a:gd name="T3" fmla="*/ 1 h 6"/>
                    <a:gd name="T4" fmla="*/ 1 w 3"/>
                    <a:gd name="T5" fmla="*/ 2 h 6"/>
                    <a:gd name="T6" fmla="*/ 0 w 3"/>
                    <a:gd name="T7" fmla="*/ 2 h 6"/>
                    <a:gd name="T8" fmla="*/ 3 w 3"/>
                    <a:gd name="T9" fmla="*/ 4 h 6"/>
                    <a:gd name="T10" fmla="*/ 3 w 3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4"/>
                      </a:moveTo>
                      <a:cubicBezTo>
                        <a:pt x="3" y="3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3" y="6"/>
                        <a:pt x="3" y="4"/>
                      </a:cubicBezTo>
                      <a:cubicBezTo>
                        <a:pt x="3" y="3"/>
                        <a:pt x="3" y="6"/>
                        <a:pt x="3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08" name="Freeform 538">
                  <a:extLst>
                    <a:ext uri="{FF2B5EF4-FFF2-40B4-BE49-F238E27FC236}">
                      <a16:creationId xmlns:a16="http://schemas.microsoft.com/office/drawing/2014/main" id="{48DC6C7F-468D-D341-A16A-C6BC7D120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9372" y="4479332"/>
                  <a:ext cx="31364" cy="33190"/>
                </a:xfrm>
                <a:custGeom>
                  <a:avLst/>
                  <a:gdLst>
                    <a:gd name="T0" fmla="*/ 2 w 3"/>
                    <a:gd name="T1" fmla="*/ 1 h 3"/>
                    <a:gd name="T2" fmla="*/ 0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2"/>
                        <a:pt x="0" y="2"/>
                      </a:cubicBezTo>
                      <a:cubicBezTo>
                        <a:pt x="1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14" name="Freeform 539">
                  <a:extLst>
                    <a:ext uri="{FF2B5EF4-FFF2-40B4-BE49-F238E27FC236}">
                      <a16:creationId xmlns:a16="http://schemas.microsoft.com/office/drawing/2014/main" id="{043817B7-328F-684B-9DE8-D086670AC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405" y="5054638"/>
                  <a:ext cx="69700" cy="44255"/>
                </a:xfrm>
                <a:custGeom>
                  <a:avLst/>
                  <a:gdLst>
                    <a:gd name="T0" fmla="*/ 7 w 7"/>
                    <a:gd name="T1" fmla="*/ 3 h 4"/>
                    <a:gd name="T2" fmla="*/ 1 w 7"/>
                    <a:gd name="T3" fmla="*/ 1 h 4"/>
                    <a:gd name="T4" fmla="*/ 7 w 7"/>
                    <a:gd name="T5" fmla="*/ 3 h 4"/>
                    <a:gd name="T6" fmla="*/ 7 w 7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7" y="3"/>
                      </a:moveTo>
                      <a:cubicBezTo>
                        <a:pt x="7" y="0"/>
                        <a:pt x="3" y="0"/>
                        <a:pt x="1" y="1"/>
                      </a:cubicBezTo>
                      <a:cubicBezTo>
                        <a:pt x="0" y="1"/>
                        <a:pt x="7" y="4"/>
                        <a:pt x="7" y="3"/>
                      </a:cubicBezTo>
                      <a:cubicBezTo>
                        <a:pt x="7" y="0"/>
                        <a:pt x="7" y="4"/>
                        <a:pt x="7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15" name="Freeform 540">
                  <a:extLst>
                    <a:ext uri="{FF2B5EF4-FFF2-40B4-BE49-F238E27FC236}">
                      <a16:creationId xmlns:a16="http://schemas.microsoft.com/office/drawing/2014/main" id="{B8E643C9-C4DF-194D-9253-C822E1A33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86922" y="4792800"/>
                  <a:ext cx="62727" cy="66379"/>
                </a:xfrm>
                <a:custGeom>
                  <a:avLst/>
                  <a:gdLst>
                    <a:gd name="T0" fmla="*/ 3 w 6"/>
                    <a:gd name="T1" fmla="*/ 5 h 6"/>
                    <a:gd name="T2" fmla="*/ 0 w 6"/>
                    <a:gd name="T3" fmla="*/ 3 h 6"/>
                    <a:gd name="T4" fmla="*/ 4 w 6"/>
                    <a:gd name="T5" fmla="*/ 2 h 6"/>
                    <a:gd name="T6" fmla="*/ 3 w 6"/>
                    <a:gd name="T7" fmla="*/ 5 h 6"/>
                    <a:gd name="T8" fmla="*/ 3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4"/>
                        <a:pt x="1" y="4"/>
                        <a:pt x="0" y="3"/>
                      </a:cubicBezTo>
                      <a:cubicBezTo>
                        <a:pt x="1" y="3"/>
                        <a:pt x="3" y="0"/>
                        <a:pt x="4" y="2"/>
                      </a:cubicBezTo>
                      <a:cubicBezTo>
                        <a:pt x="6" y="3"/>
                        <a:pt x="5" y="6"/>
                        <a:pt x="3" y="5"/>
                      </a:cubicBezTo>
                      <a:cubicBezTo>
                        <a:pt x="2" y="4"/>
                        <a:pt x="4" y="6"/>
                        <a:pt x="3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16" name="Freeform 541">
                  <a:extLst>
                    <a:ext uri="{FF2B5EF4-FFF2-40B4-BE49-F238E27FC236}">
                      <a16:creationId xmlns:a16="http://schemas.microsoft.com/office/drawing/2014/main" id="{A2C91232-5AB9-6F48-A13D-147E143568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5559" y="4328126"/>
                  <a:ext cx="62727" cy="77445"/>
                </a:xfrm>
                <a:custGeom>
                  <a:avLst/>
                  <a:gdLst>
                    <a:gd name="T0" fmla="*/ 3 w 6"/>
                    <a:gd name="T1" fmla="*/ 6 h 7"/>
                    <a:gd name="T2" fmla="*/ 4 w 6"/>
                    <a:gd name="T3" fmla="*/ 1 h 7"/>
                    <a:gd name="T4" fmla="*/ 3 w 6"/>
                    <a:gd name="T5" fmla="*/ 6 h 7"/>
                    <a:gd name="T6" fmla="*/ 3 w 6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3" y="6"/>
                      </a:moveTo>
                      <a:cubicBezTo>
                        <a:pt x="0" y="7"/>
                        <a:pt x="1" y="0"/>
                        <a:pt x="4" y="1"/>
                      </a:cubicBezTo>
                      <a:cubicBezTo>
                        <a:pt x="6" y="1"/>
                        <a:pt x="5" y="6"/>
                        <a:pt x="3" y="6"/>
                      </a:cubicBezTo>
                      <a:cubicBezTo>
                        <a:pt x="2" y="6"/>
                        <a:pt x="6" y="6"/>
                        <a:pt x="3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17" name="Freeform 542">
                  <a:extLst>
                    <a:ext uri="{FF2B5EF4-FFF2-40B4-BE49-F238E27FC236}">
                      <a16:creationId xmlns:a16="http://schemas.microsoft.com/office/drawing/2014/main" id="{F934B875-7426-3047-9BF0-4B288B4A7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1310" y="4283873"/>
                  <a:ext cx="121974" cy="66379"/>
                </a:xfrm>
                <a:custGeom>
                  <a:avLst/>
                  <a:gdLst>
                    <a:gd name="T0" fmla="*/ 4 w 12"/>
                    <a:gd name="T1" fmla="*/ 6 h 6"/>
                    <a:gd name="T2" fmla="*/ 1 w 12"/>
                    <a:gd name="T3" fmla="*/ 3 h 6"/>
                    <a:gd name="T4" fmla="*/ 8 w 12"/>
                    <a:gd name="T5" fmla="*/ 0 h 6"/>
                    <a:gd name="T6" fmla="*/ 4 w 12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6">
                      <a:moveTo>
                        <a:pt x="4" y="6"/>
                      </a:moveTo>
                      <a:cubicBezTo>
                        <a:pt x="2" y="6"/>
                        <a:pt x="0" y="5"/>
                        <a:pt x="1" y="3"/>
                      </a:cubicBezTo>
                      <a:cubicBezTo>
                        <a:pt x="2" y="1"/>
                        <a:pt x="5" y="1"/>
                        <a:pt x="8" y="0"/>
                      </a:cubicBezTo>
                      <a:cubicBezTo>
                        <a:pt x="12" y="0"/>
                        <a:pt x="6" y="6"/>
                        <a:pt x="4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18" name="Freeform 543">
                  <a:extLst>
                    <a:ext uri="{FF2B5EF4-FFF2-40B4-BE49-F238E27FC236}">
                      <a16:creationId xmlns:a16="http://schemas.microsoft.com/office/drawing/2014/main" id="{35C8E38F-7C54-E142-BFC5-AE2753136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9197" y="4243306"/>
                  <a:ext cx="69700" cy="29502"/>
                </a:xfrm>
                <a:custGeom>
                  <a:avLst/>
                  <a:gdLst>
                    <a:gd name="T0" fmla="*/ 5 w 7"/>
                    <a:gd name="T1" fmla="*/ 3 h 3"/>
                    <a:gd name="T2" fmla="*/ 3 w 7"/>
                    <a:gd name="T3" fmla="*/ 0 h 3"/>
                    <a:gd name="T4" fmla="*/ 7 w 7"/>
                    <a:gd name="T5" fmla="*/ 1 h 3"/>
                    <a:gd name="T6" fmla="*/ 5 w 7"/>
                    <a:gd name="T7" fmla="*/ 3 h 3"/>
                    <a:gd name="T8" fmla="*/ 5 w 7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5" y="3"/>
                      </a:moveTo>
                      <a:cubicBezTo>
                        <a:pt x="4" y="3"/>
                        <a:pt x="0" y="0"/>
                        <a:pt x="3" y="0"/>
                      </a:cubicBezTo>
                      <a:cubicBezTo>
                        <a:pt x="4" y="0"/>
                        <a:pt x="6" y="0"/>
                        <a:pt x="7" y="1"/>
                      </a:cubicBezTo>
                      <a:cubicBezTo>
                        <a:pt x="7" y="1"/>
                        <a:pt x="6" y="3"/>
                        <a:pt x="5" y="3"/>
                      </a:cubicBezTo>
                      <a:cubicBezTo>
                        <a:pt x="4" y="3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19" name="Freeform 544">
                  <a:extLst>
                    <a:ext uri="{FF2B5EF4-FFF2-40B4-BE49-F238E27FC236}">
                      <a16:creationId xmlns:a16="http://schemas.microsoft.com/office/drawing/2014/main" id="{BEA6171F-D44D-4246-8068-7B2C00920E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7060" y="4025723"/>
                  <a:ext cx="348498" cy="258152"/>
                </a:xfrm>
                <a:custGeom>
                  <a:avLst/>
                  <a:gdLst>
                    <a:gd name="T0" fmla="*/ 31 w 34"/>
                    <a:gd name="T1" fmla="*/ 21 h 24"/>
                    <a:gd name="T2" fmla="*/ 25 w 34"/>
                    <a:gd name="T3" fmla="*/ 18 h 24"/>
                    <a:gd name="T4" fmla="*/ 24 w 34"/>
                    <a:gd name="T5" fmla="*/ 16 h 24"/>
                    <a:gd name="T6" fmla="*/ 22 w 34"/>
                    <a:gd name="T7" fmla="*/ 17 h 24"/>
                    <a:gd name="T8" fmla="*/ 18 w 34"/>
                    <a:gd name="T9" fmla="*/ 16 h 24"/>
                    <a:gd name="T10" fmla="*/ 16 w 34"/>
                    <a:gd name="T11" fmla="*/ 19 h 24"/>
                    <a:gd name="T12" fmla="*/ 11 w 34"/>
                    <a:gd name="T13" fmla="*/ 23 h 24"/>
                    <a:gd name="T14" fmla="*/ 8 w 34"/>
                    <a:gd name="T15" fmla="*/ 19 h 24"/>
                    <a:gd name="T16" fmla="*/ 2 w 34"/>
                    <a:gd name="T17" fmla="*/ 19 h 24"/>
                    <a:gd name="T18" fmla="*/ 4 w 34"/>
                    <a:gd name="T19" fmla="*/ 16 h 24"/>
                    <a:gd name="T20" fmla="*/ 5 w 34"/>
                    <a:gd name="T21" fmla="*/ 10 h 24"/>
                    <a:gd name="T22" fmla="*/ 6 w 34"/>
                    <a:gd name="T23" fmla="*/ 3 h 24"/>
                    <a:gd name="T24" fmla="*/ 11 w 34"/>
                    <a:gd name="T25" fmla="*/ 3 h 24"/>
                    <a:gd name="T26" fmla="*/ 12 w 34"/>
                    <a:gd name="T27" fmla="*/ 5 h 24"/>
                    <a:gd name="T28" fmla="*/ 14 w 34"/>
                    <a:gd name="T29" fmla="*/ 4 h 24"/>
                    <a:gd name="T30" fmla="*/ 17 w 34"/>
                    <a:gd name="T31" fmla="*/ 6 h 24"/>
                    <a:gd name="T32" fmla="*/ 20 w 34"/>
                    <a:gd name="T33" fmla="*/ 7 h 24"/>
                    <a:gd name="T34" fmla="*/ 25 w 34"/>
                    <a:gd name="T35" fmla="*/ 10 h 24"/>
                    <a:gd name="T36" fmla="*/ 28 w 34"/>
                    <a:gd name="T37" fmla="*/ 15 h 24"/>
                    <a:gd name="T38" fmla="*/ 30 w 34"/>
                    <a:gd name="T39" fmla="*/ 15 h 24"/>
                    <a:gd name="T40" fmla="*/ 33 w 34"/>
                    <a:gd name="T41" fmla="*/ 17 h 24"/>
                    <a:gd name="T42" fmla="*/ 34 w 34"/>
                    <a:gd name="T43" fmla="*/ 18 h 24"/>
                    <a:gd name="T44" fmla="*/ 31 w 34"/>
                    <a:gd name="T45" fmla="*/ 21 h 24"/>
                    <a:gd name="T46" fmla="*/ 31 w 34"/>
                    <a:gd name="T47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4" h="24">
                      <a:moveTo>
                        <a:pt x="31" y="21"/>
                      </a:moveTo>
                      <a:cubicBezTo>
                        <a:pt x="30" y="20"/>
                        <a:pt x="27" y="19"/>
                        <a:pt x="25" y="18"/>
                      </a:cubicBezTo>
                      <a:cubicBezTo>
                        <a:pt x="24" y="18"/>
                        <a:pt x="25" y="17"/>
                        <a:pt x="24" y="16"/>
                      </a:cubicBezTo>
                      <a:cubicBezTo>
                        <a:pt x="24" y="16"/>
                        <a:pt x="22" y="17"/>
                        <a:pt x="22" y="17"/>
                      </a:cubicBezTo>
                      <a:cubicBezTo>
                        <a:pt x="20" y="17"/>
                        <a:pt x="20" y="15"/>
                        <a:pt x="18" y="16"/>
                      </a:cubicBezTo>
                      <a:cubicBezTo>
                        <a:pt x="18" y="17"/>
                        <a:pt x="17" y="18"/>
                        <a:pt x="16" y="19"/>
                      </a:cubicBezTo>
                      <a:cubicBezTo>
                        <a:pt x="14" y="20"/>
                        <a:pt x="13" y="22"/>
                        <a:pt x="11" y="23"/>
                      </a:cubicBezTo>
                      <a:cubicBezTo>
                        <a:pt x="8" y="24"/>
                        <a:pt x="10" y="20"/>
                        <a:pt x="8" y="19"/>
                      </a:cubicBezTo>
                      <a:cubicBezTo>
                        <a:pt x="8" y="18"/>
                        <a:pt x="3" y="19"/>
                        <a:pt x="2" y="19"/>
                      </a:cubicBezTo>
                      <a:cubicBezTo>
                        <a:pt x="0" y="19"/>
                        <a:pt x="4" y="16"/>
                        <a:pt x="4" y="16"/>
                      </a:cubicBezTo>
                      <a:cubicBezTo>
                        <a:pt x="6" y="14"/>
                        <a:pt x="5" y="12"/>
                        <a:pt x="5" y="10"/>
                      </a:cubicBezTo>
                      <a:cubicBezTo>
                        <a:pt x="5" y="8"/>
                        <a:pt x="5" y="5"/>
                        <a:pt x="6" y="3"/>
                      </a:cubicBezTo>
                      <a:cubicBezTo>
                        <a:pt x="7" y="0"/>
                        <a:pt x="10" y="0"/>
                        <a:pt x="11" y="3"/>
                      </a:cubicBezTo>
                      <a:cubicBezTo>
                        <a:pt x="11" y="4"/>
                        <a:pt x="11" y="6"/>
                        <a:pt x="12" y="5"/>
                      </a:cubicBezTo>
                      <a:cubicBezTo>
                        <a:pt x="13" y="5"/>
                        <a:pt x="13" y="4"/>
                        <a:pt x="14" y="4"/>
                      </a:cubicBezTo>
                      <a:cubicBezTo>
                        <a:pt x="15" y="5"/>
                        <a:pt x="16" y="6"/>
                        <a:pt x="17" y="6"/>
                      </a:cubicBezTo>
                      <a:cubicBezTo>
                        <a:pt x="18" y="7"/>
                        <a:pt x="19" y="7"/>
                        <a:pt x="20" y="7"/>
                      </a:cubicBezTo>
                      <a:cubicBezTo>
                        <a:pt x="21" y="8"/>
                        <a:pt x="23" y="9"/>
                        <a:pt x="25" y="10"/>
                      </a:cubicBezTo>
                      <a:cubicBezTo>
                        <a:pt x="28" y="11"/>
                        <a:pt x="28" y="12"/>
                        <a:pt x="28" y="15"/>
                      </a:cubicBezTo>
                      <a:cubicBezTo>
                        <a:pt x="28" y="16"/>
                        <a:pt x="30" y="16"/>
                        <a:pt x="30" y="15"/>
                      </a:cubicBezTo>
                      <a:cubicBezTo>
                        <a:pt x="32" y="15"/>
                        <a:pt x="32" y="16"/>
                        <a:pt x="33" y="17"/>
                      </a:cubicBezTo>
                      <a:cubicBezTo>
                        <a:pt x="34" y="17"/>
                        <a:pt x="34" y="17"/>
                        <a:pt x="34" y="18"/>
                      </a:cubicBezTo>
                      <a:cubicBezTo>
                        <a:pt x="33" y="19"/>
                        <a:pt x="33" y="21"/>
                        <a:pt x="31" y="21"/>
                      </a:cubicBezTo>
                      <a:cubicBezTo>
                        <a:pt x="30" y="20"/>
                        <a:pt x="33" y="21"/>
                        <a:pt x="31" y="2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20" name="Freeform 545">
                  <a:extLst>
                    <a:ext uri="{FF2B5EF4-FFF2-40B4-BE49-F238E27FC236}">
                      <a16:creationId xmlns:a16="http://schemas.microsoft.com/office/drawing/2014/main" id="{E0FFC436-6266-7845-AFFD-1E19C1508D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978" y="4003593"/>
                  <a:ext cx="69700" cy="55320"/>
                </a:xfrm>
                <a:custGeom>
                  <a:avLst/>
                  <a:gdLst>
                    <a:gd name="T0" fmla="*/ 5 w 7"/>
                    <a:gd name="T1" fmla="*/ 4 h 5"/>
                    <a:gd name="T2" fmla="*/ 1 w 7"/>
                    <a:gd name="T3" fmla="*/ 0 h 5"/>
                    <a:gd name="T4" fmla="*/ 5 w 7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5" y="4"/>
                      </a:moveTo>
                      <a:cubicBezTo>
                        <a:pt x="3" y="5"/>
                        <a:pt x="0" y="0"/>
                        <a:pt x="1" y="0"/>
                      </a:cubicBezTo>
                      <a:cubicBezTo>
                        <a:pt x="2" y="1"/>
                        <a:pt x="7" y="3"/>
                        <a:pt x="5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21" name="Freeform 546">
                  <a:extLst>
                    <a:ext uri="{FF2B5EF4-FFF2-40B4-BE49-F238E27FC236}">
                      <a16:creationId xmlns:a16="http://schemas.microsoft.com/office/drawing/2014/main" id="{2E8ACCB5-3F22-A44F-B650-B67153564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2065" y="4014659"/>
                  <a:ext cx="38336" cy="55320"/>
                </a:xfrm>
                <a:custGeom>
                  <a:avLst/>
                  <a:gdLst>
                    <a:gd name="T0" fmla="*/ 3 w 4"/>
                    <a:gd name="T1" fmla="*/ 4 h 5"/>
                    <a:gd name="T2" fmla="*/ 0 w 4"/>
                    <a:gd name="T3" fmla="*/ 1 h 5"/>
                    <a:gd name="T4" fmla="*/ 3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3" y="4"/>
                      </a:moveTo>
                      <a:cubicBezTo>
                        <a:pt x="1" y="5"/>
                        <a:pt x="0" y="2"/>
                        <a:pt x="0" y="1"/>
                      </a:cubicBezTo>
                      <a:cubicBezTo>
                        <a:pt x="1" y="0"/>
                        <a:pt x="4" y="3"/>
                        <a:pt x="3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22" name="Freeform 547">
                  <a:extLst>
                    <a:ext uri="{FF2B5EF4-FFF2-40B4-BE49-F238E27FC236}">
                      <a16:creationId xmlns:a16="http://schemas.microsoft.com/office/drawing/2014/main" id="{932A1595-7FD0-6842-ACDA-6A10BAF69F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7970" y="3808141"/>
                  <a:ext cx="31364" cy="66379"/>
                </a:xfrm>
                <a:custGeom>
                  <a:avLst/>
                  <a:gdLst>
                    <a:gd name="T0" fmla="*/ 3 w 3"/>
                    <a:gd name="T1" fmla="*/ 5 h 6"/>
                    <a:gd name="T2" fmla="*/ 3 w 3"/>
                    <a:gd name="T3" fmla="*/ 2 h 6"/>
                    <a:gd name="T4" fmla="*/ 1 w 3"/>
                    <a:gd name="T5" fmla="*/ 1 h 6"/>
                    <a:gd name="T6" fmla="*/ 1 w 3"/>
                    <a:gd name="T7" fmla="*/ 4 h 6"/>
                    <a:gd name="T8" fmla="*/ 3 w 3"/>
                    <a:gd name="T9" fmla="*/ 5 h 6"/>
                    <a:gd name="T10" fmla="*/ 3 w 3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5"/>
                      </a:moveTo>
                      <a:cubicBezTo>
                        <a:pt x="3" y="4"/>
                        <a:pt x="3" y="3"/>
                        <a:pt x="3" y="2"/>
                      </a:cubicBez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1" y="2"/>
                        <a:pt x="0" y="4"/>
                        <a:pt x="1" y="4"/>
                      </a:cubicBezTo>
                      <a:cubicBezTo>
                        <a:pt x="1" y="5"/>
                        <a:pt x="2" y="6"/>
                        <a:pt x="3" y="5"/>
                      </a:cubicBezTo>
                      <a:cubicBezTo>
                        <a:pt x="3" y="4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23" name="Freeform 548">
                  <a:extLst>
                    <a:ext uri="{FF2B5EF4-FFF2-40B4-BE49-F238E27FC236}">
                      <a16:creationId xmlns:a16="http://schemas.microsoft.com/office/drawing/2014/main" id="{B03FB1EF-D663-DD4A-9F7F-B69908CF0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4632" y="3243899"/>
                  <a:ext cx="1470658" cy="1139547"/>
                </a:xfrm>
                <a:custGeom>
                  <a:avLst/>
                  <a:gdLst>
                    <a:gd name="T0" fmla="*/ 63 w 144"/>
                    <a:gd name="T1" fmla="*/ 86 h 105"/>
                    <a:gd name="T2" fmla="*/ 81 w 144"/>
                    <a:gd name="T3" fmla="*/ 76 h 105"/>
                    <a:gd name="T4" fmla="*/ 91 w 144"/>
                    <a:gd name="T5" fmla="*/ 67 h 105"/>
                    <a:gd name="T6" fmla="*/ 103 w 144"/>
                    <a:gd name="T7" fmla="*/ 68 h 105"/>
                    <a:gd name="T8" fmla="*/ 87 w 144"/>
                    <a:gd name="T9" fmla="*/ 66 h 105"/>
                    <a:gd name="T10" fmla="*/ 80 w 144"/>
                    <a:gd name="T11" fmla="*/ 48 h 105"/>
                    <a:gd name="T12" fmla="*/ 67 w 144"/>
                    <a:gd name="T13" fmla="*/ 49 h 105"/>
                    <a:gd name="T14" fmla="*/ 64 w 144"/>
                    <a:gd name="T15" fmla="*/ 40 h 105"/>
                    <a:gd name="T16" fmla="*/ 54 w 144"/>
                    <a:gd name="T17" fmla="*/ 32 h 105"/>
                    <a:gd name="T18" fmla="*/ 53 w 144"/>
                    <a:gd name="T19" fmla="*/ 38 h 105"/>
                    <a:gd name="T20" fmla="*/ 52 w 144"/>
                    <a:gd name="T21" fmla="*/ 39 h 105"/>
                    <a:gd name="T22" fmla="*/ 37 w 144"/>
                    <a:gd name="T23" fmla="*/ 38 h 105"/>
                    <a:gd name="T24" fmla="*/ 5 w 144"/>
                    <a:gd name="T25" fmla="*/ 32 h 105"/>
                    <a:gd name="T26" fmla="*/ 8 w 144"/>
                    <a:gd name="T27" fmla="*/ 26 h 105"/>
                    <a:gd name="T28" fmla="*/ 16 w 144"/>
                    <a:gd name="T29" fmla="*/ 2 h 105"/>
                    <a:gd name="T30" fmla="*/ 18 w 144"/>
                    <a:gd name="T31" fmla="*/ 18 h 105"/>
                    <a:gd name="T32" fmla="*/ 26 w 144"/>
                    <a:gd name="T33" fmla="*/ 29 h 105"/>
                    <a:gd name="T34" fmla="*/ 20 w 144"/>
                    <a:gd name="T35" fmla="*/ 19 h 105"/>
                    <a:gd name="T36" fmla="*/ 22 w 144"/>
                    <a:gd name="T37" fmla="*/ 13 h 105"/>
                    <a:gd name="T38" fmla="*/ 25 w 144"/>
                    <a:gd name="T39" fmla="*/ 7 h 105"/>
                    <a:gd name="T40" fmla="*/ 34 w 144"/>
                    <a:gd name="T41" fmla="*/ 3 h 105"/>
                    <a:gd name="T42" fmla="*/ 43 w 144"/>
                    <a:gd name="T43" fmla="*/ 16 h 105"/>
                    <a:gd name="T44" fmla="*/ 52 w 144"/>
                    <a:gd name="T45" fmla="*/ 16 h 105"/>
                    <a:gd name="T46" fmla="*/ 54 w 144"/>
                    <a:gd name="T47" fmla="*/ 15 h 105"/>
                    <a:gd name="T48" fmla="*/ 66 w 144"/>
                    <a:gd name="T49" fmla="*/ 13 h 105"/>
                    <a:gd name="T50" fmla="*/ 70 w 144"/>
                    <a:gd name="T51" fmla="*/ 21 h 105"/>
                    <a:gd name="T52" fmla="*/ 76 w 144"/>
                    <a:gd name="T53" fmla="*/ 22 h 105"/>
                    <a:gd name="T54" fmla="*/ 81 w 144"/>
                    <a:gd name="T55" fmla="*/ 23 h 105"/>
                    <a:gd name="T56" fmla="*/ 86 w 144"/>
                    <a:gd name="T57" fmla="*/ 23 h 105"/>
                    <a:gd name="T58" fmla="*/ 92 w 144"/>
                    <a:gd name="T59" fmla="*/ 28 h 105"/>
                    <a:gd name="T60" fmla="*/ 94 w 144"/>
                    <a:gd name="T61" fmla="*/ 31 h 105"/>
                    <a:gd name="T62" fmla="*/ 100 w 144"/>
                    <a:gd name="T63" fmla="*/ 29 h 105"/>
                    <a:gd name="T64" fmla="*/ 99 w 144"/>
                    <a:gd name="T65" fmla="*/ 38 h 105"/>
                    <a:gd name="T66" fmla="*/ 104 w 144"/>
                    <a:gd name="T67" fmla="*/ 38 h 105"/>
                    <a:gd name="T68" fmla="*/ 109 w 144"/>
                    <a:gd name="T69" fmla="*/ 40 h 105"/>
                    <a:gd name="T70" fmla="*/ 106 w 144"/>
                    <a:gd name="T71" fmla="*/ 45 h 105"/>
                    <a:gd name="T72" fmla="*/ 118 w 144"/>
                    <a:gd name="T73" fmla="*/ 54 h 105"/>
                    <a:gd name="T74" fmla="*/ 124 w 144"/>
                    <a:gd name="T75" fmla="*/ 55 h 105"/>
                    <a:gd name="T76" fmla="*/ 128 w 144"/>
                    <a:gd name="T77" fmla="*/ 60 h 105"/>
                    <a:gd name="T78" fmla="*/ 141 w 144"/>
                    <a:gd name="T79" fmla="*/ 64 h 105"/>
                    <a:gd name="T80" fmla="*/ 139 w 144"/>
                    <a:gd name="T81" fmla="*/ 69 h 105"/>
                    <a:gd name="T82" fmla="*/ 133 w 144"/>
                    <a:gd name="T83" fmla="*/ 73 h 105"/>
                    <a:gd name="T84" fmla="*/ 128 w 144"/>
                    <a:gd name="T85" fmla="*/ 77 h 105"/>
                    <a:gd name="T86" fmla="*/ 125 w 144"/>
                    <a:gd name="T87" fmla="*/ 74 h 105"/>
                    <a:gd name="T88" fmla="*/ 120 w 144"/>
                    <a:gd name="T89" fmla="*/ 72 h 105"/>
                    <a:gd name="T90" fmla="*/ 113 w 144"/>
                    <a:gd name="T91" fmla="*/ 67 h 105"/>
                    <a:gd name="T92" fmla="*/ 108 w 144"/>
                    <a:gd name="T93" fmla="*/ 70 h 105"/>
                    <a:gd name="T94" fmla="*/ 118 w 144"/>
                    <a:gd name="T95" fmla="*/ 80 h 105"/>
                    <a:gd name="T96" fmla="*/ 123 w 144"/>
                    <a:gd name="T97" fmla="*/ 82 h 105"/>
                    <a:gd name="T98" fmla="*/ 128 w 144"/>
                    <a:gd name="T99" fmla="*/ 93 h 105"/>
                    <a:gd name="T100" fmla="*/ 126 w 144"/>
                    <a:gd name="T101" fmla="*/ 95 h 105"/>
                    <a:gd name="T102" fmla="*/ 118 w 144"/>
                    <a:gd name="T103" fmla="*/ 96 h 105"/>
                    <a:gd name="T104" fmla="*/ 110 w 144"/>
                    <a:gd name="T105" fmla="*/ 93 h 105"/>
                    <a:gd name="T106" fmla="*/ 109 w 144"/>
                    <a:gd name="T107" fmla="*/ 94 h 105"/>
                    <a:gd name="T108" fmla="*/ 103 w 144"/>
                    <a:gd name="T109" fmla="*/ 99 h 105"/>
                    <a:gd name="T110" fmla="*/ 91 w 144"/>
                    <a:gd name="T111" fmla="*/ 90 h 105"/>
                    <a:gd name="T112" fmla="*/ 77 w 144"/>
                    <a:gd name="T113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44" h="105">
                      <a:moveTo>
                        <a:pt x="77" y="83"/>
                      </a:moveTo>
                      <a:cubicBezTo>
                        <a:pt x="76" y="86"/>
                        <a:pt x="74" y="83"/>
                        <a:pt x="71" y="84"/>
                      </a:cubicBezTo>
                      <a:cubicBezTo>
                        <a:pt x="70" y="84"/>
                        <a:pt x="69" y="85"/>
                        <a:pt x="68" y="86"/>
                      </a:cubicBezTo>
                      <a:cubicBezTo>
                        <a:pt x="66" y="87"/>
                        <a:pt x="65" y="86"/>
                        <a:pt x="63" y="86"/>
                      </a:cubicBezTo>
                      <a:cubicBezTo>
                        <a:pt x="60" y="85"/>
                        <a:pt x="56" y="83"/>
                        <a:pt x="60" y="80"/>
                      </a:cubicBezTo>
                      <a:cubicBezTo>
                        <a:pt x="62" y="78"/>
                        <a:pt x="62" y="76"/>
                        <a:pt x="65" y="76"/>
                      </a:cubicBezTo>
                      <a:cubicBezTo>
                        <a:pt x="68" y="77"/>
                        <a:pt x="71" y="78"/>
                        <a:pt x="75" y="77"/>
                      </a:cubicBezTo>
                      <a:cubicBezTo>
                        <a:pt x="77" y="77"/>
                        <a:pt x="79" y="76"/>
                        <a:pt x="81" y="76"/>
                      </a:cubicBezTo>
                      <a:cubicBezTo>
                        <a:pt x="82" y="76"/>
                        <a:pt x="81" y="75"/>
                        <a:pt x="81" y="74"/>
                      </a:cubicBezTo>
                      <a:cubicBezTo>
                        <a:pt x="78" y="72"/>
                        <a:pt x="77" y="71"/>
                        <a:pt x="80" y="69"/>
                      </a:cubicBezTo>
                      <a:cubicBezTo>
                        <a:pt x="82" y="66"/>
                        <a:pt x="84" y="66"/>
                        <a:pt x="87" y="66"/>
                      </a:cubicBezTo>
                      <a:cubicBezTo>
                        <a:pt x="88" y="66"/>
                        <a:pt x="90" y="66"/>
                        <a:pt x="91" y="67"/>
                      </a:cubicBezTo>
                      <a:cubicBezTo>
                        <a:pt x="93" y="68"/>
                        <a:pt x="93" y="69"/>
                        <a:pt x="93" y="71"/>
                      </a:cubicBezTo>
                      <a:cubicBezTo>
                        <a:pt x="94" y="73"/>
                        <a:pt x="95" y="70"/>
                        <a:pt x="96" y="70"/>
                      </a:cubicBezTo>
                      <a:cubicBezTo>
                        <a:pt x="96" y="69"/>
                        <a:pt x="99" y="70"/>
                        <a:pt x="99" y="70"/>
                      </a:cubicBezTo>
                      <a:cubicBezTo>
                        <a:pt x="100" y="70"/>
                        <a:pt x="103" y="70"/>
                        <a:pt x="103" y="68"/>
                      </a:cubicBezTo>
                      <a:cubicBezTo>
                        <a:pt x="103" y="67"/>
                        <a:pt x="100" y="66"/>
                        <a:pt x="99" y="66"/>
                      </a:cubicBezTo>
                      <a:cubicBezTo>
                        <a:pt x="97" y="65"/>
                        <a:pt x="96" y="64"/>
                        <a:pt x="95" y="63"/>
                      </a:cubicBezTo>
                      <a:cubicBezTo>
                        <a:pt x="94" y="63"/>
                        <a:pt x="93" y="65"/>
                        <a:pt x="93" y="66"/>
                      </a:cubicBezTo>
                      <a:cubicBezTo>
                        <a:pt x="92" y="67"/>
                        <a:pt x="88" y="66"/>
                        <a:pt x="87" y="66"/>
                      </a:cubicBezTo>
                      <a:cubicBezTo>
                        <a:pt x="81" y="65"/>
                        <a:pt x="89" y="63"/>
                        <a:pt x="88" y="61"/>
                      </a:cubicBezTo>
                      <a:cubicBezTo>
                        <a:pt x="87" y="58"/>
                        <a:pt x="86" y="54"/>
                        <a:pt x="84" y="52"/>
                      </a:cubicBezTo>
                      <a:cubicBezTo>
                        <a:pt x="83" y="52"/>
                        <a:pt x="81" y="53"/>
                        <a:pt x="81" y="52"/>
                      </a:cubicBezTo>
                      <a:cubicBezTo>
                        <a:pt x="81" y="51"/>
                        <a:pt x="81" y="49"/>
                        <a:pt x="80" y="48"/>
                      </a:cubicBezTo>
                      <a:cubicBezTo>
                        <a:pt x="79" y="47"/>
                        <a:pt x="78" y="53"/>
                        <a:pt x="79" y="53"/>
                      </a:cubicBezTo>
                      <a:cubicBezTo>
                        <a:pt x="78" y="53"/>
                        <a:pt x="75" y="46"/>
                        <a:pt x="75" y="46"/>
                      </a:cubicBezTo>
                      <a:cubicBezTo>
                        <a:pt x="73" y="46"/>
                        <a:pt x="72" y="47"/>
                        <a:pt x="71" y="48"/>
                      </a:cubicBezTo>
                      <a:cubicBezTo>
                        <a:pt x="70" y="48"/>
                        <a:pt x="67" y="50"/>
                        <a:pt x="67" y="49"/>
                      </a:cubicBezTo>
                      <a:cubicBezTo>
                        <a:pt x="67" y="46"/>
                        <a:pt x="66" y="46"/>
                        <a:pt x="69" y="46"/>
                      </a:cubicBezTo>
                      <a:cubicBezTo>
                        <a:pt x="70" y="46"/>
                        <a:pt x="71" y="45"/>
                        <a:pt x="71" y="44"/>
                      </a:cubicBezTo>
                      <a:cubicBezTo>
                        <a:pt x="72" y="43"/>
                        <a:pt x="69" y="43"/>
                        <a:pt x="69" y="43"/>
                      </a:cubicBezTo>
                      <a:cubicBezTo>
                        <a:pt x="68" y="42"/>
                        <a:pt x="64" y="40"/>
                        <a:pt x="64" y="40"/>
                      </a:cubicBezTo>
                      <a:cubicBezTo>
                        <a:pt x="64" y="37"/>
                        <a:pt x="63" y="39"/>
                        <a:pt x="62" y="39"/>
                      </a:cubicBezTo>
                      <a:cubicBezTo>
                        <a:pt x="61" y="39"/>
                        <a:pt x="62" y="34"/>
                        <a:pt x="60" y="35"/>
                      </a:cubicBezTo>
                      <a:cubicBezTo>
                        <a:pt x="59" y="35"/>
                        <a:pt x="59" y="36"/>
                        <a:pt x="57" y="34"/>
                      </a:cubicBezTo>
                      <a:cubicBezTo>
                        <a:pt x="56" y="34"/>
                        <a:pt x="55" y="32"/>
                        <a:pt x="54" y="32"/>
                      </a:cubicBezTo>
                      <a:cubicBezTo>
                        <a:pt x="54" y="32"/>
                        <a:pt x="55" y="33"/>
                        <a:pt x="55" y="33"/>
                      </a:cubicBezTo>
                      <a:cubicBezTo>
                        <a:pt x="55" y="33"/>
                        <a:pt x="52" y="33"/>
                        <a:pt x="52" y="34"/>
                      </a:cubicBezTo>
                      <a:cubicBezTo>
                        <a:pt x="53" y="35"/>
                        <a:pt x="55" y="34"/>
                        <a:pt x="56" y="36"/>
                      </a:cubicBezTo>
                      <a:cubicBezTo>
                        <a:pt x="56" y="38"/>
                        <a:pt x="54" y="38"/>
                        <a:pt x="53" y="38"/>
                      </a:cubicBezTo>
                      <a:cubicBezTo>
                        <a:pt x="51" y="39"/>
                        <a:pt x="46" y="35"/>
                        <a:pt x="44" y="37"/>
                      </a:cubicBezTo>
                      <a:cubicBezTo>
                        <a:pt x="43" y="37"/>
                        <a:pt x="45" y="38"/>
                        <a:pt x="46" y="39"/>
                      </a:cubicBezTo>
                      <a:cubicBezTo>
                        <a:pt x="46" y="40"/>
                        <a:pt x="47" y="39"/>
                        <a:pt x="48" y="39"/>
                      </a:cubicBezTo>
                      <a:cubicBezTo>
                        <a:pt x="49" y="39"/>
                        <a:pt x="52" y="38"/>
                        <a:pt x="52" y="39"/>
                      </a:cubicBezTo>
                      <a:cubicBezTo>
                        <a:pt x="52" y="40"/>
                        <a:pt x="51" y="41"/>
                        <a:pt x="50" y="42"/>
                      </a:cubicBezTo>
                      <a:cubicBezTo>
                        <a:pt x="50" y="42"/>
                        <a:pt x="39" y="35"/>
                        <a:pt x="37" y="36"/>
                      </a:cubicBezTo>
                      <a:cubicBezTo>
                        <a:pt x="38" y="36"/>
                        <a:pt x="39" y="37"/>
                        <a:pt x="40" y="37"/>
                      </a:cubicBezTo>
                      <a:cubicBezTo>
                        <a:pt x="42" y="39"/>
                        <a:pt x="37" y="38"/>
                        <a:pt x="37" y="38"/>
                      </a:cubicBezTo>
                      <a:cubicBezTo>
                        <a:pt x="34" y="36"/>
                        <a:pt x="30" y="38"/>
                        <a:pt x="27" y="37"/>
                      </a:cubicBezTo>
                      <a:cubicBezTo>
                        <a:pt x="23" y="36"/>
                        <a:pt x="20" y="37"/>
                        <a:pt x="17" y="34"/>
                      </a:cubicBezTo>
                      <a:cubicBezTo>
                        <a:pt x="14" y="32"/>
                        <a:pt x="12" y="35"/>
                        <a:pt x="9" y="34"/>
                      </a:cubicBezTo>
                      <a:cubicBezTo>
                        <a:pt x="8" y="33"/>
                        <a:pt x="6" y="33"/>
                        <a:pt x="5" y="32"/>
                      </a:cubicBezTo>
                      <a:cubicBezTo>
                        <a:pt x="5" y="31"/>
                        <a:pt x="2" y="28"/>
                        <a:pt x="4" y="28"/>
                      </a:cubicBezTo>
                      <a:cubicBezTo>
                        <a:pt x="7" y="28"/>
                        <a:pt x="11" y="31"/>
                        <a:pt x="14" y="29"/>
                      </a:cubicBezTo>
                      <a:cubicBezTo>
                        <a:pt x="15" y="28"/>
                        <a:pt x="13" y="27"/>
                        <a:pt x="13" y="27"/>
                      </a:cubicBezTo>
                      <a:cubicBezTo>
                        <a:pt x="11" y="26"/>
                        <a:pt x="9" y="26"/>
                        <a:pt x="8" y="26"/>
                      </a:cubicBezTo>
                      <a:cubicBezTo>
                        <a:pt x="5" y="26"/>
                        <a:pt x="0" y="26"/>
                        <a:pt x="0" y="23"/>
                      </a:cubicBezTo>
                      <a:cubicBezTo>
                        <a:pt x="0" y="19"/>
                        <a:pt x="0" y="16"/>
                        <a:pt x="2" y="12"/>
                      </a:cubicBezTo>
                      <a:cubicBezTo>
                        <a:pt x="3" y="9"/>
                        <a:pt x="6" y="7"/>
                        <a:pt x="9" y="5"/>
                      </a:cubicBezTo>
                      <a:cubicBezTo>
                        <a:pt x="11" y="3"/>
                        <a:pt x="13" y="3"/>
                        <a:pt x="16" y="2"/>
                      </a:cubicBezTo>
                      <a:cubicBezTo>
                        <a:pt x="18" y="2"/>
                        <a:pt x="24" y="0"/>
                        <a:pt x="25" y="3"/>
                      </a:cubicBezTo>
                      <a:cubicBezTo>
                        <a:pt x="25" y="2"/>
                        <a:pt x="20" y="7"/>
                        <a:pt x="19" y="7"/>
                      </a:cubicBezTo>
                      <a:cubicBezTo>
                        <a:pt x="17" y="9"/>
                        <a:pt x="15" y="11"/>
                        <a:pt x="17" y="13"/>
                      </a:cubicBezTo>
                      <a:cubicBezTo>
                        <a:pt x="19" y="15"/>
                        <a:pt x="17" y="16"/>
                        <a:pt x="18" y="18"/>
                      </a:cubicBezTo>
                      <a:cubicBezTo>
                        <a:pt x="18" y="20"/>
                        <a:pt x="20" y="21"/>
                        <a:pt x="21" y="22"/>
                      </a:cubicBezTo>
                      <a:cubicBezTo>
                        <a:pt x="22" y="23"/>
                        <a:pt x="24" y="24"/>
                        <a:pt x="25" y="25"/>
                      </a:cubicBezTo>
                      <a:cubicBezTo>
                        <a:pt x="26" y="26"/>
                        <a:pt x="22" y="26"/>
                        <a:pt x="22" y="27"/>
                      </a:cubicBezTo>
                      <a:cubicBezTo>
                        <a:pt x="22" y="26"/>
                        <a:pt x="26" y="29"/>
                        <a:pt x="26" y="29"/>
                      </a:cubicBezTo>
                      <a:cubicBezTo>
                        <a:pt x="27" y="28"/>
                        <a:pt x="26" y="26"/>
                        <a:pt x="26" y="25"/>
                      </a:cubicBezTo>
                      <a:cubicBezTo>
                        <a:pt x="26" y="25"/>
                        <a:pt x="28" y="24"/>
                        <a:pt x="27" y="23"/>
                      </a:cubicBezTo>
                      <a:cubicBezTo>
                        <a:pt x="26" y="22"/>
                        <a:pt x="22" y="21"/>
                        <a:pt x="21" y="20"/>
                      </a:cubicBezTo>
                      <a:cubicBezTo>
                        <a:pt x="20" y="20"/>
                        <a:pt x="19" y="19"/>
                        <a:pt x="20" y="19"/>
                      </a:cubicBezTo>
                      <a:cubicBezTo>
                        <a:pt x="22" y="19"/>
                        <a:pt x="22" y="18"/>
                        <a:pt x="23" y="17"/>
                      </a:cubicBezTo>
                      <a:cubicBezTo>
                        <a:pt x="25" y="16"/>
                        <a:pt x="28" y="18"/>
                        <a:pt x="29" y="19"/>
                      </a:cubicBezTo>
                      <a:cubicBezTo>
                        <a:pt x="28" y="18"/>
                        <a:pt x="27" y="17"/>
                        <a:pt x="27" y="16"/>
                      </a:cubicBezTo>
                      <a:cubicBezTo>
                        <a:pt x="27" y="14"/>
                        <a:pt x="22" y="15"/>
                        <a:pt x="22" y="13"/>
                      </a:cubicBezTo>
                      <a:cubicBezTo>
                        <a:pt x="20" y="7"/>
                        <a:pt x="29" y="12"/>
                        <a:pt x="29" y="12"/>
                      </a:cubicBezTo>
                      <a:cubicBezTo>
                        <a:pt x="29" y="11"/>
                        <a:pt x="23" y="9"/>
                        <a:pt x="23" y="9"/>
                      </a:cubicBezTo>
                      <a:cubicBezTo>
                        <a:pt x="23" y="8"/>
                        <a:pt x="28" y="9"/>
                        <a:pt x="28" y="9"/>
                      </a:cubicBezTo>
                      <a:cubicBezTo>
                        <a:pt x="28" y="8"/>
                        <a:pt x="25" y="7"/>
                        <a:pt x="25" y="7"/>
                      </a:cubicBezTo>
                      <a:cubicBezTo>
                        <a:pt x="24" y="6"/>
                        <a:pt x="25" y="6"/>
                        <a:pt x="26" y="6"/>
                      </a:cubicBezTo>
                      <a:cubicBezTo>
                        <a:pt x="27" y="7"/>
                        <a:pt x="27" y="6"/>
                        <a:pt x="28" y="6"/>
                      </a:cubicBezTo>
                      <a:cubicBezTo>
                        <a:pt x="30" y="5"/>
                        <a:pt x="30" y="6"/>
                        <a:pt x="32" y="6"/>
                      </a:cubicBezTo>
                      <a:cubicBezTo>
                        <a:pt x="29" y="5"/>
                        <a:pt x="33" y="3"/>
                        <a:pt x="34" y="3"/>
                      </a:cubicBezTo>
                      <a:cubicBezTo>
                        <a:pt x="36" y="2"/>
                        <a:pt x="42" y="2"/>
                        <a:pt x="43" y="4"/>
                      </a:cubicBezTo>
                      <a:cubicBezTo>
                        <a:pt x="44" y="5"/>
                        <a:pt x="44" y="6"/>
                        <a:pt x="44" y="7"/>
                      </a:cubicBezTo>
                      <a:cubicBezTo>
                        <a:pt x="45" y="8"/>
                        <a:pt x="46" y="9"/>
                        <a:pt x="47" y="10"/>
                      </a:cubicBezTo>
                      <a:cubicBezTo>
                        <a:pt x="48" y="12"/>
                        <a:pt x="43" y="16"/>
                        <a:pt x="43" y="16"/>
                      </a:cubicBezTo>
                      <a:cubicBezTo>
                        <a:pt x="44" y="17"/>
                        <a:pt x="46" y="14"/>
                        <a:pt x="47" y="14"/>
                      </a:cubicBezTo>
                      <a:cubicBezTo>
                        <a:pt x="47" y="14"/>
                        <a:pt x="45" y="20"/>
                        <a:pt x="46" y="19"/>
                      </a:cubicBezTo>
                      <a:cubicBezTo>
                        <a:pt x="47" y="19"/>
                        <a:pt x="47" y="17"/>
                        <a:pt x="48" y="17"/>
                      </a:cubicBezTo>
                      <a:cubicBezTo>
                        <a:pt x="50" y="17"/>
                        <a:pt x="50" y="18"/>
                        <a:pt x="52" y="16"/>
                      </a:cubicBezTo>
                      <a:cubicBezTo>
                        <a:pt x="53" y="15"/>
                        <a:pt x="53" y="16"/>
                        <a:pt x="54" y="17"/>
                      </a:cubicBezTo>
                      <a:cubicBezTo>
                        <a:pt x="55" y="18"/>
                        <a:pt x="54" y="18"/>
                        <a:pt x="54" y="19"/>
                      </a:cubicBezTo>
                      <a:cubicBezTo>
                        <a:pt x="54" y="20"/>
                        <a:pt x="59" y="21"/>
                        <a:pt x="60" y="21"/>
                      </a:cubicBezTo>
                      <a:cubicBezTo>
                        <a:pt x="60" y="21"/>
                        <a:pt x="55" y="16"/>
                        <a:pt x="54" y="15"/>
                      </a:cubicBezTo>
                      <a:cubicBezTo>
                        <a:pt x="54" y="15"/>
                        <a:pt x="63" y="18"/>
                        <a:pt x="63" y="17"/>
                      </a:cubicBezTo>
                      <a:cubicBezTo>
                        <a:pt x="63" y="17"/>
                        <a:pt x="57" y="16"/>
                        <a:pt x="57" y="14"/>
                      </a:cubicBezTo>
                      <a:cubicBezTo>
                        <a:pt x="57" y="13"/>
                        <a:pt x="60" y="12"/>
                        <a:pt x="61" y="12"/>
                      </a:cubicBezTo>
                      <a:cubicBezTo>
                        <a:pt x="63" y="11"/>
                        <a:pt x="64" y="12"/>
                        <a:pt x="66" y="13"/>
                      </a:cubicBezTo>
                      <a:cubicBezTo>
                        <a:pt x="69" y="14"/>
                        <a:pt x="73" y="13"/>
                        <a:pt x="74" y="17"/>
                      </a:cubicBezTo>
                      <a:cubicBezTo>
                        <a:pt x="74" y="17"/>
                        <a:pt x="67" y="17"/>
                        <a:pt x="68" y="20"/>
                      </a:cubicBezTo>
                      <a:cubicBezTo>
                        <a:pt x="68" y="19"/>
                        <a:pt x="71" y="18"/>
                        <a:pt x="71" y="18"/>
                      </a:cubicBezTo>
                      <a:cubicBezTo>
                        <a:pt x="73" y="18"/>
                        <a:pt x="70" y="20"/>
                        <a:pt x="70" y="21"/>
                      </a:cubicBezTo>
                      <a:cubicBezTo>
                        <a:pt x="70" y="21"/>
                        <a:pt x="73" y="19"/>
                        <a:pt x="73" y="19"/>
                      </a:cubicBezTo>
                      <a:cubicBezTo>
                        <a:pt x="73" y="18"/>
                        <a:pt x="77" y="18"/>
                        <a:pt x="78" y="19"/>
                      </a:cubicBezTo>
                      <a:cubicBezTo>
                        <a:pt x="82" y="19"/>
                        <a:pt x="73" y="22"/>
                        <a:pt x="74" y="23"/>
                      </a:cubicBezTo>
                      <a:cubicBezTo>
                        <a:pt x="74" y="23"/>
                        <a:pt x="76" y="21"/>
                        <a:pt x="76" y="22"/>
                      </a:cubicBezTo>
                      <a:cubicBezTo>
                        <a:pt x="76" y="23"/>
                        <a:pt x="74" y="25"/>
                        <a:pt x="75" y="26"/>
                      </a:cubicBezTo>
                      <a:cubicBezTo>
                        <a:pt x="74" y="25"/>
                        <a:pt x="78" y="21"/>
                        <a:pt x="79" y="22"/>
                      </a:cubicBezTo>
                      <a:cubicBezTo>
                        <a:pt x="79" y="24"/>
                        <a:pt x="78" y="26"/>
                        <a:pt x="79" y="27"/>
                      </a:cubicBezTo>
                      <a:cubicBezTo>
                        <a:pt x="79" y="27"/>
                        <a:pt x="79" y="23"/>
                        <a:pt x="81" y="23"/>
                      </a:cubicBezTo>
                      <a:cubicBezTo>
                        <a:pt x="83" y="24"/>
                        <a:pt x="80" y="27"/>
                        <a:pt x="81" y="28"/>
                      </a:cubicBezTo>
                      <a:cubicBezTo>
                        <a:pt x="81" y="28"/>
                        <a:pt x="82" y="25"/>
                        <a:pt x="83" y="25"/>
                      </a:cubicBezTo>
                      <a:cubicBezTo>
                        <a:pt x="83" y="25"/>
                        <a:pt x="82" y="28"/>
                        <a:pt x="83" y="28"/>
                      </a:cubicBezTo>
                      <a:cubicBezTo>
                        <a:pt x="82" y="28"/>
                        <a:pt x="85" y="24"/>
                        <a:pt x="86" y="23"/>
                      </a:cubicBezTo>
                      <a:cubicBezTo>
                        <a:pt x="87" y="22"/>
                        <a:pt x="90" y="23"/>
                        <a:pt x="91" y="24"/>
                      </a:cubicBezTo>
                      <a:cubicBezTo>
                        <a:pt x="93" y="25"/>
                        <a:pt x="94" y="27"/>
                        <a:pt x="91" y="27"/>
                      </a:cubicBezTo>
                      <a:cubicBezTo>
                        <a:pt x="90" y="27"/>
                        <a:pt x="86" y="27"/>
                        <a:pt x="86" y="30"/>
                      </a:cubicBezTo>
                      <a:cubicBezTo>
                        <a:pt x="86" y="29"/>
                        <a:pt x="92" y="27"/>
                        <a:pt x="92" y="28"/>
                      </a:cubicBezTo>
                      <a:cubicBezTo>
                        <a:pt x="92" y="28"/>
                        <a:pt x="88" y="30"/>
                        <a:pt x="88" y="31"/>
                      </a:cubicBezTo>
                      <a:cubicBezTo>
                        <a:pt x="88" y="30"/>
                        <a:pt x="92" y="30"/>
                        <a:pt x="92" y="30"/>
                      </a:cubicBezTo>
                      <a:cubicBezTo>
                        <a:pt x="93" y="29"/>
                        <a:pt x="95" y="26"/>
                        <a:pt x="96" y="27"/>
                      </a:cubicBezTo>
                      <a:cubicBezTo>
                        <a:pt x="97" y="29"/>
                        <a:pt x="96" y="31"/>
                        <a:pt x="94" y="31"/>
                      </a:cubicBezTo>
                      <a:cubicBezTo>
                        <a:pt x="93" y="32"/>
                        <a:pt x="92" y="33"/>
                        <a:pt x="91" y="34"/>
                      </a:cubicBezTo>
                      <a:cubicBezTo>
                        <a:pt x="91" y="34"/>
                        <a:pt x="93" y="32"/>
                        <a:pt x="94" y="32"/>
                      </a:cubicBezTo>
                      <a:cubicBezTo>
                        <a:pt x="94" y="32"/>
                        <a:pt x="93" y="36"/>
                        <a:pt x="93" y="36"/>
                      </a:cubicBezTo>
                      <a:cubicBezTo>
                        <a:pt x="92" y="34"/>
                        <a:pt x="99" y="27"/>
                        <a:pt x="100" y="29"/>
                      </a:cubicBezTo>
                      <a:cubicBezTo>
                        <a:pt x="101" y="30"/>
                        <a:pt x="99" y="31"/>
                        <a:pt x="98" y="31"/>
                      </a:cubicBezTo>
                      <a:cubicBezTo>
                        <a:pt x="99" y="31"/>
                        <a:pt x="102" y="31"/>
                        <a:pt x="103" y="31"/>
                      </a:cubicBezTo>
                      <a:cubicBezTo>
                        <a:pt x="104" y="31"/>
                        <a:pt x="106" y="31"/>
                        <a:pt x="107" y="32"/>
                      </a:cubicBezTo>
                      <a:cubicBezTo>
                        <a:pt x="108" y="35"/>
                        <a:pt x="98" y="35"/>
                        <a:pt x="99" y="38"/>
                      </a:cubicBezTo>
                      <a:cubicBezTo>
                        <a:pt x="99" y="38"/>
                        <a:pt x="102" y="35"/>
                        <a:pt x="103" y="35"/>
                      </a:cubicBezTo>
                      <a:cubicBezTo>
                        <a:pt x="104" y="35"/>
                        <a:pt x="106" y="35"/>
                        <a:pt x="106" y="36"/>
                      </a:cubicBezTo>
                      <a:cubicBezTo>
                        <a:pt x="107" y="37"/>
                        <a:pt x="101" y="39"/>
                        <a:pt x="101" y="39"/>
                      </a:cubicBezTo>
                      <a:cubicBezTo>
                        <a:pt x="101" y="39"/>
                        <a:pt x="104" y="38"/>
                        <a:pt x="104" y="38"/>
                      </a:cubicBezTo>
                      <a:cubicBezTo>
                        <a:pt x="105" y="38"/>
                        <a:pt x="107" y="37"/>
                        <a:pt x="108" y="36"/>
                      </a:cubicBezTo>
                      <a:cubicBezTo>
                        <a:pt x="109" y="36"/>
                        <a:pt x="108" y="35"/>
                        <a:pt x="109" y="34"/>
                      </a:cubicBezTo>
                      <a:cubicBezTo>
                        <a:pt x="110" y="34"/>
                        <a:pt x="112" y="36"/>
                        <a:pt x="112" y="37"/>
                      </a:cubicBezTo>
                      <a:cubicBezTo>
                        <a:pt x="116" y="40"/>
                        <a:pt x="112" y="39"/>
                        <a:pt x="109" y="40"/>
                      </a:cubicBezTo>
                      <a:cubicBezTo>
                        <a:pt x="109" y="40"/>
                        <a:pt x="102" y="42"/>
                        <a:pt x="102" y="41"/>
                      </a:cubicBezTo>
                      <a:cubicBezTo>
                        <a:pt x="102" y="42"/>
                        <a:pt x="118" y="42"/>
                        <a:pt x="117" y="44"/>
                      </a:cubicBezTo>
                      <a:cubicBezTo>
                        <a:pt x="116" y="45"/>
                        <a:pt x="111" y="45"/>
                        <a:pt x="110" y="44"/>
                      </a:cubicBezTo>
                      <a:cubicBezTo>
                        <a:pt x="110" y="44"/>
                        <a:pt x="106" y="45"/>
                        <a:pt x="106" y="45"/>
                      </a:cubicBezTo>
                      <a:cubicBezTo>
                        <a:pt x="107" y="46"/>
                        <a:pt x="110" y="45"/>
                        <a:pt x="110" y="46"/>
                      </a:cubicBezTo>
                      <a:cubicBezTo>
                        <a:pt x="111" y="46"/>
                        <a:pt x="107" y="47"/>
                        <a:pt x="107" y="48"/>
                      </a:cubicBezTo>
                      <a:cubicBezTo>
                        <a:pt x="107" y="50"/>
                        <a:pt x="111" y="51"/>
                        <a:pt x="112" y="51"/>
                      </a:cubicBezTo>
                      <a:cubicBezTo>
                        <a:pt x="114" y="52"/>
                        <a:pt x="117" y="52"/>
                        <a:pt x="118" y="54"/>
                      </a:cubicBezTo>
                      <a:cubicBezTo>
                        <a:pt x="119" y="55"/>
                        <a:pt x="119" y="56"/>
                        <a:pt x="120" y="56"/>
                      </a:cubicBezTo>
                      <a:cubicBezTo>
                        <a:pt x="120" y="56"/>
                        <a:pt x="122" y="55"/>
                        <a:pt x="122" y="55"/>
                      </a:cubicBezTo>
                      <a:cubicBezTo>
                        <a:pt x="122" y="55"/>
                        <a:pt x="122" y="57"/>
                        <a:pt x="123" y="57"/>
                      </a:cubicBezTo>
                      <a:cubicBezTo>
                        <a:pt x="123" y="57"/>
                        <a:pt x="123" y="55"/>
                        <a:pt x="124" y="55"/>
                      </a:cubicBezTo>
                      <a:cubicBezTo>
                        <a:pt x="124" y="55"/>
                        <a:pt x="124" y="57"/>
                        <a:pt x="124" y="57"/>
                      </a:cubicBezTo>
                      <a:cubicBezTo>
                        <a:pt x="124" y="58"/>
                        <a:pt x="126" y="57"/>
                        <a:pt x="127" y="57"/>
                      </a:cubicBezTo>
                      <a:cubicBezTo>
                        <a:pt x="127" y="57"/>
                        <a:pt x="129" y="58"/>
                        <a:pt x="129" y="59"/>
                      </a:cubicBezTo>
                      <a:cubicBezTo>
                        <a:pt x="129" y="60"/>
                        <a:pt x="128" y="59"/>
                        <a:pt x="128" y="60"/>
                      </a:cubicBezTo>
                      <a:cubicBezTo>
                        <a:pt x="129" y="59"/>
                        <a:pt x="138" y="62"/>
                        <a:pt x="138" y="62"/>
                      </a:cubicBezTo>
                      <a:cubicBezTo>
                        <a:pt x="137" y="63"/>
                        <a:pt x="137" y="63"/>
                        <a:pt x="137" y="63"/>
                      </a:cubicBezTo>
                      <a:cubicBezTo>
                        <a:pt x="137" y="64"/>
                        <a:pt x="139" y="63"/>
                        <a:pt x="139" y="63"/>
                      </a:cubicBezTo>
                      <a:cubicBezTo>
                        <a:pt x="140" y="62"/>
                        <a:pt x="140" y="63"/>
                        <a:pt x="141" y="64"/>
                      </a:cubicBezTo>
                      <a:cubicBezTo>
                        <a:pt x="142" y="64"/>
                        <a:pt x="144" y="66"/>
                        <a:pt x="143" y="67"/>
                      </a:cubicBezTo>
                      <a:cubicBezTo>
                        <a:pt x="143" y="67"/>
                        <a:pt x="141" y="67"/>
                        <a:pt x="141" y="67"/>
                      </a:cubicBezTo>
                      <a:cubicBezTo>
                        <a:pt x="141" y="68"/>
                        <a:pt x="143" y="68"/>
                        <a:pt x="142" y="69"/>
                      </a:cubicBezTo>
                      <a:cubicBezTo>
                        <a:pt x="142" y="69"/>
                        <a:pt x="139" y="69"/>
                        <a:pt x="139" y="69"/>
                      </a:cubicBezTo>
                      <a:cubicBezTo>
                        <a:pt x="137" y="70"/>
                        <a:pt x="139" y="70"/>
                        <a:pt x="139" y="71"/>
                      </a:cubicBezTo>
                      <a:cubicBezTo>
                        <a:pt x="140" y="73"/>
                        <a:pt x="136" y="71"/>
                        <a:pt x="135" y="71"/>
                      </a:cubicBezTo>
                      <a:cubicBezTo>
                        <a:pt x="136" y="72"/>
                        <a:pt x="138" y="73"/>
                        <a:pt x="137" y="74"/>
                      </a:cubicBezTo>
                      <a:cubicBezTo>
                        <a:pt x="136" y="74"/>
                        <a:pt x="132" y="74"/>
                        <a:pt x="133" y="73"/>
                      </a:cubicBezTo>
                      <a:cubicBezTo>
                        <a:pt x="132" y="74"/>
                        <a:pt x="135" y="76"/>
                        <a:pt x="134" y="77"/>
                      </a:cubicBezTo>
                      <a:cubicBezTo>
                        <a:pt x="133" y="77"/>
                        <a:pt x="133" y="75"/>
                        <a:pt x="132" y="76"/>
                      </a:cubicBezTo>
                      <a:cubicBezTo>
                        <a:pt x="131" y="77"/>
                        <a:pt x="135" y="82"/>
                        <a:pt x="131" y="79"/>
                      </a:cubicBezTo>
                      <a:cubicBezTo>
                        <a:pt x="131" y="79"/>
                        <a:pt x="128" y="77"/>
                        <a:pt x="128" y="77"/>
                      </a:cubicBezTo>
                      <a:cubicBezTo>
                        <a:pt x="127" y="78"/>
                        <a:pt x="127" y="79"/>
                        <a:pt x="126" y="79"/>
                      </a:cubicBezTo>
                      <a:cubicBezTo>
                        <a:pt x="126" y="78"/>
                        <a:pt x="127" y="77"/>
                        <a:pt x="127" y="76"/>
                      </a:cubicBezTo>
                      <a:cubicBezTo>
                        <a:pt x="127" y="77"/>
                        <a:pt x="125" y="77"/>
                        <a:pt x="125" y="77"/>
                      </a:cubicBezTo>
                      <a:cubicBezTo>
                        <a:pt x="124" y="76"/>
                        <a:pt x="126" y="75"/>
                        <a:pt x="125" y="74"/>
                      </a:cubicBezTo>
                      <a:cubicBezTo>
                        <a:pt x="125" y="74"/>
                        <a:pt x="123" y="75"/>
                        <a:pt x="123" y="75"/>
                      </a:cubicBezTo>
                      <a:cubicBezTo>
                        <a:pt x="122" y="74"/>
                        <a:pt x="123" y="72"/>
                        <a:pt x="123" y="72"/>
                      </a:cubicBezTo>
                      <a:cubicBezTo>
                        <a:pt x="124" y="72"/>
                        <a:pt x="128" y="70"/>
                        <a:pt x="127" y="70"/>
                      </a:cubicBezTo>
                      <a:cubicBezTo>
                        <a:pt x="126" y="69"/>
                        <a:pt x="122" y="73"/>
                        <a:pt x="120" y="72"/>
                      </a:cubicBezTo>
                      <a:cubicBezTo>
                        <a:pt x="120" y="72"/>
                        <a:pt x="123" y="69"/>
                        <a:pt x="122" y="69"/>
                      </a:cubicBezTo>
                      <a:cubicBezTo>
                        <a:pt x="121" y="69"/>
                        <a:pt x="120" y="71"/>
                        <a:pt x="119" y="70"/>
                      </a:cubicBezTo>
                      <a:cubicBezTo>
                        <a:pt x="118" y="69"/>
                        <a:pt x="117" y="69"/>
                        <a:pt x="116" y="68"/>
                      </a:cubicBezTo>
                      <a:cubicBezTo>
                        <a:pt x="115" y="67"/>
                        <a:pt x="114" y="66"/>
                        <a:pt x="113" y="67"/>
                      </a:cubicBezTo>
                      <a:cubicBezTo>
                        <a:pt x="113" y="68"/>
                        <a:pt x="113" y="68"/>
                        <a:pt x="113" y="69"/>
                      </a:cubicBezTo>
                      <a:cubicBezTo>
                        <a:pt x="113" y="69"/>
                        <a:pt x="112" y="69"/>
                        <a:pt x="112" y="69"/>
                      </a:cubicBezTo>
                      <a:cubicBezTo>
                        <a:pt x="112" y="70"/>
                        <a:pt x="116" y="72"/>
                        <a:pt x="112" y="72"/>
                      </a:cubicBezTo>
                      <a:cubicBezTo>
                        <a:pt x="111" y="72"/>
                        <a:pt x="107" y="71"/>
                        <a:pt x="108" y="70"/>
                      </a:cubicBezTo>
                      <a:cubicBezTo>
                        <a:pt x="107" y="72"/>
                        <a:pt x="111" y="74"/>
                        <a:pt x="112" y="75"/>
                      </a:cubicBezTo>
                      <a:cubicBezTo>
                        <a:pt x="114" y="75"/>
                        <a:pt x="114" y="78"/>
                        <a:pt x="115" y="79"/>
                      </a:cubicBezTo>
                      <a:cubicBezTo>
                        <a:pt x="116" y="80"/>
                        <a:pt x="116" y="81"/>
                        <a:pt x="117" y="81"/>
                      </a:cubicBezTo>
                      <a:cubicBezTo>
                        <a:pt x="118" y="81"/>
                        <a:pt x="117" y="80"/>
                        <a:pt x="118" y="80"/>
                      </a:cubicBezTo>
                      <a:cubicBezTo>
                        <a:pt x="118" y="80"/>
                        <a:pt x="119" y="81"/>
                        <a:pt x="119" y="82"/>
                      </a:cubicBezTo>
                      <a:cubicBezTo>
                        <a:pt x="120" y="83"/>
                        <a:pt x="120" y="82"/>
                        <a:pt x="121" y="81"/>
                      </a:cubicBezTo>
                      <a:cubicBezTo>
                        <a:pt x="122" y="81"/>
                        <a:pt x="121" y="85"/>
                        <a:pt x="122" y="84"/>
                      </a:cubicBezTo>
                      <a:cubicBezTo>
                        <a:pt x="123" y="84"/>
                        <a:pt x="122" y="83"/>
                        <a:pt x="123" y="82"/>
                      </a:cubicBezTo>
                      <a:cubicBezTo>
                        <a:pt x="123" y="82"/>
                        <a:pt x="123" y="84"/>
                        <a:pt x="123" y="85"/>
                      </a:cubicBezTo>
                      <a:cubicBezTo>
                        <a:pt x="123" y="86"/>
                        <a:pt x="123" y="86"/>
                        <a:pt x="124" y="87"/>
                      </a:cubicBezTo>
                      <a:cubicBezTo>
                        <a:pt x="125" y="87"/>
                        <a:pt x="126" y="88"/>
                        <a:pt x="126" y="89"/>
                      </a:cubicBezTo>
                      <a:cubicBezTo>
                        <a:pt x="127" y="89"/>
                        <a:pt x="128" y="93"/>
                        <a:pt x="128" y="93"/>
                      </a:cubicBezTo>
                      <a:cubicBezTo>
                        <a:pt x="127" y="92"/>
                        <a:pt x="127" y="91"/>
                        <a:pt x="127" y="91"/>
                      </a:cubicBezTo>
                      <a:cubicBezTo>
                        <a:pt x="126" y="91"/>
                        <a:pt x="127" y="95"/>
                        <a:pt x="127" y="95"/>
                      </a:cubicBezTo>
                      <a:cubicBezTo>
                        <a:pt x="127" y="95"/>
                        <a:pt x="125" y="91"/>
                        <a:pt x="124" y="90"/>
                      </a:cubicBezTo>
                      <a:cubicBezTo>
                        <a:pt x="124" y="90"/>
                        <a:pt x="125" y="94"/>
                        <a:pt x="126" y="95"/>
                      </a:cubicBezTo>
                      <a:cubicBezTo>
                        <a:pt x="126" y="98"/>
                        <a:pt x="124" y="95"/>
                        <a:pt x="124" y="96"/>
                      </a:cubicBezTo>
                      <a:cubicBezTo>
                        <a:pt x="123" y="97"/>
                        <a:pt x="128" y="99"/>
                        <a:pt x="128" y="100"/>
                      </a:cubicBezTo>
                      <a:cubicBezTo>
                        <a:pt x="128" y="101"/>
                        <a:pt x="119" y="95"/>
                        <a:pt x="118" y="95"/>
                      </a:cubicBezTo>
                      <a:cubicBezTo>
                        <a:pt x="118" y="95"/>
                        <a:pt x="118" y="96"/>
                        <a:pt x="118" y="96"/>
                      </a:cubicBezTo>
                      <a:cubicBezTo>
                        <a:pt x="118" y="97"/>
                        <a:pt x="116" y="93"/>
                        <a:pt x="115" y="93"/>
                      </a:cubicBezTo>
                      <a:cubicBezTo>
                        <a:pt x="115" y="93"/>
                        <a:pt x="116" y="95"/>
                        <a:pt x="116" y="95"/>
                      </a:cubicBezTo>
                      <a:cubicBezTo>
                        <a:pt x="115" y="96"/>
                        <a:pt x="113" y="92"/>
                        <a:pt x="112" y="91"/>
                      </a:cubicBezTo>
                      <a:cubicBezTo>
                        <a:pt x="111" y="90"/>
                        <a:pt x="111" y="92"/>
                        <a:pt x="110" y="93"/>
                      </a:cubicBezTo>
                      <a:cubicBezTo>
                        <a:pt x="110" y="94"/>
                        <a:pt x="108" y="90"/>
                        <a:pt x="108" y="90"/>
                      </a:cubicBezTo>
                      <a:cubicBezTo>
                        <a:pt x="108" y="90"/>
                        <a:pt x="105" y="90"/>
                        <a:pt x="105" y="90"/>
                      </a:cubicBezTo>
                      <a:cubicBezTo>
                        <a:pt x="105" y="91"/>
                        <a:pt x="106" y="92"/>
                        <a:pt x="107" y="92"/>
                      </a:cubicBezTo>
                      <a:cubicBezTo>
                        <a:pt x="108" y="93"/>
                        <a:pt x="108" y="93"/>
                        <a:pt x="109" y="94"/>
                      </a:cubicBezTo>
                      <a:cubicBezTo>
                        <a:pt x="110" y="95"/>
                        <a:pt x="112" y="96"/>
                        <a:pt x="114" y="97"/>
                      </a:cubicBezTo>
                      <a:cubicBezTo>
                        <a:pt x="116" y="99"/>
                        <a:pt x="117" y="100"/>
                        <a:pt x="118" y="102"/>
                      </a:cubicBezTo>
                      <a:cubicBezTo>
                        <a:pt x="120" y="105"/>
                        <a:pt x="120" y="105"/>
                        <a:pt x="117" y="104"/>
                      </a:cubicBezTo>
                      <a:cubicBezTo>
                        <a:pt x="113" y="102"/>
                        <a:pt x="106" y="103"/>
                        <a:pt x="103" y="99"/>
                      </a:cubicBezTo>
                      <a:cubicBezTo>
                        <a:pt x="102" y="97"/>
                        <a:pt x="99" y="99"/>
                        <a:pt x="97" y="97"/>
                      </a:cubicBezTo>
                      <a:cubicBezTo>
                        <a:pt x="96" y="96"/>
                        <a:pt x="90" y="94"/>
                        <a:pt x="90" y="93"/>
                      </a:cubicBezTo>
                      <a:cubicBezTo>
                        <a:pt x="90" y="92"/>
                        <a:pt x="93" y="93"/>
                        <a:pt x="93" y="92"/>
                      </a:cubicBezTo>
                      <a:cubicBezTo>
                        <a:pt x="94" y="91"/>
                        <a:pt x="91" y="90"/>
                        <a:pt x="91" y="90"/>
                      </a:cubicBezTo>
                      <a:cubicBezTo>
                        <a:pt x="88" y="89"/>
                        <a:pt x="86" y="87"/>
                        <a:pt x="84" y="86"/>
                      </a:cubicBezTo>
                      <a:cubicBezTo>
                        <a:pt x="83" y="85"/>
                        <a:pt x="84" y="84"/>
                        <a:pt x="82" y="84"/>
                      </a:cubicBezTo>
                      <a:cubicBezTo>
                        <a:pt x="82" y="83"/>
                        <a:pt x="77" y="83"/>
                        <a:pt x="77" y="83"/>
                      </a:cubicBezTo>
                      <a:cubicBezTo>
                        <a:pt x="77" y="84"/>
                        <a:pt x="78" y="82"/>
                        <a:pt x="77" y="8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36" name="Freeform 549">
                  <a:extLst>
                    <a:ext uri="{FF2B5EF4-FFF2-40B4-BE49-F238E27FC236}">
                      <a16:creationId xmlns:a16="http://schemas.microsoft.com/office/drawing/2014/main" id="{95A9A814-9439-8440-B095-EB40456EC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6028" y="4306004"/>
                  <a:ext cx="62727" cy="22128"/>
                </a:xfrm>
                <a:custGeom>
                  <a:avLst/>
                  <a:gdLst>
                    <a:gd name="T0" fmla="*/ 5 w 6"/>
                    <a:gd name="T1" fmla="*/ 1 h 2"/>
                    <a:gd name="T2" fmla="*/ 1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5" y="2"/>
                        <a:pt x="0" y="0"/>
                        <a:pt x="1" y="0"/>
                      </a:cubicBezTo>
                      <a:cubicBezTo>
                        <a:pt x="3" y="0"/>
                        <a:pt x="6" y="0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37" name="Freeform 550">
                  <a:extLst>
                    <a:ext uri="{FF2B5EF4-FFF2-40B4-BE49-F238E27FC236}">
                      <a16:creationId xmlns:a16="http://schemas.microsoft.com/office/drawing/2014/main" id="{AA105894-6AAE-E24D-B4C4-8303B122A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1327" y="3830269"/>
                  <a:ext cx="83638" cy="22128"/>
                </a:xfrm>
                <a:custGeom>
                  <a:avLst/>
                  <a:gdLst>
                    <a:gd name="T0" fmla="*/ 7 w 8"/>
                    <a:gd name="T1" fmla="*/ 1 h 2"/>
                    <a:gd name="T2" fmla="*/ 2 w 8"/>
                    <a:gd name="T3" fmla="*/ 2 h 2"/>
                    <a:gd name="T4" fmla="*/ 3 w 8"/>
                    <a:gd name="T5" fmla="*/ 0 h 2"/>
                    <a:gd name="T6" fmla="*/ 7 w 8"/>
                    <a:gd name="T7" fmla="*/ 1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8" y="2"/>
                        <a:pt x="3" y="2"/>
                        <a:pt x="2" y="2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5" y="0"/>
                        <a:pt x="7" y="0"/>
                        <a:pt x="7" y="1"/>
                      </a:cubicBezTo>
                      <a:cubicBezTo>
                        <a:pt x="8" y="2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38" name="Freeform 551">
                  <a:extLst>
                    <a:ext uri="{FF2B5EF4-FFF2-40B4-BE49-F238E27FC236}">
                      <a16:creationId xmlns:a16="http://schemas.microsoft.com/office/drawing/2014/main" id="{6BCCB26B-FF1A-2A45-863F-09032F8C9B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19353" y="3808141"/>
                  <a:ext cx="121974" cy="106947"/>
                </a:xfrm>
                <a:custGeom>
                  <a:avLst/>
                  <a:gdLst>
                    <a:gd name="T0" fmla="*/ 10 w 12"/>
                    <a:gd name="T1" fmla="*/ 7 h 10"/>
                    <a:gd name="T2" fmla="*/ 3 w 12"/>
                    <a:gd name="T3" fmla="*/ 9 h 10"/>
                    <a:gd name="T4" fmla="*/ 2 w 12"/>
                    <a:gd name="T5" fmla="*/ 2 h 10"/>
                    <a:gd name="T6" fmla="*/ 9 w 12"/>
                    <a:gd name="T7" fmla="*/ 0 h 10"/>
                    <a:gd name="T8" fmla="*/ 10 w 12"/>
                    <a:gd name="T9" fmla="*/ 7 h 10"/>
                    <a:gd name="T10" fmla="*/ 10 w 12"/>
                    <a:gd name="T11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10" y="7"/>
                      </a:moveTo>
                      <a:cubicBezTo>
                        <a:pt x="8" y="8"/>
                        <a:pt x="6" y="10"/>
                        <a:pt x="3" y="9"/>
                      </a:cubicBezTo>
                      <a:cubicBezTo>
                        <a:pt x="0" y="7"/>
                        <a:pt x="0" y="4"/>
                        <a:pt x="2" y="2"/>
                      </a:cubicBezTo>
                      <a:cubicBezTo>
                        <a:pt x="3" y="0"/>
                        <a:pt x="7" y="0"/>
                        <a:pt x="9" y="0"/>
                      </a:cubicBezTo>
                      <a:cubicBezTo>
                        <a:pt x="11" y="0"/>
                        <a:pt x="12" y="5"/>
                        <a:pt x="10" y="7"/>
                      </a:cubicBezTo>
                      <a:cubicBezTo>
                        <a:pt x="9" y="8"/>
                        <a:pt x="12" y="6"/>
                        <a:pt x="10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39" name="Freeform 552">
                  <a:extLst>
                    <a:ext uri="{FF2B5EF4-FFF2-40B4-BE49-F238E27FC236}">
                      <a16:creationId xmlns:a16="http://schemas.microsoft.com/office/drawing/2014/main" id="{2C228DEC-572F-0F41-A7AA-274B66C44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33" y="3712256"/>
                  <a:ext cx="69700" cy="40568"/>
                </a:xfrm>
                <a:custGeom>
                  <a:avLst/>
                  <a:gdLst>
                    <a:gd name="T0" fmla="*/ 1 w 7"/>
                    <a:gd name="T1" fmla="*/ 4 h 4"/>
                    <a:gd name="T2" fmla="*/ 5 w 7"/>
                    <a:gd name="T3" fmla="*/ 0 h 4"/>
                    <a:gd name="T4" fmla="*/ 1 w 7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1" y="4"/>
                      </a:moveTo>
                      <a:cubicBezTo>
                        <a:pt x="0" y="4"/>
                        <a:pt x="4" y="0"/>
                        <a:pt x="5" y="0"/>
                      </a:cubicBezTo>
                      <a:cubicBezTo>
                        <a:pt x="7" y="1"/>
                        <a:pt x="3" y="4"/>
                        <a:pt x="1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40" name="Freeform 553">
                  <a:extLst>
                    <a:ext uri="{FF2B5EF4-FFF2-40B4-BE49-F238E27FC236}">
                      <a16:creationId xmlns:a16="http://schemas.microsoft.com/office/drawing/2014/main" id="{6B14DFE2-8B04-3544-BD0C-E1B2A2040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8899" y="3701191"/>
                  <a:ext cx="62727" cy="33190"/>
                </a:xfrm>
                <a:custGeom>
                  <a:avLst/>
                  <a:gdLst>
                    <a:gd name="T0" fmla="*/ 2 w 6"/>
                    <a:gd name="T1" fmla="*/ 3 h 3"/>
                    <a:gd name="T2" fmla="*/ 2 w 6"/>
                    <a:gd name="T3" fmla="*/ 1 h 3"/>
                    <a:gd name="T4" fmla="*/ 2 w 6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2" y="3"/>
                      </a:moveTo>
                      <a:cubicBezTo>
                        <a:pt x="2" y="3"/>
                        <a:pt x="0" y="1"/>
                        <a:pt x="2" y="1"/>
                      </a:cubicBezTo>
                      <a:cubicBezTo>
                        <a:pt x="3" y="0"/>
                        <a:pt x="6" y="3"/>
                        <a:pt x="2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41" name="Freeform 554">
                  <a:extLst>
                    <a:ext uri="{FF2B5EF4-FFF2-40B4-BE49-F238E27FC236}">
                      <a16:creationId xmlns:a16="http://schemas.microsoft.com/office/drawing/2014/main" id="{52781DE5-C409-6C4D-9B18-B2E3DA75C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9653" y="3679066"/>
                  <a:ext cx="48790" cy="22128"/>
                </a:xfrm>
                <a:custGeom>
                  <a:avLst/>
                  <a:gdLst>
                    <a:gd name="T0" fmla="*/ 0 w 5"/>
                    <a:gd name="T1" fmla="*/ 1 h 2"/>
                    <a:gd name="T2" fmla="*/ 4 w 5"/>
                    <a:gd name="T3" fmla="*/ 0 h 2"/>
                    <a:gd name="T4" fmla="*/ 0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0" y="1"/>
                      </a:moveTo>
                      <a:cubicBezTo>
                        <a:pt x="2" y="2"/>
                        <a:pt x="5" y="1"/>
                        <a:pt x="4" y="0"/>
                      </a:cubicBezTo>
                      <a:cubicBezTo>
                        <a:pt x="2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42" name="Freeform 555">
                  <a:extLst>
                    <a:ext uri="{FF2B5EF4-FFF2-40B4-BE49-F238E27FC236}">
                      <a16:creationId xmlns:a16="http://schemas.microsoft.com/office/drawing/2014/main" id="{56182927-768B-6943-AC69-7BE828206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4195" y="3266024"/>
                  <a:ext cx="268342" cy="121701"/>
                </a:xfrm>
                <a:custGeom>
                  <a:avLst/>
                  <a:gdLst>
                    <a:gd name="T0" fmla="*/ 25 w 26"/>
                    <a:gd name="T1" fmla="*/ 9 h 11"/>
                    <a:gd name="T2" fmla="*/ 18 w 26"/>
                    <a:gd name="T3" fmla="*/ 8 h 11"/>
                    <a:gd name="T4" fmla="*/ 10 w 26"/>
                    <a:gd name="T5" fmla="*/ 10 h 11"/>
                    <a:gd name="T6" fmla="*/ 3 w 26"/>
                    <a:gd name="T7" fmla="*/ 6 h 11"/>
                    <a:gd name="T8" fmla="*/ 2 w 26"/>
                    <a:gd name="T9" fmla="*/ 1 h 11"/>
                    <a:gd name="T10" fmla="*/ 8 w 26"/>
                    <a:gd name="T11" fmla="*/ 2 h 11"/>
                    <a:gd name="T12" fmla="*/ 17 w 26"/>
                    <a:gd name="T13" fmla="*/ 2 h 11"/>
                    <a:gd name="T14" fmla="*/ 22 w 26"/>
                    <a:gd name="T15" fmla="*/ 5 h 11"/>
                    <a:gd name="T16" fmla="*/ 25 w 26"/>
                    <a:gd name="T17" fmla="*/ 9 h 11"/>
                    <a:gd name="T18" fmla="*/ 25 w 26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11">
                      <a:moveTo>
                        <a:pt x="25" y="9"/>
                      </a:moveTo>
                      <a:cubicBezTo>
                        <a:pt x="22" y="9"/>
                        <a:pt x="20" y="8"/>
                        <a:pt x="18" y="8"/>
                      </a:cubicBezTo>
                      <a:cubicBezTo>
                        <a:pt x="15" y="8"/>
                        <a:pt x="13" y="10"/>
                        <a:pt x="10" y="10"/>
                      </a:cubicBezTo>
                      <a:cubicBezTo>
                        <a:pt x="7" y="11"/>
                        <a:pt x="6" y="7"/>
                        <a:pt x="3" y="6"/>
                      </a:cubicBezTo>
                      <a:cubicBezTo>
                        <a:pt x="2" y="5"/>
                        <a:pt x="0" y="3"/>
                        <a:pt x="2" y="1"/>
                      </a:cubicBezTo>
                      <a:cubicBezTo>
                        <a:pt x="3" y="0"/>
                        <a:pt x="7" y="2"/>
                        <a:pt x="8" y="2"/>
                      </a:cubicBezTo>
                      <a:cubicBezTo>
                        <a:pt x="11" y="3"/>
                        <a:pt x="14" y="1"/>
                        <a:pt x="17" y="2"/>
                      </a:cubicBezTo>
                      <a:cubicBezTo>
                        <a:pt x="19" y="2"/>
                        <a:pt x="20" y="4"/>
                        <a:pt x="22" y="5"/>
                      </a:cubicBezTo>
                      <a:cubicBezTo>
                        <a:pt x="22" y="6"/>
                        <a:pt x="25" y="9"/>
                        <a:pt x="25" y="9"/>
                      </a:cubicBezTo>
                      <a:cubicBezTo>
                        <a:pt x="23" y="9"/>
                        <a:pt x="26" y="9"/>
                        <a:pt x="25" y="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43" name="Freeform 556">
                  <a:extLst>
                    <a:ext uri="{FF2B5EF4-FFF2-40B4-BE49-F238E27FC236}">
                      <a16:creationId xmlns:a16="http://schemas.microsoft.com/office/drawing/2014/main" id="{FA94ADBE-DABE-224A-B69C-7C7A20F496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2594" y="5227968"/>
                  <a:ext cx="296221" cy="206523"/>
                </a:xfrm>
                <a:custGeom>
                  <a:avLst/>
                  <a:gdLst>
                    <a:gd name="T0" fmla="*/ 27 w 29"/>
                    <a:gd name="T1" fmla="*/ 16 h 19"/>
                    <a:gd name="T2" fmla="*/ 24 w 29"/>
                    <a:gd name="T3" fmla="*/ 12 h 19"/>
                    <a:gd name="T4" fmla="*/ 19 w 29"/>
                    <a:gd name="T5" fmla="*/ 10 h 19"/>
                    <a:gd name="T6" fmla="*/ 14 w 29"/>
                    <a:gd name="T7" fmla="*/ 3 h 19"/>
                    <a:gd name="T8" fmla="*/ 8 w 29"/>
                    <a:gd name="T9" fmla="*/ 2 h 19"/>
                    <a:gd name="T10" fmla="*/ 2 w 29"/>
                    <a:gd name="T11" fmla="*/ 0 h 19"/>
                    <a:gd name="T12" fmla="*/ 3 w 29"/>
                    <a:gd name="T13" fmla="*/ 2 h 19"/>
                    <a:gd name="T14" fmla="*/ 5 w 29"/>
                    <a:gd name="T15" fmla="*/ 3 h 19"/>
                    <a:gd name="T16" fmla="*/ 6 w 29"/>
                    <a:gd name="T17" fmla="*/ 4 h 19"/>
                    <a:gd name="T18" fmla="*/ 4 w 29"/>
                    <a:gd name="T19" fmla="*/ 2 h 19"/>
                    <a:gd name="T20" fmla="*/ 4 w 29"/>
                    <a:gd name="T21" fmla="*/ 4 h 19"/>
                    <a:gd name="T22" fmla="*/ 7 w 29"/>
                    <a:gd name="T23" fmla="*/ 6 h 19"/>
                    <a:gd name="T24" fmla="*/ 12 w 29"/>
                    <a:gd name="T25" fmla="*/ 9 h 19"/>
                    <a:gd name="T26" fmla="*/ 10 w 29"/>
                    <a:gd name="T27" fmla="*/ 10 h 19"/>
                    <a:gd name="T28" fmla="*/ 14 w 29"/>
                    <a:gd name="T29" fmla="*/ 10 h 19"/>
                    <a:gd name="T30" fmla="*/ 14 w 29"/>
                    <a:gd name="T31" fmla="*/ 12 h 19"/>
                    <a:gd name="T32" fmla="*/ 19 w 29"/>
                    <a:gd name="T33" fmla="*/ 12 h 19"/>
                    <a:gd name="T34" fmla="*/ 27 w 29"/>
                    <a:gd name="T35" fmla="*/ 16 h 19"/>
                    <a:gd name="T36" fmla="*/ 27 w 29"/>
                    <a:gd name="T37" fmla="*/ 1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9" h="19">
                      <a:moveTo>
                        <a:pt x="27" y="16"/>
                      </a:moveTo>
                      <a:cubicBezTo>
                        <a:pt x="26" y="15"/>
                        <a:pt x="25" y="13"/>
                        <a:pt x="24" y="12"/>
                      </a:cubicBezTo>
                      <a:cubicBezTo>
                        <a:pt x="23" y="10"/>
                        <a:pt x="21" y="10"/>
                        <a:pt x="19" y="10"/>
                      </a:cubicBezTo>
                      <a:cubicBezTo>
                        <a:pt x="17" y="8"/>
                        <a:pt x="17" y="4"/>
                        <a:pt x="14" y="3"/>
                      </a:cubicBezTo>
                      <a:cubicBezTo>
                        <a:pt x="13" y="3"/>
                        <a:pt x="10" y="3"/>
                        <a:pt x="8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1" y="2"/>
                        <a:pt x="3" y="2"/>
                      </a:cubicBezTo>
                      <a:cubicBezTo>
                        <a:pt x="4" y="2"/>
                        <a:pt x="4" y="2"/>
                        <a:pt x="5" y="3"/>
                      </a:cubicBezTo>
                      <a:cubicBezTo>
                        <a:pt x="5" y="3"/>
                        <a:pt x="6" y="4"/>
                        <a:pt x="6" y="4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2"/>
                        <a:pt x="4" y="4"/>
                        <a:pt x="4" y="4"/>
                      </a:cubicBezTo>
                      <a:cubicBezTo>
                        <a:pt x="4" y="6"/>
                        <a:pt x="6" y="6"/>
                        <a:pt x="7" y="6"/>
                      </a:cubicBezTo>
                      <a:cubicBezTo>
                        <a:pt x="7" y="6"/>
                        <a:pt x="12" y="9"/>
                        <a:pt x="12" y="9"/>
                      </a:cubicBezTo>
                      <a:cubicBezTo>
                        <a:pt x="12" y="9"/>
                        <a:pt x="11" y="9"/>
                        <a:pt x="10" y="10"/>
                      </a:cubicBezTo>
                      <a:cubicBezTo>
                        <a:pt x="10" y="10"/>
                        <a:pt x="14" y="10"/>
                        <a:pt x="14" y="10"/>
                      </a:cubicBezTo>
                      <a:cubicBezTo>
                        <a:pt x="16" y="11"/>
                        <a:pt x="14" y="12"/>
                        <a:pt x="14" y="12"/>
                      </a:cubicBezTo>
                      <a:cubicBezTo>
                        <a:pt x="15" y="13"/>
                        <a:pt x="18" y="12"/>
                        <a:pt x="19" y="12"/>
                      </a:cubicBezTo>
                      <a:cubicBezTo>
                        <a:pt x="14" y="13"/>
                        <a:pt x="29" y="19"/>
                        <a:pt x="27" y="16"/>
                      </a:cubicBezTo>
                      <a:cubicBezTo>
                        <a:pt x="26" y="15"/>
                        <a:pt x="28" y="18"/>
                        <a:pt x="27" y="1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45" name="Freeform 557">
                  <a:extLst>
                    <a:ext uri="{FF2B5EF4-FFF2-40B4-BE49-F238E27FC236}">
                      <a16:creationId xmlns:a16="http://schemas.microsoft.com/office/drawing/2014/main" id="{FF3030D1-1454-1148-81B0-AB59ACB799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104" y="4988256"/>
                  <a:ext cx="132428" cy="151203"/>
                </a:xfrm>
                <a:custGeom>
                  <a:avLst/>
                  <a:gdLst>
                    <a:gd name="T0" fmla="*/ 11 w 13"/>
                    <a:gd name="T1" fmla="*/ 14 h 14"/>
                    <a:gd name="T2" fmla="*/ 11 w 13"/>
                    <a:gd name="T3" fmla="*/ 14 h 14"/>
                    <a:gd name="T4" fmla="*/ 8 w 13"/>
                    <a:gd name="T5" fmla="*/ 11 h 14"/>
                    <a:gd name="T6" fmla="*/ 7 w 13"/>
                    <a:gd name="T7" fmla="*/ 7 h 14"/>
                    <a:gd name="T8" fmla="*/ 6 w 13"/>
                    <a:gd name="T9" fmla="*/ 5 h 14"/>
                    <a:gd name="T10" fmla="*/ 7 w 13"/>
                    <a:gd name="T11" fmla="*/ 2 h 14"/>
                    <a:gd name="T12" fmla="*/ 4 w 13"/>
                    <a:gd name="T13" fmla="*/ 4 h 14"/>
                    <a:gd name="T14" fmla="*/ 6 w 13"/>
                    <a:gd name="T15" fmla="*/ 1 h 14"/>
                    <a:gd name="T16" fmla="*/ 1 w 13"/>
                    <a:gd name="T17" fmla="*/ 0 h 14"/>
                    <a:gd name="T18" fmla="*/ 3 w 13"/>
                    <a:gd name="T19" fmla="*/ 6 h 14"/>
                    <a:gd name="T20" fmla="*/ 11 w 13"/>
                    <a:gd name="T21" fmla="*/ 14 h 14"/>
                    <a:gd name="T22" fmla="*/ 11 w 13"/>
                    <a:gd name="T2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4">
                      <a:moveTo>
                        <a:pt x="11" y="14"/>
                      </a:move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9" y="11"/>
                        <a:pt x="8" y="11"/>
                      </a:cubicBezTo>
                      <a:cubicBezTo>
                        <a:pt x="7" y="9"/>
                        <a:pt x="8" y="8"/>
                        <a:pt x="7" y="7"/>
                      </a:cubicBezTo>
                      <a:cubicBezTo>
                        <a:pt x="6" y="6"/>
                        <a:pt x="6" y="6"/>
                        <a:pt x="6" y="5"/>
                      </a:cubicBezTo>
                      <a:cubicBezTo>
                        <a:pt x="5" y="3"/>
                        <a:pt x="6" y="3"/>
                        <a:pt x="7" y="2"/>
                      </a:cubicBezTo>
                      <a:cubicBezTo>
                        <a:pt x="9" y="0"/>
                        <a:pt x="3" y="3"/>
                        <a:pt x="4" y="4"/>
                      </a:cubicBezTo>
                      <a:cubicBezTo>
                        <a:pt x="3" y="3"/>
                        <a:pt x="6" y="1"/>
                        <a:pt x="6" y="1"/>
                      </a:cubicBezTo>
                      <a:cubicBezTo>
                        <a:pt x="5" y="0"/>
                        <a:pt x="1" y="0"/>
                        <a:pt x="1" y="0"/>
                      </a:cubicBezTo>
                      <a:cubicBezTo>
                        <a:pt x="0" y="1"/>
                        <a:pt x="2" y="5"/>
                        <a:pt x="3" y="6"/>
                      </a:cubicBezTo>
                      <a:cubicBezTo>
                        <a:pt x="5" y="8"/>
                        <a:pt x="8" y="13"/>
                        <a:pt x="11" y="14"/>
                      </a:cubicBezTo>
                      <a:cubicBezTo>
                        <a:pt x="13" y="14"/>
                        <a:pt x="8" y="13"/>
                        <a:pt x="11" y="1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46" name="Freeform 558">
                  <a:extLst>
                    <a:ext uri="{FF2B5EF4-FFF2-40B4-BE49-F238E27FC236}">
                      <a16:creationId xmlns:a16="http://schemas.microsoft.com/office/drawing/2014/main" id="{CBB714DA-ADE1-CF44-962D-C6858B109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9559" y="4814926"/>
                  <a:ext cx="41820" cy="44255"/>
                </a:xfrm>
                <a:custGeom>
                  <a:avLst/>
                  <a:gdLst>
                    <a:gd name="T0" fmla="*/ 3 w 4"/>
                    <a:gd name="T1" fmla="*/ 3 h 4"/>
                    <a:gd name="T2" fmla="*/ 2 w 4"/>
                    <a:gd name="T3" fmla="*/ 1 h 4"/>
                    <a:gd name="T4" fmla="*/ 3 w 4"/>
                    <a:gd name="T5" fmla="*/ 3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2"/>
                        <a:pt x="0" y="2"/>
                        <a:pt x="2" y="1"/>
                      </a:cubicBezTo>
                      <a:cubicBezTo>
                        <a:pt x="3" y="0"/>
                        <a:pt x="4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4" y="4"/>
                        <a:pt x="3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47" name="Freeform 559">
                  <a:extLst>
                    <a:ext uri="{FF2B5EF4-FFF2-40B4-BE49-F238E27FC236}">
                      <a16:creationId xmlns:a16="http://schemas.microsoft.com/office/drawing/2014/main" id="{6CFB5395-4994-8841-B2F7-9B36C6F93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7282" y="4763299"/>
                  <a:ext cx="62727" cy="62692"/>
                </a:xfrm>
                <a:custGeom>
                  <a:avLst/>
                  <a:gdLst>
                    <a:gd name="T0" fmla="*/ 5 w 6"/>
                    <a:gd name="T1" fmla="*/ 2 h 6"/>
                    <a:gd name="T2" fmla="*/ 0 w 6"/>
                    <a:gd name="T3" fmla="*/ 1 h 6"/>
                    <a:gd name="T4" fmla="*/ 1 w 6"/>
                    <a:gd name="T5" fmla="*/ 3 h 6"/>
                    <a:gd name="T6" fmla="*/ 1 w 6"/>
                    <a:gd name="T7" fmla="*/ 6 h 6"/>
                    <a:gd name="T8" fmla="*/ 5 w 6"/>
                    <a:gd name="T9" fmla="*/ 5 h 6"/>
                    <a:gd name="T10" fmla="*/ 3 w 6"/>
                    <a:gd name="T11" fmla="*/ 3 h 6"/>
                    <a:gd name="T12" fmla="*/ 5 w 6"/>
                    <a:gd name="T13" fmla="*/ 2 h 6"/>
                    <a:gd name="T14" fmla="*/ 5 w 6"/>
                    <a:gd name="T1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6">
                      <a:moveTo>
                        <a:pt x="5" y="2"/>
                      </a:moveTo>
                      <a:cubicBezTo>
                        <a:pt x="4" y="2"/>
                        <a:pt x="1" y="0"/>
                        <a:pt x="0" y="1"/>
                      </a:cubicBezTo>
                      <a:cubicBezTo>
                        <a:pt x="1" y="0"/>
                        <a:pt x="2" y="4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5"/>
                        <a:pt x="5" y="4"/>
                        <a:pt x="5" y="5"/>
                      </a:cubicBezTo>
                      <a:cubicBezTo>
                        <a:pt x="5" y="4"/>
                        <a:pt x="4" y="4"/>
                        <a:pt x="3" y="3"/>
                      </a:cubicBezTo>
                      <a:cubicBezTo>
                        <a:pt x="4" y="4"/>
                        <a:pt x="6" y="2"/>
                        <a:pt x="5" y="2"/>
                      </a:cubicBezTo>
                      <a:cubicBezTo>
                        <a:pt x="4" y="2"/>
                        <a:pt x="6" y="2"/>
                        <a:pt x="5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48" name="Freeform 560">
                  <a:extLst>
                    <a:ext uri="{FF2B5EF4-FFF2-40B4-BE49-F238E27FC236}">
                      <a16:creationId xmlns:a16="http://schemas.microsoft.com/office/drawing/2014/main" id="{1E3E5DFD-330A-2E4F-B8AB-DEB3B31D79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9403" y="4781736"/>
                  <a:ext cx="38336" cy="66379"/>
                </a:xfrm>
                <a:custGeom>
                  <a:avLst/>
                  <a:gdLst>
                    <a:gd name="T0" fmla="*/ 2 w 4"/>
                    <a:gd name="T1" fmla="*/ 0 h 6"/>
                    <a:gd name="T2" fmla="*/ 2 w 4"/>
                    <a:gd name="T3" fmla="*/ 2 h 6"/>
                    <a:gd name="T4" fmla="*/ 2 w 4"/>
                    <a:gd name="T5" fmla="*/ 5 h 6"/>
                    <a:gd name="T6" fmla="*/ 3 w 4"/>
                    <a:gd name="T7" fmla="*/ 3 h 6"/>
                    <a:gd name="T8" fmla="*/ 2 w 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6">
                      <a:moveTo>
                        <a:pt x="2" y="0"/>
                      </a:moveTo>
                      <a:cubicBezTo>
                        <a:pt x="0" y="0"/>
                        <a:pt x="2" y="1"/>
                        <a:pt x="2" y="2"/>
                      </a:cubicBezTo>
                      <a:cubicBezTo>
                        <a:pt x="2" y="3"/>
                        <a:pt x="1" y="5"/>
                        <a:pt x="2" y="5"/>
                      </a:cubicBezTo>
                      <a:cubicBezTo>
                        <a:pt x="3" y="6"/>
                        <a:pt x="3" y="3"/>
                        <a:pt x="3" y="3"/>
                      </a:cubicBezTo>
                      <a:cubicBezTo>
                        <a:pt x="3" y="2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49" name="Freeform 561">
                  <a:extLst>
                    <a:ext uri="{FF2B5EF4-FFF2-40B4-BE49-F238E27FC236}">
                      <a16:creationId xmlns:a16="http://schemas.microsoft.com/office/drawing/2014/main" id="{936B28B0-BBD3-134C-B05B-DA83257EA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73" y="4719040"/>
                  <a:ext cx="52274" cy="118010"/>
                </a:xfrm>
                <a:custGeom>
                  <a:avLst/>
                  <a:gdLst>
                    <a:gd name="T0" fmla="*/ 4 w 5"/>
                    <a:gd name="T1" fmla="*/ 10 h 11"/>
                    <a:gd name="T2" fmla="*/ 2 w 5"/>
                    <a:gd name="T3" fmla="*/ 6 h 11"/>
                    <a:gd name="T4" fmla="*/ 1 w 5"/>
                    <a:gd name="T5" fmla="*/ 3 h 11"/>
                    <a:gd name="T6" fmla="*/ 5 w 5"/>
                    <a:gd name="T7" fmla="*/ 5 h 11"/>
                    <a:gd name="T8" fmla="*/ 4 w 5"/>
                    <a:gd name="T9" fmla="*/ 10 h 11"/>
                    <a:gd name="T10" fmla="*/ 4 w 5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">
                      <a:moveTo>
                        <a:pt x="4" y="10"/>
                      </a:moveTo>
                      <a:cubicBezTo>
                        <a:pt x="4" y="9"/>
                        <a:pt x="2" y="6"/>
                        <a:pt x="2" y="6"/>
                      </a:cubicBezTo>
                      <a:cubicBezTo>
                        <a:pt x="4" y="4"/>
                        <a:pt x="0" y="4"/>
                        <a:pt x="1" y="3"/>
                      </a:cubicBezTo>
                      <a:cubicBezTo>
                        <a:pt x="2" y="0"/>
                        <a:pt x="5" y="5"/>
                        <a:pt x="5" y="5"/>
                      </a:cubicBezTo>
                      <a:cubicBezTo>
                        <a:pt x="5" y="6"/>
                        <a:pt x="5" y="11"/>
                        <a:pt x="4" y="10"/>
                      </a:cubicBezTo>
                      <a:cubicBezTo>
                        <a:pt x="4" y="9"/>
                        <a:pt x="5" y="11"/>
                        <a:pt x="4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0" name="Freeform 562">
                  <a:extLst>
                    <a:ext uri="{FF2B5EF4-FFF2-40B4-BE49-F238E27FC236}">
                      <a16:creationId xmlns:a16="http://schemas.microsoft.com/office/drawing/2014/main" id="{6AADF447-ACE8-5D49-A345-7F39FF9BF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4853" y="4674786"/>
                  <a:ext cx="73184" cy="77445"/>
                </a:xfrm>
                <a:custGeom>
                  <a:avLst/>
                  <a:gdLst>
                    <a:gd name="T0" fmla="*/ 4 w 7"/>
                    <a:gd name="T1" fmla="*/ 6 h 7"/>
                    <a:gd name="T2" fmla="*/ 2 w 7"/>
                    <a:gd name="T3" fmla="*/ 3 h 7"/>
                    <a:gd name="T4" fmla="*/ 0 w 7"/>
                    <a:gd name="T5" fmla="*/ 2 h 7"/>
                    <a:gd name="T6" fmla="*/ 5 w 7"/>
                    <a:gd name="T7" fmla="*/ 1 h 7"/>
                    <a:gd name="T8" fmla="*/ 4 w 7"/>
                    <a:gd name="T9" fmla="*/ 3 h 7"/>
                    <a:gd name="T10" fmla="*/ 7 w 7"/>
                    <a:gd name="T11" fmla="*/ 4 h 7"/>
                    <a:gd name="T12" fmla="*/ 5 w 7"/>
                    <a:gd name="T13" fmla="*/ 5 h 7"/>
                    <a:gd name="T14" fmla="*/ 4 w 7"/>
                    <a:gd name="T15" fmla="*/ 6 h 7"/>
                    <a:gd name="T16" fmla="*/ 4 w 7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7">
                      <a:moveTo>
                        <a:pt x="4" y="6"/>
                      </a:moveTo>
                      <a:cubicBezTo>
                        <a:pt x="2" y="4"/>
                        <a:pt x="1" y="4"/>
                        <a:pt x="2" y="3"/>
                      </a:cubicBezTo>
                      <a:cubicBezTo>
                        <a:pt x="2" y="2"/>
                        <a:pt x="0" y="2"/>
                        <a:pt x="0" y="2"/>
                      </a:cubicBezTo>
                      <a:cubicBezTo>
                        <a:pt x="0" y="1"/>
                        <a:pt x="4" y="0"/>
                        <a:pt x="5" y="1"/>
                      </a:cubicBezTo>
                      <a:cubicBezTo>
                        <a:pt x="5" y="1"/>
                        <a:pt x="3" y="2"/>
                        <a:pt x="4" y="3"/>
                      </a:cubicBezTo>
                      <a:cubicBezTo>
                        <a:pt x="5" y="3"/>
                        <a:pt x="7" y="4"/>
                        <a:pt x="7" y="4"/>
                      </a:cubicBezTo>
                      <a:cubicBezTo>
                        <a:pt x="7" y="5"/>
                        <a:pt x="5" y="5"/>
                        <a:pt x="5" y="5"/>
                      </a:cubicBezTo>
                      <a:cubicBezTo>
                        <a:pt x="4" y="5"/>
                        <a:pt x="5" y="7"/>
                        <a:pt x="4" y="6"/>
                      </a:cubicBezTo>
                      <a:cubicBezTo>
                        <a:pt x="2" y="5"/>
                        <a:pt x="4" y="6"/>
                        <a:pt x="4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1" name="Freeform 563">
                  <a:extLst>
                    <a:ext uri="{FF2B5EF4-FFF2-40B4-BE49-F238E27FC236}">
                      <a16:creationId xmlns:a16="http://schemas.microsoft.com/office/drawing/2014/main" id="{13BDF81D-891D-0A4C-B74E-8E18B6BB3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8038" y="4674786"/>
                  <a:ext cx="69700" cy="99573"/>
                </a:xfrm>
                <a:custGeom>
                  <a:avLst/>
                  <a:gdLst>
                    <a:gd name="T0" fmla="*/ 3 w 7"/>
                    <a:gd name="T1" fmla="*/ 8 h 9"/>
                    <a:gd name="T2" fmla="*/ 4 w 7"/>
                    <a:gd name="T3" fmla="*/ 6 h 9"/>
                    <a:gd name="T4" fmla="*/ 2 w 7"/>
                    <a:gd name="T5" fmla="*/ 4 h 9"/>
                    <a:gd name="T6" fmla="*/ 3 w 7"/>
                    <a:gd name="T7" fmla="*/ 1 h 9"/>
                    <a:gd name="T8" fmla="*/ 6 w 7"/>
                    <a:gd name="T9" fmla="*/ 5 h 9"/>
                    <a:gd name="T10" fmla="*/ 3 w 7"/>
                    <a:gd name="T11" fmla="*/ 8 h 9"/>
                    <a:gd name="T12" fmla="*/ 3 w 7"/>
                    <a:gd name="T13" fmla="*/ 8 h 9"/>
                    <a:gd name="T14" fmla="*/ 3 w 7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9">
                      <a:moveTo>
                        <a:pt x="3" y="8"/>
                      </a:moveTo>
                      <a:cubicBezTo>
                        <a:pt x="4" y="7"/>
                        <a:pt x="5" y="7"/>
                        <a:pt x="4" y="6"/>
                      </a:cubicBezTo>
                      <a:cubicBezTo>
                        <a:pt x="4" y="5"/>
                        <a:pt x="2" y="5"/>
                        <a:pt x="2" y="4"/>
                      </a:cubicBezTo>
                      <a:cubicBezTo>
                        <a:pt x="3" y="3"/>
                        <a:pt x="0" y="0"/>
                        <a:pt x="3" y="1"/>
                      </a:cubicBezTo>
                      <a:cubicBezTo>
                        <a:pt x="6" y="2"/>
                        <a:pt x="6" y="3"/>
                        <a:pt x="6" y="5"/>
                      </a:cubicBezTo>
                      <a:cubicBezTo>
                        <a:pt x="7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4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2" name="Freeform 564">
                  <a:extLst>
                    <a:ext uri="{FF2B5EF4-FFF2-40B4-BE49-F238E27FC236}">
                      <a16:creationId xmlns:a16="http://schemas.microsoft.com/office/drawing/2014/main" id="{BDE6A37D-5C7E-D647-8DA2-54DD50092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126" y="4696914"/>
                  <a:ext cx="31364" cy="11063"/>
                </a:xfrm>
                <a:custGeom>
                  <a:avLst/>
                  <a:gdLst>
                    <a:gd name="T0" fmla="*/ 2 w 3"/>
                    <a:gd name="T1" fmla="*/ 1 h 1"/>
                    <a:gd name="T2" fmla="*/ 0 w 3"/>
                    <a:gd name="T3" fmla="*/ 0 h 1"/>
                    <a:gd name="T4" fmla="*/ 3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3" name="Freeform 565">
                  <a:extLst>
                    <a:ext uri="{FF2B5EF4-FFF2-40B4-BE49-F238E27FC236}">
                      <a16:creationId xmlns:a16="http://schemas.microsoft.com/office/drawing/2014/main" id="{A8473193-8E34-DF48-BF9C-CDD4E10FD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4367" y="4707979"/>
                  <a:ext cx="135912" cy="73757"/>
                </a:xfrm>
                <a:custGeom>
                  <a:avLst/>
                  <a:gdLst>
                    <a:gd name="T0" fmla="*/ 10 w 13"/>
                    <a:gd name="T1" fmla="*/ 1 h 7"/>
                    <a:gd name="T2" fmla="*/ 7 w 13"/>
                    <a:gd name="T3" fmla="*/ 1 h 7"/>
                    <a:gd name="T4" fmla="*/ 5 w 13"/>
                    <a:gd name="T5" fmla="*/ 1 h 7"/>
                    <a:gd name="T6" fmla="*/ 5 w 13"/>
                    <a:gd name="T7" fmla="*/ 4 h 7"/>
                    <a:gd name="T8" fmla="*/ 1 w 13"/>
                    <a:gd name="T9" fmla="*/ 3 h 7"/>
                    <a:gd name="T10" fmla="*/ 1 w 13"/>
                    <a:gd name="T11" fmla="*/ 6 h 7"/>
                    <a:gd name="T12" fmla="*/ 11 w 13"/>
                    <a:gd name="T13" fmla="*/ 4 h 7"/>
                    <a:gd name="T14" fmla="*/ 9 w 13"/>
                    <a:gd name="T15" fmla="*/ 3 h 7"/>
                    <a:gd name="T16" fmla="*/ 12 w 13"/>
                    <a:gd name="T17" fmla="*/ 3 h 7"/>
                    <a:gd name="T18" fmla="*/ 10 w 13"/>
                    <a:gd name="T19" fmla="*/ 1 h 7"/>
                    <a:gd name="T20" fmla="*/ 10 w 13"/>
                    <a:gd name="T2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7">
                      <a:moveTo>
                        <a:pt x="10" y="1"/>
                      </a:moveTo>
                      <a:cubicBezTo>
                        <a:pt x="9" y="1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3" y="2"/>
                        <a:pt x="4" y="4"/>
                        <a:pt x="5" y="4"/>
                      </a:cubicBezTo>
                      <a:cubicBezTo>
                        <a:pt x="4" y="4"/>
                        <a:pt x="2" y="1"/>
                        <a:pt x="1" y="3"/>
                      </a:cubicBezTo>
                      <a:cubicBezTo>
                        <a:pt x="0" y="4"/>
                        <a:pt x="0" y="5"/>
                        <a:pt x="1" y="6"/>
                      </a:cubicBezTo>
                      <a:cubicBezTo>
                        <a:pt x="2" y="7"/>
                        <a:pt x="10" y="5"/>
                        <a:pt x="11" y="4"/>
                      </a:cubicBezTo>
                      <a:cubicBezTo>
                        <a:pt x="11" y="4"/>
                        <a:pt x="10" y="3"/>
                        <a:pt x="9" y="3"/>
                      </a:cubicBezTo>
                      <a:cubicBezTo>
                        <a:pt x="10" y="3"/>
                        <a:pt x="12" y="3"/>
                        <a:pt x="12" y="3"/>
                      </a:cubicBezTo>
                      <a:cubicBezTo>
                        <a:pt x="13" y="2"/>
                        <a:pt x="11" y="0"/>
                        <a:pt x="10" y="1"/>
                      </a:cubicBezTo>
                      <a:cubicBezTo>
                        <a:pt x="9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4" name="Freeform 566">
                  <a:extLst>
                    <a:ext uri="{FF2B5EF4-FFF2-40B4-BE49-F238E27FC236}">
                      <a16:creationId xmlns:a16="http://schemas.microsoft.com/office/drawing/2014/main" id="{4CED36C0-A1EB-E242-89A6-E27DDDF73D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641" y="4641596"/>
                  <a:ext cx="83638" cy="77445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4 h 7"/>
                    <a:gd name="T4" fmla="*/ 8 w 8"/>
                    <a:gd name="T5" fmla="*/ 4 h 7"/>
                    <a:gd name="T6" fmla="*/ 5 w 8"/>
                    <a:gd name="T7" fmla="*/ 2 h 7"/>
                    <a:gd name="T8" fmla="*/ 2 w 8"/>
                    <a:gd name="T9" fmla="*/ 6 h 7"/>
                    <a:gd name="T10" fmla="*/ 2 w 8"/>
                    <a:gd name="T11" fmla="*/ 6 h 7"/>
                    <a:gd name="T12" fmla="*/ 2 w 8"/>
                    <a:gd name="T1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4" y="5"/>
                        <a:pt x="5" y="4"/>
                      </a:cubicBezTo>
                      <a:cubicBezTo>
                        <a:pt x="6" y="4"/>
                        <a:pt x="8" y="4"/>
                        <a:pt x="8" y="4"/>
                      </a:cubicBezTo>
                      <a:cubicBezTo>
                        <a:pt x="8" y="4"/>
                        <a:pt x="7" y="0"/>
                        <a:pt x="5" y="2"/>
                      </a:cubicBezTo>
                      <a:cubicBezTo>
                        <a:pt x="5" y="2"/>
                        <a:pt x="1" y="5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4" y="5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5" name="Freeform 567">
                  <a:extLst>
                    <a:ext uri="{FF2B5EF4-FFF2-40B4-BE49-F238E27FC236}">
                      <a16:creationId xmlns:a16="http://schemas.microsoft.com/office/drawing/2014/main" id="{8E9DC6AC-5854-1F43-9565-FA156A00E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651" y="4936623"/>
                  <a:ext cx="101063" cy="40568"/>
                </a:xfrm>
                <a:custGeom>
                  <a:avLst/>
                  <a:gdLst>
                    <a:gd name="T0" fmla="*/ 9 w 10"/>
                    <a:gd name="T1" fmla="*/ 2 h 4"/>
                    <a:gd name="T2" fmla="*/ 9 w 10"/>
                    <a:gd name="T3" fmla="*/ 1 h 4"/>
                    <a:gd name="T4" fmla="*/ 6 w 10"/>
                    <a:gd name="T5" fmla="*/ 0 h 4"/>
                    <a:gd name="T6" fmla="*/ 2 w 10"/>
                    <a:gd name="T7" fmla="*/ 2 h 4"/>
                    <a:gd name="T8" fmla="*/ 3 w 10"/>
                    <a:gd name="T9" fmla="*/ 4 h 4"/>
                    <a:gd name="T10" fmla="*/ 9 w 10"/>
                    <a:gd name="T11" fmla="*/ 2 h 4"/>
                    <a:gd name="T12" fmla="*/ 9 w 10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10" y="2"/>
                        <a:pt x="8" y="1"/>
                        <a:pt x="9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1"/>
                        <a:pt x="3" y="1"/>
                        <a:pt x="2" y="2"/>
                      </a:cubicBezTo>
                      <a:cubicBezTo>
                        <a:pt x="0" y="3"/>
                        <a:pt x="2" y="4"/>
                        <a:pt x="3" y="4"/>
                      </a:cubicBezTo>
                      <a:cubicBezTo>
                        <a:pt x="5" y="4"/>
                        <a:pt x="7" y="1"/>
                        <a:pt x="9" y="2"/>
                      </a:cubicBezTo>
                      <a:cubicBezTo>
                        <a:pt x="10" y="2"/>
                        <a:pt x="7" y="1"/>
                        <a:pt x="9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6" name="Freeform 568">
                  <a:extLst>
                    <a:ext uri="{FF2B5EF4-FFF2-40B4-BE49-F238E27FC236}">
                      <a16:creationId xmlns:a16="http://schemas.microsoft.com/office/drawing/2014/main" id="{5B22AE98-AE47-6B4B-8D29-70E86D5AE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2677" y="4999318"/>
                  <a:ext cx="59243" cy="55320"/>
                </a:xfrm>
                <a:custGeom>
                  <a:avLst/>
                  <a:gdLst>
                    <a:gd name="T0" fmla="*/ 6 w 6"/>
                    <a:gd name="T1" fmla="*/ 2 h 5"/>
                    <a:gd name="T2" fmla="*/ 3 w 6"/>
                    <a:gd name="T3" fmla="*/ 2 h 5"/>
                    <a:gd name="T4" fmla="*/ 3 w 6"/>
                    <a:gd name="T5" fmla="*/ 4 h 5"/>
                    <a:gd name="T6" fmla="*/ 0 w 6"/>
                    <a:gd name="T7" fmla="*/ 5 h 5"/>
                    <a:gd name="T8" fmla="*/ 6 w 6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6" y="2"/>
                      </a:moveTo>
                      <a:cubicBezTo>
                        <a:pt x="6" y="0"/>
                        <a:pt x="4" y="1"/>
                        <a:pt x="3" y="2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2" y="4"/>
                        <a:pt x="0" y="5"/>
                        <a:pt x="0" y="5"/>
                      </a:cubicBezTo>
                      <a:cubicBezTo>
                        <a:pt x="0" y="5"/>
                        <a:pt x="6" y="5"/>
                        <a:pt x="6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7" name="Freeform 569">
                  <a:extLst>
                    <a:ext uri="{FF2B5EF4-FFF2-40B4-BE49-F238E27FC236}">
                      <a16:creationId xmlns:a16="http://schemas.microsoft.com/office/drawing/2014/main" id="{B5C0BD98-7243-EC49-BD55-AC414F1B67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7191" y="3656936"/>
                  <a:ext cx="212583" cy="140138"/>
                </a:xfrm>
                <a:custGeom>
                  <a:avLst/>
                  <a:gdLst>
                    <a:gd name="T0" fmla="*/ 19 w 21"/>
                    <a:gd name="T1" fmla="*/ 9 h 13"/>
                    <a:gd name="T2" fmla="*/ 18 w 21"/>
                    <a:gd name="T3" fmla="*/ 7 h 13"/>
                    <a:gd name="T4" fmla="*/ 14 w 21"/>
                    <a:gd name="T5" fmla="*/ 4 h 13"/>
                    <a:gd name="T6" fmla="*/ 8 w 21"/>
                    <a:gd name="T7" fmla="*/ 1 h 13"/>
                    <a:gd name="T8" fmla="*/ 5 w 21"/>
                    <a:gd name="T9" fmla="*/ 6 h 13"/>
                    <a:gd name="T10" fmla="*/ 0 w 21"/>
                    <a:gd name="T11" fmla="*/ 8 h 13"/>
                    <a:gd name="T12" fmla="*/ 7 w 21"/>
                    <a:gd name="T13" fmla="*/ 11 h 13"/>
                    <a:gd name="T14" fmla="*/ 15 w 21"/>
                    <a:gd name="T15" fmla="*/ 12 h 13"/>
                    <a:gd name="T16" fmla="*/ 20 w 21"/>
                    <a:gd name="T17" fmla="*/ 9 h 13"/>
                    <a:gd name="T18" fmla="*/ 19 w 21"/>
                    <a:gd name="T19" fmla="*/ 9 h 13"/>
                    <a:gd name="T20" fmla="*/ 19 w 21"/>
                    <a:gd name="T21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5" y="10"/>
                        <a:pt x="19" y="8"/>
                        <a:pt x="18" y="7"/>
                      </a:cubicBezTo>
                      <a:cubicBezTo>
                        <a:pt x="17" y="7"/>
                        <a:pt x="15" y="4"/>
                        <a:pt x="14" y="4"/>
                      </a:cubicBezTo>
                      <a:cubicBezTo>
                        <a:pt x="12" y="4"/>
                        <a:pt x="10" y="1"/>
                        <a:pt x="8" y="1"/>
                      </a:cubicBezTo>
                      <a:cubicBezTo>
                        <a:pt x="6" y="0"/>
                        <a:pt x="6" y="5"/>
                        <a:pt x="5" y="6"/>
                      </a:cubicBezTo>
                      <a:cubicBezTo>
                        <a:pt x="4" y="6"/>
                        <a:pt x="0" y="6"/>
                        <a:pt x="0" y="8"/>
                      </a:cubicBezTo>
                      <a:cubicBezTo>
                        <a:pt x="1" y="10"/>
                        <a:pt x="6" y="11"/>
                        <a:pt x="7" y="11"/>
                      </a:cubicBezTo>
                      <a:cubicBezTo>
                        <a:pt x="9" y="12"/>
                        <a:pt x="13" y="13"/>
                        <a:pt x="15" y="12"/>
                      </a:cubicBezTo>
                      <a:cubicBezTo>
                        <a:pt x="15" y="12"/>
                        <a:pt x="20" y="10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8" y="10"/>
                        <a:pt x="21" y="9"/>
                        <a:pt x="19" y="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8" name="Freeform 570">
                  <a:extLst>
                    <a:ext uri="{FF2B5EF4-FFF2-40B4-BE49-F238E27FC236}">
                      <a16:creationId xmlns:a16="http://schemas.microsoft.com/office/drawing/2014/main" id="{7A7D0297-3F7F-8944-80F4-42FD70DC7F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4009" y="3723319"/>
                  <a:ext cx="52274" cy="40568"/>
                </a:xfrm>
                <a:custGeom>
                  <a:avLst/>
                  <a:gdLst>
                    <a:gd name="T0" fmla="*/ 2 w 5"/>
                    <a:gd name="T1" fmla="*/ 4 h 4"/>
                    <a:gd name="T2" fmla="*/ 4 w 5"/>
                    <a:gd name="T3" fmla="*/ 1 h 4"/>
                    <a:gd name="T4" fmla="*/ 2 w 5"/>
                    <a:gd name="T5" fmla="*/ 4 h 4"/>
                    <a:gd name="T6" fmla="*/ 2 w 5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cubicBezTo>
                        <a:pt x="0" y="4"/>
                        <a:pt x="4" y="0"/>
                        <a:pt x="4" y="1"/>
                      </a:cubicBezTo>
                      <a:cubicBezTo>
                        <a:pt x="5" y="1"/>
                        <a:pt x="3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59" name="Freeform 571">
                  <a:extLst>
                    <a:ext uri="{FF2B5EF4-FFF2-40B4-BE49-F238E27FC236}">
                      <a16:creationId xmlns:a16="http://schemas.microsoft.com/office/drawing/2014/main" id="{90D6EE7B-2781-DA4D-9033-52F3FA0E7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278" y="3763883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0" name="Freeform 572">
                  <a:extLst>
                    <a:ext uri="{FF2B5EF4-FFF2-40B4-BE49-F238E27FC236}">
                      <a16:creationId xmlns:a16="http://schemas.microsoft.com/office/drawing/2014/main" id="{A4AF3007-0D9B-F646-989A-34952E3936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3064" y="3310279"/>
                  <a:ext cx="940942" cy="486798"/>
                </a:xfrm>
                <a:custGeom>
                  <a:avLst/>
                  <a:gdLst>
                    <a:gd name="T0" fmla="*/ 76 w 92"/>
                    <a:gd name="T1" fmla="*/ 41 h 45"/>
                    <a:gd name="T2" fmla="*/ 71 w 92"/>
                    <a:gd name="T3" fmla="*/ 39 h 45"/>
                    <a:gd name="T4" fmla="*/ 61 w 92"/>
                    <a:gd name="T5" fmla="*/ 38 h 45"/>
                    <a:gd name="T6" fmla="*/ 45 w 92"/>
                    <a:gd name="T7" fmla="*/ 43 h 45"/>
                    <a:gd name="T8" fmla="*/ 29 w 92"/>
                    <a:gd name="T9" fmla="*/ 41 h 45"/>
                    <a:gd name="T10" fmla="*/ 21 w 92"/>
                    <a:gd name="T11" fmla="*/ 38 h 45"/>
                    <a:gd name="T12" fmla="*/ 10 w 92"/>
                    <a:gd name="T13" fmla="*/ 31 h 45"/>
                    <a:gd name="T14" fmla="*/ 40 w 92"/>
                    <a:gd name="T15" fmla="*/ 29 h 45"/>
                    <a:gd name="T16" fmla="*/ 9 w 92"/>
                    <a:gd name="T17" fmla="*/ 26 h 45"/>
                    <a:gd name="T18" fmla="*/ 16 w 92"/>
                    <a:gd name="T19" fmla="*/ 19 h 45"/>
                    <a:gd name="T20" fmla="*/ 14 w 92"/>
                    <a:gd name="T21" fmla="*/ 18 h 45"/>
                    <a:gd name="T22" fmla="*/ 7 w 92"/>
                    <a:gd name="T23" fmla="*/ 17 h 45"/>
                    <a:gd name="T24" fmla="*/ 4 w 92"/>
                    <a:gd name="T25" fmla="*/ 11 h 45"/>
                    <a:gd name="T26" fmla="*/ 8 w 92"/>
                    <a:gd name="T27" fmla="*/ 7 h 45"/>
                    <a:gd name="T28" fmla="*/ 24 w 92"/>
                    <a:gd name="T29" fmla="*/ 1 h 45"/>
                    <a:gd name="T30" fmla="*/ 29 w 92"/>
                    <a:gd name="T31" fmla="*/ 7 h 45"/>
                    <a:gd name="T32" fmla="*/ 39 w 92"/>
                    <a:gd name="T33" fmla="*/ 6 h 45"/>
                    <a:gd name="T34" fmla="*/ 43 w 92"/>
                    <a:gd name="T35" fmla="*/ 8 h 45"/>
                    <a:gd name="T36" fmla="*/ 47 w 92"/>
                    <a:gd name="T37" fmla="*/ 9 h 45"/>
                    <a:gd name="T38" fmla="*/ 43 w 92"/>
                    <a:gd name="T39" fmla="*/ 4 h 45"/>
                    <a:gd name="T40" fmla="*/ 54 w 92"/>
                    <a:gd name="T41" fmla="*/ 10 h 45"/>
                    <a:gd name="T42" fmla="*/ 60 w 92"/>
                    <a:gd name="T43" fmla="*/ 14 h 45"/>
                    <a:gd name="T44" fmla="*/ 59 w 92"/>
                    <a:gd name="T45" fmla="*/ 1 h 45"/>
                    <a:gd name="T46" fmla="*/ 69 w 92"/>
                    <a:gd name="T47" fmla="*/ 6 h 45"/>
                    <a:gd name="T48" fmla="*/ 74 w 92"/>
                    <a:gd name="T49" fmla="*/ 19 h 45"/>
                    <a:gd name="T50" fmla="*/ 82 w 92"/>
                    <a:gd name="T51" fmla="*/ 26 h 45"/>
                    <a:gd name="T52" fmla="*/ 92 w 92"/>
                    <a:gd name="T53" fmla="*/ 33 h 45"/>
                    <a:gd name="T54" fmla="*/ 83 w 92"/>
                    <a:gd name="T55" fmla="*/ 35 h 45"/>
                    <a:gd name="T56" fmla="*/ 81 w 92"/>
                    <a:gd name="T57" fmla="*/ 36 h 45"/>
                    <a:gd name="T58" fmla="*/ 85 w 92"/>
                    <a:gd name="T59" fmla="*/ 36 h 45"/>
                    <a:gd name="T60" fmla="*/ 89 w 92"/>
                    <a:gd name="T61" fmla="*/ 39 h 45"/>
                    <a:gd name="T62" fmla="*/ 83 w 92"/>
                    <a:gd name="T63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45">
                      <a:moveTo>
                        <a:pt x="83" y="41"/>
                      </a:moveTo>
                      <a:cubicBezTo>
                        <a:pt x="81" y="41"/>
                        <a:pt x="79" y="41"/>
                        <a:pt x="76" y="41"/>
                      </a:cubicBezTo>
                      <a:cubicBezTo>
                        <a:pt x="75" y="41"/>
                        <a:pt x="74" y="41"/>
                        <a:pt x="73" y="41"/>
                      </a:cubicBezTo>
                      <a:cubicBezTo>
                        <a:pt x="72" y="41"/>
                        <a:pt x="72" y="40"/>
                        <a:pt x="71" y="39"/>
                      </a:cubicBezTo>
                      <a:cubicBezTo>
                        <a:pt x="70" y="39"/>
                        <a:pt x="66" y="40"/>
                        <a:pt x="65" y="38"/>
                      </a:cubicBezTo>
                      <a:cubicBezTo>
                        <a:pt x="65" y="35"/>
                        <a:pt x="63" y="37"/>
                        <a:pt x="61" y="38"/>
                      </a:cubicBezTo>
                      <a:cubicBezTo>
                        <a:pt x="58" y="40"/>
                        <a:pt x="56" y="39"/>
                        <a:pt x="54" y="40"/>
                      </a:cubicBezTo>
                      <a:cubicBezTo>
                        <a:pt x="51" y="41"/>
                        <a:pt x="48" y="42"/>
                        <a:pt x="45" y="43"/>
                      </a:cubicBezTo>
                      <a:cubicBezTo>
                        <a:pt x="41" y="43"/>
                        <a:pt x="35" y="45"/>
                        <a:pt x="31" y="43"/>
                      </a:cubicBezTo>
                      <a:cubicBezTo>
                        <a:pt x="31" y="43"/>
                        <a:pt x="29" y="42"/>
                        <a:pt x="29" y="41"/>
                      </a:cubicBezTo>
                      <a:cubicBezTo>
                        <a:pt x="29" y="40"/>
                        <a:pt x="29" y="38"/>
                        <a:pt x="27" y="38"/>
                      </a:cubicBezTo>
                      <a:cubicBezTo>
                        <a:pt x="25" y="38"/>
                        <a:pt x="23" y="38"/>
                        <a:pt x="21" y="38"/>
                      </a:cubicBezTo>
                      <a:cubicBezTo>
                        <a:pt x="19" y="38"/>
                        <a:pt x="17" y="38"/>
                        <a:pt x="15" y="36"/>
                      </a:cubicBezTo>
                      <a:cubicBezTo>
                        <a:pt x="14" y="36"/>
                        <a:pt x="9" y="32"/>
                        <a:pt x="10" y="31"/>
                      </a:cubicBezTo>
                      <a:cubicBezTo>
                        <a:pt x="16" y="28"/>
                        <a:pt x="23" y="29"/>
                        <a:pt x="28" y="29"/>
                      </a:cubicBezTo>
                      <a:cubicBezTo>
                        <a:pt x="29" y="29"/>
                        <a:pt x="40" y="29"/>
                        <a:pt x="40" y="29"/>
                      </a:cubicBezTo>
                      <a:cubicBezTo>
                        <a:pt x="40" y="27"/>
                        <a:pt x="26" y="25"/>
                        <a:pt x="25" y="25"/>
                      </a:cubicBezTo>
                      <a:cubicBezTo>
                        <a:pt x="20" y="25"/>
                        <a:pt x="14" y="28"/>
                        <a:pt x="9" y="26"/>
                      </a:cubicBezTo>
                      <a:cubicBezTo>
                        <a:pt x="7" y="25"/>
                        <a:pt x="3" y="23"/>
                        <a:pt x="7" y="21"/>
                      </a:cubicBezTo>
                      <a:cubicBezTo>
                        <a:pt x="10" y="20"/>
                        <a:pt x="13" y="19"/>
                        <a:pt x="16" y="19"/>
                      </a:cubicBezTo>
                      <a:cubicBezTo>
                        <a:pt x="18" y="18"/>
                        <a:pt x="20" y="18"/>
                        <a:pt x="21" y="18"/>
                      </a:cubicBezTo>
                      <a:cubicBezTo>
                        <a:pt x="19" y="19"/>
                        <a:pt x="16" y="18"/>
                        <a:pt x="14" y="18"/>
                      </a:cubicBezTo>
                      <a:cubicBezTo>
                        <a:pt x="13" y="18"/>
                        <a:pt x="7" y="19"/>
                        <a:pt x="6" y="18"/>
                      </a:cubicBezTo>
                      <a:cubicBezTo>
                        <a:pt x="6" y="18"/>
                        <a:pt x="7" y="17"/>
                        <a:pt x="7" y="17"/>
                      </a:cubicBezTo>
                      <a:cubicBezTo>
                        <a:pt x="7" y="16"/>
                        <a:pt x="0" y="17"/>
                        <a:pt x="1" y="15"/>
                      </a:cubicBezTo>
                      <a:cubicBezTo>
                        <a:pt x="2" y="14"/>
                        <a:pt x="3" y="12"/>
                        <a:pt x="4" y="11"/>
                      </a:cubicBezTo>
                      <a:cubicBezTo>
                        <a:pt x="8" y="10"/>
                        <a:pt x="4" y="10"/>
                        <a:pt x="4" y="9"/>
                      </a:cubicBezTo>
                      <a:cubicBezTo>
                        <a:pt x="4" y="9"/>
                        <a:pt x="7" y="7"/>
                        <a:pt x="8" y="7"/>
                      </a:cubicBezTo>
                      <a:cubicBezTo>
                        <a:pt x="10" y="6"/>
                        <a:pt x="11" y="5"/>
                        <a:pt x="13" y="4"/>
                      </a:cubicBezTo>
                      <a:cubicBezTo>
                        <a:pt x="17" y="2"/>
                        <a:pt x="20" y="1"/>
                        <a:pt x="24" y="1"/>
                      </a:cubicBezTo>
                      <a:cubicBezTo>
                        <a:pt x="29" y="1"/>
                        <a:pt x="24" y="7"/>
                        <a:pt x="24" y="7"/>
                      </a:cubicBezTo>
                      <a:cubicBezTo>
                        <a:pt x="26" y="8"/>
                        <a:pt x="28" y="8"/>
                        <a:pt x="29" y="7"/>
                      </a:cubicBezTo>
                      <a:cubicBezTo>
                        <a:pt x="30" y="7"/>
                        <a:pt x="30" y="4"/>
                        <a:pt x="31" y="4"/>
                      </a:cubicBezTo>
                      <a:cubicBezTo>
                        <a:pt x="33" y="4"/>
                        <a:pt x="37" y="4"/>
                        <a:pt x="39" y="6"/>
                      </a:cubicBezTo>
                      <a:cubicBezTo>
                        <a:pt x="42" y="8"/>
                        <a:pt x="35" y="11"/>
                        <a:pt x="40" y="10"/>
                      </a:cubicBezTo>
                      <a:cubicBezTo>
                        <a:pt x="41" y="10"/>
                        <a:pt x="42" y="9"/>
                        <a:pt x="43" y="8"/>
                      </a:cubicBezTo>
                      <a:cubicBezTo>
                        <a:pt x="44" y="8"/>
                        <a:pt x="44" y="8"/>
                        <a:pt x="45" y="8"/>
                      </a:cubicBezTo>
                      <a:cubicBezTo>
                        <a:pt x="46" y="8"/>
                        <a:pt x="46" y="8"/>
                        <a:pt x="47" y="9"/>
                      </a:cubicBezTo>
                      <a:cubicBezTo>
                        <a:pt x="48" y="9"/>
                        <a:pt x="48" y="7"/>
                        <a:pt x="48" y="6"/>
                      </a:cubicBezTo>
                      <a:cubicBezTo>
                        <a:pt x="47" y="6"/>
                        <a:pt x="44" y="4"/>
                        <a:pt x="43" y="4"/>
                      </a:cubicBezTo>
                      <a:cubicBezTo>
                        <a:pt x="45" y="3"/>
                        <a:pt x="49" y="5"/>
                        <a:pt x="50" y="6"/>
                      </a:cubicBezTo>
                      <a:cubicBezTo>
                        <a:pt x="53" y="7"/>
                        <a:pt x="53" y="8"/>
                        <a:pt x="54" y="10"/>
                      </a:cubicBezTo>
                      <a:cubicBezTo>
                        <a:pt x="54" y="11"/>
                        <a:pt x="54" y="16"/>
                        <a:pt x="56" y="16"/>
                      </a:cubicBezTo>
                      <a:cubicBezTo>
                        <a:pt x="57" y="16"/>
                        <a:pt x="61" y="16"/>
                        <a:pt x="60" y="14"/>
                      </a:cubicBezTo>
                      <a:cubicBezTo>
                        <a:pt x="59" y="10"/>
                        <a:pt x="57" y="7"/>
                        <a:pt x="56" y="3"/>
                      </a:cubicBezTo>
                      <a:cubicBezTo>
                        <a:pt x="55" y="0"/>
                        <a:pt x="58" y="1"/>
                        <a:pt x="59" y="1"/>
                      </a:cubicBezTo>
                      <a:cubicBezTo>
                        <a:pt x="62" y="2"/>
                        <a:pt x="62" y="0"/>
                        <a:pt x="64" y="1"/>
                      </a:cubicBezTo>
                      <a:cubicBezTo>
                        <a:pt x="66" y="3"/>
                        <a:pt x="69" y="4"/>
                        <a:pt x="69" y="6"/>
                      </a:cubicBezTo>
                      <a:cubicBezTo>
                        <a:pt x="70" y="9"/>
                        <a:pt x="71" y="11"/>
                        <a:pt x="73" y="13"/>
                      </a:cubicBezTo>
                      <a:cubicBezTo>
                        <a:pt x="74" y="16"/>
                        <a:pt x="75" y="17"/>
                        <a:pt x="74" y="19"/>
                      </a:cubicBezTo>
                      <a:cubicBezTo>
                        <a:pt x="73" y="22"/>
                        <a:pt x="76" y="25"/>
                        <a:pt x="78" y="26"/>
                      </a:cubicBezTo>
                      <a:cubicBezTo>
                        <a:pt x="79" y="26"/>
                        <a:pt x="81" y="26"/>
                        <a:pt x="82" y="26"/>
                      </a:cubicBezTo>
                      <a:cubicBezTo>
                        <a:pt x="83" y="27"/>
                        <a:pt x="84" y="28"/>
                        <a:pt x="85" y="28"/>
                      </a:cubicBezTo>
                      <a:cubicBezTo>
                        <a:pt x="88" y="29"/>
                        <a:pt x="92" y="29"/>
                        <a:pt x="92" y="33"/>
                      </a:cubicBezTo>
                      <a:cubicBezTo>
                        <a:pt x="92" y="35"/>
                        <a:pt x="83" y="32"/>
                        <a:pt x="83" y="32"/>
                      </a:cubicBezTo>
                      <a:cubicBezTo>
                        <a:pt x="83" y="33"/>
                        <a:pt x="83" y="34"/>
                        <a:pt x="83" y="35"/>
                      </a:cubicBezTo>
                      <a:cubicBezTo>
                        <a:pt x="83" y="35"/>
                        <a:pt x="80" y="35"/>
                        <a:pt x="80" y="35"/>
                      </a:cubicBezTo>
                      <a:cubicBezTo>
                        <a:pt x="81" y="35"/>
                        <a:pt x="81" y="36"/>
                        <a:pt x="81" y="36"/>
                      </a:cubicBezTo>
                      <a:cubicBezTo>
                        <a:pt x="81" y="37"/>
                        <a:pt x="81" y="38"/>
                        <a:pt x="81" y="38"/>
                      </a:cubicBezTo>
                      <a:cubicBezTo>
                        <a:pt x="81" y="38"/>
                        <a:pt x="85" y="36"/>
                        <a:pt x="85" y="36"/>
                      </a:cubicBezTo>
                      <a:cubicBezTo>
                        <a:pt x="87" y="36"/>
                        <a:pt x="86" y="37"/>
                        <a:pt x="86" y="38"/>
                      </a:cubicBezTo>
                      <a:cubicBezTo>
                        <a:pt x="86" y="38"/>
                        <a:pt x="88" y="38"/>
                        <a:pt x="89" y="39"/>
                      </a:cubicBezTo>
                      <a:cubicBezTo>
                        <a:pt x="89" y="39"/>
                        <a:pt x="83" y="41"/>
                        <a:pt x="83" y="41"/>
                      </a:cubicBezTo>
                      <a:cubicBezTo>
                        <a:pt x="81" y="41"/>
                        <a:pt x="86" y="41"/>
                        <a:pt x="83" y="4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1" name="Freeform 573">
                  <a:extLst>
                    <a:ext uri="{FF2B5EF4-FFF2-40B4-BE49-F238E27FC236}">
                      <a16:creationId xmlns:a16="http://schemas.microsoft.com/office/drawing/2014/main" id="{EC4A2BA8-7C4A-994F-8EC1-7FBF70A08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6877" y="3266024"/>
                  <a:ext cx="142883" cy="99573"/>
                </a:xfrm>
                <a:custGeom>
                  <a:avLst/>
                  <a:gdLst>
                    <a:gd name="T0" fmla="*/ 9 w 14"/>
                    <a:gd name="T1" fmla="*/ 8 h 9"/>
                    <a:gd name="T2" fmla="*/ 5 w 14"/>
                    <a:gd name="T3" fmla="*/ 5 h 9"/>
                    <a:gd name="T4" fmla="*/ 0 w 14"/>
                    <a:gd name="T5" fmla="*/ 3 h 9"/>
                    <a:gd name="T6" fmla="*/ 4 w 14"/>
                    <a:gd name="T7" fmla="*/ 0 h 9"/>
                    <a:gd name="T8" fmla="*/ 10 w 14"/>
                    <a:gd name="T9" fmla="*/ 1 h 9"/>
                    <a:gd name="T10" fmla="*/ 12 w 14"/>
                    <a:gd name="T11" fmla="*/ 4 h 9"/>
                    <a:gd name="T12" fmla="*/ 9 w 14"/>
                    <a:gd name="T13" fmla="*/ 8 h 9"/>
                    <a:gd name="T14" fmla="*/ 9 w 14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9">
                      <a:moveTo>
                        <a:pt x="9" y="8"/>
                      </a:moveTo>
                      <a:cubicBezTo>
                        <a:pt x="7" y="8"/>
                        <a:pt x="6" y="5"/>
                        <a:pt x="5" y="5"/>
                      </a:cubicBezTo>
                      <a:cubicBezTo>
                        <a:pt x="4" y="4"/>
                        <a:pt x="0" y="3"/>
                        <a:pt x="0" y="3"/>
                      </a:cubicBez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6" y="0"/>
                        <a:pt x="8" y="0"/>
                        <a:pt x="10" y="1"/>
                      </a:cubicBezTo>
                      <a:cubicBezTo>
                        <a:pt x="12" y="2"/>
                        <a:pt x="14" y="2"/>
                        <a:pt x="12" y="4"/>
                      </a:cubicBezTo>
                      <a:cubicBezTo>
                        <a:pt x="11" y="5"/>
                        <a:pt x="10" y="9"/>
                        <a:pt x="9" y="8"/>
                      </a:cubicBezTo>
                      <a:cubicBezTo>
                        <a:pt x="8" y="8"/>
                        <a:pt x="9" y="8"/>
                        <a:pt x="9" y="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2" name="Freeform 574">
                  <a:extLst>
                    <a:ext uri="{FF2B5EF4-FFF2-40B4-BE49-F238E27FC236}">
                      <a16:creationId xmlns:a16="http://schemas.microsoft.com/office/drawing/2014/main" id="{E2391A28-6567-0047-997F-800291034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399" y="3221769"/>
                  <a:ext cx="324101" cy="317157"/>
                </a:xfrm>
                <a:custGeom>
                  <a:avLst/>
                  <a:gdLst>
                    <a:gd name="T0" fmla="*/ 18 w 32"/>
                    <a:gd name="T1" fmla="*/ 27 h 29"/>
                    <a:gd name="T2" fmla="*/ 10 w 32"/>
                    <a:gd name="T3" fmla="*/ 19 h 29"/>
                    <a:gd name="T4" fmla="*/ 1 w 32"/>
                    <a:gd name="T5" fmla="*/ 15 h 29"/>
                    <a:gd name="T6" fmla="*/ 0 w 32"/>
                    <a:gd name="T7" fmla="*/ 13 h 29"/>
                    <a:gd name="T8" fmla="*/ 4 w 32"/>
                    <a:gd name="T9" fmla="*/ 12 h 29"/>
                    <a:gd name="T10" fmla="*/ 11 w 32"/>
                    <a:gd name="T11" fmla="*/ 14 h 29"/>
                    <a:gd name="T12" fmla="*/ 11 w 32"/>
                    <a:gd name="T13" fmla="*/ 12 h 29"/>
                    <a:gd name="T14" fmla="*/ 13 w 32"/>
                    <a:gd name="T15" fmla="*/ 11 h 29"/>
                    <a:gd name="T16" fmla="*/ 7 w 32"/>
                    <a:gd name="T17" fmla="*/ 8 h 29"/>
                    <a:gd name="T18" fmla="*/ 7 w 32"/>
                    <a:gd name="T19" fmla="*/ 6 h 29"/>
                    <a:gd name="T20" fmla="*/ 10 w 32"/>
                    <a:gd name="T21" fmla="*/ 7 h 29"/>
                    <a:gd name="T22" fmla="*/ 11 w 32"/>
                    <a:gd name="T23" fmla="*/ 5 h 29"/>
                    <a:gd name="T24" fmla="*/ 8 w 32"/>
                    <a:gd name="T25" fmla="*/ 4 h 29"/>
                    <a:gd name="T26" fmla="*/ 10 w 32"/>
                    <a:gd name="T27" fmla="*/ 3 h 29"/>
                    <a:gd name="T28" fmla="*/ 14 w 32"/>
                    <a:gd name="T29" fmla="*/ 4 h 29"/>
                    <a:gd name="T30" fmla="*/ 13 w 32"/>
                    <a:gd name="T31" fmla="*/ 3 h 29"/>
                    <a:gd name="T32" fmla="*/ 19 w 32"/>
                    <a:gd name="T33" fmla="*/ 5 h 29"/>
                    <a:gd name="T34" fmla="*/ 18 w 32"/>
                    <a:gd name="T35" fmla="*/ 3 h 29"/>
                    <a:gd name="T36" fmla="*/ 19 w 32"/>
                    <a:gd name="T37" fmla="*/ 3 h 29"/>
                    <a:gd name="T38" fmla="*/ 17 w 32"/>
                    <a:gd name="T39" fmla="*/ 2 h 29"/>
                    <a:gd name="T40" fmla="*/ 25 w 32"/>
                    <a:gd name="T41" fmla="*/ 1 h 29"/>
                    <a:gd name="T42" fmla="*/ 23 w 32"/>
                    <a:gd name="T43" fmla="*/ 3 h 29"/>
                    <a:gd name="T44" fmla="*/ 28 w 32"/>
                    <a:gd name="T45" fmla="*/ 4 h 29"/>
                    <a:gd name="T46" fmla="*/ 27 w 32"/>
                    <a:gd name="T47" fmla="*/ 7 h 29"/>
                    <a:gd name="T48" fmla="*/ 26 w 32"/>
                    <a:gd name="T49" fmla="*/ 8 h 29"/>
                    <a:gd name="T50" fmla="*/ 23 w 32"/>
                    <a:gd name="T51" fmla="*/ 10 h 29"/>
                    <a:gd name="T52" fmla="*/ 21 w 32"/>
                    <a:gd name="T53" fmla="*/ 13 h 29"/>
                    <a:gd name="T54" fmla="*/ 24 w 32"/>
                    <a:gd name="T55" fmla="*/ 11 h 29"/>
                    <a:gd name="T56" fmla="*/ 26 w 32"/>
                    <a:gd name="T57" fmla="*/ 13 h 29"/>
                    <a:gd name="T58" fmla="*/ 29 w 32"/>
                    <a:gd name="T59" fmla="*/ 13 h 29"/>
                    <a:gd name="T60" fmla="*/ 28 w 32"/>
                    <a:gd name="T61" fmla="*/ 10 h 29"/>
                    <a:gd name="T62" fmla="*/ 30 w 32"/>
                    <a:gd name="T63" fmla="*/ 11 h 29"/>
                    <a:gd name="T64" fmla="*/ 30 w 32"/>
                    <a:gd name="T65" fmla="*/ 14 h 29"/>
                    <a:gd name="T66" fmla="*/ 31 w 32"/>
                    <a:gd name="T67" fmla="*/ 17 h 29"/>
                    <a:gd name="T68" fmla="*/ 28 w 32"/>
                    <a:gd name="T69" fmla="*/ 23 h 29"/>
                    <a:gd name="T70" fmla="*/ 22 w 32"/>
                    <a:gd name="T71" fmla="*/ 23 h 29"/>
                    <a:gd name="T72" fmla="*/ 21 w 32"/>
                    <a:gd name="T73" fmla="*/ 23 h 29"/>
                    <a:gd name="T74" fmla="*/ 23 w 32"/>
                    <a:gd name="T75" fmla="*/ 26 h 29"/>
                    <a:gd name="T76" fmla="*/ 18 w 32"/>
                    <a:gd name="T77" fmla="*/ 27 h 29"/>
                    <a:gd name="T78" fmla="*/ 18 w 32"/>
                    <a:gd name="T79" fmla="*/ 2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2" h="29">
                      <a:moveTo>
                        <a:pt x="18" y="27"/>
                      </a:moveTo>
                      <a:cubicBezTo>
                        <a:pt x="15" y="25"/>
                        <a:pt x="13" y="21"/>
                        <a:pt x="10" y="19"/>
                      </a:cubicBezTo>
                      <a:cubicBezTo>
                        <a:pt x="7" y="18"/>
                        <a:pt x="4" y="16"/>
                        <a:pt x="1" y="15"/>
                      </a:cubicBezTo>
                      <a:cubicBezTo>
                        <a:pt x="0" y="14"/>
                        <a:pt x="0" y="14"/>
                        <a:pt x="0" y="13"/>
                      </a:cubicBezTo>
                      <a:cubicBezTo>
                        <a:pt x="0" y="10"/>
                        <a:pt x="2" y="11"/>
                        <a:pt x="4" y="12"/>
                      </a:cubicBezTo>
                      <a:cubicBezTo>
                        <a:pt x="6" y="13"/>
                        <a:pt x="8" y="15"/>
                        <a:pt x="11" y="14"/>
                      </a:cubicBezTo>
                      <a:cubicBezTo>
                        <a:pt x="12" y="14"/>
                        <a:pt x="11" y="12"/>
                        <a:pt x="11" y="12"/>
                      </a:cubicBezTo>
                      <a:cubicBezTo>
                        <a:pt x="11" y="11"/>
                        <a:pt x="13" y="12"/>
                        <a:pt x="13" y="11"/>
                      </a:cubicBezTo>
                      <a:cubicBezTo>
                        <a:pt x="14" y="10"/>
                        <a:pt x="7" y="8"/>
                        <a:pt x="7" y="8"/>
                      </a:cubicBezTo>
                      <a:cubicBezTo>
                        <a:pt x="5" y="7"/>
                        <a:pt x="6" y="6"/>
                        <a:pt x="7" y="6"/>
                      </a:cubicBezTo>
                      <a:cubicBezTo>
                        <a:pt x="9" y="5"/>
                        <a:pt x="9" y="6"/>
                        <a:pt x="10" y="7"/>
                      </a:cubicBezTo>
                      <a:cubicBezTo>
                        <a:pt x="10" y="7"/>
                        <a:pt x="11" y="5"/>
                        <a:pt x="11" y="5"/>
                      </a:cubicBezTo>
                      <a:cubicBezTo>
                        <a:pt x="12" y="5"/>
                        <a:pt x="8" y="4"/>
                        <a:pt x="8" y="4"/>
                      </a:cubicBezTo>
                      <a:cubicBezTo>
                        <a:pt x="8" y="4"/>
                        <a:pt x="10" y="3"/>
                        <a:pt x="10" y="3"/>
                      </a:cubicBezTo>
                      <a:cubicBezTo>
                        <a:pt x="11" y="3"/>
                        <a:pt x="13" y="4"/>
                        <a:pt x="14" y="4"/>
                      </a:cubicBez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4" y="2"/>
                        <a:pt x="18" y="5"/>
                        <a:pt x="19" y="5"/>
                      </a:cubicBezTo>
                      <a:cubicBezTo>
                        <a:pt x="20" y="4"/>
                        <a:pt x="18" y="4"/>
                        <a:pt x="18" y="3"/>
                      </a:cubicBezTo>
                      <a:cubicBezTo>
                        <a:pt x="18" y="3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7" y="2"/>
                      </a:cubicBezTo>
                      <a:cubicBezTo>
                        <a:pt x="17" y="2"/>
                        <a:pt x="24" y="0"/>
                        <a:pt x="25" y="1"/>
                      </a:cubicBezTo>
                      <a:cubicBezTo>
                        <a:pt x="26" y="1"/>
                        <a:pt x="23" y="2"/>
                        <a:pt x="23" y="3"/>
                      </a:cubicBezTo>
                      <a:cubicBezTo>
                        <a:pt x="24" y="4"/>
                        <a:pt x="27" y="3"/>
                        <a:pt x="28" y="4"/>
                      </a:cubicBezTo>
                      <a:cubicBezTo>
                        <a:pt x="28" y="5"/>
                        <a:pt x="24" y="7"/>
                        <a:pt x="27" y="7"/>
                      </a:cubicBezTo>
                      <a:cubicBezTo>
                        <a:pt x="28" y="7"/>
                        <a:pt x="27" y="8"/>
                        <a:pt x="26" y="8"/>
                      </a:cubicBezTo>
                      <a:cubicBezTo>
                        <a:pt x="25" y="8"/>
                        <a:pt x="24" y="8"/>
                        <a:pt x="23" y="10"/>
                      </a:cubicBezTo>
                      <a:cubicBezTo>
                        <a:pt x="23" y="10"/>
                        <a:pt x="21" y="13"/>
                        <a:pt x="21" y="13"/>
                      </a:cubicBezTo>
                      <a:cubicBezTo>
                        <a:pt x="22" y="13"/>
                        <a:pt x="23" y="11"/>
                        <a:pt x="24" y="11"/>
                      </a:cubicBezTo>
                      <a:cubicBezTo>
                        <a:pt x="25" y="11"/>
                        <a:pt x="25" y="12"/>
                        <a:pt x="26" y="13"/>
                      </a:cubicBezTo>
                      <a:cubicBezTo>
                        <a:pt x="27" y="13"/>
                        <a:pt x="30" y="17"/>
                        <a:pt x="29" y="13"/>
                      </a:cubicBezTo>
                      <a:cubicBezTo>
                        <a:pt x="29" y="12"/>
                        <a:pt x="27" y="11"/>
                        <a:pt x="28" y="10"/>
                      </a:cubicBezTo>
                      <a:cubicBezTo>
                        <a:pt x="29" y="10"/>
                        <a:pt x="30" y="10"/>
                        <a:pt x="30" y="11"/>
                      </a:cubicBezTo>
                      <a:cubicBezTo>
                        <a:pt x="30" y="12"/>
                        <a:pt x="29" y="13"/>
                        <a:pt x="30" y="14"/>
                      </a:cubicBezTo>
                      <a:cubicBezTo>
                        <a:pt x="31" y="15"/>
                        <a:pt x="32" y="16"/>
                        <a:pt x="31" y="17"/>
                      </a:cubicBezTo>
                      <a:cubicBezTo>
                        <a:pt x="29" y="19"/>
                        <a:pt x="32" y="22"/>
                        <a:pt x="28" y="23"/>
                      </a:cubicBezTo>
                      <a:cubicBezTo>
                        <a:pt x="28" y="23"/>
                        <a:pt x="21" y="25"/>
                        <a:pt x="22" y="23"/>
                      </a:cubicBezTo>
                      <a:cubicBezTo>
                        <a:pt x="22" y="22"/>
                        <a:pt x="21" y="22"/>
                        <a:pt x="21" y="23"/>
                      </a:cubicBezTo>
                      <a:cubicBezTo>
                        <a:pt x="22" y="24"/>
                        <a:pt x="22" y="25"/>
                        <a:pt x="23" y="26"/>
                      </a:cubicBezTo>
                      <a:cubicBezTo>
                        <a:pt x="23" y="28"/>
                        <a:pt x="19" y="27"/>
                        <a:pt x="18" y="27"/>
                      </a:cubicBezTo>
                      <a:cubicBezTo>
                        <a:pt x="17" y="26"/>
                        <a:pt x="22" y="29"/>
                        <a:pt x="18" y="2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3" name="Freeform 575">
                  <a:extLst>
                    <a:ext uri="{FF2B5EF4-FFF2-40B4-BE49-F238E27FC236}">
                      <a16:creationId xmlns:a16="http://schemas.microsoft.com/office/drawing/2014/main" id="{5D0CDFDB-CB64-F94B-825D-B5DB960859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78410" y="3221769"/>
                  <a:ext cx="285766" cy="239710"/>
                </a:xfrm>
                <a:custGeom>
                  <a:avLst/>
                  <a:gdLst>
                    <a:gd name="T0" fmla="*/ 7 w 28"/>
                    <a:gd name="T1" fmla="*/ 22 h 22"/>
                    <a:gd name="T2" fmla="*/ 3 w 28"/>
                    <a:gd name="T3" fmla="*/ 19 h 22"/>
                    <a:gd name="T4" fmla="*/ 1 w 28"/>
                    <a:gd name="T5" fmla="*/ 11 h 22"/>
                    <a:gd name="T6" fmla="*/ 1 w 28"/>
                    <a:gd name="T7" fmla="*/ 4 h 22"/>
                    <a:gd name="T8" fmla="*/ 6 w 28"/>
                    <a:gd name="T9" fmla="*/ 4 h 22"/>
                    <a:gd name="T10" fmla="*/ 5 w 28"/>
                    <a:gd name="T11" fmla="*/ 1 h 22"/>
                    <a:gd name="T12" fmla="*/ 16 w 28"/>
                    <a:gd name="T13" fmla="*/ 2 h 22"/>
                    <a:gd name="T14" fmla="*/ 25 w 28"/>
                    <a:gd name="T15" fmla="*/ 3 h 22"/>
                    <a:gd name="T16" fmla="*/ 23 w 28"/>
                    <a:gd name="T17" fmla="*/ 8 h 22"/>
                    <a:gd name="T18" fmla="*/ 19 w 28"/>
                    <a:gd name="T19" fmla="*/ 13 h 22"/>
                    <a:gd name="T20" fmla="*/ 12 w 28"/>
                    <a:gd name="T21" fmla="*/ 13 h 22"/>
                    <a:gd name="T22" fmla="*/ 10 w 28"/>
                    <a:gd name="T23" fmla="*/ 14 h 22"/>
                    <a:gd name="T24" fmla="*/ 11 w 28"/>
                    <a:gd name="T25" fmla="*/ 17 h 22"/>
                    <a:gd name="T26" fmla="*/ 7 w 28"/>
                    <a:gd name="T27" fmla="*/ 22 h 22"/>
                    <a:gd name="T28" fmla="*/ 7 w 28"/>
                    <a:gd name="T2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" h="22">
                      <a:moveTo>
                        <a:pt x="7" y="22"/>
                      </a:moveTo>
                      <a:cubicBezTo>
                        <a:pt x="5" y="21"/>
                        <a:pt x="3" y="21"/>
                        <a:pt x="3" y="19"/>
                      </a:cubicBezTo>
                      <a:cubicBezTo>
                        <a:pt x="3" y="16"/>
                        <a:pt x="0" y="14"/>
                        <a:pt x="1" y="11"/>
                      </a:cubicBezTo>
                      <a:cubicBezTo>
                        <a:pt x="1" y="9"/>
                        <a:pt x="0" y="6"/>
                        <a:pt x="1" y="4"/>
                      </a:cubicBezTo>
                      <a:cubicBezTo>
                        <a:pt x="2" y="4"/>
                        <a:pt x="6" y="5"/>
                        <a:pt x="6" y="4"/>
                      </a:cubicBezTo>
                      <a:cubicBezTo>
                        <a:pt x="6" y="3"/>
                        <a:pt x="0" y="3"/>
                        <a:pt x="5" y="1"/>
                      </a:cubicBezTo>
                      <a:cubicBezTo>
                        <a:pt x="9" y="0"/>
                        <a:pt x="12" y="1"/>
                        <a:pt x="16" y="2"/>
                      </a:cubicBezTo>
                      <a:cubicBezTo>
                        <a:pt x="19" y="2"/>
                        <a:pt x="22" y="2"/>
                        <a:pt x="25" y="3"/>
                      </a:cubicBezTo>
                      <a:cubicBezTo>
                        <a:pt x="28" y="4"/>
                        <a:pt x="25" y="6"/>
                        <a:pt x="23" y="8"/>
                      </a:cubicBezTo>
                      <a:cubicBezTo>
                        <a:pt x="22" y="10"/>
                        <a:pt x="21" y="12"/>
                        <a:pt x="19" y="13"/>
                      </a:cubicBezTo>
                      <a:cubicBezTo>
                        <a:pt x="18" y="15"/>
                        <a:pt x="14" y="13"/>
                        <a:pt x="12" y="13"/>
                      </a:cubicBezTo>
                      <a:cubicBezTo>
                        <a:pt x="12" y="13"/>
                        <a:pt x="9" y="13"/>
                        <a:pt x="10" y="14"/>
                      </a:cubicBezTo>
                      <a:cubicBezTo>
                        <a:pt x="10" y="15"/>
                        <a:pt x="12" y="15"/>
                        <a:pt x="11" y="17"/>
                      </a:cubicBezTo>
                      <a:cubicBezTo>
                        <a:pt x="10" y="17"/>
                        <a:pt x="8" y="22"/>
                        <a:pt x="7" y="22"/>
                      </a:cubicBezTo>
                      <a:cubicBezTo>
                        <a:pt x="5" y="21"/>
                        <a:pt x="8" y="22"/>
                        <a:pt x="7" y="2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4" name="Freeform 576">
                  <a:extLst>
                    <a:ext uri="{FF2B5EF4-FFF2-40B4-BE49-F238E27FC236}">
                      <a16:creationId xmlns:a16="http://schemas.microsoft.com/office/drawing/2014/main" id="{8310714C-0068-5344-A355-A2DAAE27A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8509" y="3192266"/>
                  <a:ext cx="550626" cy="357723"/>
                </a:xfrm>
                <a:custGeom>
                  <a:avLst/>
                  <a:gdLst>
                    <a:gd name="T0" fmla="*/ 52 w 54"/>
                    <a:gd name="T1" fmla="*/ 10 h 33"/>
                    <a:gd name="T2" fmla="*/ 45 w 54"/>
                    <a:gd name="T3" fmla="*/ 4 h 33"/>
                    <a:gd name="T4" fmla="*/ 41 w 54"/>
                    <a:gd name="T5" fmla="*/ 3 h 33"/>
                    <a:gd name="T6" fmla="*/ 35 w 54"/>
                    <a:gd name="T7" fmla="*/ 4 h 33"/>
                    <a:gd name="T8" fmla="*/ 32 w 54"/>
                    <a:gd name="T9" fmla="*/ 3 h 33"/>
                    <a:gd name="T10" fmla="*/ 27 w 54"/>
                    <a:gd name="T11" fmla="*/ 1 h 33"/>
                    <a:gd name="T12" fmla="*/ 20 w 54"/>
                    <a:gd name="T13" fmla="*/ 0 h 33"/>
                    <a:gd name="T14" fmla="*/ 11 w 54"/>
                    <a:gd name="T15" fmla="*/ 1 h 33"/>
                    <a:gd name="T16" fmla="*/ 8 w 54"/>
                    <a:gd name="T17" fmla="*/ 3 h 33"/>
                    <a:gd name="T18" fmla="*/ 7 w 54"/>
                    <a:gd name="T19" fmla="*/ 11 h 33"/>
                    <a:gd name="T20" fmla="*/ 7 w 54"/>
                    <a:gd name="T21" fmla="*/ 15 h 33"/>
                    <a:gd name="T22" fmla="*/ 4 w 54"/>
                    <a:gd name="T23" fmla="*/ 18 h 33"/>
                    <a:gd name="T24" fmla="*/ 0 w 54"/>
                    <a:gd name="T25" fmla="*/ 24 h 33"/>
                    <a:gd name="T26" fmla="*/ 7 w 54"/>
                    <a:gd name="T27" fmla="*/ 26 h 33"/>
                    <a:gd name="T28" fmla="*/ 15 w 54"/>
                    <a:gd name="T29" fmla="*/ 32 h 33"/>
                    <a:gd name="T30" fmla="*/ 19 w 54"/>
                    <a:gd name="T31" fmla="*/ 30 h 33"/>
                    <a:gd name="T32" fmla="*/ 25 w 54"/>
                    <a:gd name="T33" fmla="*/ 29 h 33"/>
                    <a:gd name="T34" fmla="*/ 28 w 54"/>
                    <a:gd name="T35" fmla="*/ 26 h 33"/>
                    <a:gd name="T36" fmla="*/ 31 w 54"/>
                    <a:gd name="T37" fmla="*/ 21 h 33"/>
                    <a:gd name="T38" fmla="*/ 37 w 54"/>
                    <a:gd name="T39" fmla="*/ 17 h 33"/>
                    <a:gd name="T40" fmla="*/ 46 w 54"/>
                    <a:gd name="T41" fmla="*/ 13 h 33"/>
                    <a:gd name="T42" fmla="*/ 52 w 54"/>
                    <a:gd name="T43" fmla="*/ 10 h 33"/>
                    <a:gd name="T44" fmla="*/ 52 w 54"/>
                    <a:gd name="T45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" h="33">
                      <a:moveTo>
                        <a:pt x="52" y="10"/>
                      </a:moveTo>
                      <a:cubicBezTo>
                        <a:pt x="50" y="8"/>
                        <a:pt x="48" y="6"/>
                        <a:pt x="45" y="4"/>
                      </a:cubicBezTo>
                      <a:cubicBezTo>
                        <a:pt x="44" y="4"/>
                        <a:pt x="42" y="3"/>
                        <a:pt x="41" y="3"/>
                      </a:cubicBezTo>
                      <a:cubicBezTo>
                        <a:pt x="38" y="2"/>
                        <a:pt x="37" y="3"/>
                        <a:pt x="35" y="4"/>
                      </a:cubicBezTo>
                      <a:cubicBezTo>
                        <a:pt x="34" y="4"/>
                        <a:pt x="33" y="3"/>
                        <a:pt x="32" y="3"/>
                      </a:cubicBezTo>
                      <a:cubicBezTo>
                        <a:pt x="31" y="2"/>
                        <a:pt x="29" y="2"/>
                        <a:pt x="27" y="1"/>
                      </a:cubicBezTo>
                      <a:cubicBezTo>
                        <a:pt x="25" y="1"/>
                        <a:pt x="22" y="0"/>
                        <a:pt x="20" y="0"/>
                      </a:cubicBezTo>
                      <a:cubicBezTo>
                        <a:pt x="17" y="0"/>
                        <a:pt x="14" y="1"/>
                        <a:pt x="11" y="1"/>
                      </a:cubicBezTo>
                      <a:cubicBezTo>
                        <a:pt x="9" y="2"/>
                        <a:pt x="6" y="1"/>
                        <a:pt x="8" y="3"/>
                      </a:cubicBezTo>
                      <a:cubicBezTo>
                        <a:pt x="10" y="7"/>
                        <a:pt x="10" y="8"/>
                        <a:pt x="7" y="11"/>
                      </a:cubicBezTo>
                      <a:cubicBezTo>
                        <a:pt x="5" y="13"/>
                        <a:pt x="7" y="14"/>
                        <a:pt x="7" y="15"/>
                      </a:cubicBezTo>
                      <a:cubicBezTo>
                        <a:pt x="6" y="16"/>
                        <a:pt x="4" y="16"/>
                        <a:pt x="4" y="18"/>
                      </a:cubicBezTo>
                      <a:cubicBezTo>
                        <a:pt x="3" y="20"/>
                        <a:pt x="1" y="22"/>
                        <a:pt x="0" y="24"/>
                      </a:cubicBezTo>
                      <a:cubicBezTo>
                        <a:pt x="0" y="25"/>
                        <a:pt x="6" y="26"/>
                        <a:pt x="7" y="26"/>
                      </a:cubicBezTo>
                      <a:cubicBezTo>
                        <a:pt x="10" y="28"/>
                        <a:pt x="12" y="32"/>
                        <a:pt x="15" y="32"/>
                      </a:cubicBezTo>
                      <a:cubicBezTo>
                        <a:pt x="16" y="33"/>
                        <a:pt x="18" y="31"/>
                        <a:pt x="19" y="30"/>
                      </a:cubicBezTo>
                      <a:cubicBezTo>
                        <a:pt x="21" y="29"/>
                        <a:pt x="23" y="30"/>
                        <a:pt x="25" y="29"/>
                      </a:cubicBezTo>
                      <a:cubicBezTo>
                        <a:pt x="27" y="29"/>
                        <a:pt x="27" y="28"/>
                        <a:pt x="28" y="26"/>
                      </a:cubicBezTo>
                      <a:cubicBezTo>
                        <a:pt x="28" y="24"/>
                        <a:pt x="28" y="23"/>
                        <a:pt x="31" y="21"/>
                      </a:cubicBezTo>
                      <a:cubicBezTo>
                        <a:pt x="33" y="20"/>
                        <a:pt x="34" y="18"/>
                        <a:pt x="37" y="17"/>
                      </a:cubicBezTo>
                      <a:cubicBezTo>
                        <a:pt x="40" y="15"/>
                        <a:pt x="43" y="14"/>
                        <a:pt x="46" y="13"/>
                      </a:cubicBezTo>
                      <a:cubicBezTo>
                        <a:pt x="46" y="13"/>
                        <a:pt x="53" y="10"/>
                        <a:pt x="52" y="10"/>
                      </a:cubicBezTo>
                      <a:cubicBezTo>
                        <a:pt x="51" y="9"/>
                        <a:pt x="54" y="11"/>
                        <a:pt x="52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5" name="Freeform 577">
                  <a:extLst>
                    <a:ext uri="{FF2B5EF4-FFF2-40B4-BE49-F238E27FC236}">
                      <a16:creationId xmlns:a16="http://schemas.microsoft.com/office/drawing/2014/main" id="{7FD4FB86-E33A-9E4E-A78E-DBC16FE61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395" y="3092694"/>
                  <a:ext cx="73184" cy="44255"/>
                </a:xfrm>
                <a:custGeom>
                  <a:avLst/>
                  <a:gdLst>
                    <a:gd name="T0" fmla="*/ 4 w 7"/>
                    <a:gd name="T1" fmla="*/ 4 h 4"/>
                    <a:gd name="T2" fmla="*/ 1 w 7"/>
                    <a:gd name="T3" fmla="*/ 3 h 4"/>
                    <a:gd name="T4" fmla="*/ 3 w 7"/>
                    <a:gd name="T5" fmla="*/ 0 h 4"/>
                    <a:gd name="T6" fmla="*/ 4 w 7"/>
                    <a:gd name="T7" fmla="*/ 4 h 4"/>
                    <a:gd name="T8" fmla="*/ 4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4" y="4"/>
                      </a:moveTo>
                      <a:cubicBezTo>
                        <a:pt x="3" y="4"/>
                        <a:pt x="1" y="4"/>
                        <a:pt x="1" y="3"/>
                      </a:cubicBezTo>
                      <a:cubicBezTo>
                        <a:pt x="0" y="2"/>
                        <a:pt x="3" y="0"/>
                        <a:pt x="3" y="0"/>
                      </a:cubicBezTo>
                      <a:cubicBezTo>
                        <a:pt x="6" y="0"/>
                        <a:pt x="7" y="4"/>
                        <a:pt x="4" y="4"/>
                      </a:cubicBezTo>
                      <a:cubicBezTo>
                        <a:pt x="1" y="3"/>
                        <a:pt x="6" y="4"/>
                        <a:pt x="4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6" name="Freeform 578">
                  <a:extLst>
                    <a:ext uri="{FF2B5EF4-FFF2-40B4-BE49-F238E27FC236}">
                      <a16:creationId xmlns:a16="http://schemas.microsoft.com/office/drawing/2014/main" id="{282527A8-2B13-7E43-8386-20878A50EA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7616" y="2897239"/>
                  <a:ext cx="613353" cy="306092"/>
                </a:xfrm>
                <a:custGeom>
                  <a:avLst/>
                  <a:gdLst>
                    <a:gd name="T0" fmla="*/ 50 w 60"/>
                    <a:gd name="T1" fmla="*/ 22 h 28"/>
                    <a:gd name="T2" fmla="*/ 48 w 60"/>
                    <a:gd name="T3" fmla="*/ 21 h 28"/>
                    <a:gd name="T4" fmla="*/ 46 w 60"/>
                    <a:gd name="T5" fmla="*/ 23 h 28"/>
                    <a:gd name="T6" fmla="*/ 43 w 60"/>
                    <a:gd name="T7" fmla="*/ 22 h 28"/>
                    <a:gd name="T8" fmla="*/ 40 w 60"/>
                    <a:gd name="T9" fmla="*/ 23 h 28"/>
                    <a:gd name="T10" fmla="*/ 24 w 60"/>
                    <a:gd name="T11" fmla="*/ 27 h 28"/>
                    <a:gd name="T12" fmla="*/ 19 w 60"/>
                    <a:gd name="T13" fmla="*/ 28 h 28"/>
                    <a:gd name="T14" fmla="*/ 17 w 60"/>
                    <a:gd name="T15" fmla="*/ 24 h 28"/>
                    <a:gd name="T16" fmla="*/ 24 w 60"/>
                    <a:gd name="T17" fmla="*/ 22 h 28"/>
                    <a:gd name="T18" fmla="*/ 29 w 60"/>
                    <a:gd name="T19" fmla="*/ 22 h 28"/>
                    <a:gd name="T20" fmla="*/ 31 w 60"/>
                    <a:gd name="T21" fmla="*/ 20 h 28"/>
                    <a:gd name="T22" fmla="*/ 24 w 60"/>
                    <a:gd name="T23" fmla="*/ 20 h 28"/>
                    <a:gd name="T24" fmla="*/ 19 w 60"/>
                    <a:gd name="T25" fmla="*/ 21 h 28"/>
                    <a:gd name="T26" fmla="*/ 19 w 60"/>
                    <a:gd name="T27" fmla="*/ 19 h 28"/>
                    <a:gd name="T28" fmla="*/ 12 w 60"/>
                    <a:gd name="T29" fmla="*/ 21 h 28"/>
                    <a:gd name="T30" fmla="*/ 11 w 60"/>
                    <a:gd name="T31" fmla="*/ 22 h 28"/>
                    <a:gd name="T32" fmla="*/ 9 w 60"/>
                    <a:gd name="T33" fmla="*/ 23 h 28"/>
                    <a:gd name="T34" fmla="*/ 5 w 60"/>
                    <a:gd name="T35" fmla="*/ 21 h 28"/>
                    <a:gd name="T36" fmla="*/ 0 w 60"/>
                    <a:gd name="T37" fmla="*/ 20 h 28"/>
                    <a:gd name="T38" fmla="*/ 4 w 60"/>
                    <a:gd name="T39" fmla="*/ 18 h 28"/>
                    <a:gd name="T40" fmla="*/ 9 w 60"/>
                    <a:gd name="T41" fmla="*/ 17 h 28"/>
                    <a:gd name="T42" fmla="*/ 11 w 60"/>
                    <a:gd name="T43" fmla="*/ 16 h 28"/>
                    <a:gd name="T44" fmla="*/ 5 w 60"/>
                    <a:gd name="T45" fmla="*/ 16 h 28"/>
                    <a:gd name="T46" fmla="*/ 4 w 60"/>
                    <a:gd name="T47" fmla="*/ 14 h 28"/>
                    <a:gd name="T48" fmla="*/ 12 w 60"/>
                    <a:gd name="T49" fmla="*/ 13 h 28"/>
                    <a:gd name="T50" fmla="*/ 4 w 60"/>
                    <a:gd name="T51" fmla="*/ 12 h 28"/>
                    <a:gd name="T52" fmla="*/ 13 w 60"/>
                    <a:gd name="T53" fmla="*/ 10 h 28"/>
                    <a:gd name="T54" fmla="*/ 9 w 60"/>
                    <a:gd name="T55" fmla="*/ 8 h 28"/>
                    <a:gd name="T56" fmla="*/ 14 w 60"/>
                    <a:gd name="T57" fmla="*/ 6 h 28"/>
                    <a:gd name="T58" fmla="*/ 17 w 60"/>
                    <a:gd name="T59" fmla="*/ 10 h 28"/>
                    <a:gd name="T60" fmla="*/ 25 w 60"/>
                    <a:gd name="T61" fmla="*/ 11 h 28"/>
                    <a:gd name="T62" fmla="*/ 29 w 60"/>
                    <a:gd name="T63" fmla="*/ 14 h 28"/>
                    <a:gd name="T64" fmla="*/ 32 w 60"/>
                    <a:gd name="T65" fmla="*/ 17 h 28"/>
                    <a:gd name="T66" fmla="*/ 39 w 60"/>
                    <a:gd name="T67" fmla="*/ 16 h 28"/>
                    <a:gd name="T68" fmla="*/ 37 w 60"/>
                    <a:gd name="T69" fmla="*/ 13 h 28"/>
                    <a:gd name="T70" fmla="*/ 38 w 60"/>
                    <a:gd name="T71" fmla="*/ 9 h 28"/>
                    <a:gd name="T72" fmla="*/ 36 w 60"/>
                    <a:gd name="T73" fmla="*/ 8 h 28"/>
                    <a:gd name="T74" fmla="*/ 38 w 60"/>
                    <a:gd name="T75" fmla="*/ 5 h 28"/>
                    <a:gd name="T76" fmla="*/ 43 w 60"/>
                    <a:gd name="T77" fmla="*/ 3 h 28"/>
                    <a:gd name="T78" fmla="*/ 44 w 60"/>
                    <a:gd name="T79" fmla="*/ 7 h 28"/>
                    <a:gd name="T80" fmla="*/ 45 w 60"/>
                    <a:gd name="T81" fmla="*/ 9 h 28"/>
                    <a:gd name="T82" fmla="*/ 44 w 60"/>
                    <a:gd name="T83" fmla="*/ 10 h 28"/>
                    <a:gd name="T84" fmla="*/ 47 w 60"/>
                    <a:gd name="T85" fmla="*/ 11 h 28"/>
                    <a:gd name="T86" fmla="*/ 51 w 60"/>
                    <a:gd name="T87" fmla="*/ 14 h 28"/>
                    <a:gd name="T88" fmla="*/ 53 w 60"/>
                    <a:gd name="T89" fmla="*/ 13 h 28"/>
                    <a:gd name="T90" fmla="*/ 57 w 60"/>
                    <a:gd name="T91" fmla="*/ 12 h 28"/>
                    <a:gd name="T92" fmla="*/ 59 w 60"/>
                    <a:gd name="T93" fmla="*/ 15 h 28"/>
                    <a:gd name="T94" fmla="*/ 58 w 60"/>
                    <a:gd name="T95" fmla="*/ 20 h 28"/>
                    <a:gd name="T96" fmla="*/ 50 w 60"/>
                    <a:gd name="T97" fmla="*/ 22 h 28"/>
                    <a:gd name="T98" fmla="*/ 50 w 60"/>
                    <a:gd name="T99" fmla="*/ 2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0" h="28">
                      <a:moveTo>
                        <a:pt x="50" y="22"/>
                      </a:moveTo>
                      <a:cubicBezTo>
                        <a:pt x="49" y="22"/>
                        <a:pt x="49" y="21"/>
                        <a:pt x="48" y="21"/>
                      </a:cubicBezTo>
                      <a:cubicBezTo>
                        <a:pt x="48" y="21"/>
                        <a:pt x="46" y="22"/>
                        <a:pt x="46" y="23"/>
                      </a:cubicBezTo>
                      <a:cubicBezTo>
                        <a:pt x="45" y="23"/>
                        <a:pt x="44" y="23"/>
                        <a:pt x="43" y="22"/>
                      </a:cubicBezTo>
                      <a:cubicBezTo>
                        <a:pt x="42" y="22"/>
                        <a:pt x="41" y="22"/>
                        <a:pt x="40" y="23"/>
                      </a:cubicBezTo>
                      <a:cubicBezTo>
                        <a:pt x="35" y="25"/>
                        <a:pt x="30" y="26"/>
                        <a:pt x="24" y="27"/>
                      </a:cubicBezTo>
                      <a:cubicBezTo>
                        <a:pt x="23" y="27"/>
                        <a:pt x="20" y="28"/>
                        <a:pt x="19" y="28"/>
                      </a:cubicBezTo>
                      <a:cubicBezTo>
                        <a:pt x="17" y="27"/>
                        <a:pt x="13" y="26"/>
                        <a:pt x="17" y="24"/>
                      </a:cubicBezTo>
                      <a:cubicBezTo>
                        <a:pt x="19" y="24"/>
                        <a:pt x="22" y="22"/>
                        <a:pt x="24" y="22"/>
                      </a:cubicBezTo>
                      <a:cubicBezTo>
                        <a:pt x="26" y="22"/>
                        <a:pt x="28" y="22"/>
                        <a:pt x="29" y="22"/>
                      </a:cubicBezTo>
                      <a:cubicBezTo>
                        <a:pt x="29" y="22"/>
                        <a:pt x="32" y="20"/>
                        <a:pt x="31" y="20"/>
                      </a:cubicBezTo>
                      <a:cubicBezTo>
                        <a:pt x="30" y="19"/>
                        <a:pt x="25" y="20"/>
                        <a:pt x="24" y="20"/>
                      </a:cubicBezTo>
                      <a:cubicBezTo>
                        <a:pt x="22" y="21"/>
                        <a:pt x="21" y="21"/>
                        <a:pt x="19" y="21"/>
                      </a:cubicBezTo>
                      <a:cubicBezTo>
                        <a:pt x="17" y="21"/>
                        <a:pt x="19" y="20"/>
                        <a:pt x="19" y="19"/>
                      </a:cubicBezTo>
                      <a:cubicBezTo>
                        <a:pt x="19" y="16"/>
                        <a:pt x="13" y="21"/>
                        <a:pt x="12" y="21"/>
                      </a:cubicBezTo>
                      <a:cubicBezTo>
                        <a:pt x="12" y="21"/>
                        <a:pt x="11" y="22"/>
                        <a:pt x="11" y="22"/>
                      </a:cubicBezTo>
                      <a:cubicBezTo>
                        <a:pt x="9" y="20"/>
                        <a:pt x="9" y="22"/>
                        <a:pt x="9" y="23"/>
                      </a:cubicBezTo>
                      <a:cubicBezTo>
                        <a:pt x="9" y="23"/>
                        <a:pt x="6" y="21"/>
                        <a:pt x="5" y="21"/>
                      </a:cubicBezTo>
                      <a:cubicBezTo>
                        <a:pt x="4" y="21"/>
                        <a:pt x="0" y="22"/>
                        <a:pt x="0" y="20"/>
                      </a:cubicBezTo>
                      <a:cubicBezTo>
                        <a:pt x="0" y="18"/>
                        <a:pt x="2" y="19"/>
                        <a:pt x="4" y="18"/>
                      </a:cubicBezTo>
                      <a:cubicBezTo>
                        <a:pt x="6" y="18"/>
                        <a:pt x="8" y="18"/>
                        <a:pt x="9" y="17"/>
                      </a:cubicBezTo>
                      <a:cubicBezTo>
                        <a:pt x="9" y="17"/>
                        <a:pt x="12" y="16"/>
                        <a:pt x="11" y="16"/>
                      </a:cubicBezTo>
                      <a:cubicBezTo>
                        <a:pt x="9" y="15"/>
                        <a:pt x="6" y="16"/>
                        <a:pt x="5" y="16"/>
                      </a:cubicBezTo>
                      <a:cubicBezTo>
                        <a:pt x="2" y="16"/>
                        <a:pt x="0" y="14"/>
                        <a:pt x="4" y="14"/>
                      </a:cubicBezTo>
                      <a:cubicBezTo>
                        <a:pt x="6" y="14"/>
                        <a:pt x="10" y="13"/>
                        <a:pt x="12" y="13"/>
                      </a:cubicBezTo>
                      <a:cubicBezTo>
                        <a:pt x="11" y="13"/>
                        <a:pt x="4" y="14"/>
                        <a:pt x="4" y="12"/>
                      </a:cubicBezTo>
                      <a:cubicBezTo>
                        <a:pt x="3" y="10"/>
                        <a:pt x="12" y="11"/>
                        <a:pt x="13" y="10"/>
                      </a:cubicBezTo>
                      <a:cubicBezTo>
                        <a:pt x="13" y="10"/>
                        <a:pt x="9" y="9"/>
                        <a:pt x="9" y="8"/>
                      </a:cubicBezTo>
                      <a:cubicBezTo>
                        <a:pt x="8" y="7"/>
                        <a:pt x="14" y="6"/>
                        <a:pt x="14" y="6"/>
                      </a:cubicBezTo>
                      <a:cubicBezTo>
                        <a:pt x="17" y="6"/>
                        <a:pt x="15" y="10"/>
                        <a:pt x="17" y="10"/>
                      </a:cubicBezTo>
                      <a:cubicBezTo>
                        <a:pt x="20" y="10"/>
                        <a:pt x="22" y="10"/>
                        <a:pt x="25" y="11"/>
                      </a:cubicBezTo>
                      <a:cubicBezTo>
                        <a:pt x="26" y="12"/>
                        <a:pt x="28" y="13"/>
                        <a:pt x="29" y="14"/>
                      </a:cubicBezTo>
                      <a:cubicBezTo>
                        <a:pt x="31" y="16"/>
                        <a:pt x="30" y="17"/>
                        <a:pt x="32" y="17"/>
                      </a:cubicBezTo>
                      <a:cubicBezTo>
                        <a:pt x="35" y="17"/>
                        <a:pt x="37" y="17"/>
                        <a:pt x="39" y="16"/>
                      </a:cubicBezTo>
                      <a:cubicBezTo>
                        <a:pt x="43" y="15"/>
                        <a:pt x="37" y="14"/>
                        <a:pt x="37" y="13"/>
                      </a:cubicBezTo>
                      <a:cubicBezTo>
                        <a:pt x="37" y="13"/>
                        <a:pt x="45" y="12"/>
                        <a:pt x="38" y="9"/>
                      </a:cubicBezTo>
                      <a:cubicBezTo>
                        <a:pt x="37" y="9"/>
                        <a:pt x="35" y="9"/>
                        <a:pt x="36" y="8"/>
                      </a:cubicBezTo>
                      <a:cubicBezTo>
                        <a:pt x="37" y="7"/>
                        <a:pt x="38" y="6"/>
                        <a:pt x="38" y="5"/>
                      </a:cubicBezTo>
                      <a:cubicBezTo>
                        <a:pt x="39" y="4"/>
                        <a:pt x="43" y="0"/>
                        <a:pt x="43" y="3"/>
                      </a:cubicBezTo>
                      <a:cubicBezTo>
                        <a:pt x="43" y="4"/>
                        <a:pt x="44" y="5"/>
                        <a:pt x="44" y="7"/>
                      </a:cubicBezTo>
                      <a:cubicBezTo>
                        <a:pt x="45" y="7"/>
                        <a:pt x="45" y="8"/>
                        <a:pt x="45" y="9"/>
                      </a:cubicBezTo>
                      <a:cubicBezTo>
                        <a:pt x="46" y="10"/>
                        <a:pt x="44" y="9"/>
                        <a:pt x="44" y="10"/>
                      </a:cubicBezTo>
                      <a:cubicBezTo>
                        <a:pt x="44" y="12"/>
                        <a:pt x="47" y="10"/>
                        <a:pt x="47" y="11"/>
                      </a:cubicBezTo>
                      <a:cubicBezTo>
                        <a:pt x="47" y="13"/>
                        <a:pt x="50" y="14"/>
                        <a:pt x="51" y="14"/>
                      </a:cubicBezTo>
                      <a:cubicBezTo>
                        <a:pt x="53" y="14"/>
                        <a:pt x="53" y="15"/>
                        <a:pt x="53" y="13"/>
                      </a:cubicBezTo>
                      <a:cubicBezTo>
                        <a:pt x="53" y="11"/>
                        <a:pt x="55" y="11"/>
                        <a:pt x="57" y="12"/>
                      </a:cubicBezTo>
                      <a:cubicBezTo>
                        <a:pt x="58" y="12"/>
                        <a:pt x="60" y="14"/>
                        <a:pt x="59" y="15"/>
                      </a:cubicBezTo>
                      <a:cubicBezTo>
                        <a:pt x="59" y="16"/>
                        <a:pt x="58" y="19"/>
                        <a:pt x="58" y="20"/>
                      </a:cubicBezTo>
                      <a:cubicBezTo>
                        <a:pt x="57" y="21"/>
                        <a:pt x="51" y="22"/>
                        <a:pt x="50" y="22"/>
                      </a:cubicBezTo>
                      <a:cubicBezTo>
                        <a:pt x="48" y="21"/>
                        <a:pt x="51" y="22"/>
                        <a:pt x="50" y="2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7" name="Freeform 579">
                  <a:extLst>
                    <a:ext uri="{FF2B5EF4-FFF2-40B4-BE49-F238E27FC236}">
                      <a16:creationId xmlns:a16="http://schemas.microsoft.com/office/drawing/2014/main" id="{670DCAAB-5D6D-9149-BC38-2E0978CD3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3064" y="3018939"/>
                  <a:ext cx="104549" cy="73757"/>
                </a:xfrm>
                <a:custGeom>
                  <a:avLst/>
                  <a:gdLst>
                    <a:gd name="T0" fmla="*/ 9 w 10"/>
                    <a:gd name="T1" fmla="*/ 1 h 7"/>
                    <a:gd name="T2" fmla="*/ 0 w 10"/>
                    <a:gd name="T3" fmla="*/ 5 h 7"/>
                    <a:gd name="T4" fmla="*/ 6 w 10"/>
                    <a:gd name="T5" fmla="*/ 5 h 7"/>
                    <a:gd name="T6" fmla="*/ 9 w 10"/>
                    <a:gd name="T7" fmla="*/ 1 h 7"/>
                    <a:gd name="T8" fmla="*/ 9 w 10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9" y="1"/>
                      </a:moveTo>
                      <a:cubicBezTo>
                        <a:pt x="8" y="1"/>
                        <a:pt x="0" y="5"/>
                        <a:pt x="0" y="5"/>
                      </a:cubicBezTo>
                      <a:cubicBezTo>
                        <a:pt x="2" y="6"/>
                        <a:pt x="5" y="7"/>
                        <a:pt x="6" y="5"/>
                      </a:cubicBezTo>
                      <a:cubicBezTo>
                        <a:pt x="7" y="4"/>
                        <a:pt x="9" y="0"/>
                        <a:pt x="9" y="1"/>
                      </a:cubicBezTo>
                      <a:cubicBezTo>
                        <a:pt x="7" y="1"/>
                        <a:pt x="10" y="0"/>
                        <a:pt x="9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8" name="Freeform 580">
                  <a:extLst>
                    <a:ext uri="{FF2B5EF4-FFF2-40B4-BE49-F238E27FC236}">
                      <a16:creationId xmlns:a16="http://schemas.microsoft.com/office/drawing/2014/main" id="{E6777EE9-FE06-EE46-9542-D2A44AE23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1847" y="2856674"/>
                  <a:ext cx="376377" cy="184395"/>
                </a:xfrm>
                <a:custGeom>
                  <a:avLst/>
                  <a:gdLst>
                    <a:gd name="T0" fmla="*/ 30 w 37"/>
                    <a:gd name="T1" fmla="*/ 12 h 17"/>
                    <a:gd name="T2" fmla="*/ 27 w 37"/>
                    <a:gd name="T3" fmla="*/ 13 h 17"/>
                    <a:gd name="T4" fmla="*/ 26 w 37"/>
                    <a:gd name="T5" fmla="*/ 10 h 17"/>
                    <a:gd name="T6" fmla="*/ 23 w 37"/>
                    <a:gd name="T7" fmla="*/ 8 h 17"/>
                    <a:gd name="T8" fmla="*/ 22 w 37"/>
                    <a:gd name="T9" fmla="*/ 10 h 17"/>
                    <a:gd name="T10" fmla="*/ 21 w 37"/>
                    <a:gd name="T11" fmla="*/ 9 h 17"/>
                    <a:gd name="T12" fmla="*/ 20 w 37"/>
                    <a:gd name="T13" fmla="*/ 13 h 17"/>
                    <a:gd name="T14" fmla="*/ 17 w 37"/>
                    <a:gd name="T15" fmla="*/ 14 h 17"/>
                    <a:gd name="T16" fmla="*/ 16 w 37"/>
                    <a:gd name="T17" fmla="*/ 16 h 17"/>
                    <a:gd name="T18" fmla="*/ 12 w 37"/>
                    <a:gd name="T19" fmla="*/ 17 h 17"/>
                    <a:gd name="T20" fmla="*/ 10 w 37"/>
                    <a:gd name="T21" fmla="*/ 15 h 17"/>
                    <a:gd name="T22" fmla="*/ 5 w 37"/>
                    <a:gd name="T23" fmla="*/ 16 h 17"/>
                    <a:gd name="T24" fmla="*/ 1 w 37"/>
                    <a:gd name="T25" fmla="*/ 17 h 17"/>
                    <a:gd name="T26" fmla="*/ 2 w 37"/>
                    <a:gd name="T27" fmla="*/ 13 h 17"/>
                    <a:gd name="T28" fmla="*/ 0 w 37"/>
                    <a:gd name="T29" fmla="*/ 14 h 17"/>
                    <a:gd name="T30" fmla="*/ 6 w 37"/>
                    <a:gd name="T31" fmla="*/ 12 h 17"/>
                    <a:gd name="T32" fmla="*/ 9 w 37"/>
                    <a:gd name="T33" fmla="*/ 10 h 17"/>
                    <a:gd name="T34" fmla="*/ 13 w 37"/>
                    <a:gd name="T35" fmla="*/ 7 h 17"/>
                    <a:gd name="T36" fmla="*/ 18 w 37"/>
                    <a:gd name="T37" fmla="*/ 3 h 17"/>
                    <a:gd name="T38" fmla="*/ 24 w 37"/>
                    <a:gd name="T39" fmla="*/ 3 h 17"/>
                    <a:gd name="T40" fmla="*/ 30 w 37"/>
                    <a:gd name="T41" fmla="*/ 3 h 17"/>
                    <a:gd name="T42" fmla="*/ 32 w 37"/>
                    <a:gd name="T43" fmla="*/ 0 h 17"/>
                    <a:gd name="T44" fmla="*/ 36 w 37"/>
                    <a:gd name="T45" fmla="*/ 2 h 17"/>
                    <a:gd name="T46" fmla="*/ 34 w 37"/>
                    <a:gd name="T47" fmla="*/ 4 h 17"/>
                    <a:gd name="T48" fmla="*/ 34 w 37"/>
                    <a:gd name="T49" fmla="*/ 7 h 17"/>
                    <a:gd name="T50" fmla="*/ 35 w 37"/>
                    <a:gd name="T51" fmla="*/ 9 h 17"/>
                    <a:gd name="T52" fmla="*/ 31 w 37"/>
                    <a:gd name="T53" fmla="*/ 10 h 17"/>
                    <a:gd name="T54" fmla="*/ 30 w 37"/>
                    <a:gd name="T55" fmla="*/ 12 h 17"/>
                    <a:gd name="T56" fmla="*/ 30 w 37"/>
                    <a:gd name="T5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17">
                      <a:moveTo>
                        <a:pt x="30" y="12"/>
                      </a:moveTo>
                      <a:cubicBezTo>
                        <a:pt x="29" y="13"/>
                        <a:pt x="27" y="13"/>
                        <a:pt x="27" y="13"/>
                      </a:cubicBezTo>
                      <a:cubicBezTo>
                        <a:pt x="24" y="13"/>
                        <a:pt x="25" y="11"/>
                        <a:pt x="26" y="10"/>
                      </a:cubicBezTo>
                      <a:cubicBezTo>
                        <a:pt x="27" y="8"/>
                        <a:pt x="24" y="7"/>
                        <a:pt x="23" y="8"/>
                      </a:cubicBezTo>
                      <a:cubicBezTo>
                        <a:pt x="23" y="9"/>
                        <a:pt x="23" y="10"/>
                        <a:pt x="22" y="10"/>
                      </a:cubicBezTo>
                      <a:cubicBezTo>
                        <a:pt x="22" y="10"/>
                        <a:pt x="21" y="10"/>
                        <a:pt x="21" y="9"/>
                      </a:cubicBezTo>
                      <a:cubicBezTo>
                        <a:pt x="20" y="10"/>
                        <a:pt x="21" y="12"/>
                        <a:pt x="20" y="13"/>
                      </a:cubicBezTo>
                      <a:cubicBezTo>
                        <a:pt x="19" y="15"/>
                        <a:pt x="18" y="13"/>
                        <a:pt x="17" y="14"/>
                      </a:cubicBezTo>
                      <a:cubicBezTo>
                        <a:pt x="16" y="14"/>
                        <a:pt x="17" y="16"/>
                        <a:pt x="16" y="16"/>
                      </a:cubicBezTo>
                      <a:cubicBezTo>
                        <a:pt x="16" y="17"/>
                        <a:pt x="13" y="17"/>
                        <a:pt x="12" y="17"/>
                      </a:cubicBezTo>
                      <a:cubicBezTo>
                        <a:pt x="11" y="16"/>
                        <a:pt x="11" y="14"/>
                        <a:pt x="10" y="15"/>
                      </a:cubicBezTo>
                      <a:cubicBezTo>
                        <a:pt x="8" y="16"/>
                        <a:pt x="7" y="16"/>
                        <a:pt x="5" y="16"/>
                      </a:cubicBezTo>
                      <a:cubicBezTo>
                        <a:pt x="4" y="16"/>
                        <a:pt x="2" y="17"/>
                        <a:pt x="1" y="17"/>
                      </a:cubicBezTo>
                      <a:cubicBezTo>
                        <a:pt x="0" y="17"/>
                        <a:pt x="3" y="14"/>
                        <a:pt x="2" y="13"/>
                      </a:cubicBezTo>
                      <a:cubicBezTo>
                        <a:pt x="2" y="13"/>
                        <a:pt x="1" y="14"/>
                        <a:pt x="0" y="14"/>
                      </a:cubicBezTo>
                      <a:cubicBezTo>
                        <a:pt x="0" y="13"/>
                        <a:pt x="5" y="12"/>
                        <a:pt x="6" y="12"/>
                      </a:cubicBezTo>
                      <a:cubicBezTo>
                        <a:pt x="8" y="12"/>
                        <a:pt x="8" y="11"/>
                        <a:pt x="9" y="10"/>
                      </a:cubicBezTo>
                      <a:cubicBezTo>
                        <a:pt x="11" y="8"/>
                        <a:pt x="12" y="8"/>
                        <a:pt x="13" y="7"/>
                      </a:cubicBezTo>
                      <a:cubicBezTo>
                        <a:pt x="15" y="5"/>
                        <a:pt x="16" y="3"/>
                        <a:pt x="18" y="3"/>
                      </a:cubicBezTo>
                      <a:cubicBezTo>
                        <a:pt x="20" y="2"/>
                        <a:pt x="22" y="2"/>
                        <a:pt x="24" y="3"/>
                      </a:cubicBezTo>
                      <a:cubicBezTo>
                        <a:pt x="26" y="3"/>
                        <a:pt x="29" y="4"/>
                        <a:pt x="30" y="3"/>
                      </a:cubicBezTo>
                      <a:cubicBezTo>
                        <a:pt x="31" y="2"/>
                        <a:pt x="30" y="0"/>
                        <a:pt x="32" y="0"/>
                      </a:cubicBezTo>
                      <a:cubicBezTo>
                        <a:pt x="32" y="0"/>
                        <a:pt x="36" y="1"/>
                        <a:pt x="36" y="2"/>
                      </a:cubicBezTo>
                      <a:cubicBezTo>
                        <a:pt x="37" y="2"/>
                        <a:pt x="34" y="3"/>
                        <a:pt x="34" y="4"/>
                      </a:cubicBezTo>
                      <a:cubicBezTo>
                        <a:pt x="34" y="5"/>
                        <a:pt x="37" y="6"/>
                        <a:pt x="34" y="7"/>
                      </a:cubicBezTo>
                      <a:cubicBezTo>
                        <a:pt x="33" y="8"/>
                        <a:pt x="36" y="9"/>
                        <a:pt x="35" y="9"/>
                      </a:cubicBezTo>
                      <a:cubicBezTo>
                        <a:pt x="33" y="10"/>
                        <a:pt x="32" y="10"/>
                        <a:pt x="31" y="10"/>
                      </a:cubicBezTo>
                      <a:cubicBezTo>
                        <a:pt x="31" y="11"/>
                        <a:pt x="31" y="11"/>
                        <a:pt x="30" y="12"/>
                      </a:cubicBezTo>
                      <a:cubicBezTo>
                        <a:pt x="29" y="13"/>
                        <a:pt x="31" y="11"/>
                        <a:pt x="30" y="1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69" name="Freeform 581">
                  <a:extLst>
                    <a:ext uri="{FF2B5EF4-FFF2-40B4-BE49-F238E27FC236}">
                      <a16:creationId xmlns:a16="http://schemas.microsoft.com/office/drawing/2014/main" id="{26008DB1-A54F-4647-B4FF-1FEFF7B3B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09589" y="2930426"/>
                  <a:ext cx="80154" cy="22128"/>
                </a:xfrm>
                <a:custGeom>
                  <a:avLst/>
                  <a:gdLst>
                    <a:gd name="T0" fmla="*/ 6 w 8"/>
                    <a:gd name="T1" fmla="*/ 2 h 2"/>
                    <a:gd name="T2" fmla="*/ 3 w 8"/>
                    <a:gd name="T3" fmla="*/ 0 h 2"/>
                    <a:gd name="T4" fmla="*/ 6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6" y="2"/>
                      </a:moveTo>
                      <a:cubicBezTo>
                        <a:pt x="4" y="2"/>
                        <a:pt x="0" y="1"/>
                        <a:pt x="3" y="0"/>
                      </a:cubicBezTo>
                      <a:cubicBezTo>
                        <a:pt x="5" y="0"/>
                        <a:pt x="8" y="2"/>
                        <a:pt x="6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70" name="Freeform 582">
                  <a:extLst>
                    <a:ext uri="{FF2B5EF4-FFF2-40B4-BE49-F238E27FC236}">
                      <a16:creationId xmlns:a16="http://schemas.microsoft.com/office/drawing/2014/main" id="{5FDC50E5-58CB-EE4E-A5AC-290C1B1A4B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9289" y="2779230"/>
                  <a:ext cx="216069" cy="106947"/>
                </a:xfrm>
                <a:custGeom>
                  <a:avLst/>
                  <a:gdLst>
                    <a:gd name="T0" fmla="*/ 7 w 21"/>
                    <a:gd name="T1" fmla="*/ 9 h 10"/>
                    <a:gd name="T2" fmla="*/ 2 w 21"/>
                    <a:gd name="T3" fmla="*/ 4 h 10"/>
                    <a:gd name="T4" fmla="*/ 9 w 21"/>
                    <a:gd name="T5" fmla="*/ 2 h 10"/>
                    <a:gd name="T6" fmla="*/ 17 w 21"/>
                    <a:gd name="T7" fmla="*/ 0 h 10"/>
                    <a:gd name="T8" fmla="*/ 19 w 21"/>
                    <a:gd name="T9" fmla="*/ 2 h 10"/>
                    <a:gd name="T10" fmla="*/ 14 w 21"/>
                    <a:gd name="T11" fmla="*/ 4 h 10"/>
                    <a:gd name="T12" fmla="*/ 15 w 21"/>
                    <a:gd name="T13" fmla="*/ 7 h 10"/>
                    <a:gd name="T14" fmla="*/ 7 w 21"/>
                    <a:gd name="T15" fmla="*/ 9 h 10"/>
                    <a:gd name="T16" fmla="*/ 7 w 21"/>
                    <a:gd name="T17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10">
                      <a:moveTo>
                        <a:pt x="7" y="9"/>
                      </a:moveTo>
                      <a:cubicBezTo>
                        <a:pt x="6" y="9"/>
                        <a:pt x="0" y="6"/>
                        <a:pt x="2" y="4"/>
                      </a:cubicBezTo>
                      <a:cubicBezTo>
                        <a:pt x="4" y="2"/>
                        <a:pt x="7" y="2"/>
                        <a:pt x="9" y="2"/>
                      </a:cubicBezTo>
                      <a:cubicBezTo>
                        <a:pt x="12" y="1"/>
                        <a:pt x="15" y="0"/>
                        <a:pt x="17" y="0"/>
                      </a:cubicBezTo>
                      <a:cubicBezTo>
                        <a:pt x="18" y="0"/>
                        <a:pt x="21" y="1"/>
                        <a:pt x="19" y="2"/>
                      </a:cubicBezTo>
                      <a:cubicBezTo>
                        <a:pt x="18" y="3"/>
                        <a:pt x="15" y="2"/>
                        <a:pt x="14" y="4"/>
                      </a:cubicBezTo>
                      <a:cubicBezTo>
                        <a:pt x="14" y="4"/>
                        <a:pt x="19" y="6"/>
                        <a:pt x="15" y="7"/>
                      </a:cubicBezTo>
                      <a:cubicBezTo>
                        <a:pt x="13" y="8"/>
                        <a:pt x="10" y="10"/>
                        <a:pt x="7" y="9"/>
                      </a:cubicBezTo>
                      <a:cubicBezTo>
                        <a:pt x="5" y="9"/>
                        <a:pt x="9" y="10"/>
                        <a:pt x="7" y="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71" name="Freeform 583">
                  <a:extLst>
                    <a:ext uri="{FF2B5EF4-FFF2-40B4-BE49-F238E27FC236}">
                      <a16:creationId xmlns:a16="http://schemas.microsoft.com/office/drawing/2014/main" id="{19031EC9-9CD6-7741-BD5B-91E4CF1AB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678" y="2801354"/>
                  <a:ext cx="80154" cy="44255"/>
                </a:xfrm>
                <a:custGeom>
                  <a:avLst/>
                  <a:gdLst>
                    <a:gd name="T0" fmla="*/ 6 w 8"/>
                    <a:gd name="T1" fmla="*/ 4 h 4"/>
                    <a:gd name="T2" fmla="*/ 3 w 8"/>
                    <a:gd name="T3" fmla="*/ 0 h 4"/>
                    <a:gd name="T4" fmla="*/ 6 w 8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">
                      <a:moveTo>
                        <a:pt x="6" y="4"/>
                      </a:moveTo>
                      <a:cubicBezTo>
                        <a:pt x="4" y="4"/>
                        <a:pt x="0" y="0"/>
                        <a:pt x="3" y="0"/>
                      </a:cubicBezTo>
                      <a:cubicBezTo>
                        <a:pt x="6" y="0"/>
                        <a:pt x="8" y="3"/>
                        <a:pt x="6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72" name="Freeform 584">
                  <a:extLst>
                    <a:ext uri="{FF2B5EF4-FFF2-40B4-BE49-F238E27FC236}">
                      <a16:creationId xmlns:a16="http://schemas.microsoft.com/office/drawing/2014/main" id="{313698AD-388B-4C4B-AB24-10DBA13F73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0199" y="2701782"/>
                  <a:ext cx="216069" cy="77445"/>
                </a:xfrm>
                <a:custGeom>
                  <a:avLst/>
                  <a:gdLst>
                    <a:gd name="T0" fmla="*/ 1 w 21"/>
                    <a:gd name="T1" fmla="*/ 5 h 7"/>
                    <a:gd name="T2" fmla="*/ 4 w 21"/>
                    <a:gd name="T3" fmla="*/ 4 h 7"/>
                    <a:gd name="T4" fmla="*/ 9 w 21"/>
                    <a:gd name="T5" fmla="*/ 1 h 7"/>
                    <a:gd name="T6" fmla="*/ 18 w 21"/>
                    <a:gd name="T7" fmla="*/ 3 h 7"/>
                    <a:gd name="T8" fmla="*/ 11 w 21"/>
                    <a:gd name="T9" fmla="*/ 6 h 7"/>
                    <a:gd name="T10" fmla="*/ 6 w 21"/>
                    <a:gd name="T11" fmla="*/ 6 h 7"/>
                    <a:gd name="T12" fmla="*/ 1 w 21"/>
                    <a:gd name="T13" fmla="*/ 5 h 7"/>
                    <a:gd name="T14" fmla="*/ 1 w 21"/>
                    <a:gd name="T15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7">
                      <a:moveTo>
                        <a:pt x="1" y="5"/>
                      </a:moveTo>
                      <a:cubicBezTo>
                        <a:pt x="0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9" y="1"/>
                      </a:cubicBezTo>
                      <a:cubicBezTo>
                        <a:pt x="12" y="0"/>
                        <a:pt x="15" y="1"/>
                        <a:pt x="18" y="3"/>
                      </a:cubicBezTo>
                      <a:cubicBezTo>
                        <a:pt x="21" y="6"/>
                        <a:pt x="12" y="6"/>
                        <a:pt x="11" y="6"/>
                      </a:cubicBezTo>
                      <a:cubicBezTo>
                        <a:pt x="9" y="6"/>
                        <a:pt x="8" y="7"/>
                        <a:pt x="6" y="6"/>
                      </a:cubicBezTo>
                      <a:cubicBezTo>
                        <a:pt x="4" y="5"/>
                        <a:pt x="2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73" name="Freeform 585">
                  <a:extLst>
                    <a:ext uri="{FF2B5EF4-FFF2-40B4-BE49-F238E27FC236}">
                      <a16:creationId xmlns:a16="http://schemas.microsoft.com/office/drawing/2014/main" id="{4B259656-224A-AA44-9956-9C346FEC0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2942" y="2930426"/>
                  <a:ext cx="285766" cy="206523"/>
                </a:xfrm>
                <a:custGeom>
                  <a:avLst/>
                  <a:gdLst>
                    <a:gd name="T0" fmla="*/ 22 w 28"/>
                    <a:gd name="T1" fmla="*/ 19 h 19"/>
                    <a:gd name="T2" fmla="*/ 15 w 28"/>
                    <a:gd name="T3" fmla="*/ 19 h 19"/>
                    <a:gd name="T4" fmla="*/ 15 w 28"/>
                    <a:gd name="T5" fmla="*/ 17 h 19"/>
                    <a:gd name="T6" fmla="*/ 12 w 28"/>
                    <a:gd name="T7" fmla="*/ 15 h 19"/>
                    <a:gd name="T8" fmla="*/ 17 w 28"/>
                    <a:gd name="T9" fmla="*/ 13 h 19"/>
                    <a:gd name="T10" fmla="*/ 16 w 28"/>
                    <a:gd name="T11" fmla="*/ 12 h 19"/>
                    <a:gd name="T12" fmla="*/ 9 w 28"/>
                    <a:gd name="T13" fmla="*/ 13 h 19"/>
                    <a:gd name="T14" fmla="*/ 2 w 28"/>
                    <a:gd name="T15" fmla="*/ 13 h 19"/>
                    <a:gd name="T16" fmla="*/ 1 w 28"/>
                    <a:gd name="T17" fmla="*/ 12 h 19"/>
                    <a:gd name="T18" fmla="*/ 7 w 28"/>
                    <a:gd name="T19" fmla="*/ 10 h 19"/>
                    <a:gd name="T20" fmla="*/ 4 w 28"/>
                    <a:gd name="T21" fmla="*/ 8 h 19"/>
                    <a:gd name="T22" fmla="*/ 7 w 28"/>
                    <a:gd name="T23" fmla="*/ 6 h 19"/>
                    <a:gd name="T24" fmla="*/ 3 w 28"/>
                    <a:gd name="T25" fmla="*/ 6 h 19"/>
                    <a:gd name="T26" fmla="*/ 7 w 28"/>
                    <a:gd name="T27" fmla="*/ 4 h 19"/>
                    <a:gd name="T28" fmla="*/ 13 w 28"/>
                    <a:gd name="T29" fmla="*/ 8 h 19"/>
                    <a:gd name="T30" fmla="*/ 16 w 28"/>
                    <a:gd name="T31" fmla="*/ 9 h 19"/>
                    <a:gd name="T32" fmla="*/ 13 w 28"/>
                    <a:gd name="T33" fmla="*/ 7 h 19"/>
                    <a:gd name="T34" fmla="*/ 14 w 28"/>
                    <a:gd name="T35" fmla="*/ 5 h 19"/>
                    <a:gd name="T36" fmla="*/ 11 w 28"/>
                    <a:gd name="T37" fmla="*/ 4 h 19"/>
                    <a:gd name="T38" fmla="*/ 11 w 28"/>
                    <a:gd name="T39" fmla="*/ 2 h 19"/>
                    <a:gd name="T40" fmla="*/ 7 w 28"/>
                    <a:gd name="T41" fmla="*/ 3 h 19"/>
                    <a:gd name="T42" fmla="*/ 13 w 28"/>
                    <a:gd name="T43" fmla="*/ 1 h 19"/>
                    <a:gd name="T44" fmla="*/ 12 w 28"/>
                    <a:gd name="T45" fmla="*/ 2 h 19"/>
                    <a:gd name="T46" fmla="*/ 15 w 28"/>
                    <a:gd name="T47" fmla="*/ 3 h 19"/>
                    <a:gd name="T48" fmla="*/ 21 w 28"/>
                    <a:gd name="T49" fmla="*/ 2 h 19"/>
                    <a:gd name="T50" fmla="*/ 26 w 28"/>
                    <a:gd name="T51" fmla="*/ 8 h 19"/>
                    <a:gd name="T52" fmla="*/ 27 w 28"/>
                    <a:gd name="T53" fmla="*/ 12 h 19"/>
                    <a:gd name="T54" fmla="*/ 26 w 28"/>
                    <a:gd name="T55" fmla="*/ 14 h 19"/>
                    <a:gd name="T56" fmla="*/ 26 w 28"/>
                    <a:gd name="T57" fmla="*/ 17 h 19"/>
                    <a:gd name="T58" fmla="*/ 22 w 28"/>
                    <a:gd name="T5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" h="19">
                      <a:moveTo>
                        <a:pt x="22" y="19"/>
                      </a:moveTo>
                      <a:cubicBezTo>
                        <a:pt x="20" y="19"/>
                        <a:pt x="17" y="19"/>
                        <a:pt x="15" y="19"/>
                      </a:cubicBezTo>
                      <a:cubicBezTo>
                        <a:pt x="12" y="19"/>
                        <a:pt x="15" y="18"/>
                        <a:pt x="15" y="17"/>
                      </a:cubicBezTo>
                      <a:cubicBezTo>
                        <a:pt x="16" y="16"/>
                        <a:pt x="11" y="16"/>
                        <a:pt x="12" y="15"/>
                      </a:cubicBezTo>
                      <a:cubicBezTo>
                        <a:pt x="13" y="14"/>
                        <a:pt x="15" y="13"/>
                        <a:pt x="17" y="13"/>
                      </a:cubicBezTo>
                      <a:cubicBezTo>
                        <a:pt x="18" y="12"/>
                        <a:pt x="17" y="12"/>
                        <a:pt x="16" y="12"/>
                      </a:cubicBezTo>
                      <a:cubicBezTo>
                        <a:pt x="14" y="11"/>
                        <a:pt x="12" y="12"/>
                        <a:pt x="9" y="13"/>
                      </a:cubicBezTo>
                      <a:cubicBezTo>
                        <a:pt x="7" y="13"/>
                        <a:pt x="5" y="13"/>
                        <a:pt x="2" y="13"/>
                      </a:cubicBezTo>
                      <a:cubicBezTo>
                        <a:pt x="2" y="14"/>
                        <a:pt x="0" y="14"/>
                        <a:pt x="1" y="12"/>
                      </a:cubicBezTo>
                      <a:cubicBezTo>
                        <a:pt x="3" y="10"/>
                        <a:pt x="5" y="11"/>
                        <a:pt x="7" y="10"/>
                      </a:cubicBezTo>
                      <a:cubicBezTo>
                        <a:pt x="11" y="9"/>
                        <a:pt x="4" y="9"/>
                        <a:pt x="4" y="8"/>
                      </a:cubicBezTo>
                      <a:cubicBezTo>
                        <a:pt x="3" y="8"/>
                        <a:pt x="7" y="6"/>
                        <a:pt x="7" y="6"/>
                      </a:cubicBezTo>
                      <a:cubicBezTo>
                        <a:pt x="7" y="6"/>
                        <a:pt x="4" y="6"/>
                        <a:pt x="3" y="6"/>
                      </a:cubicBezTo>
                      <a:cubicBezTo>
                        <a:pt x="3" y="5"/>
                        <a:pt x="6" y="4"/>
                        <a:pt x="7" y="4"/>
                      </a:cubicBezTo>
                      <a:cubicBezTo>
                        <a:pt x="9" y="4"/>
                        <a:pt x="11" y="7"/>
                        <a:pt x="13" y="8"/>
                      </a:cubicBezTo>
                      <a:cubicBezTo>
                        <a:pt x="14" y="8"/>
                        <a:pt x="15" y="10"/>
                        <a:pt x="16" y="9"/>
                      </a:cubicBezTo>
                      <a:cubicBezTo>
                        <a:pt x="19" y="7"/>
                        <a:pt x="13" y="7"/>
                        <a:pt x="13" y="7"/>
                      </a:cubicBezTo>
                      <a:cubicBezTo>
                        <a:pt x="14" y="7"/>
                        <a:pt x="18" y="6"/>
                        <a:pt x="14" y="5"/>
                      </a:cubicBezTo>
                      <a:cubicBezTo>
                        <a:pt x="13" y="5"/>
                        <a:pt x="12" y="5"/>
                        <a:pt x="11" y="4"/>
                      </a:cubicBezTo>
                      <a:cubicBezTo>
                        <a:pt x="9" y="3"/>
                        <a:pt x="11" y="3"/>
                        <a:pt x="11" y="2"/>
                      </a:cubicBezTo>
                      <a:cubicBezTo>
                        <a:pt x="10" y="2"/>
                        <a:pt x="7" y="3"/>
                        <a:pt x="7" y="3"/>
                      </a:cubicBezTo>
                      <a:cubicBezTo>
                        <a:pt x="6" y="2"/>
                        <a:pt x="13" y="1"/>
                        <a:pt x="13" y="1"/>
                      </a:cubicBezTo>
                      <a:cubicBezTo>
                        <a:pt x="13" y="1"/>
                        <a:pt x="12" y="2"/>
                        <a:pt x="12" y="2"/>
                      </a:cubicBezTo>
                      <a:cubicBezTo>
                        <a:pt x="11" y="3"/>
                        <a:pt x="14" y="3"/>
                        <a:pt x="15" y="3"/>
                      </a:cubicBezTo>
                      <a:cubicBezTo>
                        <a:pt x="18" y="4"/>
                        <a:pt x="19" y="4"/>
                        <a:pt x="21" y="2"/>
                      </a:cubicBezTo>
                      <a:cubicBezTo>
                        <a:pt x="24" y="0"/>
                        <a:pt x="27" y="6"/>
                        <a:pt x="26" y="8"/>
                      </a:cubicBezTo>
                      <a:cubicBezTo>
                        <a:pt x="26" y="10"/>
                        <a:pt x="26" y="11"/>
                        <a:pt x="27" y="12"/>
                      </a:cubicBezTo>
                      <a:cubicBezTo>
                        <a:pt x="28" y="14"/>
                        <a:pt x="28" y="15"/>
                        <a:pt x="26" y="14"/>
                      </a:cubicBezTo>
                      <a:cubicBezTo>
                        <a:pt x="24" y="12"/>
                        <a:pt x="25" y="16"/>
                        <a:pt x="26" y="17"/>
                      </a:cubicBezTo>
                      <a:cubicBezTo>
                        <a:pt x="27" y="18"/>
                        <a:pt x="23" y="19"/>
                        <a:pt x="22" y="1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75" name="Freeform 586">
                  <a:extLst>
                    <a:ext uri="{FF2B5EF4-FFF2-40B4-BE49-F238E27FC236}">
                      <a16:creationId xmlns:a16="http://schemas.microsoft.com/office/drawing/2014/main" id="{05770897-F69A-DD43-8346-122BB51070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1579" y="3030002"/>
                  <a:ext cx="90610" cy="29502"/>
                </a:xfrm>
                <a:custGeom>
                  <a:avLst/>
                  <a:gdLst>
                    <a:gd name="T0" fmla="*/ 1 w 9"/>
                    <a:gd name="T1" fmla="*/ 3 h 3"/>
                    <a:gd name="T2" fmla="*/ 7 w 9"/>
                    <a:gd name="T3" fmla="*/ 0 h 3"/>
                    <a:gd name="T4" fmla="*/ 1 w 9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1" y="3"/>
                      </a:moveTo>
                      <a:cubicBezTo>
                        <a:pt x="4" y="2"/>
                        <a:pt x="9" y="0"/>
                        <a:pt x="7" y="0"/>
                      </a:cubicBezTo>
                      <a:cubicBezTo>
                        <a:pt x="4" y="0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76" name="Freeform 587">
                  <a:extLst>
                    <a:ext uri="{FF2B5EF4-FFF2-40B4-BE49-F238E27FC236}">
                      <a16:creationId xmlns:a16="http://schemas.microsoft.com/office/drawing/2014/main" id="{FFDB05FF-E64E-4242-AA54-0BCF7B8D8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0669" y="3018939"/>
                  <a:ext cx="83638" cy="22128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0 h 2"/>
                    <a:gd name="T4" fmla="*/ 1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0" y="2"/>
                        <a:pt x="4" y="0"/>
                        <a:pt x="6" y="0"/>
                      </a:cubicBezTo>
                      <a:cubicBezTo>
                        <a:pt x="8" y="0"/>
                        <a:pt x="4" y="2"/>
                        <a:pt x="1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77" name="Freeform 588">
                  <a:extLst>
                    <a:ext uri="{FF2B5EF4-FFF2-40B4-BE49-F238E27FC236}">
                      <a16:creationId xmlns:a16="http://schemas.microsoft.com/office/drawing/2014/main" id="{F6B7686E-71FF-D84C-863B-6501165CB4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8849" y="2985746"/>
                  <a:ext cx="104549" cy="55320"/>
                </a:xfrm>
                <a:custGeom>
                  <a:avLst/>
                  <a:gdLst>
                    <a:gd name="T0" fmla="*/ 2 w 10"/>
                    <a:gd name="T1" fmla="*/ 3 h 5"/>
                    <a:gd name="T2" fmla="*/ 10 w 10"/>
                    <a:gd name="T3" fmla="*/ 1 h 5"/>
                    <a:gd name="T4" fmla="*/ 2 w 10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5">
                      <a:moveTo>
                        <a:pt x="2" y="3"/>
                      </a:moveTo>
                      <a:cubicBezTo>
                        <a:pt x="0" y="2"/>
                        <a:pt x="10" y="0"/>
                        <a:pt x="10" y="1"/>
                      </a:cubicBezTo>
                      <a:cubicBezTo>
                        <a:pt x="10" y="2"/>
                        <a:pt x="6" y="5"/>
                        <a:pt x="2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78" name="Freeform 589">
                  <a:extLst>
                    <a:ext uri="{FF2B5EF4-FFF2-40B4-BE49-F238E27FC236}">
                      <a16:creationId xmlns:a16="http://schemas.microsoft.com/office/drawing/2014/main" id="{C9E1450F-62CB-0147-823A-C6A157840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9306" y="2941494"/>
                  <a:ext cx="73184" cy="55320"/>
                </a:xfrm>
                <a:custGeom>
                  <a:avLst/>
                  <a:gdLst>
                    <a:gd name="T0" fmla="*/ 1 w 7"/>
                    <a:gd name="T1" fmla="*/ 5 h 5"/>
                    <a:gd name="T2" fmla="*/ 0 w 7"/>
                    <a:gd name="T3" fmla="*/ 1 h 5"/>
                    <a:gd name="T4" fmla="*/ 4 w 7"/>
                    <a:gd name="T5" fmla="*/ 2 h 5"/>
                    <a:gd name="T6" fmla="*/ 7 w 7"/>
                    <a:gd name="T7" fmla="*/ 4 h 5"/>
                    <a:gd name="T8" fmla="*/ 1 w 7"/>
                    <a:gd name="T9" fmla="*/ 5 h 5"/>
                    <a:gd name="T10" fmla="*/ 1 w 7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3" y="1"/>
                        <a:pt x="4" y="2"/>
                      </a:cubicBezTo>
                      <a:cubicBezTo>
                        <a:pt x="4" y="2"/>
                        <a:pt x="7" y="3"/>
                        <a:pt x="7" y="4"/>
                      </a:cubicBezTo>
                      <a:cubicBezTo>
                        <a:pt x="7" y="4"/>
                        <a:pt x="2" y="5"/>
                        <a:pt x="1" y="5"/>
                      </a:cubicBezTo>
                      <a:cubicBezTo>
                        <a:pt x="0" y="4"/>
                        <a:pt x="4" y="5"/>
                        <a:pt x="1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79" name="Freeform 590">
                  <a:extLst>
                    <a:ext uri="{FF2B5EF4-FFF2-40B4-BE49-F238E27FC236}">
                      <a16:creationId xmlns:a16="http://schemas.microsoft.com/office/drawing/2014/main" id="{945C1602-A4F0-6C45-AB79-6D41CADC6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8241" y="2812416"/>
                  <a:ext cx="121974" cy="95888"/>
                </a:xfrm>
                <a:custGeom>
                  <a:avLst/>
                  <a:gdLst>
                    <a:gd name="T0" fmla="*/ 8 w 12"/>
                    <a:gd name="T1" fmla="*/ 8 h 9"/>
                    <a:gd name="T2" fmla="*/ 3 w 12"/>
                    <a:gd name="T3" fmla="*/ 1 h 9"/>
                    <a:gd name="T4" fmla="*/ 8 w 12"/>
                    <a:gd name="T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9">
                      <a:moveTo>
                        <a:pt x="8" y="8"/>
                      </a:moveTo>
                      <a:cubicBezTo>
                        <a:pt x="6" y="9"/>
                        <a:pt x="0" y="0"/>
                        <a:pt x="3" y="1"/>
                      </a:cubicBezTo>
                      <a:cubicBezTo>
                        <a:pt x="6" y="3"/>
                        <a:pt x="12" y="8"/>
                        <a:pt x="8" y="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0" name="Freeform 591">
                  <a:extLst>
                    <a:ext uri="{FF2B5EF4-FFF2-40B4-BE49-F238E27FC236}">
                      <a16:creationId xmlns:a16="http://schemas.microsoft.com/office/drawing/2014/main" id="{486D523F-8259-564D-9482-A0DD94A6F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399" y="2801354"/>
                  <a:ext cx="90610" cy="33190"/>
                </a:xfrm>
                <a:custGeom>
                  <a:avLst/>
                  <a:gdLst>
                    <a:gd name="T0" fmla="*/ 2 w 9"/>
                    <a:gd name="T1" fmla="*/ 1 h 3"/>
                    <a:gd name="T2" fmla="*/ 8 w 9"/>
                    <a:gd name="T3" fmla="*/ 2 h 3"/>
                    <a:gd name="T4" fmla="*/ 2 w 9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2" y="1"/>
                      </a:moveTo>
                      <a:cubicBezTo>
                        <a:pt x="5" y="0"/>
                        <a:pt x="9" y="2"/>
                        <a:pt x="8" y="2"/>
                      </a:cubicBezTo>
                      <a:cubicBezTo>
                        <a:pt x="3" y="3"/>
                        <a:pt x="0" y="2"/>
                        <a:pt x="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1" name="Freeform 592">
                  <a:extLst>
                    <a:ext uri="{FF2B5EF4-FFF2-40B4-BE49-F238E27FC236}">
                      <a16:creationId xmlns:a16="http://schemas.microsoft.com/office/drawing/2014/main" id="{9BCC0246-0674-0349-85FE-31E6D669E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149" y="2628024"/>
                  <a:ext cx="365922" cy="206523"/>
                </a:xfrm>
                <a:custGeom>
                  <a:avLst/>
                  <a:gdLst>
                    <a:gd name="T0" fmla="*/ 28 w 36"/>
                    <a:gd name="T1" fmla="*/ 17 h 19"/>
                    <a:gd name="T2" fmla="*/ 27 w 36"/>
                    <a:gd name="T3" fmla="*/ 15 h 19"/>
                    <a:gd name="T4" fmla="*/ 22 w 36"/>
                    <a:gd name="T5" fmla="*/ 13 h 19"/>
                    <a:gd name="T6" fmla="*/ 14 w 36"/>
                    <a:gd name="T7" fmla="*/ 14 h 19"/>
                    <a:gd name="T8" fmla="*/ 18 w 36"/>
                    <a:gd name="T9" fmla="*/ 12 h 19"/>
                    <a:gd name="T10" fmla="*/ 8 w 36"/>
                    <a:gd name="T11" fmla="*/ 12 h 19"/>
                    <a:gd name="T12" fmla="*/ 13 w 36"/>
                    <a:gd name="T13" fmla="*/ 10 h 19"/>
                    <a:gd name="T14" fmla="*/ 12 w 36"/>
                    <a:gd name="T15" fmla="*/ 9 h 19"/>
                    <a:gd name="T16" fmla="*/ 13 w 36"/>
                    <a:gd name="T17" fmla="*/ 8 h 19"/>
                    <a:gd name="T18" fmla="*/ 11 w 36"/>
                    <a:gd name="T19" fmla="*/ 8 h 19"/>
                    <a:gd name="T20" fmla="*/ 10 w 36"/>
                    <a:gd name="T21" fmla="*/ 6 h 19"/>
                    <a:gd name="T22" fmla="*/ 6 w 36"/>
                    <a:gd name="T23" fmla="*/ 6 h 19"/>
                    <a:gd name="T24" fmla="*/ 3 w 36"/>
                    <a:gd name="T25" fmla="*/ 5 h 19"/>
                    <a:gd name="T26" fmla="*/ 9 w 36"/>
                    <a:gd name="T27" fmla="*/ 2 h 19"/>
                    <a:gd name="T28" fmla="*/ 16 w 36"/>
                    <a:gd name="T29" fmla="*/ 1 h 19"/>
                    <a:gd name="T30" fmla="*/ 18 w 36"/>
                    <a:gd name="T31" fmla="*/ 5 h 19"/>
                    <a:gd name="T32" fmla="*/ 22 w 36"/>
                    <a:gd name="T33" fmla="*/ 4 h 19"/>
                    <a:gd name="T34" fmla="*/ 25 w 36"/>
                    <a:gd name="T35" fmla="*/ 7 h 19"/>
                    <a:gd name="T36" fmla="*/ 30 w 36"/>
                    <a:gd name="T37" fmla="*/ 7 h 19"/>
                    <a:gd name="T38" fmla="*/ 33 w 36"/>
                    <a:gd name="T39" fmla="*/ 12 h 19"/>
                    <a:gd name="T40" fmla="*/ 34 w 36"/>
                    <a:gd name="T41" fmla="*/ 16 h 19"/>
                    <a:gd name="T42" fmla="*/ 28 w 36"/>
                    <a:gd name="T43" fmla="*/ 17 h 19"/>
                    <a:gd name="T44" fmla="*/ 28 w 36"/>
                    <a:gd name="T45" fmla="*/ 1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" h="19">
                      <a:moveTo>
                        <a:pt x="28" y="17"/>
                      </a:moveTo>
                      <a:cubicBezTo>
                        <a:pt x="27" y="17"/>
                        <a:pt x="27" y="16"/>
                        <a:pt x="27" y="15"/>
                      </a:cubicBezTo>
                      <a:cubicBezTo>
                        <a:pt x="26" y="14"/>
                        <a:pt x="23" y="13"/>
                        <a:pt x="22" y="13"/>
                      </a:cubicBezTo>
                      <a:cubicBezTo>
                        <a:pt x="21" y="13"/>
                        <a:pt x="14" y="15"/>
                        <a:pt x="14" y="14"/>
                      </a:cubicBezTo>
                      <a:cubicBezTo>
                        <a:pt x="14" y="14"/>
                        <a:pt x="18" y="12"/>
                        <a:pt x="18" y="12"/>
                      </a:cubicBezTo>
                      <a:cubicBezTo>
                        <a:pt x="15" y="11"/>
                        <a:pt x="11" y="14"/>
                        <a:pt x="8" y="12"/>
                      </a:cubicBezTo>
                      <a:cubicBezTo>
                        <a:pt x="2" y="9"/>
                        <a:pt x="13" y="10"/>
                        <a:pt x="13" y="10"/>
                      </a:cubicBezTo>
                      <a:cubicBezTo>
                        <a:pt x="13" y="10"/>
                        <a:pt x="12" y="9"/>
                        <a:pt x="12" y="9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4" y="7"/>
                        <a:pt x="11" y="8"/>
                        <a:pt x="11" y="8"/>
                      </a:cubicBezTo>
                      <a:cubicBezTo>
                        <a:pt x="10" y="7"/>
                        <a:pt x="12" y="6"/>
                        <a:pt x="10" y="6"/>
                      </a:cubicBezTo>
                      <a:cubicBezTo>
                        <a:pt x="9" y="6"/>
                        <a:pt x="7" y="7"/>
                        <a:pt x="6" y="6"/>
                      </a:cubicBezTo>
                      <a:cubicBezTo>
                        <a:pt x="6" y="5"/>
                        <a:pt x="4" y="6"/>
                        <a:pt x="3" y="5"/>
                      </a:cubicBezTo>
                      <a:cubicBezTo>
                        <a:pt x="0" y="0"/>
                        <a:pt x="7" y="2"/>
                        <a:pt x="9" y="2"/>
                      </a:cubicBezTo>
                      <a:cubicBezTo>
                        <a:pt x="11" y="1"/>
                        <a:pt x="14" y="0"/>
                        <a:pt x="16" y="1"/>
                      </a:cubicBezTo>
                      <a:cubicBezTo>
                        <a:pt x="19" y="2"/>
                        <a:pt x="14" y="7"/>
                        <a:pt x="18" y="5"/>
                      </a:cubicBezTo>
                      <a:cubicBezTo>
                        <a:pt x="19" y="5"/>
                        <a:pt x="21" y="3"/>
                        <a:pt x="22" y="4"/>
                      </a:cubicBezTo>
                      <a:cubicBezTo>
                        <a:pt x="23" y="5"/>
                        <a:pt x="24" y="7"/>
                        <a:pt x="25" y="7"/>
                      </a:cubicBezTo>
                      <a:cubicBezTo>
                        <a:pt x="26" y="7"/>
                        <a:pt x="29" y="6"/>
                        <a:pt x="30" y="7"/>
                      </a:cubicBezTo>
                      <a:cubicBezTo>
                        <a:pt x="32" y="8"/>
                        <a:pt x="32" y="11"/>
                        <a:pt x="33" y="12"/>
                      </a:cubicBezTo>
                      <a:cubicBezTo>
                        <a:pt x="34" y="14"/>
                        <a:pt x="36" y="15"/>
                        <a:pt x="34" y="16"/>
                      </a:cubicBezTo>
                      <a:cubicBezTo>
                        <a:pt x="33" y="18"/>
                        <a:pt x="30" y="18"/>
                        <a:pt x="28" y="17"/>
                      </a:cubicBezTo>
                      <a:cubicBezTo>
                        <a:pt x="27" y="16"/>
                        <a:pt x="31" y="19"/>
                        <a:pt x="28" y="1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2" name="Freeform 593">
                  <a:extLst>
                    <a:ext uri="{FF2B5EF4-FFF2-40B4-BE49-F238E27FC236}">
                      <a16:creationId xmlns:a16="http://schemas.microsoft.com/office/drawing/2014/main" id="{45844F27-2BDB-5E4C-9C75-DF10B7DD3B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4916" y="2528452"/>
                  <a:ext cx="111517" cy="55320"/>
                </a:xfrm>
                <a:custGeom>
                  <a:avLst/>
                  <a:gdLst>
                    <a:gd name="T0" fmla="*/ 8 w 11"/>
                    <a:gd name="T1" fmla="*/ 5 h 5"/>
                    <a:gd name="T2" fmla="*/ 4 w 11"/>
                    <a:gd name="T3" fmla="*/ 4 h 5"/>
                    <a:gd name="T4" fmla="*/ 2 w 11"/>
                    <a:gd name="T5" fmla="*/ 3 h 5"/>
                    <a:gd name="T6" fmla="*/ 7 w 11"/>
                    <a:gd name="T7" fmla="*/ 2 h 5"/>
                    <a:gd name="T8" fmla="*/ 8 w 1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8" y="5"/>
                      </a:moveTo>
                      <a:cubicBezTo>
                        <a:pt x="6" y="5"/>
                        <a:pt x="6" y="4"/>
                        <a:pt x="4" y="4"/>
                      </a:cubicBezTo>
                      <a:cubicBezTo>
                        <a:pt x="4" y="4"/>
                        <a:pt x="0" y="4"/>
                        <a:pt x="2" y="3"/>
                      </a:cubicBezTo>
                      <a:cubicBezTo>
                        <a:pt x="3" y="1"/>
                        <a:pt x="6" y="0"/>
                        <a:pt x="7" y="2"/>
                      </a:cubicBezTo>
                      <a:cubicBezTo>
                        <a:pt x="9" y="3"/>
                        <a:pt x="11" y="5"/>
                        <a:pt x="8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3" name="Freeform 594">
                  <a:extLst>
                    <a:ext uri="{FF2B5EF4-FFF2-40B4-BE49-F238E27FC236}">
                      <a16:creationId xmlns:a16="http://schemas.microsoft.com/office/drawing/2014/main" id="{71166727-E664-8F44-B05B-935F1AAD1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5526" y="2701782"/>
                  <a:ext cx="205612" cy="121701"/>
                </a:xfrm>
                <a:custGeom>
                  <a:avLst/>
                  <a:gdLst>
                    <a:gd name="T0" fmla="*/ 8 w 20"/>
                    <a:gd name="T1" fmla="*/ 7 h 11"/>
                    <a:gd name="T2" fmla="*/ 3 w 20"/>
                    <a:gd name="T3" fmla="*/ 5 h 11"/>
                    <a:gd name="T4" fmla="*/ 4 w 20"/>
                    <a:gd name="T5" fmla="*/ 3 h 11"/>
                    <a:gd name="T6" fmla="*/ 1 w 20"/>
                    <a:gd name="T7" fmla="*/ 1 h 11"/>
                    <a:gd name="T8" fmla="*/ 6 w 20"/>
                    <a:gd name="T9" fmla="*/ 1 h 11"/>
                    <a:gd name="T10" fmla="*/ 12 w 20"/>
                    <a:gd name="T11" fmla="*/ 3 h 11"/>
                    <a:gd name="T12" fmla="*/ 16 w 20"/>
                    <a:gd name="T13" fmla="*/ 3 h 11"/>
                    <a:gd name="T14" fmla="*/ 19 w 20"/>
                    <a:gd name="T15" fmla="*/ 4 h 11"/>
                    <a:gd name="T16" fmla="*/ 18 w 20"/>
                    <a:gd name="T17" fmla="*/ 8 h 11"/>
                    <a:gd name="T18" fmla="*/ 15 w 20"/>
                    <a:gd name="T19" fmla="*/ 10 h 11"/>
                    <a:gd name="T20" fmla="*/ 9 w 20"/>
                    <a:gd name="T21" fmla="*/ 11 h 11"/>
                    <a:gd name="T22" fmla="*/ 4 w 20"/>
                    <a:gd name="T23" fmla="*/ 8 h 11"/>
                    <a:gd name="T24" fmla="*/ 8 w 20"/>
                    <a:gd name="T25" fmla="*/ 7 h 11"/>
                    <a:gd name="T26" fmla="*/ 8 w 20"/>
                    <a:gd name="T2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1">
                      <a:moveTo>
                        <a:pt x="8" y="7"/>
                      </a:moveTo>
                      <a:cubicBezTo>
                        <a:pt x="6" y="7"/>
                        <a:pt x="4" y="6"/>
                        <a:pt x="3" y="5"/>
                      </a:cubicBezTo>
                      <a:cubicBezTo>
                        <a:pt x="0" y="4"/>
                        <a:pt x="4" y="3"/>
                        <a:pt x="4" y="3"/>
                      </a:cubicBezTo>
                      <a:cubicBezTo>
                        <a:pt x="4" y="2"/>
                        <a:pt x="2" y="1"/>
                        <a:pt x="1" y="1"/>
                      </a:cubicBezTo>
                      <a:cubicBezTo>
                        <a:pt x="1" y="0"/>
                        <a:pt x="6" y="1"/>
                        <a:pt x="6" y="1"/>
                      </a:cubicBezTo>
                      <a:cubicBezTo>
                        <a:pt x="8" y="1"/>
                        <a:pt x="10" y="2"/>
                        <a:pt x="12" y="3"/>
                      </a:cubicBezTo>
                      <a:cubicBezTo>
                        <a:pt x="14" y="3"/>
                        <a:pt x="15" y="3"/>
                        <a:pt x="16" y="3"/>
                      </a:cubicBezTo>
                      <a:cubicBezTo>
                        <a:pt x="17" y="3"/>
                        <a:pt x="20" y="4"/>
                        <a:pt x="19" y="4"/>
                      </a:cubicBezTo>
                      <a:cubicBezTo>
                        <a:pt x="17" y="6"/>
                        <a:pt x="16" y="5"/>
                        <a:pt x="18" y="8"/>
                      </a:cubicBezTo>
                      <a:cubicBezTo>
                        <a:pt x="19" y="9"/>
                        <a:pt x="16" y="9"/>
                        <a:pt x="15" y="10"/>
                      </a:cubicBezTo>
                      <a:cubicBezTo>
                        <a:pt x="13" y="10"/>
                        <a:pt x="11" y="11"/>
                        <a:pt x="9" y="11"/>
                      </a:cubicBezTo>
                      <a:cubicBezTo>
                        <a:pt x="8" y="10"/>
                        <a:pt x="4" y="9"/>
                        <a:pt x="4" y="8"/>
                      </a:cubicBezTo>
                      <a:cubicBezTo>
                        <a:pt x="4" y="8"/>
                        <a:pt x="10" y="7"/>
                        <a:pt x="8" y="7"/>
                      </a:cubicBezTo>
                      <a:cubicBezTo>
                        <a:pt x="5" y="6"/>
                        <a:pt x="10" y="7"/>
                        <a:pt x="8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4" name="Freeform 595">
                  <a:extLst>
                    <a:ext uri="{FF2B5EF4-FFF2-40B4-BE49-F238E27FC236}">
                      <a16:creationId xmlns:a16="http://schemas.microsoft.com/office/drawing/2014/main" id="{597E9288-3840-6C4B-B2D4-4520E8DE0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0531" y="2812416"/>
                  <a:ext cx="181217" cy="55320"/>
                </a:xfrm>
                <a:custGeom>
                  <a:avLst/>
                  <a:gdLst>
                    <a:gd name="T0" fmla="*/ 14 w 18"/>
                    <a:gd name="T1" fmla="*/ 5 h 5"/>
                    <a:gd name="T2" fmla="*/ 16 w 18"/>
                    <a:gd name="T3" fmla="*/ 2 h 5"/>
                    <a:gd name="T4" fmla="*/ 13 w 18"/>
                    <a:gd name="T5" fmla="*/ 1 h 5"/>
                    <a:gd name="T6" fmla="*/ 3 w 18"/>
                    <a:gd name="T7" fmla="*/ 1 h 5"/>
                    <a:gd name="T8" fmla="*/ 4 w 18"/>
                    <a:gd name="T9" fmla="*/ 4 h 5"/>
                    <a:gd name="T10" fmla="*/ 14 w 18"/>
                    <a:gd name="T11" fmla="*/ 5 h 5"/>
                    <a:gd name="T12" fmla="*/ 14 w 18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5">
                      <a:moveTo>
                        <a:pt x="14" y="5"/>
                      </a:moveTo>
                      <a:cubicBezTo>
                        <a:pt x="14" y="4"/>
                        <a:pt x="18" y="2"/>
                        <a:pt x="16" y="2"/>
                      </a:cubicBezTo>
                      <a:cubicBezTo>
                        <a:pt x="15" y="1"/>
                        <a:pt x="14" y="1"/>
                        <a:pt x="13" y="1"/>
                      </a:cubicBezTo>
                      <a:cubicBezTo>
                        <a:pt x="10" y="1"/>
                        <a:pt x="6" y="0"/>
                        <a:pt x="3" y="1"/>
                      </a:cubicBezTo>
                      <a:cubicBezTo>
                        <a:pt x="0" y="1"/>
                        <a:pt x="1" y="4"/>
                        <a:pt x="4" y="4"/>
                      </a:cubicBezTo>
                      <a:cubicBezTo>
                        <a:pt x="7" y="4"/>
                        <a:pt x="11" y="5"/>
                        <a:pt x="14" y="5"/>
                      </a:cubicBezTo>
                      <a:cubicBezTo>
                        <a:pt x="16" y="4"/>
                        <a:pt x="12" y="5"/>
                        <a:pt x="14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5" name="Freeform 596">
                  <a:extLst>
                    <a:ext uri="{FF2B5EF4-FFF2-40B4-BE49-F238E27FC236}">
                      <a16:creationId xmlns:a16="http://schemas.microsoft.com/office/drawing/2014/main" id="{7BFED273-0505-3E45-9552-D02D90367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0078" y="3059504"/>
                  <a:ext cx="170762" cy="121701"/>
                </a:xfrm>
                <a:custGeom>
                  <a:avLst/>
                  <a:gdLst>
                    <a:gd name="T0" fmla="*/ 7 w 17"/>
                    <a:gd name="T1" fmla="*/ 1 h 11"/>
                    <a:gd name="T2" fmla="*/ 1 w 17"/>
                    <a:gd name="T3" fmla="*/ 6 h 11"/>
                    <a:gd name="T4" fmla="*/ 10 w 17"/>
                    <a:gd name="T5" fmla="*/ 10 h 11"/>
                    <a:gd name="T6" fmla="*/ 15 w 17"/>
                    <a:gd name="T7" fmla="*/ 10 h 11"/>
                    <a:gd name="T8" fmla="*/ 15 w 17"/>
                    <a:gd name="T9" fmla="*/ 8 h 11"/>
                    <a:gd name="T10" fmla="*/ 16 w 17"/>
                    <a:gd name="T11" fmla="*/ 6 h 11"/>
                    <a:gd name="T12" fmla="*/ 7 w 17"/>
                    <a:gd name="T13" fmla="*/ 1 h 11"/>
                    <a:gd name="T14" fmla="*/ 7 w 17"/>
                    <a:gd name="T15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1">
                      <a:moveTo>
                        <a:pt x="7" y="1"/>
                      </a:moveTo>
                      <a:cubicBezTo>
                        <a:pt x="5" y="0"/>
                        <a:pt x="2" y="4"/>
                        <a:pt x="1" y="6"/>
                      </a:cubicBezTo>
                      <a:cubicBezTo>
                        <a:pt x="0" y="8"/>
                        <a:pt x="8" y="10"/>
                        <a:pt x="10" y="10"/>
                      </a:cubicBezTo>
                      <a:cubicBezTo>
                        <a:pt x="11" y="11"/>
                        <a:pt x="14" y="11"/>
                        <a:pt x="15" y="10"/>
                      </a:cubicBezTo>
                      <a:cubicBezTo>
                        <a:pt x="16" y="10"/>
                        <a:pt x="15" y="9"/>
                        <a:pt x="15" y="8"/>
                      </a:cubicBezTo>
                      <a:cubicBezTo>
                        <a:pt x="15" y="7"/>
                        <a:pt x="15" y="6"/>
                        <a:pt x="16" y="6"/>
                      </a:cubicBezTo>
                      <a:cubicBezTo>
                        <a:pt x="17" y="4"/>
                        <a:pt x="9" y="1"/>
                        <a:pt x="7" y="1"/>
                      </a:cubicBezTo>
                      <a:cubicBezTo>
                        <a:pt x="5" y="0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6" name="Freeform 597">
                  <a:extLst>
                    <a:ext uri="{FF2B5EF4-FFF2-40B4-BE49-F238E27FC236}">
                      <a16:creationId xmlns:a16="http://schemas.microsoft.com/office/drawing/2014/main" id="{DA7A0D26-5D11-6440-B64A-BE8BFB22C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0230" y="3030002"/>
                  <a:ext cx="41820" cy="29502"/>
                </a:xfrm>
                <a:custGeom>
                  <a:avLst/>
                  <a:gdLst>
                    <a:gd name="T0" fmla="*/ 3 w 4"/>
                    <a:gd name="T1" fmla="*/ 2 h 3"/>
                    <a:gd name="T2" fmla="*/ 1 w 4"/>
                    <a:gd name="T3" fmla="*/ 1 h 3"/>
                    <a:gd name="T4" fmla="*/ 3 w 4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3" y="2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7" name="Freeform 598">
                  <a:extLst>
                    <a:ext uri="{FF2B5EF4-FFF2-40B4-BE49-F238E27FC236}">
                      <a16:creationId xmlns:a16="http://schemas.microsoft.com/office/drawing/2014/main" id="{4622A270-D282-DF43-875C-250937081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4933" y="2834544"/>
                  <a:ext cx="90610" cy="62692"/>
                </a:xfrm>
                <a:custGeom>
                  <a:avLst/>
                  <a:gdLst>
                    <a:gd name="T0" fmla="*/ 1 w 9"/>
                    <a:gd name="T1" fmla="*/ 5 h 6"/>
                    <a:gd name="T2" fmla="*/ 1 w 9"/>
                    <a:gd name="T3" fmla="*/ 1 h 6"/>
                    <a:gd name="T4" fmla="*/ 5 w 9"/>
                    <a:gd name="T5" fmla="*/ 1 h 6"/>
                    <a:gd name="T6" fmla="*/ 9 w 9"/>
                    <a:gd name="T7" fmla="*/ 3 h 6"/>
                    <a:gd name="T8" fmla="*/ 5 w 9"/>
                    <a:gd name="T9" fmla="*/ 5 h 6"/>
                    <a:gd name="T10" fmla="*/ 1 w 9"/>
                    <a:gd name="T11" fmla="*/ 5 h 6"/>
                    <a:gd name="T12" fmla="*/ 1 w 9"/>
                    <a:gd name="T13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6">
                      <a:moveTo>
                        <a:pt x="1" y="5"/>
                      </a:moveTo>
                      <a:cubicBezTo>
                        <a:pt x="1" y="5"/>
                        <a:pt x="2" y="2"/>
                        <a:pt x="1" y="1"/>
                      </a:cubicBezTo>
                      <a:cubicBezTo>
                        <a:pt x="1" y="0"/>
                        <a:pt x="4" y="1"/>
                        <a:pt x="5" y="1"/>
                      </a:cubicBezTo>
                      <a:cubicBezTo>
                        <a:pt x="6" y="1"/>
                        <a:pt x="9" y="2"/>
                        <a:pt x="9" y="3"/>
                      </a:cubicBezTo>
                      <a:cubicBezTo>
                        <a:pt x="8" y="4"/>
                        <a:pt x="6" y="5"/>
                        <a:pt x="5" y="5"/>
                      </a:cubicBezTo>
                      <a:cubicBezTo>
                        <a:pt x="3" y="6"/>
                        <a:pt x="3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8" name="Freeform 599">
                  <a:extLst>
                    <a:ext uri="{FF2B5EF4-FFF2-40B4-BE49-F238E27FC236}">
                      <a16:creationId xmlns:a16="http://schemas.microsoft.com/office/drawing/2014/main" id="{A0FDC5F4-88A6-0A40-B5AF-94EAD1D46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3722" y="2930426"/>
                  <a:ext cx="31364" cy="44255"/>
                </a:xfrm>
                <a:custGeom>
                  <a:avLst/>
                  <a:gdLst>
                    <a:gd name="T0" fmla="*/ 2 w 3"/>
                    <a:gd name="T1" fmla="*/ 1 h 4"/>
                    <a:gd name="T2" fmla="*/ 1 w 3"/>
                    <a:gd name="T3" fmla="*/ 3 h 4"/>
                    <a:gd name="T4" fmla="*/ 2 w 3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cubicBezTo>
                        <a:pt x="0" y="0"/>
                        <a:pt x="0" y="3"/>
                        <a:pt x="1" y="3"/>
                      </a:cubicBezTo>
                      <a:cubicBezTo>
                        <a:pt x="2" y="4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89" name="Freeform 600">
                  <a:extLst>
                    <a:ext uri="{FF2B5EF4-FFF2-40B4-BE49-F238E27FC236}">
                      <a16:creationId xmlns:a16="http://schemas.microsoft.com/office/drawing/2014/main" id="{C50FA430-2A92-044C-8848-D9B10FF00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9165" y="2897239"/>
                  <a:ext cx="909578" cy="295030"/>
                </a:xfrm>
                <a:custGeom>
                  <a:avLst/>
                  <a:gdLst>
                    <a:gd name="T0" fmla="*/ 17 w 89"/>
                    <a:gd name="T1" fmla="*/ 7 h 27"/>
                    <a:gd name="T2" fmla="*/ 19 w 89"/>
                    <a:gd name="T3" fmla="*/ 4 h 27"/>
                    <a:gd name="T4" fmla="*/ 15 w 89"/>
                    <a:gd name="T5" fmla="*/ 2 h 27"/>
                    <a:gd name="T6" fmla="*/ 12 w 89"/>
                    <a:gd name="T7" fmla="*/ 2 h 27"/>
                    <a:gd name="T8" fmla="*/ 4 w 89"/>
                    <a:gd name="T9" fmla="*/ 1 h 27"/>
                    <a:gd name="T10" fmla="*/ 4 w 89"/>
                    <a:gd name="T11" fmla="*/ 3 h 27"/>
                    <a:gd name="T12" fmla="*/ 0 w 89"/>
                    <a:gd name="T13" fmla="*/ 4 h 27"/>
                    <a:gd name="T14" fmla="*/ 5 w 89"/>
                    <a:gd name="T15" fmla="*/ 5 h 27"/>
                    <a:gd name="T16" fmla="*/ 7 w 89"/>
                    <a:gd name="T17" fmla="*/ 6 h 27"/>
                    <a:gd name="T18" fmla="*/ 6 w 89"/>
                    <a:gd name="T19" fmla="*/ 7 h 27"/>
                    <a:gd name="T20" fmla="*/ 24 w 89"/>
                    <a:gd name="T21" fmla="*/ 13 h 27"/>
                    <a:gd name="T22" fmla="*/ 25 w 89"/>
                    <a:gd name="T23" fmla="*/ 16 h 27"/>
                    <a:gd name="T24" fmla="*/ 24 w 89"/>
                    <a:gd name="T25" fmla="*/ 21 h 27"/>
                    <a:gd name="T26" fmla="*/ 27 w 89"/>
                    <a:gd name="T27" fmla="*/ 25 h 27"/>
                    <a:gd name="T28" fmla="*/ 30 w 89"/>
                    <a:gd name="T29" fmla="*/ 24 h 27"/>
                    <a:gd name="T30" fmla="*/ 33 w 89"/>
                    <a:gd name="T31" fmla="*/ 26 h 27"/>
                    <a:gd name="T32" fmla="*/ 38 w 89"/>
                    <a:gd name="T33" fmla="*/ 26 h 27"/>
                    <a:gd name="T34" fmla="*/ 42 w 89"/>
                    <a:gd name="T35" fmla="*/ 23 h 27"/>
                    <a:gd name="T36" fmla="*/ 45 w 89"/>
                    <a:gd name="T37" fmla="*/ 26 h 27"/>
                    <a:gd name="T38" fmla="*/ 52 w 89"/>
                    <a:gd name="T39" fmla="*/ 27 h 27"/>
                    <a:gd name="T40" fmla="*/ 62 w 89"/>
                    <a:gd name="T41" fmla="*/ 27 h 27"/>
                    <a:gd name="T42" fmla="*/ 65 w 89"/>
                    <a:gd name="T43" fmla="*/ 27 h 27"/>
                    <a:gd name="T44" fmla="*/ 67 w 89"/>
                    <a:gd name="T45" fmla="*/ 24 h 27"/>
                    <a:gd name="T46" fmla="*/ 70 w 89"/>
                    <a:gd name="T47" fmla="*/ 25 h 27"/>
                    <a:gd name="T48" fmla="*/ 76 w 89"/>
                    <a:gd name="T49" fmla="*/ 27 h 27"/>
                    <a:gd name="T50" fmla="*/ 82 w 89"/>
                    <a:gd name="T51" fmla="*/ 26 h 27"/>
                    <a:gd name="T52" fmla="*/ 85 w 89"/>
                    <a:gd name="T53" fmla="*/ 24 h 27"/>
                    <a:gd name="T54" fmla="*/ 85 w 89"/>
                    <a:gd name="T55" fmla="*/ 22 h 27"/>
                    <a:gd name="T56" fmla="*/ 82 w 89"/>
                    <a:gd name="T57" fmla="*/ 22 h 27"/>
                    <a:gd name="T58" fmla="*/ 85 w 89"/>
                    <a:gd name="T59" fmla="*/ 17 h 27"/>
                    <a:gd name="T60" fmla="*/ 80 w 89"/>
                    <a:gd name="T61" fmla="*/ 16 h 27"/>
                    <a:gd name="T62" fmla="*/ 78 w 89"/>
                    <a:gd name="T63" fmla="*/ 14 h 27"/>
                    <a:gd name="T64" fmla="*/ 70 w 89"/>
                    <a:gd name="T65" fmla="*/ 14 h 27"/>
                    <a:gd name="T66" fmla="*/ 65 w 89"/>
                    <a:gd name="T67" fmla="*/ 14 h 27"/>
                    <a:gd name="T68" fmla="*/ 55 w 89"/>
                    <a:gd name="T69" fmla="*/ 17 h 27"/>
                    <a:gd name="T70" fmla="*/ 56 w 89"/>
                    <a:gd name="T71" fmla="*/ 18 h 27"/>
                    <a:gd name="T72" fmla="*/ 52 w 89"/>
                    <a:gd name="T73" fmla="*/ 18 h 27"/>
                    <a:gd name="T74" fmla="*/ 49 w 89"/>
                    <a:gd name="T75" fmla="*/ 16 h 27"/>
                    <a:gd name="T76" fmla="*/ 46 w 89"/>
                    <a:gd name="T77" fmla="*/ 17 h 27"/>
                    <a:gd name="T78" fmla="*/ 42 w 89"/>
                    <a:gd name="T79" fmla="*/ 16 h 27"/>
                    <a:gd name="T80" fmla="*/ 41 w 89"/>
                    <a:gd name="T81" fmla="*/ 18 h 27"/>
                    <a:gd name="T82" fmla="*/ 38 w 89"/>
                    <a:gd name="T83" fmla="*/ 16 h 27"/>
                    <a:gd name="T84" fmla="*/ 39 w 89"/>
                    <a:gd name="T85" fmla="*/ 14 h 27"/>
                    <a:gd name="T86" fmla="*/ 34 w 89"/>
                    <a:gd name="T87" fmla="*/ 12 h 27"/>
                    <a:gd name="T88" fmla="*/ 30 w 89"/>
                    <a:gd name="T89" fmla="*/ 13 h 27"/>
                    <a:gd name="T90" fmla="*/ 32 w 89"/>
                    <a:gd name="T91" fmla="*/ 12 h 27"/>
                    <a:gd name="T92" fmla="*/ 28 w 89"/>
                    <a:gd name="T93" fmla="*/ 9 h 27"/>
                    <a:gd name="T94" fmla="*/ 38 w 89"/>
                    <a:gd name="T95" fmla="*/ 10 h 27"/>
                    <a:gd name="T96" fmla="*/ 33 w 89"/>
                    <a:gd name="T97" fmla="*/ 7 h 27"/>
                    <a:gd name="T98" fmla="*/ 28 w 89"/>
                    <a:gd name="T99" fmla="*/ 7 h 27"/>
                    <a:gd name="T100" fmla="*/ 32 w 89"/>
                    <a:gd name="T101" fmla="*/ 6 h 27"/>
                    <a:gd name="T102" fmla="*/ 27 w 89"/>
                    <a:gd name="T103" fmla="*/ 5 h 27"/>
                    <a:gd name="T104" fmla="*/ 17 w 89"/>
                    <a:gd name="T105" fmla="*/ 7 h 27"/>
                    <a:gd name="T106" fmla="*/ 17 w 89"/>
                    <a:gd name="T107" fmla="*/ 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9" h="27">
                      <a:moveTo>
                        <a:pt x="17" y="7"/>
                      </a:moveTo>
                      <a:cubicBezTo>
                        <a:pt x="18" y="7"/>
                        <a:pt x="20" y="5"/>
                        <a:pt x="19" y="4"/>
                      </a:cubicBezTo>
                      <a:cubicBezTo>
                        <a:pt x="18" y="3"/>
                        <a:pt x="16" y="2"/>
                        <a:pt x="15" y="2"/>
                      </a:cubicBezTo>
                      <a:cubicBezTo>
                        <a:pt x="14" y="2"/>
                        <a:pt x="13" y="2"/>
                        <a:pt x="12" y="2"/>
                      </a:cubicBezTo>
                      <a:cubicBezTo>
                        <a:pt x="9" y="1"/>
                        <a:pt x="7" y="0"/>
                        <a:pt x="4" y="1"/>
                      </a:cubicBezTo>
                      <a:cubicBezTo>
                        <a:pt x="0" y="2"/>
                        <a:pt x="3" y="2"/>
                        <a:pt x="4" y="3"/>
                      </a:cubicBezTo>
                      <a:cubicBezTo>
                        <a:pt x="4" y="3"/>
                        <a:pt x="0" y="3"/>
                        <a:pt x="0" y="4"/>
                      </a:cubicBezTo>
                      <a:cubicBezTo>
                        <a:pt x="0" y="5"/>
                        <a:pt x="4" y="5"/>
                        <a:pt x="5" y="5"/>
                      </a:cubicBezTo>
                      <a:cubicBezTo>
                        <a:pt x="5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6" y="7"/>
                      </a:cubicBezTo>
                      <a:cubicBezTo>
                        <a:pt x="12" y="11"/>
                        <a:pt x="21" y="5"/>
                        <a:pt x="24" y="13"/>
                      </a:cubicBezTo>
                      <a:cubicBezTo>
                        <a:pt x="24" y="14"/>
                        <a:pt x="26" y="15"/>
                        <a:pt x="25" y="16"/>
                      </a:cubicBezTo>
                      <a:cubicBezTo>
                        <a:pt x="24" y="18"/>
                        <a:pt x="23" y="19"/>
                        <a:pt x="24" y="21"/>
                      </a:cubicBezTo>
                      <a:cubicBezTo>
                        <a:pt x="24" y="21"/>
                        <a:pt x="26" y="25"/>
                        <a:pt x="27" y="25"/>
                      </a:cubicBezTo>
                      <a:cubicBezTo>
                        <a:pt x="28" y="26"/>
                        <a:pt x="30" y="23"/>
                        <a:pt x="30" y="24"/>
                      </a:cubicBezTo>
                      <a:cubicBezTo>
                        <a:pt x="31" y="24"/>
                        <a:pt x="32" y="26"/>
                        <a:pt x="33" y="26"/>
                      </a:cubicBezTo>
                      <a:cubicBezTo>
                        <a:pt x="35" y="27"/>
                        <a:pt x="37" y="26"/>
                        <a:pt x="38" y="26"/>
                      </a:cubicBezTo>
                      <a:cubicBezTo>
                        <a:pt x="39" y="25"/>
                        <a:pt x="41" y="23"/>
                        <a:pt x="42" y="23"/>
                      </a:cubicBezTo>
                      <a:cubicBezTo>
                        <a:pt x="42" y="23"/>
                        <a:pt x="44" y="26"/>
                        <a:pt x="45" y="26"/>
                      </a:cubicBezTo>
                      <a:cubicBezTo>
                        <a:pt x="47" y="27"/>
                        <a:pt x="50" y="27"/>
                        <a:pt x="52" y="27"/>
                      </a:cubicBezTo>
                      <a:cubicBezTo>
                        <a:pt x="56" y="27"/>
                        <a:pt x="59" y="27"/>
                        <a:pt x="62" y="27"/>
                      </a:cubicBezTo>
                      <a:cubicBezTo>
                        <a:pt x="63" y="27"/>
                        <a:pt x="64" y="27"/>
                        <a:pt x="65" y="27"/>
                      </a:cubicBezTo>
                      <a:cubicBezTo>
                        <a:pt x="67" y="26"/>
                        <a:pt x="66" y="24"/>
                        <a:pt x="67" y="24"/>
                      </a:cubicBezTo>
                      <a:cubicBezTo>
                        <a:pt x="68" y="23"/>
                        <a:pt x="69" y="24"/>
                        <a:pt x="70" y="25"/>
                      </a:cubicBezTo>
                      <a:cubicBezTo>
                        <a:pt x="71" y="26"/>
                        <a:pt x="74" y="27"/>
                        <a:pt x="76" y="27"/>
                      </a:cubicBezTo>
                      <a:cubicBezTo>
                        <a:pt x="78" y="27"/>
                        <a:pt x="80" y="27"/>
                        <a:pt x="82" y="26"/>
                      </a:cubicBezTo>
                      <a:cubicBezTo>
                        <a:pt x="84" y="26"/>
                        <a:pt x="83" y="24"/>
                        <a:pt x="85" y="24"/>
                      </a:cubicBezTo>
                      <a:cubicBezTo>
                        <a:pt x="86" y="24"/>
                        <a:pt x="87" y="21"/>
                        <a:pt x="85" y="22"/>
                      </a:cubicBezTo>
                      <a:cubicBezTo>
                        <a:pt x="85" y="22"/>
                        <a:pt x="83" y="22"/>
                        <a:pt x="82" y="22"/>
                      </a:cubicBezTo>
                      <a:cubicBezTo>
                        <a:pt x="82" y="22"/>
                        <a:pt x="89" y="18"/>
                        <a:pt x="85" y="17"/>
                      </a:cubicBezTo>
                      <a:cubicBezTo>
                        <a:pt x="84" y="17"/>
                        <a:pt x="82" y="16"/>
                        <a:pt x="80" y="16"/>
                      </a:cubicBezTo>
                      <a:cubicBezTo>
                        <a:pt x="78" y="16"/>
                        <a:pt x="80" y="14"/>
                        <a:pt x="78" y="14"/>
                      </a:cubicBezTo>
                      <a:cubicBezTo>
                        <a:pt x="75" y="14"/>
                        <a:pt x="73" y="14"/>
                        <a:pt x="70" y="14"/>
                      </a:cubicBezTo>
                      <a:cubicBezTo>
                        <a:pt x="68" y="14"/>
                        <a:pt x="67" y="13"/>
                        <a:pt x="65" y="14"/>
                      </a:cubicBezTo>
                      <a:cubicBezTo>
                        <a:pt x="64" y="14"/>
                        <a:pt x="55" y="16"/>
                        <a:pt x="55" y="17"/>
                      </a:cubicBezTo>
                      <a:cubicBezTo>
                        <a:pt x="55" y="17"/>
                        <a:pt x="56" y="17"/>
                        <a:pt x="56" y="18"/>
                      </a:cubicBezTo>
                      <a:cubicBezTo>
                        <a:pt x="56" y="18"/>
                        <a:pt x="53" y="18"/>
                        <a:pt x="52" y="18"/>
                      </a:cubicBezTo>
                      <a:cubicBezTo>
                        <a:pt x="51" y="18"/>
                        <a:pt x="50" y="17"/>
                        <a:pt x="49" y="16"/>
                      </a:cubicBezTo>
                      <a:cubicBezTo>
                        <a:pt x="48" y="16"/>
                        <a:pt x="47" y="17"/>
                        <a:pt x="46" y="17"/>
                      </a:cubicBezTo>
                      <a:cubicBezTo>
                        <a:pt x="45" y="17"/>
                        <a:pt x="43" y="16"/>
                        <a:pt x="42" y="16"/>
                      </a:cubicBezTo>
                      <a:cubicBezTo>
                        <a:pt x="41" y="16"/>
                        <a:pt x="42" y="18"/>
                        <a:pt x="41" y="18"/>
                      </a:cubicBezTo>
                      <a:cubicBezTo>
                        <a:pt x="40" y="18"/>
                        <a:pt x="39" y="16"/>
                        <a:pt x="38" y="16"/>
                      </a:cubicBezTo>
                      <a:cubicBezTo>
                        <a:pt x="35" y="16"/>
                        <a:pt x="39" y="15"/>
                        <a:pt x="39" y="14"/>
                      </a:cubicBezTo>
                      <a:cubicBezTo>
                        <a:pt x="39" y="13"/>
                        <a:pt x="35" y="12"/>
                        <a:pt x="34" y="12"/>
                      </a:cubicBezTo>
                      <a:cubicBezTo>
                        <a:pt x="34" y="12"/>
                        <a:pt x="30" y="13"/>
                        <a:pt x="30" y="13"/>
                      </a:cubicBezTo>
                      <a:cubicBezTo>
                        <a:pt x="30" y="12"/>
                        <a:pt x="32" y="12"/>
                        <a:pt x="32" y="12"/>
                      </a:cubicBezTo>
                      <a:cubicBezTo>
                        <a:pt x="32" y="11"/>
                        <a:pt x="27" y="10"/>
                        <a:pt x="28" y="9"/>
                      </a:cubicBezTo>
                      <a:cubicBezTo>
                        <a:pt x="28" y="9"/>
                        <a:pt x="38" y="10"/>
                        <a:pt x="38" y="10"/>
                      </a:cubicBezTo>
                      <a:cubicBezTo>
                        <a:pt x="38" y="9"/>
                        <a:pt x="34" y="8"/>
                        <a:pt x="33" y="7"/>
                      </a:cubicBezTo>
                      <a:cubicBezTo>
                        <a:pt x="32" y="7"/>
                        <a:pt x="30" y="7"/>
                        <a:pt x="28" y="7"/>
                      </a:cubicBezTo>
                      <a:cubicBezTo>
                        <a:pt x="29" y="7"/>
                        <a:pt x="31" y="7"/>
                        <a:pt x="32" y="6"/>
                      </a:cubicBezTo>
                      <a:cubicBezTo>
                        <a:pt x="32" y="5"/>
                        <a:pt x="27" y="5"/>
                        <a:pt x="27" y="5"/>
                      </a:cubicBezTo>
                      <a:cubicBezTo>
                        <a:pt x="23" y="5"/>
                        <a:pt x="21" y="6"/>
                        <a:pt x="17" y="7"/>
                      </a:cubicBezTo>
                      <a:cubicBezTo>
                        <a:pt x="17" y="7"/>
                        <a:pt x="18" y="7"/>
                        <a:pt x="17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0" name="Freeform 601">
                  <a:extLst>
                    <a:ext uri="{FF2B5EF4-FFF2-40B4-BE49-F238E27FC236}">
                      <a16:creationId xmlns:a16="http://schemas.microsoft.com/office/drawing/2014/main" id="{4FC318FF-77F5-6141-9B6D-082EB4D03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0078" y="2388314"/>
                  <a:ext cx="602900" cy="401977"/>
                </a:xfrm>
                <a:custGeom>
                  <a:avLst/>
                  <a:gdLst>
                    <a:gd name="T0" fmla="*/ 55 w 59"/>
                    <a:gd name="T1" fmla="*/ 21 h 37"/>
                    <a:gd name="T2" fmla="*/ 46 w 59"/>
                    <a:gd name="T3" fmla="*/ 20 h 37"/>
                    <a:gd name="T4" fmla="*/ 46 w 59"/>
                    <a:gd name="T5" fmla="*/ 18 h 37"/>
                    <a:gd name="T6" fmla="*/ 44 w 59"/>
                    <a:gd name="T7" fmla="*/ 15 h 37"/>
                    <a:gd name="T8" fmla="*/ 44 w 59"/>
                    <a:gd name="T9" fmla="*/ 11 h 37"/>
                    <a:gd name="T10" fmla="*/ 43 w 59"/>
                    <a:gd name="T11" fmla="*/ 15 h 37"/>
                    <a:gd name="T12" fmla="*/ 35 w 59"/>
                    <a:gd name="T13" fmla="*/ 10 h 37"/>
                    <a:gd name="T14" fmla="*/ 24 w 59"/>
                    <a:gd name="T15" fmla="*/ 2 h 37"/>
                    <a:gd name="T16" fmla="*/ 12 w 59"/>
                    <a:gd name="T17" fmla="*/ 1 h 37"/>
                    <a:gd name="T18" fmla="*/ 12 w 59"/>
                    <a:gd name="T19" fmla="*/ 3 h 37"/>
                    <a:gd name="T20" fmla="*/ 6 w 59"/>
                    <a:gd name="T21" fmla="*/ 5 h 37"/>
                    <a:gd name="T22" fmla="*/ 11 w 59"/>
                    <a:gd name="T23" fmla="*/ 9 h 37"/>
                    <a:gd name="T24" fmla="*/ 6 w 59"/>
                    <a:gd name="T25" fmla="*/ 9 h 37"/>
                    <a:gd name="T26" fmla="*/ 5 w 59"/>
                    <a:gd name="T27" fmla="*/ 11 h 37"/>
                    <a:gd name="T28" fmla="*/ 6 w 59"/>
                    <a:gd name="T29" fmla="*/ 14 h 37"/>
                    <a:gd name="T30" fmla="*/ 10 w 59"/>
                    <a:gd name="T31" fmla="*/ 14 h 37"/>
                    <a:gd name="T32" fmla="*/ 0 w 59"/>
                    <a:gd name="T33" fmla="*/ 15 h 37"/>
                    <a:gd name="T34" fmla="*/ 7 w 59"/>
                    <a:gd name="T35" fmla="*/ 20 h 37"/>
                    <a:gd name="T36" fmla="*/ 8 w 59"/>
                    <a:gd name="T37" fmla="*/ 23 h 37"/>
                    <a:gd name="T38" fmla="*/ 14 w 59"/>
                    <a:gd name="T39" fmla="*/ 23 h 37"/>
                    <a:gd name="T40" fmla="*/ 26 w 59"/>
                    <a:gd name="T41" fmla="*/ 23 h 37"/>
                    <a:gd name="T42" fmla="*/ 28 w 59"/>
                    <a:gd name="T43" fmla="*/ 24 h 37"/>
                    <a:gd name="T44" fmla="*/ 16 w 59"/>
                    <a:gd name="T45" fmla="*/ 25 h 37"/>
                    <a:gd name="T46" fmla="*/ 16 w 59"/>
                    <a:gd name="T47" fmla="*/ 30 h 37"/>
                    <a:gd name="T48" fmla="*/ 19 w 59"/>
                    <a:gd name="T49" fmla="*/ 33 h 37"/>
                    <a:gd name="T50" fmla="*/ 32 w 59"/>
                    <a:gd name="T51" fmla="*/ 35 h 37"/>
                    <a:gd name="T52" fmla="*/ 34 w 59"/>
                    <a:gd name="T53" fmla="*/ 36 h 37"/>
                    <a:gd name="T54" fmla="*/ 40 w 59"/>
                    <a:gd name="T55" fmla="*/ 35 h 37"/>
                    <a:gd name="T56" fmla="*/ 41 w 59"/>
                    <a:gd name="T57" fmla="*/ 35 h 37"/>
                    <a:gd name="T58" fmla="*/ 41 w 59"/>
                    <a:gd name="T59" fmla="*/ 29 h 37"/>
                    <a:gd name="T60" fmla="*/ 46 w 59"/>
                    <a:gd name="T61" fmla="*/ 30 h 37"/>
                    <a:gd name="T62" fmla="*/ 51 w 59"/>
                    <a:gd name="T63" fmla="*/ 28 h 37"/>
                    <a:gd name="T64" fmla="*/ 54 w 59"/>
                    <a:gd name="T65" fmla="*/ 26 h 37"/>
                    <a:gd name="T66" fmla="*/ 58 w 59"/>
                    <a:gd name="T67" fmla="*/ 2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9" h="37">
                      <a:moveTo>
                        <a:pt x="58" y="24"/>
                      </a:moveTo>
                      <a:cubicBezTo>
                        <a:pt x="58" y="22"/>
                        <a:pt x="56" y="22"/>
                        <a:pt x="55" y="21"/>
                      </a:cubicBezTo>
                      <a:cubicBezTo>
                        <a:pt x="54" y="20"/>
                        <a:pt x="53" y="22"/>
                        <a:pt x="52" y="21"/>
                      </a:cubicBezTo>
                      <a:cubicBezTo>
                        <a:pt x="50" y="19"/>
                        <a:pt x="48" y="21"/>
                        <a:pt x="46" y="20"/>
                      </a:cubicBezTo>
                      <a:cubicBezTo>
                        <a:pt x="46" y="20"/>
                        <a:pt x="48" y="19"/>
                        <a:pt x="48" y="18"/>
                      </a:cubicBezTo>
                      <a:cubicBezTo>
                        <a:pt x="48" y="18"/>
                        <a:pt x="46" y="18"/>
                        <a:pt x="46" y="18"/>
                      </a:cubicBezTo>
                      <a:cubicBezTo>
                        <a:pt x="46" y="17"/>
                        <a:pt x="47" y="17"/>
                        <a:pt x="47" y="16"/>
                      </a:cubicBezTo>
                      <a:cubicBezTo>
                        <a:pt x="47" y="15"/>
                        <a:pt x="44" y="16"/>
                        <a:pt x="44" y="15"/>
                      </a:cubicBezTo>
                      <a:cubicBezTo>
                        <a:pt x="43" y="15"/>
                        <a:pt x="45" y="14"/>
                        <a:pt x="45" y="14"/>
                      </a:cubicBezTo>
                      <a:cubicBezTo>
                        <a:pt x="46" y="13"/>
                        <a:pt x="44" y="12"/>
                        <a:pt x="44" y="11"/>
                      </a:cubicBezTo>
                      <a:cubicBezTo>
                        <a:pt x="43" y="10"/>
                        <a:pt x="38" y="11"/>
                        <a:pt x="38" y="11"/>
                      </a:cubicBezTo>
                      <a:cubicBezTo>
                        <a:pt x="38" y="12"/>
                        <a:pt x="43" y="14"/>
                        <a:pt x="43" y="15"/>
                      </a:cubicBezTo>
                      <a:cubicBezTo>
                        <a:pt x="42" y="16"/>
                        <a:pt x="39" y="14"/>
                        <a:pt x="38" y="13"/>
                      </a:cubicBezTo>
                      <a:cubicBezTo>
                        <a:pt x="36" y="12"/>
                        <a:pt x="39" y="10"/>
                        <a:pt x="35" y="10"/>
                      </a:cubicBezTo>
                      <a:cubicBezTo>
                        <a:pt x="33" y="10"/>
                        <a:pt x="30" y="10"/>
                        <a:pt x="29" y="8"/>
                      </a:cubicBezTo>
                      <a:cubicBezTo>
                        <a:pt x="28" y="6"/>
                        <a:pt x="26" y="3"/>
                        <a:pt x="24" y="2"/>
                      </a:cubicBezTo>
                      <a:cubicBezTo>
                        <a:pt x="21" y="1"/>
                        <a:pt x="18" y="0"/>
                        <a:pt x="16" y="0"/>
                      </a:cubicBezTo>
                      <a:cubicBezTo>
                        <a:pt x="15" y="0"/>
                        <a:pt x="10" y="0"/>
                        <a:pt x="12" y="1"/>
                      </a:cubicBezTo>
                      <a:cubicBezTo>
                        <a:pt x="13" y="1"/>
                        <a:pt x="17" y="2"/>
                        <a:pt x="17" y="2"/>
                      </a:cubicBezTo>
                      <a:cubicBezTo>
                        <a:pt x="17" y="4"/>
                        <a:pt x="13" y="3"/>
                        <a:pt x="12" y="3"/>
                      </a:cubicBezTo>
                      <a:cubicBezTo>
                        <a:pt x="12" y="3"/>
                        <a:pt x="13" y="4"/>
                        <a:pt x="13" y="4"/>
                      </a:cubicBezTo>
                      <a:cubicBezTo>
                        <a:pt x="13" y="5"/>
                        <a:pt x="7" y="2"/>
                        <a:pt x="6" y="5"/>
                      </a:cubicBezTo>
                      <a:cubicBezTo>
                        <a:pt x="6" y="5"/>
                        <a:pt x="11" y="7"/>
                        <a:pt x="12" y="7"/>
                      </a:cubicBezTo>
                      <a:cubicBezTo>
                        <a:pt x="10" y="6"/>
                        <a:pt x="11" y="9"/>
                        <a:pt x="11" y="9"/>
                      </a:cubicBezTo>
                      <a:cubicBezTo>
                        <a:pt x="11" y="10"/>
                        <a:pt x="4" y="7"/>
                        <a:pt x="3" y="8"/>
                      </a:cubicBezTo>
                      <a:cubicBezTo>
                        <a:pt x="3" y="7"/>
                        <a:pt x="6" y="8"/>
                        <a:pt x="6" y="9"/>
                      </a:cubicBezTo>
                      <a:cubicBezTo>
                        <a:pt x="6" y="8"/>
                        <a:pt x="4" y="9"/>
                        <a:pt x="4" y="9"/>
                      </a:cubicBezTo>
                      <a:cubicBezTo>
                        <a:pt x="3" y="10"/>
                        <a:pt x="5" y="11"/>
                        <a:pt x="5" y="11"/>
                      </a:cubicBezTo>
                      <a:cubicBezTo>
                        <a:pt x="6" y="12"/>
                        <a:pt x="2" y="12"/>
                        <a:pt x="1" y="12"/>
                      </a:cubicBezTo>
                      <a:cubicBezTo>
                        <a:pt x="2" y="12"/>
                        <a:pt x="4" y="13"/>
                        <a:pt x="6" y="14"/>
                      </a:cubicBezTo>
                      <a:cubicBezTo>
                        <a:pt x="8" y="14"/>
                        <a:pt x="10" y="13"/>
                        <a:pt x="12" y="13"/>
                      </a:cubicBezTo>
                      <a:cubicBezTo>
                        <a:pt x="12" y="13"/>
                        <a:pt x="10" y="14"/>
                        <a:pt x="10" y="14"/>
                      </a:cubicBezTo>
                      <a:cubicBezTo>
                        <a:pt x="10" y="15"/>
                        <a:pt x="11" y="15"/>
                        <a:pt x="11" y="15"/>
                      </a:cubicBezTo>
                      <a:cubicBezTo>
                        <a:pt x="11" y="16"/>
                        <a:pt x="0" y="15"/>
                        <a:pt x="0" y="15"/>
                      </a:cubicBezTo>
                      <a:cubicBezTo>
                        <a:pt x="0" y="15"/>
                        <a:pt x="2" y="18"/>
                        <a:pt x="2" y="18"/>
                      </a:cubicBezTo>
                      <a:cubicBezTo>
                        <a:pt x="3" y="19"/>
                        <a:pt x="7" y="21"/>
                        <a:pt x="7" y="20"/>
                      </a:cubicBezTo>
                      <a:cubicBezTo>
                        <a:pt x="7" y="21"/>
                        <a:pt x="5" y="20"/>
                        <a:pt x="6" y="22"/>
                      </a:cubicBezTo>
                      <a:cubicBezTo>
                        <a:pt x="6" y="22"/>
                        <a:pt x="7" y="23"/>
                        <a:pt x="8" y="23"/>
                      </a:cubicBezTo>
                      <a:cubicBezTo>
                        <a:pt x="9" y="24"/>
                        <a:pt x="10" y="23"/>
                        <a:pt x="11" y="23"/>
                      </a:cubicBezTo>
                      <a:cubicBezTo>
                        <a:pt x="12" y="22"/>
                        <a:pt x="13" y="24"/>
                        <a:pt x="14" y="23"/>
                      </a:cubicBezTo>
                      <a:cubicBezTo>
                        <a:pt x="17" y="22"/>
                        <a:pt x="19" y="21"/>
                        <a:pt x="21" y="22"/>
                      </a:cubicBezTo>
                      <a:cubicBezTo>
                        <a:pt x="23" y="23"/>
                        <a:pt x="24" y="23"/>
                        <a:pt x="26" y="23"/>
                      </a:cubicBezTo>
                      <a:cubicBezTo>
                        <a:pt x="25" y="23"/>
                        <a:pt x="23" y="23"/>
                        <a:pt x="21" y="23"/>
                      </a:cubicBezTo>
                      <a:cubicBezTo>
                        <a:pt x="23" y="23"/>
                        <a:pt x="27" y="23"/>
                        <a:pt x="28" y="24"/>
                      </a:cubicBezTo>
                      <a:cubicBezTo>
                        <a:pt x="28" y="24"/>
                        <a:pt x="23" y="25"/>
                        <a:pt x="23" y="25"/>
                      </a:cubicBezTo>
                      <a:cubicBezTo>
                        <a:pt x="21" y="25"/>
                        <a:pt x="18" y="25"/>
                        <a:pt x="16" y="25"/>
                      </a:cubicBezTo>
                      <a:cubicBezTo>
                        <a:pt x="16" y="26"/>
                        <a:pt x="12" y="27"/>
                        <a:pt x="13" y="27"/>
                      </a:cubicBezTo>
                      <a:cubicBezTo>
                        <a:pt x="14" y="28"/>
                        <a:pt x="15" y="28"/>
                        <a:pt x="16" y="30"/>
                      </a:cubicBezTo>
                      <a:cubicBezTo>
                        <a:pt x="16" y="32"/>
                        <a:pt x="22" y="30"/>
                        <a:pt x="23" y="32"/>
                      </a:cubicBezTo>
                      <a:cubicBezTo>
                        <a:pt x="23" y="32"/>
                        <a:pt x="19" y="32"/>
                        <a:pt x="19" y="33"/>
                      </a:cubicBezTo>
                      <a:cubicBezTo>
                        <a:pt x="20" y="34"/>
                        <a:pt x="25" y="36"/>
                        <a:pt x="26" y="36"/>
                      </a:cubicBezTo>
                      <a:cubicBezTo>
                        <a:pt x="26" y="36"/>
                        <a:pt x="32" y="36"/>
                        <a:pt x="32" y="35"/>
                      </a:cubicBezTo>
                      <a:cubicBezTo>
                        <a:pt x="32" y="35"/>
                        <a:pt x="31" y="35"/>
                        <a:pt x="31" y="35"/>
                      </a:cubicBezTo>
                      <a:cubicBezTo>
                        <a:pt x="31" y="33"/>
                        <a:pt x="35" y="36"/>
                        <a:pt x="34" y="36"/>
                      </a:cubicBezTo>
                      <a:cubicBezTo>
                        <a:pt x="35" y="36"/>
                        <a:pt x="33" y="33"/>
                        <a:pt x="33" y="32"/>
                      </a:cubicBezTo>
                      <a:cubicBezTo>
                        <a:pt x="35" y="31"/>
                        <a:pt x="37" y="37"/>
                        <a:pt x="40" y="35"/>
                      </a:cubicBezTo>
                      <a:cubicBezTo>
                        <a:pt x="41" y="34"/>
                        <a:pt x="39" y="32"/>
                        <a:pt x="40" y="32"/>
                      </a:cubicBezTo>
                      <a:cubicBezTo>
                        <a:pt x="41" y="32"/>
                        <a:pt x="41" y="34"/>
                        <a:pt x="41" y="35"/>
                      </a:cubicBezTo>
                      <a:cubicBezTo>
                        <a:pt x="42" y="35"/>
                        <a:pt x="43" y="31"/>
                        <a:pt x="42" y="31"/>
                      </a:cubicBezTo>
                      <a:cubicBezTo>
                        <a:pt x="42" y="30"/>
                        <a:pt x="42" y="29"/>
                        <a:pt x="41" y="29"/>
                      </a:cubicBezTo>
                      <a:cubicBezTo>
                        <a:pt x="41" y="28"/>
                        <a:pt x="42" y="26"/>
                        <a:pt x="43" y="27"/>
                      </a:cubicBezTo>
                      <a:cubicBezTo>
                        <a:pt x="44" y="28"/>
                        <a:pt x="43" y="32"/>
                        <a:pt x="46" y="30"/>
                      </a:cubicBezTo>
                      <a:cubicBezTo>
                        <a:pt x="47" y="29"/>
                        <a:pt x="50" y="25"/>
                        <a:pt x="52" y="27"/>
                      </a:cubicBezTo>
                      <a:cubicBezTo>
                        <a:pt x="53" y="27"/>
                        <a:pt x="51" y="28"/>
                        <a:pt x="51" y="28"/>
                      </a:cubicBezTo>
                      <a:cubicBezTo>
                        <a:pt x="51" y="28"/>
                        <a:pt x="56" y="27"/>
                        <a:pt x="56" y="27"/>
                      </a:cubicBezTo>
                      <a:cubicBezTo>
                        <a:pt x="56" y="27"/>
                        <a:pt x="54" y="27"/>
                        <a:pt x="54" y="26"/>
                      </a:cubicBezTo>
                      <a:cubicBezTo>
                        <a:pt x="54" y="25"/>
                        <a:pt x="59" y="25"/>
                        <a:pt x="58" y="24"/>
                      </a:cubicBezTo>
                      <a:cubicBezTo>
                        <a:pt x="58" y="22"/>
                        <a:pt x="58" y="25"/>
                        <a:pt x="58" y="2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1" name="Freeform 602">
                  <a:extLst>
                    <a:ext uri="{FF2B5EF4-FFF2-40B4-BE49-F238E27FC236}">
                      <a16:creationId xmlns:a16="http://schemas.microsoft.com/office/drawing/2014/main" id="{2832984E-8F9A-ED46-AC9C-84F72477C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84022" y="2141229"/>
                  <a:ext cx="1592632" cy="877710"/>
                </a:xfrm>
                <a:custGeom>
                  <a:avLst/>
                  <a:gdLst>
                    <a:gd name="T0" fmla="*/ 15 w 156"/>
                    <a:gd name="T1" fmla="*/ 77 h 81"/>
                    <a:gd name="T2" fmla="*/ 27 w 156"/>
                    <a:gd name="T3" fmla="*/ 76 h 81"/>
                    <a:gd name="T4" fmla="*/ 37 w 156"/>
                    <a:gd name="T5" fmla="*/ 78 h 81"/>
                    <a:gd name="T6" fmla="*/ 48 w 156"/>
                    <a:gd name="T7" fmla="*/ 77 h 81"/>
                    <a:gd name="T8" fmla="*/ 65 w 156"/>
                    <a:gd name="T9" fmla="*/ 76 h 81"/>
                    <a:gd name="T10" fmla="*/ 59 w 156"/>
                    <a:gd name="T11" fmla="*/ 70 h 81"/>
                    <a:gd name="T12" fmla="*/ 50 w 156"/>
                    <a:gd name="T13" fmla="*/ 65 h 81"/>
                    <a:gd name="T14" fmla="*/ 73 w 156"/>
                    <a:gd name="T15" fmla="*/ 61 h 81"/>
                    <a:gd name="T16" fmla="*/ 76 w 156"/>
                    <a:gd name="T17" fmla="*/ 55 h 81"/>
                    <a:gd name="T18" fmla="*/ 71 w 156"/>
                    <a:gd name="T19" fmla="*/ 50 h 81"/>
                    <a:gd name="T20" fmla="*/ 72 w 156"/>
                    <a:gd name="T21" fmla="*/ 48 h 81"/>
                    <a:gd name="T22" fmla="*/ 78 w 156"/>
                    <a:gd name="T23" fmla="*/ 45 h 81"/>
                    <a:gd name="T24" fmla="*/ 90 w 156"/>
                    <a:gd name="T25" fmla="*/ 44 h 81"/>
                    <a:gd name="T26" fmla="*/ 105 w 156"/>
                    <a:gd name="T27" fmla="*/ 37 h 81"/>
                    <a:gd name="T28" fmla="*/ 105 w 156"/>
                    <a:gd name="T29" fmla="*/ 32 h 81"/>
                    <a:gd name="T30" fmla="*/ 136 w 156"/>
                    <a:gd name="T31" fmla="*/ 21 h 81"/>
                    <a:gd name="T32" fmla="*/ 115 w 156"/>
                    <a:gd name="T33" fmla="*/ 23 h 81"/>
                    <a:gd name="T34" fmla="*/ 134 w 156"/>
                    <a:gd name="T35" fmla="*/ 18 h 81"/>
                    <a:gd name="T36" fmla="*/ 146 w 156"/>
                    <a:gd name="T37" fmla="*/ 10 h 81"/>
                    <a:gd name="T38" fmla="*/ 133 w 156"/>
                    <a:gd name="T39" fmla="*/ 5 h 81"/>
                    <a:gd name="T40" fmla="*/ 121 w 156"/>
                    <a:gd name="T41" fmla="*/ 5 h 81"/>
                    <a:gd name="T42" fmla="*/ 100 w 156"/>
                    <a:gd name="T43" fmla="*/ 2 h 81"/>
                    <a:gd name="T44" fmla="*/ 91 w 156"/>
                    <a:gd name="T45" fmla="*/ 5 h 81"/>
                    <a:gd name="T46" fmla="*/ 80 w 156"/>
                    <a:gd name="T47" fmla="*/ 8 h 81"/>
                    <a:gd name="T48" fmla="*/ 58 w 156"/>
                    <a:gd name="T49" fmla="*/ 4 h 81"/>
                    <a:gd name="T50" fmla="*/ 52 w 156"/>
                    <a:gd name="T51" fmla="*/ 5 h 81"/>
                    <a:gd name="T52" fmla="*/ 46 w 156"/>
                    <a:gd name="T53" fmla="*/ 10 h 81"/>
                    <a:gd name="T54" fmla="*/ 45 w 156"/>
                    <a:gd name="T55" fmla="*/ 12 h 81"/>
                    <a:gd name="T56" fmla="*/ 31 w 156"/>
                    <a:gd name="T57" fmla="*/ 10 h 81"/>
                    <a:gd name="T58" fmla="*/ 34 w 156"/>
                    <a:gd name="T59" fmla="*/ 16 h 81"/>
                    <a:gd name="T60" fmla="*/ 23 w 156"/>
                    <a:gd name="T61" fmla="*/ 16 h 81"/>
                    <a:gd name="T62" fmla="*/ 5 w 156"/>
                    <a:gd name="T63" fmla="*/ 17 h 81"/>
                    <a:gd name="T64" fmla="*/ 11 w 156"/>
                    <a:gd name="T65" fmla="*/ 21 h 81"/>
                    <a:gd name="T66" fmla="*/ 13 w 156"/>
                    <a:gd name="T67" fmla="*/ 26 h 81"/>
                    <a:gd name="T68" fmla="*/ 23 w 156"/>
                    <a:gd name="T69" fmla="*/ 27 h 81"/>
                    <a:gd name="T70" fmla="*/ 20 w 156"/>
                    <a:gd name="T71" fmla="*/ 31 h 81"/>
                    <a:gd name="T72" fmla="*/ 26 w 156"/>
                    <a:gd name="T73" fmla="*/ 30 h 81"/>
                    <a:gd name="T74" fmla="*/ 42 w 156"/>
                    <a:gd name="T75" fmla="*/ 30 h 81"/>
                    <a:gd name="T76" fmla="*/ 52 w 156"/>
                    <a:gd name="T77" fmla="*/ 31 h 81"/>
                    <a:gd name="T78" fmla="*/ 73 w 156"/>
                    <a:gd name="T79" fmla="*/ 21 h 81"/>
                    <a:gd name="T80" fmla="*/ 60 w 156"/>
                    <a:gd name="T81" fmla="*/ 31 h 81"/>
                    <a:gd name="T82" fmla="*/ 44 w 156"/>
                    <a:gd name="T83" fmla="*/ 35 h 81"/>
                    <a:gd name="T84" fmla="*/ 58 w 156"/>
                    <a:gd name="T85" fmla="*/ 42 h 81"/>
                    <a:gd name="T86" fmla="*/ 32 w 156"/>
                    <a:gd name="T87" fmla="*/ 39 h 81"/>
                    <a:gd name="T88" fmla="*/ 42 w 156"/>
                    <a:gd name="T89" fmla="*/ 50 h 81"/>
                    <a:gd name="T90" fmla="*/ 44 w 156"/>
                    <a:gd name="T91" fmla="*/ 52 h 81"/>
                    <a:gd name="T92" fmla="*/ 30 w 156"/>
                    <a:gd name="T93" fmla="*/ 52 h 81"/>
                    <a:gd name="T94" fmla="*/ 27 w 156"/>
                    <a:gd name="T95" fmla="*/ 59 h 81"/>
                    <a:gd name="T96" fmla="*/ 36 w 156"/>
                    <a:gd name="T97" fmla="*/ 57 h 81"/>
                    <a:gd name="T98" fmla="*/ 34 w 156"/>
                    <a:gd name="T99" fmla="*/ 60 h 81"/>
                    <a:gd name="T100" fmla="*/ 37 w 156"/>
                    <a:gd name="T101" fmla="*/ 65 h 81"/>
                    <a:gd name="T102" fmla="*/ 38 w 156"/>
                    <a:gd name="T103" fmla="*/ 68 h 81"/>
                    <a:gd name="T104" fmla="*/ 19 w 156"/>
                    <a:gd name="T105" fmla="*/ 6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6" h="81">
                      <a:moveTo>
                        <a:pt x="26" y="70"/>
                      </a:moveTo>
                      <a:cubicBezTo>
                        <a:pt x="22" y="70"/>
                        <a:pt x="17" y="70"/>
                        <a:pt x="13" y="71"/>
                      </a:cubicBezTo>
                      <a:cubicBezTo>
                        <a:pt x="11" y="72"/>
                        <a:pt x="11" y="75"/>
                        <a:pt x="12" y="76"/>
                      </a:cubicBezTo>
                      <a:cubicBezTo>
                        <a:pt x="13" y="77"/>
                        <a:pt x="15" y="78"/>
                        <a:pt x="15" y="77"/>
                      </a:cubicBezTo>
                      <a:cubicBezTo>
                        <a:pt x="17" y="77"/>
                        <a:pt x="16" y="76"/>
                        <a:pt x="17" y="75"/>
                      </a:cubicBezTo>
                      <a:cubicBezTo>
                        <a:pt x="17" y="75"/>
                        <a:pt x="17" y="78"/>
                        <a:pt x="17" y="78"/>
                      </a:cubicBezTo>
                      <a:cubicBezTo>
                        <a:pt x="19" y="78"/>
                        <a:pt x="22" y="78"/>
                        <a:pt x="24" y="78"/>
                      </a:cubicBezTo>
                      <a:cubicBezTo>
                        <a:pt x="26" y="78"/>
                        <a:pt x="26" y="76"/>
                        <a:pt x="27" y="76"/>
                      </a:cubicBezTo>
                      <a:cubicBezTo>
                        <a:pt x="29" y="76"/>
                        <a:pt x="27" y="78"/>
                        <a:pt x="27" y="78"/>
                      </a:cubicBezTo>
                      <a:cubicBezTo>
                        <a:pt x="27" y="78"/>
                        <a:pt x="37" y="79"/>
                        <a:pt x="37" y="78"/>
                      </a:cubicBezTo>
                      <a:cubicBezTo>
                        <a:pt x="37" y="78"/>
                        <a:pt x="35" y="77"/>
                        <a:pt x="34" y="76"/>
                      </a:cubicBezTo>
                      <a:cubicBezTo>
                        <a:pt x="34" y="76"/>
                        <a:pt x="38" y="77"/>
                        <a:pt x="37" y="78"/>
                      </a:cubicBezTo>
                      <a:cubicBezTo>
                        <a:pt x="38" y="77"/>
                        <a:pt x="37" y="76"/>
                        <a:pt x="38" y="76"/>
                      </a:cubicBezTo>
                      <a:cubicBezTo>
                        <a:pt x="38" y="76"/>
                        <a:pt x="40" y="77"/>
                        <a:pt x="41" y="77"/>
                      </a:cubicBezTo>
                      <a:cubicBezTo>
                        <a:pt x="43" y="79"/>
                        <a:pt x="41" y="76"/>
                        <a:pt x="42" y="75"/>
                      </a:cubicBezTo>
                      <a:cubicBezTo>
                        <a:pt x="42" y="75"/>
                        <a:pt x="48" y="78"/>
                        <a:pt x="48" y="77"/>
                      </a:cubicBezTo>
                      <a:cubicBezTo>
                        <a:pt x="48" y="76"/>
                        <a:pt x="46" y="76"/>
                        <a:pt x="46" y="75"/>
                      </a:cubicBezTo>
                      <a:cubicBezTo>
                        <a:pt x="46" y="75"/>
                        <a:pt x="53" y="76"/>
                        <a:pt x="53" y="76"/>
                      </a:cubicBezTo>
                      <a:cubicBezTo>
                        <a:pt x="57" y="76"/>
                        <a:pt x="52" y="79"/>
                        <a:pt x="52" y="80"/>
                      </a:cubicBezTo>
                      <a:cubicBezTo>
                        <a:pt x="52" y="81"/>
                        <a:pt x="64" y="76"/>
                        <a:pt x="65" y="76"/>
                      </a:cubicBezTo>
                      <a:cubicBezTo>
                        <a:pt x="67" y="76"/>
                        <a:pt x="72" y="73"/>
                        <a:pt x="68" y="72"/>
                      </a:cubicBezTo>
                      <a:cubicBezTo>
                        <a:pt x="66" y="71"/>
                        <a:pt x="63" y="73"/>
                        <a:pt x="61" y="72"/>
                      </a:cubicBezTo>
                      <a:cubicBezTo>
                        <a:pt x="61" y="72"/>
                        <a:pt x="63" y="70"/>
                        <a:pt x="63" y="70"/>
                      </a:cubicBezTo>
                      <a:cubicBezTo>
                        <a:pt x="63" y="69"/>
                        <a:pt x="60" y="70"/>
                        <a:pt x="59" y="70"/>
                      </a:cubicBezTo>
                      <a:cubicBezTo>
                        <a:pt x="57" y="70"/>
                        <a:pt x="56" y="68"/>
                        <a:pt x="54" y="68"/>
                      </a:cubicBezTo>
                      <a:cubicBezTo>
                        <a:pt x="53" y="69"/>
                        <a:pt x="50" y="70"/>
                        <a:pt x="48" y="69"/>
                      </a:cubicBezTo>
                      <a:cubicBezTo>
                        <a:pt x="49" y="69"/>
                        <a:pt x="50" y="69"/>
                        <a:pt x="51" y="69"/>
                      </a:cubicBezTo>
                      <a:cubicBezTo>
                        <a:pt x="52" y="68"/>
                        <a:pt x="50" y="66"/>
                        <a:pt x="50" y="65"/>
                      </a:cubicBezTo>
                      <a:cubicBezTo>
                        <a:pt x="50" y="67"/>
                        <a:pt x="59" y="68"/>
                        <a:pt x="60" y="68"/>
                      </a:cubicBezTo>
                      <a:cubicBezTo>
                        <a:pt x="61" y="68"/>
                        <a:pt x="63" y="68"/>
                        <a:pt x="65" y="68"/>
                      </a:cubicBezTo>
                      <a:cubicBezTo>
                        <a:pt x="67" y="68"/>
                        <a:pt x="69" y="65"/>
                        <a:pt x="68" y="64"/>
                      </a:cubicBezTo>
                      <a:cubicBezTo>
                        <a:pt x="65" y="61"/>
                        <a:pt x="71" y="61"/>
                        <a:pt x="73" y="61"/>
                      </a:cubicBezTo>
                      <a:cubicBezTo>
                        <a:pt x="74" y="61"/>
                        <a:pt x="79" y="61"/>
                        <a:pt x="80" y="60"/>
                      </a:cubicBezTo>
                      <a:cubicBezTo>
                        <a:pt x="80" y="60"/>
                        <a:pt x="75" y="58"/>
                        <a:pt x="75" y="58"/>
                      </a:cubicBezTo>
                      <a:cubicBezTo>
                        <a:pt x="77" y="57"/>
                        <a:pt x="81" y="59"/>
                        <a:pt x="82" y="57"/>
                      </a:cubicBezTo>
                      <a:cubicBezTo>
                        <a:pt x="83" y="56"/>
                        <a:pt x="77" y="55"/>
                        <a:pt x="76" y="55"/>
                      </a:cubicBezTo>
                      <a:cubicBezTo>
                        <a:pt x="77" y="55"/>
                        <a:pt x="84" y="54"/>
                        <a:pt x="85" y="53"/>
                      </a:cubicBezTo>
                      <a:cubicBezTo>
                        <a:pt x="87" y="52"/>
                        <a:pt x="77" y="50"/>
                        <a:pt x="77" y="51"/>
                      </a:cubicBezTo>
                      <a:cubicBezTo>
                        <a:pt x="77" y="50"/>
                        <a:pt x="79" y="50"/>
                        <a:pt x="79" y="50"/>
                      </a:cubicBezTo>
                      <a:cubicBezTo>
                        <a:pt x="79" y="49"/>
                        <a:pt x="72" y="50"/>
                        <a:pt x="71" y="50"/>
                      </a:cubicBezTo>
                      <a:cubicBezTo>
                        <a:pt x="69" y="50"/>
                        <a:pt x="68" y="51"/>
                        <a:pt x="66" y="52"/>
                      </a:cubicBezTo>
                      <a:cubicBezTo>
                        <a:pt x="67" y="52"/>
                        <a:pt x="70" y="49"/>
                        <a:pt x="68" y="49"/>
                      </a:cubicBezTo>
                      <a:cubicBezTo>
                        <a:pt x="68" y="49"/>
                        <a:pt x="64" y="49"/>
                        <a:pt x="64" y="48"/>
                      </a:cubicBezTo>
                      <a:cubicBezTo>
                        <a:pt x="64" y="48"/>
                        <a:pt x="71" y="48"/>
                        <a:pt x="72" y="48"/>
                      </a:cubicBezTo>
                      <a:cubicBezTo>
                        <a:pt x="71" y="48"/>
                        <a:pt x="68" y="47"/>
                        <a:pt x="68" y="47"/>
                      </a:cubicBezTo>
                      <a:cubicBezTo>
                        <a:pt x="69" y="46"/>
                        <a:pt x="72" y="48"/>
                        <a:pt x="74" y="47"/>
                      </a:cubicBezTo>
                      <a:cubicBezTo>
                        <a:pt x="73" y="47"/>
                        <a:pt x="69" y="46"/>
                        <a:pt x="69" y="46"/>
                      </a:cubicBezTo>
                      <a:cubicBezTo>
                        <a:pt x="69" y="45"/>
                        <a:pt x="77" y="46"/>
                        <a:pt x="78" y="45"/>
                      </a:cubicBezTo>
                      <a:cubicBezTo>
                        <a:pt x="78" y="45"/>
                        <a:pt x="75" y="44"/>
                        <a:pt x="75" y="44"/>
                      </a:cubicBezTo>
                      <a:cubicBezTo>
                        <a:pt x="74" y="44"/>
                        <a:pt x="77" y="44"/>
                        <a:pt x="77" y="44"/>
                      </a:cubicBezTo>
                      <a:cubicBezTo>
                        <a:pt x="79" y="45"/>
                        <a:pt x="80" y="46"/>
                        <a:pt x="82" y="46"/>
                      </a:cubicBezTo>
                      <a:cubicBezTo>
                        <a:pt x="84" y="46"/>
                        <a:pt x="87" y="45"/>
                        <a:pt x="90" y="44"/>
                      </a:cubicBezTo>
                      <a:cubicBezTo>
                        <a:pt x="98" y="43"/>
                        <a:pt x="85" y="42"/>
                        <a:pt x="84" y="40"/>
                      </a:cubicBezTo>
                      <a:cubicBezTo>
                        <a:pt x="84" y="39"/>
                        <a:pt x="93" y="40"/>
                        <a:pt x="94" y="41"/>
                      </a:cubicBezTo>
                      <a:cubicBezTo>
                        <a:pt x="96" y="42"/>
                        <a:pt x="97" y="42"/>
                        <a:pt x="100" y="41"/>
                      </a:cubicBezTo>
                      <a:cubicBezTo>
                        <a:pt x="101" y="41"/>
                        <a:pt x="106" y="39"/>
                        <a:pt x="105" y="37"/>
                      </a:cubicBezTo>
                      <a:cubicBezTo>
                        <a:pt x="105" y="36"/>
                        <a:pt x="94" y="41"/>
                        <a:pt x="97" y="36"/>
                      </a:cubicBezTo>
                      <a:cubicBezTo>
                        <a:pt x="96" y="37"/>
                        <a:pt x="101" y="37"/>
                        <a:pt x="101" y="37"/>
                      </a:cubicBezTo>
                      <a:cubicBezTo>
                        <a:pt x="104" y="37"/>
                        <a:pt x="106" y="36"/>
                        <a:pt x="108" y="36"/>
                      </a:cubicBezTo>
                      <a:cubicBezTo>
                        <a:pt x="108" y="35"/>
                        <a:pt x="105" y="32"/>
                        <a:pt x="105" y="32"/>
                      </a:cubicBezTo>
                      <a:cubicBezTo>
                        <a:pt x="106" y="32"/>
                        <a:pt x="107" y="33"/>
                        <a:pt x="107" y="34"/>
                      </a:cubicBezTo>
                      <a:cubicBezTo>
                        <a:pt x="108" y="35"/>
                        <a:pt x="110" y="34"/>
                        <a:pt x="111" y="34"/>
                      </a:cubicBezTo>
                      <a:cubicBezTo>
                        <a:pt x="114" y="32"/>
                        <a:pt x="116" y="30"/>
                        <a:pt x="119" y="29"/>
                      </a:cubicBezTo>
                      <a:cubicBezTo>
                        <a:pt x="121" y="28"/>
                        <a:pt x="136" y="22"/>
                        <a:pt x="136" y="21"/>
                      </a:cubicBezTo>
                      <a:cubicBezTo>
                        <a:pt x="136" y="20"/>
                        <a:pt x="123" y="23"/>
                        <a:pt x="122" y="23"/>
                      </a:cubicBezTo>
                      <a:cubicBezTo>
                        <a:pt x="119" y="24"/>
                        <a:pt x="116" y="24"/>
                        <a:pt x="112" y="25"/>
                      </a:cubicBezTo>
                      <a:cubicBezTo>
                        <a:pt x="112" y="25"/>
                        <a:pt x="108" y="25"/>
                        <a:pt x="108" y="25"/>
                      </a:cubicBezTo>
                      <a:cubicBezTo>
                        <a:pt x="108" y="24"/>
                        <a:pt x="114" y="24"/>
                        <a:pt x="115" y="23"/>
                      </a:cubicBezTo>
                      <a:cubicBezTo>
                        <a:pt x="116" y="23"/>
                        <a:pt x="123" y="22"/>
                        <a:pt x="123" y="21"/>
                      </a:cubicBezTo>
                      <a:cubicBezTo>
                        <a:pt x="123" y="22"/>
                        <a:pt x="113" y="20"/>
                        <a:pt x="114" y="19"/>
                      </a:cubicBezTo>
                      <a:cubicBezTo>
                        <a:pt x="114" y="19"/>
                        <a:pt x="126" y="20"/>
                        <a:pt x="127" y="19"/>
                      </a:cubicBezTo>
                      <a:cubicBezTo>
                        <a:pt x="129" y="19"/>
                        <a:pt x="132" y="18"/>
                        <a:pt x="134" y="18"/>
                      </a:cubicBezTo>
                      <a:cubicBezTo>
                        <a:pt x="135" y="18"/>
                        <a:pt x="137" y="18"/>
                        <a:pt x="138" y="18"/>
                      </a:cubicBezTo>
                      <a:cubicBezTo>
                        <a:pt x="142" y="17"/>
                        <a:pt x="146" y="16"/>
                        <a:pt x="149" y="15"/>
                      </a:cubicBezTo>
                      <a:cubicBezTo>
                        <a:pt x="149" y="15"/>
                        <a:pt x="156" y="11"/>
                        <a:pt x="153" y="10"/>
                      </a:cubicBezTo>
                      <a:cubicBezTo>
                        <a:pt x="151" y="10"/>
                        <a:pt x="148" y="10"/>
                        <a:pt x="146" y="10"/>
                      </a:cubicBezTo>
                      <a:cubicBezTo>
                        <a:pt x="145" y="9"/>
                        <a:pt x="143" y="10"/>
                        <a:pt x="143" y="9"/>
                      </a:cubicBezTo>
                      <a:cubicBezTo>
                        <a:pt x="143" y="7"/>
                        <a:pt x="141" y="7"/>
                        <a:pt x="141" y="5"/>
                      </a:cubicBezTo>
                      <a:cubicBezTo>
                        <a:pt x="141" y="5"/>
                        <a:pt x="137" y="6"/>
                        <a:pt x="136" y="6"/>
                      </a:cubicBezTo>
                      <a:cubicBezTo>
                        <a:pt x="135" y="5"/>
                        <a:pt x="134" y="3"/>
                        <a:pt x="133" y="5"/>
                      </a:cubicBezTo>
                      <a:cubicBezTo>
                        <a:pt x="133" y="5"/>
                        <a:pt x="127" y="6"/>
                        <a:pt x="126" y="6"/>
                      </a:cubicBezTo>
                      <a:cubicBezTo>
                        <a:pt x="124" y="7"/>
                        <a:pt x="122" y="7"/>
                        <a:pt x="120" y="7"/>
                      </a:cubicBezTo>
                      <a:cubicBezTo>
                        <a:pt x="120" y="7"/>
                        <a:pt x="116" y="7"/>
                        <a:pt x="116" y="7"/>
                      </a:cubicBezTo>
                      <a:cubicBezTo>
                        <a:pt x="116" y="6"/>
                        <a:pt x="120" y="6"/>
                        <a:pt x="121" y="5"/>
                      </a:cubicBezTo>
                      <a:cubicBezTo>
                        <a:pt x="123" y="5"/>
                        <a:pt x="125" y="4"/>
                        <a:pt x="126" y="3"/>
                      </a:cubicBezTo>
                      <a:cubicBezTo>
                        <a:pt x="124" y="6"/>
                        <a:pt x="103" y="0"/>
                        <a:pt x="102" y="2"/>
                      </a:cubicBezTo>
                      <a:cubicBezTo>
                        <a:pt x="102" y="3"/>
                        <a:pt x="104" y="3"/>
                        <a:pt x="105" y="4"/>
                      </a:cubicBezTo>
                      <a:cubicBezTo>
                        <a:pt x="105" y="5"/>
                        <a:pt x="100" y="2"/>
                        <a:pt x="100" y="2"/>
                      </a:cubicBezTo>
                      <a:cubicBezTo>
                        <a:pt x="98" y="1"/>
                        <a:pt x="95" y="2"/>
                        <a:pt x="94" y="2"/>
                      </a:cubicBezTo>
                      <a:cubicBezTo>
                        <a:pt x="93" y="2"/>
                        <a:pt x="90" y="2"/>
                        <a:pt x="91" y="3"/>
                      </a:cubicBezTo>
                      <a:cubicBezTo>
                        <a:pt x="92" y="4"/>
                        <a:pt x="94" y="7"/>
                        <a:pt x="95" y="6"/>
                      </a:cubicBezTo>
                      <a:cubicBezTo>
                        <a:pt x="95" y="7"/>
                        <a:pt x="91" y="6"/>
                        <a:pt x="91" y="5"/>
                      </a:cubicBezTo>
                      <a:cubicBezTo>
                        <a:pt x="88" y="5"/>
                        <a:pt x="87" y="2"/>
                        <a:pt x="85" y="2"/>
                      </a:cubicBezTo>
                      <a:cubicBezTo>
                        <a:pt x="81" y="2"/>
                        <a:pt x="78" y="2"/>
                        <a:pt x="75" y="2"/>
                      </a:cubicBezTo>
                      <a:cubicBezTo>
                        <a:pt x="70" y="3"/>
                        <a:pt x="73" y="4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0" y="8"/>
                        <a:pt x="77" y="10"/>
                        <a:pt x="77" y="10"/>
                      </a:cubicBezTo>
                      <a:cubicBezTo>
                        <a:pt x="76" y="10"/>
                        <a:pt x="78" y="9"/>
                        <a:pt x="78" y="9"/>
                      </a:cubicBezTo>
                      <a:cubicBezTo>
                        <a:pt x="78" y="8"/>
                        <a:pt x="71" y="4"/>
                        <a:pt x="70" y="4"/>
                      </a:cubicBezTo>
                      <a:cubicBezTo>
                        <a:pt x="66" y="4"/>
                        <a:pt x="62" y="3"/>
                        <a:pt x="58" y="4"/>
                      </a:cubicBezTo>
                      <a:cubicBezTo>
                        <a:pt x="58" y="4"/>
                        <a:pt x="60" y="6"/>
                        <a:pt x="61" y="6"/>
                      </a:cubicBezTo>
                      <a:cubicBezTo>
                        <a:pt x="62" y="6"/>
                        <a:pt x="64" y="7"/>
                        <a:pt x="66" y="6"/>
                      </a:cubicBezTo>
                      <a:cubicBezTo>
                        <a:pt x="64" y="7"/>
                        <a:pt x="61" y="8"/>
                        <a:pt x="59" y="7"/>
                      </a:cubicBezTo>
                      <a:cubicBezTo>
                        <a:pt x="58" y="7"/>
                        <a:pt x="51" y="4"/>
                        <a:pt x="52" y="5"/>
                      </a:cubicBezTo>
                      <a:cubicBezTo>
                        <a:pt x="52" y="4"/>
                        <a:pt x="57" y="10"/>
                        <a:pt x="53" y="9"/>
                      </a:cubicBezTo>
                      <a:cubicBezTo>
                        <a:pt x="52" y="8"/>
                        <a:pt x="49" y="7"/>
                        <a:pt x="47" y="8"/>
                      </a:cubicBezTo>
                      <a:cubicBezTo>
                        <a:pt x="48" y="8"/>
                        <a:pt x="51" y="9"/>
                        <a:pt x="51" y="9"/>
                      </a:cubicBezTo>
                      <a:cubicBezTo>
                        <a:pt x="50" y="10"/>
                        <a:pt x="46" y="8"/>
                        <a:pt x="46" y="10"/>
                      </a:cubicBezTo>
                      <a:cubicBezTo>
                        <a:pt x="46" y="11"/>
                        <a:pt x="50" y="12"/>
                        <a:pt x="51" y="13"/>
                      </a:cubicBezTo>
                      <a:cubicBezTo>
                        <a:pt x="54" y="13"/>
                        <a:pt x="61" y="14"/>
                        <a:pt x="61" y="17"/>
                      </a:cubicBezTo>
                      <a:cubicBezTo>
                        <a:pt x="61" y="16"/>
                        <a:pt x="54" y="15"/>
                        <a:pt x="52" y="14"/>
                      </a:cubicBezTo>
                      <a:cubicBezTo>
                        <a:pt x="50" y="14"/>
                        <a:pt x="47" y="11"/>
                        <a:pt x="45" y="12"/>
                      </a:cubicBezTo>
                      <a:cubicBezTo>
                        <a:pt x="45" y="12"/>
                        <a:pt x="48" y="14"/>
                        <a:pt x="48" y="14"/>
                      </a:cubicBezTo>
                      <a:cubicBezTo>
                        <a:pt x="48" y="14"/>
                        <a:pt x="45" y="15"/>
                        <a:pt x="45" y="14"/>
                      </a:cubicBezTo>
                      <a:cubicBezTo>
                        <a:pt x="43" y="13"/>
                        <a:pt x="42" y="12"/>
                        <a:pt x="40" y="11"/>
                      </a:cubicBezTo>
                      <a:cubicBezTo>
                        <a:pt x="39" y="10"/>
                        <a:pt x="31" y="10"/>
                        <a:pt x="31" y="10"/>
                      </a:cubicBezTo>
                      <a:cubicBezTo>
                        <a:pt x="31" y="11"/>
                        <a:pt x="34" y="11"/>
                        <a:pt x="31" y="12"/>
                      </a:cubicBezTo>
                      <a:cubicBezTo>
                        <a:pt x="30" y="12"/>
                        <a:pt x="25" y="14"/>
                        <a:pt x="25" y="14"/>
                      </a:cubicBezTo>
                      <a:cubicBezTo>
                        <a:pt x="26" y="14"/>
                        <a:pt x="29" y="13"/>
                        <a:pt x="29" y="13"/>
                      </a:cubicBezTo>
                      <a:cubicBezTo>
                        <a:pt x="30" y="14"/>
                        <a:pt x="34" y="16"/>
                        <a:pt x="34" y="16"/>
                      </a:cubicBezTo>
                      <a:cubicBezTo>
                        <a:pt x="34" y="16"/>
                        <a:pt x="31" y="15"/>
                        <a:pt x="31" y="16"/>
                      </a:cubicBezTo>
                      <a:cubicBezTo>
                        <a:pt x="31" y="16"/>
                        <a:pt x="32" y="19"/>
                        <a:pt x="30" y="17"/>
                      </a:cubicBezTo>
                      <a:cubicBezTo>
                        <a:pt x="29" y="16"/>
                        <a:pt x="28" y="14"/>
                        <a:pt x="26" y="15"/>
                      </a:cubicBezTo>
                      <a:cubicBezTo>
                        <a:pt x="25" y="15"/>
                        <a:pt x="24" y="17"/>
                        <a:pt x="23" y="16"/>
                      </a:cubicBezTo>
                      <a:cubicBezTo>
                        <a:pt x="22" y="15"/>
                        <a:pt x="21" y="14"/>
                        <a:pt x="19" y="14"/>
                      </a:cubicBezTo>
                      <a:cubicBezTo>
                        <a:pt x="18" y="14"/>
                        <a:pt x="15" y="15"/>
                        <a:pt x="14" y="16"/>
                      </a:cubicBezTo>
                      <a:cubicBezTo>
                        <a:pt x="12" y="17"/>
                        <a:pt x="13" y="18"/>
                        <a:pt x="10" y="17"/>
                      </a:cubicBezTo>
                      <a:cubicBezTo>
                        <a:pt x="8" y="16"/>
                        <a:pt x="7" y="17"/>
                        <a:pt x="5" y="17"/>
                      </a:cubicBezTo>
                      <a:cubicBezTo>
                        <a:pt x="4" y="18"/>
                        <a:pt x="0" y="18"/>
                        <a:pt x="0" y="19"/>
                      </a:cubicBezTo>
                      <a:cubicBezTo>
                        <a:pt x="0" y="21"/>
                        <a:pt x="9" y="19"/>
                        <a:pt x="9" y="20"/>
                      </a:cubicBezTo>
                      <a:cubicBezTo>
                        <a:pt x="9" y="21"/>
                        <a:pt x="6" y="21"/>
                        <a:pt x="5" y="22"/>
                      </a:cubicBezTo>
                      <a:cubicBezTo>
                        <a:pt x="5" y="21"/>
                        <a:pt x="10" y="21"/>
                        <a:pt x="11" y="21"/>
                      </a:cubicBezTo>
                      <a:cubicBezTo>
                        <a:pt x="12" y="21"/>
                        <a:pt x="17" y="21"/>
                        <a:pt x="17" y="21"/>
                      </a:cubicBezTo>
                      <a:cubicBezTo>
                        <a:pt x="17" y="21"/>
                        <a:pt x="15" y="22"/>
                        <a:pt x="14" y="22"/>
                      </a:cubicBezTo>
                      <a:cubicBezTo>
                        <a:pt x="12" y="22"/>
                        <a:pt x="11" y="22"/>
                        <a:pt x="9" y="24"/>
                      </a:cubicBezTo>
                      <a:cubicBezTo>
                        <a:pt x="5" y="26"/>
                        <a:pt x="12" y="26"/>
                        <a:pt x="13" y="26"/>
                      </a:cubicBezTo>
                      <a:cubicBezTo>
                        <a:pt x="17" y="27"/>
                        <a:pt x="20" y="27"/>
                        <a:pt x="24" y="26"/>
                      </a:cubicBezTo>
                      <a:cubicBezTo>
                        <a:pt x="26" y="25"/>
                        <a:pt x="31" y="22"/>
                        <a:pt x="34" y="24"/>
                      </a:cubicBezTo>
                      <a:cubicBezTo>
                        <a:pt x="34" y="24"/>
                        <a:pt x="29" y="26"/>
                        <a:pt x="29" y="26"/>
                      </a:cubicBezTo>
                      <a:cubicBezTo>
                        <a:pt x="27" y="26"/>
                        <a:pt x="25" y="26"/>
                        <a:pt x="23" y="27"/>
                      </a:cubicBezTo>
                      <a:cubicBezTo>
                        <a:pt x="22" y="27"/>
                        <a:pt x="20" y="27"/>
                        <a:pt x="18" y="27"/>
                      </a:cubicBezTo>
                      <a:cubicBezTo>
                        <a:pt x="16" y="28"/>
                        <a:pt x="14" y="27"/>
                        <a:pt x="12" y="28"/>
                      </a:cubicBezTo>
                      <a:cubicBezTo>
                        <a:pt x="13" y="28"/>
                        <a:pt x="16" y="29"/>
                        <a:pt x="16" y="29"/>
                      </a:cubicBezTo>
                      <a:cubicBezTo>
                        <a:pt x="17" y="30"/>
                        <a:pt x="18" y="31"/>
                        <a:pt x="20" y="31"/>
                      </a:cubicBezTo>
                      <a:cubicBezTo>
                        <a:pt x="24" y="31"/>
                        <a:pt x="26" y="28"/>
                        <a:pt x="30" y="27"/>
                      </a:cubicBezTo>
                      <a:cubicBezTo>
                        <a:pt x="31" y="27"/>
                        <a:pt x="44" y="26"/>
                        <a:pt x="44" y="25"/>
                      </a:cubicBezTo>
                      <a:cubicBezTo>
                        <a:pt x="44" y="26"/>
                        <a:pt x="38" y="26"/>
                        <a:pt x="37" y="26"/>
                      </a:cubicBezTo>
                      <a:cubicBezTo>
                        <a:pt x="34" y="27"/>
                        <a:pt x="29" y="28"/>
                        <a:pt x="26" y="30"/>
                      </a:cubicBezTo>
                      <a:cubicBezTo>
                        <a:pt x="23" y="33"/>
                        <a:pt x="32" y="32"/>
                        <a:pt x="33" y="32"/>
                      </a:cubicBezTo>
                      <a:cubicBezTo>
                        <a:pt x="35" y="32"/>
                        <a:pt x="37" y="33"/>
                        <a:pt x="39" y="31"/>
                      </a:cubicBezTo>
                      <a:cubicBezTo>
                        <a:pt x="40" y="31"/>
                        <a:pt x="40" y="30"/>
                        <a:pt x="40" y="29"/>
                      </a:cubicBezTo>
                      <a:cubicBezTo>
                        <a:pt x="41" y="29"/>
                        <a:pt x="42" y="29"/>
                        <a:pt x="42" y="30"/>
                      </a:cubicBezTo>
                      <a:cubicBezTo>
                        <a:pt x="42" y="30"/>
                        <a:pt x="42" y="30"/>
                        <a:pt x="41" y="30"/>
                      </a:cubicBezTo>
                      <a:cubicBezTo>
                        <a:pt x="43" y="30"/>
                        <a:pt x="48" y="28"/>
                        <a:pt x="50" y="29"/>
                      </a:cubicBezTo>
                      <a:cubicBezTo>
                        <a:pt x="49" y="28"/>
                        <a:pt x="44" y="32"/>
                        <a:pt x="43" y="32"/>
                      </a:cubicBezTo>
                      <a:cubicBezTo>
                        <a:pt x="44" y="33"/>
                        <a:pt x="50" y="31"/>
                        <a:pt x="52" y="31"/>
                      </a:cubicBezTo>
                      <a:cubicBezTo>
                        <a:pt x="55" y="31"/>
                        <a:pt x="58" y="30"/>
                        <a:pt x="61" y="28"/>
                      </a:cubicBezTo>
                      <a:cubicBezTo>
                        <a:pt x="62" y="27"/>
                        <a:pt x="62" y="25"/>
                        <a:pt x="62" y="25"/>
                      </a:cubicBezTo>
                      <a:cubicBezTo>
                        <a:pt x="64" y="25"/>
                        <a:pt x="64" y="25"/>
                        <a:pt x="65" y="24"/>
                      </a:cubicBezTo>
                      <a:cubicBezTo>
                        <a:pt x="66" y="24"/>
                        <a:pt x="73" y="20"/>
                        <a:pt x="73" y="21"/>
                      </a:cubicBezTo>
                      <a:cubicBezTo>
                        <a:pt x="73" y="21"/>
                        <a:pt x="69" y="24"/>
                        <a:pt x="69" y="24"/>
                      </a:cubicBezTo>
                      <a:cubicBezTo>
                        <a:pt x="68" y="25"/>
                        <a:pt x="64" y="27"/>
                        <a:pt x="64" y="28"/>
                      </a:cubicBezTo>
                      <a:cubicBezTo>
                        <a:pt x="64" y="29"/>
                        <a:pt x="75" y="28"/>
                        <a:pt x="75" y="29"/>
                      </a:cubicBezTo>
                      <a:cubicBezTo>
                        <a:pt x="75" y="28"/>
                        <a:pt x="60" y="32"/>
                        <a:pt x="60" y="31"/>
                      </a:cubicBezTo>
                      <a:cubicBezTo>
                        <a:pt x="60" y="31"/>
                        <a:pt x="69" y="32"/>
                        <a:pt x="68" y="32"/>
                      </a:cubicBezTo>
                      <a:cubicBezTo>
                        <a:pt x="68" y="33"/>
                        <a:pt x="64" y="33"/>
                        <a:pt x="63" y="33"/>
                      </a:cubicBezTo>
                      <a:cubicBezTo>
                        <a:pt x="61" y="33"/>
                        <a:pt x="58" y="33"/>
                        <a:pt x="56" y="34"/>
                      </a:cubicBezTo>
                      <a:cubicBezTo>
                        <a:pt x="52" y="34"/>
                        <a:pt x="48" y="34"/>
                        <a:pt x="44" y="35"/>
                      </a:cubicBezTo>
                      <a:cubicBezTo>
                        <a:pt x="43" y="35"/>
                        <a:pt x="43" y="36"/>
                        <a:pt x="45" y="36"/>
                      </a:cubicBezTo>
                      <a:cubicBezTo>
                        <a:pt x="46" y="37"/>
                        <a:pt x="49" y="38"/>
                        <a:pt x="50" y="39"/>
                      </a:cubicBezTo>
                      <a:cubicBezTo>
                        <a:pt x="52" y="41"/>
                        <a:pt x="50" y="43"/>
                        <a:pt x="53" y="43"/>
                      </a:cubicBezTo>
                      <a:cubicBezTo>
                        <a:pt x="54" y="42"/>
                        <a:pt x="57" y="43"/>
                        <a:pt x="58" y="42"/>
                      </a:cubicBezTo>
                      <a:cubicBezTo>
                        <a:pt x="49" y="47"/>
                        <a:pt x="44" y="36"/>
                        <a:pt x="37" y="36"/>
                      </a:cubicBezTo>
                      <a:cubicBezTo>
                        <a:pt x="35" y="36"/>
                        <a:pt x="26" y="34"/>
                        <a:pt x="26" y="36"/>
                      </a:cubicBezTo>
                      <a:cubicBezTo>
                        <a:pt x="26" y="36"/>
                        <a:pt x="25" y="38"/>
                        <a:pt x="25" y="38"/>
                      </a:cubicBezTo>
                      <a:cubicBezTo>
                        <a:pt x="26" y="38"/>
                        <a:pt x="32" y="38"/>
                        <a:pt x="32" y="39"/>
                      </a:cubicBezTo>
                      <a:cubicBezTo>
                        <a:pt x="32" y="39"/>
                        <a:pt x="26" y="39"/>
                        <a:pt x="26" y="41"/>
                      </a:cubicBezTo>
                      <a:cubicBezTo>
                        <a:pt x="26" y="42"/>
                        <a:pt x="32" y="42"/>
                        <a:pt x="34" y="43"/>
                      </a:cubicBezTo>
                      <a:cubicBezTo>
                        <a:pt x="35" y="44"/>
                        <a:pt x="36" y="45"/>
                        <a:pt x="37" y="46"/>
                      </a:cubicBezTo>
                      <a:cubicBezTo>
                        <a:pt x="38" y="48"/>
                        <a:pt x="40" y="49"/>
                        <a:pt x="42" y="50"/>
                      </a:cubicBezTo>
                      <a:cubicBezTo>
                        <a:pt x="44" y="51"/>
                        <a:pt x="45" y="51"/>
                        <a:pt x="47" y="50"/>
                      </a:cubicBezTo>
                      <a:cubicBezTo>
                        <a:pt x="48" y="50"/>
                        <a:pt x="50" y="49"/>
                        <a:pt x="51" y="50"/>
                      </a:cubicBezTo>
                      <a:cubicBezTo>
                        <a:pt x="51" y="50"/>
                        <a:pt x="50" y="52"/>
                        <a:pt x="50" y="52"/>
                      </a:cubicBezTo>
                      <a:cubicBezTo>
                        <a:pt x="48" y="52"/>
                        <a:pt x="45" y="51"/>
                        <a:pt x="44" y="52"/>
                      </a:cubicBezTo>
                      <a:cubicBezTo>
                        <a:pt x="44" y="51"/>
                        <a:pt x="48" y="54"/>
                        <a:pt x="48" y="54"/>
                      </a:cubicBezTo>
                      <a:cubicBezTo>
                        <a:pt x="48" y="55"/>
                        <a:pt x="43" y="53"/>
                        <a:pt x="43" y="53"/>
                      </a:cubicBezTo>
                      <a:cubicBezTo>
                        <a:pt x="40" y="51"/>
                        <a:pt x="38" y="51"/>
                        <a:pt x="35" y="51"/>
                      </a:cubicBezTo>
                      <a:cubicBezTo>
                        <a:pt x="33" y="51"/>
                        <a:pt x="32" y="51"/>
                        <a:pt x="30" y="52"/>
                      </a:cubicBezTo>
                      <a:cubicBezTo>
                        <a:pt x="28" y="53"/>
                        <a:pt x="27" y="52"/>
                        <a:pt x="26" y="53"/>
                      </a:cubicBezTo>
                      <a:cubicBezTo>
                        <a:pt x="25" y="54"/>
                        <a:pt x="25" y="55"/>
                        <a:pt x="23" y="55"/>
                      </a:cubicBezTo>
                      <a:cubicBezTo>
                        <a:pt x="22" y="56"/>
                        <a:pt x="21" y="59"/>
                        <a:pt x="23" y="59"/>
                      </a:cubicBezTo>
                      <a:cubicBezTo>
                        <a:pt x="25" y="59"/>
                        <a:pt x="27" y="58"/>
                        <a:pt x="27" y="59"/>
                      </a:cubicBezTo>
                      <a:cubicBezTo>
                        <a:pt x="28" y="61"/>
                        <a:pt x="32" y="60"/>
                        <a:pt x="32" y="59"/>
                      </a:cubicBezTo>
                      <a:cubicBezTo>
                        <a:pt x="33" y="59"/>
                        <a:pt x="35" y="56"/>
                        <a:pt x="35" y="55"/>
                      </a:cubicBezTo>
                      <a:cubicBezTo>
                        <a:pt x="35" y="56"/>
                        <a:pt x="35" y="56"/>
                        <a:pt x="35" y="57"/>
                      </a:cubicBezTo>
                      <a:cubicBezTo>
                        <a:pt x="35" y="57"/>
                        <a:pt x="36" y="57"/>
                        <a:pt x="36" y="57"/>
                      </a:cubicBezTo>
                      <a:cubicBezTo>
                        <a:pt x="36" y="57"/>
                        <a:pt x="35" y="58"/>
                        <a:pt x="35" y="59"/>
                      </a:cubicBezTo>
                      <a:cubicBezTo>
                        <a:pt x="35" y="59"/>
                        <a:pt x="35" y="59"/>
                        <a:pt x="36" y="59"/>
                      </a:cubicBezTo>
                      <a:cubicBezTo>
                        <a:pt x="36" y="59"/>
                        <a:pt x="33" y="60"/>
                        <a:pt x="34" y="60"/>
                      </a:cubicBezTo>
                      <a:cubicBezTo>
                        <a:pt x="34" y="60"/>
                        <a:pt x="34" y="60"/>
                        <a:pt x="34" y="60"/>
                      </a:cubicBezTo>
                      <a:cubicBezTo>
                        <a:pt x="34" y="61"/>
                        <a:pt x="31" y="60"/>
                        <a:pt x="30" y="61"/>
                      </a:cubicBezTo>
                      <a:cubicBezTo>
                        <a:pt x="31" y="61"/>
                        <a:pt x="35" y="61"/>
                        <a:pt x="36" y="62"/>
                      </a:cubicBezTo>
                      <a:cubicBezTo>
                        <a:pt x="36" y="62"/>
                        <a:pt x="31" y="65"/>
                        <a:pt x="32" y="65"/>
                      </a:cubicBezTo>
                      <a:cubicBezTo>
                        <a:pt x="32" y="66"/>
                        <a:pt x="37" y="65"/>
                        <a:pt x="37" y="65"/>
                      </a:cubicBezTo>
                      <a:cubicBezTo>
                        <a:pt x="37" y="65"/>
                        <a:pt x="36" y="65"/>
                        <a:pt x="36" y="65"/>
                      </a:cubicBezTo>
                      <a:cubicBezTo>
                        <a:pt x="36" y="66"/>
                        <a:pt x="41" y="65"/>
                        <a:pt x="42" y="64"/>
                      </a:cubicBezTo>
                      <a:cubicBezTo>
                        <a:pt x="42" y="64"/>
                        <a:pt x="46" y="59"/>
                        <a:pt x="47" y="60"/>
                      </a:cubicBezTo>
                      <a:cubicBezTo>
                        <a:pt x="48" y="61"/>
                        <a:pt x="40" y="67"/>
                        <a:pt x="38" y="68"/>
                      </a:cubicBezTo>
                      <a:cubicBezTo>
                        <a:pt x="35" y="68"/>
                        <a:pt x="33" y="68"/>
                        <a:pt x="30" y="66"/>
                      </a:cubicBezTo>
                      <a:cubicBezTo>
                        <a:pt x="28" y="65"/>
                        <a:pt x="28" y="63"/>
                        <a:pt x="26" y="63"/>
                      </a:cubicBezTo>
                      <a:cubicBezTo>
                        <a:pt x="24" y="62"/>
                        <a:pt x="22" y="62"/>
                        <a:pt x="20" y="62"/>
                      </a:cubicBezTo>
                      <a:cubicBezTo>
                        <a:pt x="17" y="62"/>
                        <a:pt x="17" y="63"/>
                        <a:pt x="19" y="65"/>
                      </a:cubicBezTo>
                      <a:cubicBezTo>
                        <a:pt x="20" y="66"/>
                        <a:pt x="20" y="67"/>
                        <a:pt x="22" y="67"/>
                      </a:cubicBezTo>
                      <a:cubicBezTo>
                        <a:pt x="25" y="67"/>
                        <a:pt x="22" y="67"/>
                        <a:pt x="22" y="68"/>
                      </a:cubicBezTo>
                      <a:cubicBezTo>
                        <a:pt x="22" y="68"/>
                        <a:pt x="26" y="70"/>
                        <a:pt x="26" y="7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2" name="Freeform 604">
                  <a:extLst>
                    <a:ext uri="{FF2B5EF4-FFF2-40B4-BE49-F238E27FC236}">
                      <a16:creationId xmlns:a16="http://schemas.microsoft.com/office/drawing/2014/main" id="{A9D765A4-0B47-6545-BB62-5A90C44D7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9809" y="2628024"/>
                  <a:ext cx="142883" cy="55320"/>
                </a:xfrm>
                <a:custGeom>
                  <a:avLst/>
                  <a:gdLst>
                    <a:gd name="T0" fmla="*/ 13 w 14"/>
                    <a:gd name="T1" fmla="*/ 4 h 5"/>
                    <a:gd name="T2" fmla="*/ 11 w 14"/>
                    <a:gd name="T3" fmla="*/ 2 h 5"/>
                    <a:gd name="T4" fmla="*/ 8 w 14"/>
                    <a:gd name="T5" fmla="*/ 2 h 5"/>
                    <a:gd name="T6" fmla="*/ 1 w 14"/>
                    <a:gd name="T7" fmla="*/ 1 h 5"/>
                    <a:gd name="T8" fmla="*/ 2 w 14"/>
                    <a:gd name="T9" fmla="*/ 2 h 5"/>
                    <a:gd name="T10" fmla="*/ 0 w 14"/>
                    <a:gd name="T11" fmla="*/ 3 h 5"/>
                    <a:gd name="T12" fmla="*/ 3 w 14"/>
                    <a:gd name="T13" fmla="*/ 3 h 5"/>
                    <a:gd name="T14" fmla="*/ 8 w 14"/>
                    <a:gd name="T15" fmla="*/ 4 h 5"/>
                    <a:gd name="T16" fmla="*/ 13 w 14"/>
                    <a:gd name="T17" fmla="*/ 4 h 5"/>
                    <a:gd name="T18" fmla="*/ 13 w 14"/>
                    <a:gd name="T1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5">
                      <a:moveTo>
                        <a:pt x="13" y="4"/>
                      </a:moveTo>
                      <a:cubicBezTo>
                        <a:pt x="12" y="3"/>
                        <a:pt x="13" y="3"/>
                        <a:pt x="11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2"/>
                        <a:pt x="2" y="2"/>
                      </a:cubicBezTo>
                      <a:cubicBezTo>
                        <a:pt x="2" y="3"/>
                        <a:pt x="0" y="4"/>
                        <a:pt x="0" y="3"/>
                      </a:cubicBezTo>
                      <a:cubicBezTo>
                        <a:pt x="0" y="4"/>
                        <a:pt x="2" y="3"/>
                        <a:pt x="3" y="3"/>
                      </a:cubicBezTo>
                      <a:cubicBezTo>
                        <a:pt x="4" y="3"/>
                        <a:pt x="6" y="4"/>
                        <a:pt x="8" y="4"/>
                      </a:cubicBezTo>
                      <a:cubicBezTo>
                        <a:pt x="9" y="4"/>
                        <a:pt x="13" y="4"/>
                        <a:pt x="13" y="4"/>
                      </a:cubicBezTo>
                      <a:cubicBezTo>
                        <a:pt x="12" y="3"/>
                        <a:pt x="14" y="5"/>
                        <a:pt x="13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3" name="Freeform 605">
                  <a:extLst>
                    <a:ext uri="{FF2B5EF4-FFF2-40B4-BE49-F238E27FC236}">
                      <a16:creationId xmlns:a16="http://schemas.microsoft.com/office/drawing/2014/main" id="{7E70887F-23EB-3D45-A688-B65BEEA31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522" y="2672276"/>
                  <a:ext cx="59247" cy="22128"/>
                </a:xfrm>
                <a:custGeom>
                  <a:avLst/>
                  <a:gdLst>
                    <a:gd name="T0" fmla="*/ 5 w 6"/>
                    <a:gd name="T1" fmla="*/ 1 h 2"/>
                    <a:gd name="T2" fmla="*/ 2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4" y="2"/>
                        <a:pt x="0" y="0"/>
                        <a:pt x="2" y="0"/>
                      </a:cubicBezTo>
                      <a:cubicBezTo>
                        <a:pt x="3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4" name="Freeform 606">
                  <a:extLst>
                    <a:ext uri="{FF2B5EF4-FFF2-40B4-BE49-F238E27FC236}">
                      <a16:creationId xmlns:a16="http://schemas.microsoft.com/office/drawing/2014/main" id="{0305FF56-7EC2-6C4E-9A16-B7A520631C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7379" y="3007874"/>
                  <a:ext cx="59247" cy="33193"/>
                </a:xfrm>
                <a:custGeom>
                  <a:avLst/>
                  <a:gdLst>
                    <a:gd name="T0" fmla="*/ 4 w 6"/>
                    <a:gd name="T1" fmla="*/ 1 h 3"/>
                    <a:gd name="T2" fmla="*/ 1 w 6"/>
                    <a:gd name="T3" fmla="*/ 2 h 3"/>
                    <a:gd name="T4" fmla="*/ 4 w 6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4" y="1"/>
                      </a:moveTo>
                      <a:cubicBezTo>
                        <a:pt x="3" y="0"/>
                        <a:pt x="0" y="2"/>
                        <a:pt x="1" y="2"/>
                      </a:cubicBezTo>
                      <a:cubicBezTo>
                        <a:pt x="2" y="3"/>
                        <a:pt x="6" y="1"/>
                        <a:pt x="4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5" name="Freeform 607">
                  <a:extLst>
                    <a:ext uri="{FF2B5EF4-FFF2-40B4-BE49-F238E27FC236}">
                      <a16:creationId xmlns:a16="http://schemas.microsoft.com/office/drawing/2014/main" id="{352BA424-E99B-DC4E-B0FC-F4E9C85240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2862" y="4512521"/>
                  <a:ext cx="52274" cy="44255"/>
                </a:xfrm>
                <a:custGeom>
                  <a:avLst/>
                  <a:gdLst>
                    <a:gd name="T0" fmla="*/ 4 w 5"/>
                    <a:gd name="T1" fmla="*/ 1 h 4"/>
                    <a:gd name="T2" fmla="*/ 1 w 5"/>
                    <a:gd name="T3" fmla="*/ 4 h 4"/>
                    <a:gd name="T4" fmla="*/ 4 w 5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3" y="0"/>
                        <a:pt x="0" y="4"/>
                        <a:pt x="1" y="4"/>
                      </a:cubicBezTo>
                      <a:cubicBezTo>
                        <a:pt x="1" y="4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6" name="Freeform 608">
                  <a:extLst>
                    <a:ext uri="{FF2B5EF4-FFF2-40B4-BE49-F238E27FC236}">
                      <a16:creationId xmlns:a16="http://schemas.microsoft.com/office/drawing/2014/main" id="{51CEB155-9938-BE4E-9F61-08A6EEFD9D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6050" y="4501456"/>
                  <a:ext cx="10457" cy="1106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7" name="Freeform 609">
                  <a:extLst>
                    <a:ext uri="{FF2B5EF4-FFF2-40B4-BE49-F238E27FC236}">
                      <a16:creationId xmlns:a16="http://schemas.microsoft.com/office/drawing/2014/main" id="{C4C664DF-8F91-7E42-A530-22E896A3AA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4041" y="4512521"/>
                  <a:ext cx="69700" cy="66379"/>
                </a:xfrm>
                <a:custGeom>
                  <a:avLst/>
                  <a:gdLst>
                    <a:gd name="T0" fmla="*/ 5 w 7"/>
                    <a:gd name="T1" fmla="*/ 2 h 6"/>
                    <a:gd name="T2" fmla="*/ 1 w 7"/>
                    <a:gd name="T3" fmla="*/ 2 h 6"/>
                    <a:gd name="T4" fmla="*/ 5 w 7"/>
                    <a:gd name="T5" fmla="*/ 2 h 6"/>
                    <a:gd name="T6" fmla="*/ 5 w 7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6">
                      <a:moveTo>
                        <a:pt x="5" y="2"/>
                      </a:moveTo>
                      <a:cubicBezTo>
                        <a:pt x="7" y="0"/>
                        <a:pt x="2" y="0"/>
                        <a:pt x="1" y="2"/>
                      </a:cubicBezTo>
                      <a:cubicBezTo>
                        <a:pt x="0" y="3"/>
                        <a:pt x="4" y="5"/>
                        <a:pt x="5" y="2"/>
                      </a:cubicBezTo>
                      <a:cubicBezTo>
                        <a:pt x="6" y="1"/>
                        <a:pt x="3" y="6"/>
                        <a:pt x="5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8" name="Freeform 614">
                  <a:extLst>
                    <a:ext uri="{FF2B5EF4-FFF2-40B4-BE49-F238E27FC236}">
                      <a16:creationId xmlns:a16="http://schemas.microsoft.com/office/drawing/2014/main" id="{7712F65D-004D-D445-8C07-8E90E5D9C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4850" y="9941052"/>
                  <a:ext cx="104549" cy="95888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199" name="Freeform 615">
                  <a:extLst>
                    <a:ext uri="{FF2B5EF4-FFF2-40B4-BE49-F238E27FC236}">
                      <a16:creationId xmlns:a16="http://schemas.microsoft.com/office/drawing/2014/main" id="{9E795029-26DC-5541-BB62-FD6852AE4B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3131" y="5574626"/>
                  <a:ext cx="73184" cy="33193"/>
                </a:xfrm>
                <a:custGeom>
                  <a:avLst/>
                  <a:gdLst>
                    <a:gd name="T0" fmla="*/ 7 w 7"/>
                    <a:gd name="T1" fmla="*/ 1 h 3"/>
                    <a:gd name="T2" fmla="*/ 1 w 7"/>
                    <a:gd name="T3" fmla="*/ 0 h 3"/>
                    <a:gd name="T4" fmla="*/ 7 w 7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3">
                      <a:moveTo>
                        <a:pt x="7" y="1"/>
                      </a:moveTo>
                      <a:cubicBezTo>
                        <a:pt x="7" y="0"/>
                        <a:pt x="0" y="0"/>
                        <a:pt x="1" y="0"/>
                      </a:cubicBezTo>
                      <a:cubicBezTo>
                        <a:pt x="2" y="0"/>
                        <a:pt x="6" y="3"/>
                        <a:pt x="7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0" name="Freeform 616">
                  <a:extLst>
                    <a:ext uri="{FF2B5EF4-FFF2-40B4-BE49-F238E27FC236}">
                      <a16:creationId xmlns:a16="http://schemas.microsoft.com/office/drawing/2014/main" id="{9450B770-1210-F446-9E7C-1D7D06B14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002" y="11401441"/>
                  <a:ext cx="184705" cy="173330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1" name="Freeform 617">
                  <a:extLst>
                    <a:ext uri="{FF2B5EF4-FFF2-40B4-BE49-F238E27FC236}">
                      <a16:creationId xmlns:a16="http://schemas.microsoft.com/office/drawing/2014/main" id="{3D3132CF-834C-144F-8A7D-4E4A95D72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2847" y="11379319"/>
                  <a:ext cx="306678" cy="250772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2" name="Freeform 618">
                  <a:extLst>
                    <a:ext uri="{FF2B5EF4-FFF2-40B4-BE49-F238E27FC236}">
                      <a16:creationId xmlns:a16="http://schemas.microsoft.com/office/drawing/2014/main" id="{24D87D4D-9DF2-4D4F-8B73-FB35DFC9E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054" y="7621385"/>
                  <a:ext cx="777151" cy="597432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3" name="Freeform 619">
                  <a:extLst>
                    <a:ext uri="{FF2B5EF4-FFF2-40B4-BE49-F238E27FC236}">
                      <a16:creationId xmlns:a16="http://schemas.microsoft.com/office/drawing/2014/main" id="{FE594F42-2615-1846-B84A-BD47848480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27864" y="7783652"/>
                  <a:ext cx="264855" cy="413040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4" name="Freeform 620">
                  <a:extLst>
                    <a:ext uri="{FF2B5EF4-FFF2-40B4-BE49-F238E27FC236}">
                      <a16:creationId xmlns:a16="http://schemas.microsoft.com/office/drawing/2014/main" id="{CEB6632B-1A83-084A-B9DC-0EEF181C27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98628" y="7912727"/>
                  <a:ext cx="226522" cy="250772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5" name="Freeform 621">
                  <a:extLst>
                    <a:ext uri="{FF2B5EF4-FFF2-40B4-BE49-F238E27FC236}">
                      <a16:creationId xmlns:a16="http://schemas.microsoft.com/office/drawing/2014/main" id="{F86D4CAB-634C-6B48-BD1B-4FBA3677C4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333" y="7934858"/>
                  <a:ext cx="163794" cy="195460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6" name="Freeform 622">
                  <a:extLst>
                    <a:ext uri="{FF2B5EF4-FFF2-40B4-BE49-F238E27FC236}">
                      <a16:creationId xmlns:a16="http://schemas.microsoft.com/office/drawing/2014/main" id="{29DFA712-E727-964A-BABC-B20D061BB8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3131" y="7566069"/>
                  <a:ext cx="825940" cy="910903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7" name="Freeform 623">
                  <a:extLst>
                    <a:ext uri="{FF2B5EF4-FFF2-40B4-BE49-F238E27FC236}">
                      <a16:creationId xmlns:a16="http://schemas.microsoft.com/office/drawing/2014/main" id="{8B46AAEE-21BF-3848-880D-A0D0C7EAA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4648" y="8174565"/>
                  <a:ext cx="285766" cy="357725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8" name="Freeform 624">
                  <a:extLst>
                    <a:ext uri="{FF2B5EF4-FFF2-40B4-BE49-F238E27FC236}">
                      <a16:creationId xmlns:a16="http://schemas.microsoft.com/office/drawing/2014/main" id="{F6F4A21A-7F39-7142-B2BB-D0CF894C5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3284" y="8240948"/>
                  <a:ext cx="655175" cy="1028915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09" name="Freeform 625">
                  <a:extLst>
                    <a:ext uri="{FF2B5EF4-FFF2-40B4-BE49-F238E27FC236}">
                      <a16:creationId xmlns:a16="http://schemas.microsoft.com/office/drawing/2014/main" id="{740DEF35-0846-964D-8677-818DB89FF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2537" y="9203480"/>
                  <a:ext cx="446075" cy="2297540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10" name="Freeform 626">
                  <a:extLst>
                    <a:ext uri="{FF2B5EF4-FFF2-40B4-BE49-F238E27FC236}">
                      <a16:creationId xmlns:a16="http://schemas.microsoft.com/office/drawing/2014/main" id="{3DA8D4A5-C306-2540-BA74-6D6C74E9A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5729" y="8760935"/>
                  <a:ext cx="655175" cy="756013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11" name="Freeform 627">
                  <a:extLst>
                    <a:ext uri="{FF2B5EF4-FFF2-40B4-BE49-F238E27FC236}">
                      <a16:creationId xmlns:a16="http://schemas.microsoft.com/office/drawing/2014/main" id="{3A623427-F32C-E940-A7E3-3E034D39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65137" y="9299363"/>
                  <a:ext cx="460016" cy="479422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7" name="Freeform 628">
                  <a:extLst>
                    <a:ext uri="{FF2B5EF4-FFF2-40B4-BE49-F238E27FC236}">
                      <a16:creationId xmlns:a16="http://schemas.microsoft.com/office/drawing/2014/main" id="{824AE5F2-0DF3-4C42-A730-23FF35E278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83147" y="7968044"/>
                  <a:ext cx="2031735" cy="2179527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0" name="Freeform 629">
                  <a:extLst>
                    <a:ext uri="{FF2B5EF4-FFF2-40B4-BE49-F238E27FC236}">
                      <a16:creationId xmlns:a16="http://schemas.microsoft.com/office/drawing/2014/main" id="{2D5EAEAD-84EA-6F43-AEE5-E473FF525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749" y="9918925"/>
                  <a:ext cx="275312" cy="302405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3" name="Freeform 630">
                  <a:extLst>
                    <a:ext uri="{FF2B5EF4-FFF2-40B4-BE49-F238E27FC236}">
                      <a16:creationId xmlns:a16="http://schemas.microsoft.com/office/drawing/2014/main" id="{6A6CA321-A8BA-614D-B9E7-FF4C70EEC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3147" y="9443189"/>
                  <a:ext cx="1052459" cy="1936127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4" name="Freeform 631">
                  <a:extLst>
                    <a:ext uri="{FF2B5EF4-FFF2-40B4-BE49-F238E27FC236}">
                      <a16:creationId xmlns:a16="http://schemas.microsoft.com/office/drawing/2014/main" id="{6CBCDBFC-2ACA-E24C-A33B-557257815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0091" y="7403805"/>
                  <a:ext cx="223040" cy="261837"/>
                </a:xfrm>
                <a:custGeom>
                  <a:avLst/>
                  <a:gdLst>
                    <a:gd name="T0" fmla="*/ 15 w 22"/>
                    <a:gd name="T1" fmla="*/ 23 h 24"/>
                    <a:gd name="T2" fmla="*/ 19 w 22"/>
                    <a:gd name="T3" fmla="*/ 24 h 24"/>
                    <a:gd name="T4" fmla="*/ 19 w 22"/>
                    <a:gd name="T5" fmla="*/ 17 h 24"/>
                    <a:gd name="T6" fmla="*/ 20 w 22"/>
                    <a:gd name="T7" fmla="*/ 10 h 24"/>
                    <a:gd name="T8" fmla="*/ 21 w 22"/>
                    <a:gd name="T9" fmla="*/ 7 h 24"/>
                    <a:gd name="T10" fmla="*/ 22 w 22"/>
                    <a:gd name="T11" fmla="*/ 3 h 24"/>
                    <a:gd name="T12" fmla="*/ 17 w 22"/>
                    <a:gd name="T13" fmla="*/ 4 h 24"/>
                    <a:gd name="T14" fmla="*/ 12 w 22"/>
                    <a:gd name="T15" fmla="*/ 5 h 24"/>
                    <a:gd name="T16" fmla="*/ 9 w 22"/>
                    <a:gd name="T17" fmla="*/ 8 h 24"/>
                    <a:gd name="T18" fmla="*/ 4 w 22"/>
                    <a:gd name="T19" fmla="*/ 9 h 24"/>
                    <a:gd name="T20" fmla="*/ 3 w 22"/>
                    <a:gd name="T21" fmla="*/ 12 h 24"/>
                    <a:gd name="T22" fmla="*/ 0 w 22"/>
                    <a:gd name="T23" fmla="*/ 13 h 24"/>
                    <a:gd name="T24" fmla="*/ 6 w 22"/>
                    <a:gd name="T25" fmla="*/ 19 h 24"/>
                    <a:gd name="T26" fmla="*/ 11 w 22"/>
                    <a:gd name="T27" fmla="*/ 22 h 24"/>
                    <a:gd name="T28" fmla="*/ 15 w 22"/>
                    <a:gd name="T29" fmla="*/ 23 h 24"/>
                    <a:gd name="T30" fmla="*/ 15 w 22"/>
                    <a:gd name="T31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24">
                      <a:moveTo>
                        <a:pt x="15" y="23"/>
                      </a:moveTo>
                      <a:cubicBezTo>
                        <a:pt x="16" y="24"/>
                        <a:pt x="17" y="24"/>
                        <a:pt x="19" y="24"/>
                      </a:cubicBezTo>
                      <a:cubicBezTo>
                        <a:pt x="17" y="21"/>
                        <a:pt x="19" y="20"/>
                        <a:pt x="19" y="17"/>
                      </a:cubicBezTo>
                      <a:cubicBezTo>
                        <a:pt x="19" y="15"/>
                        <a:pt x="20" y="12"/>
                        <a:pt x="20" y="10"/>
                      </a:cubicBez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5"/>
                        <a:pt x="22" y="3"/>
                      </a:cubicBezTo>
                      <a:cubicBezTo>
                        <a:pt x="22" y="0"/>
                        <a:pt x="18" y="4"/>
                        <a:pt x="17" y="4"/>
                      </a:cubicBezTo>
                      <a:cubicBezTo>
                        <a:pt x="15" y="4"/>
                        <a:pt x="14" y="3"/>
                        <a:pt x="12" y="5"/>
                      </a:cubicBezTo>
                      <a:cubicBezTo>
                        <a:pt x="12" y="5"/>
                        <a:pt x="10" y="9"/>
                        <a:pt x="9" y="8"/>
                      </a:cubicBezTo>
                      <a:cubicBezTo>
                        <a:pt x="7" y="8"/>
                        <a:pt x="6" y="8"/>
                        <a:pt x="4" y="9"/>
                      </a:cubicBezTo>
                      <a:cubicBezTo>
                        <a:pt x="4" y="10"/>
                        <a:pt x="4" y="12"/>
                        <a:pt x="3" y="12"/>
                      </a:cubicBezTo>
                      <a:cubicBezTo>
                        <a:pt x="3" y="13"/>
                        <a:pt x="1" y="13"/>
                        <a:pt x="0" y="13"/>
                      </a:cubicBezTo>
                      <a:cubicBezTo>
                        <a:pt x="2" y="15"/>
                        <a:pt x="4" y="18"/>
                        <a:pt x="6" y="19"/>
                      </a:cubicBezTo>
                      <a:cubicBezTo>
                        <a:pt x="7" y="21"/>
                        <a:pt x="9" y="22"/>
                        <a:pt x="11" y="22"/>
                      </a:cubicBezTo>
                      <a:cubicBezTo>
                        <a:pt x="12" y="22"/>
                        <a:pt x="14" y="22"/>
                        <a:pt x="15" y="23"/>
                      </a:cubicBezTo>
                      <a:cubicBezTo>
                        <a:pt x="16" y="23"/>
                        <a:pt x="15" y="22"/>
                        <a:pt x="15" y="2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5" name="Freeform 632">
                  <a:extLst>
                    <a:ext uri="{FF2B5EF4-FFF2-40B4-BE49-F238E27FC236}">
                      <a16:creationId xmlns:a16="http://schemas.microsoft.com/office/drawing/2014/main" id="{006AF26D-028E-4B44-8ADB-28C7FF935B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9793" y="7643512"/>
                  <a:ext cx="174248" cy="162265"/>
                </a:xfrm>
                <a:custGeom>
                  <a:avLst/>
                  <a:gdLst>
                    <a:gd name="T0" fmla="*/ 16 w 17"/>
                    <a:gd name="T1" fmla="*/ 10 h 15"/>
                    <a:gd name="T2" fmla="*/ 17 w 17"/>
                    <a:gd name="T3" fmla="*/ 8 h 15"/>
                    <a:gd name="T4" fmla="*/ 15 w 17"/>
                    <a:gd name="T5" fmla="*/ 6 h 15"/>
                    <a:gd name="T6" fmla="*/ 12 w 17"/>
                    <a:gd name="T7" fmla="*/ 2 h 15"/>
                    <a:gd name="T8" fmla="*/ 8 w 17"/>
                    <a:gd name="T9" fmla="*/ 1 h 15"/>
                    <a:gd name="T10" fmla="*/ 3 w 17"/>
                    <a:gd name="T11" fmla="*/ 0 h 15"/>
                    <a:gd name="T12" fmla="*/ 3 w 17"/>
                    <a:gd name="T13" fmla="*/ 6 h 15"/>
                    <a:gd name="T14" fmla="*/ 6 w 17"/>
                    <a:gd name="T15" fmla="*/ 7 h 15"/>
                    <a:gd name="T16" fmla="*/ 4 w 17"/>
                    <a:gd name="T17" fmla="*/ 5 h 15"/>
                    <a:gd name="T18" fmla="*/ 7 w 17"/>
                    <a:gd name="T19" fmla="*/ 7 h 15"/>
                    <a:gd name="T20" fmla="*/ 11 w 17"/>
                    <a:gd name="T21" fmla="*/ 10 h 15"/>
                    <a:gd name="T22" fmla="*/ 14 w 17"/>
                    <a:gd name="T23" fmla="*/ 14 h 15"/>
                    <a:gd name="T24" fmla="*/ 16 w 17"/>
                    <a:gd name="T25" fmla="*/ 10 h 15"/>
                    <a:gd name="T26" fmla="*/ 16 w 17"/>
                    <a:gd name="T2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15">
                      <a:moveTo>
                        <a:pt x="16" y="10"/>
                      </a:moveTo>
                      <a:cubicBezTo>
                        <a:pt x="16" y="9"/>
                        <a:pt x="16" y="8"/>
                        <a:pt x="17" y="8"/>
                      </a:cubicBezTo>
                      <a:cubicBezTo>
                        <a:pt x="16" y="7"/>
                        <a:pt x="16" y="6"/>
                        <a:pt x="15" y="6"/>
                      </a:cubicBezTo>
                      <a:cubicBezTo>
                        <a:pt x="14" y="5"/>
                        <a:pt x="13" y="2"/>
                        <a:pt x="12" y="2"/>
                      </a:cubicBezTo>
                      <a:cubicBezTo>
                        <a:pt x="10" y="2"/>
                        <a:pt x="9" y="2"/>
                        <a:pt x="8" y="1"/>
                      </a:cubicBezTo>
                      <a:cubicBezTo>
                        <a:pt x="7" y="0"/>
                        <a:pt x="4" y="0"/>
                        <a:pt x="3" y="0"/>
                      </a:cubicBezTo>
                      <a:cubicBezTo>
                        <a:pt x="4" y="1"/>
                        <a:pt x="0" y="6"/>
                        <a:pt x="3" y="6"/>
                      </a:cubicBezTo>
                      <a:cubicBezTo>
                        <a:pt x="4" y="6"/>
                        <a:pt x="4" y="8"/>
                        <a:pt x="6" y="7"/>
                      </a:cubicBezTo>
                      <a:cubicBezTo>
                        <a:pt x="7" y="6"/>
                        <a:pt x="4" y="5"/>
                        <a:pt x="4" y="5"/>
                      </a:cubicBezTo>
                      <a:cubicBezTo>
                        <a:pt x="5" y="5"/>
                        <a:pt x="7" y="6"/>
                        <a:pt x="7" y="7"/>
                      </a:cubicBezTo>
                      <a:cubicBezTo>
                        <a:pt x="8" y="9"/>
                        <a:pt x="10" y="8"/>
                        <a:pt x="11" y="10"/>
                      </a:cubicBezTo>
                      <a:cubicBezTo>
                        <a:pt x="12" y="11"/>
                        <a:pt x="12" y="13"/>
                        <a:pt x="14" y="14"/>
                      </a:cubicBezTo>
                      <a:cubicBezTo>
                        <a:pt x="17" y="15"/>
                        <a:pt x="17" y="12"/>
                        <a:pt x="16" y="10"/>
                      </a:cubicBezTo>
                      <a:cubicBezTo>
                        <a:pt x="16" y="9"/>
                        <a:pt x="16" y="11"/>
                        <a:pt x="16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6" name="Freeform 633">
                  <a:extLst>
                    <a:ext uri="{FF2B5EF4-FFF2-40B4-BE49-F238E27FC236}">
                      <a16:creationId xmlns:a16="http://schemas.microsoft.com/office/drawing/2014/main" id="{354A35E9-8F24-1346-807C-0C0BDF145E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4632" y="7459121"/>
                  <a:ext cx="115005" cy="95888"/>
                </a:xfrm>
                <a:custGeom>
                  <a:avLst/>
                  <a:gdLst>
                    <a:gd name="T0" fmla="*/ 4 w 11"/>
                    <a:gd name="T1" fmla="*/ 1 h 9"/>
                    <a:gd name="T2" fmla="*/ 4 w 11"/>
                    <a:gd name="T3" fmla="*/ 0 h 9"/>
                    <a:gd name="T4" fmla="*/ 0 w 11"/>
                    <a:gd name="T5" fmla="*/ 4 h 9"/>
                    <a:gd name="T6" fmla="*/ 11 w 11"/>
                    <a:gd name="T7" fmla="*/ 5 h 9"/>
                    <a:gd name="T8" fmla="*/ 4 w 11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4" y="1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2" y="5"/>
                        <a:pt x="11" y="9"/>
                        <a:pt x="11" y="5"/>
                      </a:cubicBezTo>
                      <a:cubicBezTo>
                        <a:pt x="11" y="2"/>
                        <a:pt x="6" y="3"/>
                        <a:pt x="4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7" name="Freeform 634">
                  <a:extLst>
                    <a:ext uri="{FF2B5EF4-FFF2-40B4-BE49-F238E27FC236}">
                      <a16:creationId xmlns:a16="http://schemas.microsoft.com/office/drawing/2014/main" id="{BD0BF9AE-C91F-BF41-857E-CCFAAF2B0D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2658" y="7263669"/>
                  <a:ext cx="205617" cy="250772"/>
                </a:xfrm>
                <a:custGeom>
                  <a:avLst/>
                  <a:gdLst>
                    <a:gd name="T0" fmla="*/ 16 w 20"/>
                    <a:gd name="T1" fmla="*/ 16 h 23"/>
                    <a:gd name="T2" fmla="*/ 20 w 20"/>
                    <a:gd name="T3" fmla="*/ 12 h 23"/>
                    <a:gd name="T4" fmla="*/ 16 w 20"/>
                    <a:gd name="T5" fmla="*/ 8 h 23"/>
                    <a:gd name="T6" fmla="*/ 16 w 20"/>
                    <a:gd name="T7" fmla="*/ 1 h 23"/>
                    <a:gd name="T8" fmla="*/ 8 w 20"/>
                    <a:gd name="T9" fmla="*/ 1 h 23"/>
                    <a:gd name="T10" fmla="*/ 7 w 20"/>
                    <a:gd name="T11" fmla="*/ 6 h 23"/>
                    <a:gd name="T12" fmla="*/ 8 w 20"/>
                    <a:gd name="T13" fmla="*/ 10 h 23"/>
                    <a:gd name="T14" fmla="*/ 4 w 20"/>
                    <a:gd name="T15" fmla="*/ 10 h 23"/>
                    <a:gd name="T16" fmla="*/ 2 w 20"/>
                    <a:gd name="T17" fmla="*/ 15 h 23"/>
                    <a:gd name="T18" fmla="*/ 12 w 20"/>
                    <a:gd name="T19" fmla="*/ 21 h 23"/>
                    <a:gd name="T20" fmla="*/ 16 w 20"/>
                    <a:gd name="T21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3">
                      <a:moveTo>
                        <a:pt x="16" y="16"/>
                      </a:moveTo>
                      <a:cubicBezTo>
                        <a:pt x="16" y="14"/>
                        <a:pt x="19" y="13"/>
                        <a:pt x="20" y="12"/>
                      </a:cubicBezTo>
                      <a:cubicBezTo>
                        <a:pt x="17" y="11"/>
                        <a:pt x="16" y="11"/>
                        <a:pt x="16" y="8"/>
                      </a:cubicBezTo>
                      <a:cubicBezTo>
                        <a:pt x="16" y="7"/>
                        <a:pt x="17" y="2"/>
                        <a:pt x="16" y="1"/>
                      </a:cubicBezTo>
                      <a:cubicBezTo>
                        <a:pt x="15" y="0"/>
                        <a:pt x="10" y="1"/>
                        <a:pt x="8" y="1"/>
                      </a:cubicBezTo>
                      <a:cubicBezTo>
                        <a:pt x="6" y="1"/>
                        <a:pt x="6" y="4"/>
                        <a:pt x="7" y="6"/>
                      </a:cubicBezTo>
                      <a:cubicBezTo>
                        <a:pt x="8" y="7"/>
                        <a:pt x="12" y="10"/>
                        <a:pt x="8" y="10"/>
                      </a:cubicBezTo>
                      <a:cubicBezTo>
                        <a:pt x="7" y="10"/>
                        <a:pt x="5" y="10"/>
                        <a:pt x="4" y="10"/>
                      </a:cubicBezTo>
                      <a:cubicBezTo>
                        <a:pt x="2" y="10"/>
                        <a:pt x="2" y="14"/>
                        <a:pt x="2" y="15"/>
                      </a:cubicBezTo>
                      <a:cubicBezTo>
                        <a:pt x="0" y="21"/>
                        <a:pt x="8" y="20"/>
                        <a:pt x="12" y="21"/>
                      </a:cubicBezTo>
                      <a:cubicBezTo>
                        <a:pt x="13" y="23"/>
                        <a:pt x="16" y="17"/>
                        <a:pt x="16" y="1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8" name="Freeform 635">
                  <a:extLst>
                    <a:ext uri="{FF2B5EF4-FFF2-40B4-BE49-F238E27FC236}">
                      <a16:creationId xmlns:a16="http://schemas.microsoft.com/office/drawing/2014/main" id="{CDD72B6B-CB03-9A45-9CD7-9AC8CA0CAB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8526" y="6408083"/>
                  <a:ext cx="1529904" cy="1039977"/>
                </a:xfrm>
                <a:custGeom>
                  <a:avLst/>
                  <a:gdLst>
                    <a:gd name="T0" fmla="*/ 132 w 150"/>
                    <a:gd name="T1" fmla="*/ 88 h 96"/>
                    <a:gd name="T2" fmla="*/ 130 w 150"/>
                    <a:gd name="T3" fmla="*/ 80 h 96"/>
                    <a:gd name="T4" fmla="*/ 144 w 150"/>
                    <a:gd name="T5" fmla="*/ 78 h 96"/>
                    <a:gd name="T6" fmla="*/ 146 w 150"/>
                    <a:gd name="T7" fmla="*/ 68 h 96"/>
                    <a:gd name="T8" fmla="*/ 146 w 150"/>
                    <a:gd name="T9" fmla="*/ 61 h 96"/>
                    <a:gd name="T10" fmla="*/ 132 w 150"/>
                    <a:gd name="T11" fmla="*/ 64 h 96"/>
                    <a:gd name="T12" fmla="*/ 126 w 150"/>
                    <a:gd name="T13" fmla="*/ 76 h 96"/>
                    <a:gd name="T14" fmla="*/ 110 w 150"/>
                    <a:gd name="T15" fmla="*/ 76 h 96"/>
                    <a:gd name="T16" fmla="*/ 102 w 150"/>
                    <a:gd name="T17" fmla="*/ 69 h 96"/>
                    <a:gd name="T18" fmla="*/ 96 w 150"/>
                    <a:gd name="T19" fmla="*/ 51 h 96"/>
                    <a:gd name="T20" fmla="*/ 98 w 150"/>
                    <a:gd name="T21" fmla="*/ 38 h 96"/>
                    <a:gd name="T22" fmla="*/ 90 w 150"/>
                    <a:gd name="T23" fmla="*/ 35 h 96"/>
                    <a:gd name="T24" fmla="*/ 82 w 150"/>
                    <a:gd name="T25" fmla="*/ 24 h 96"/>
                    <a:gd name="T26" fmla="*/ 75 w 150"/>
                    <a:gd name="T27" fmla="*/ 17 h 96"/>
                    <a:gd name="T28" fmla="*/ 68 w 150"/>
                    <a:gd name="T29" fmla="*/ 20 h 96"/>
                    <a:gd name="T30" fmla="*/ 59 w 150"/>
                    <a:gd name="T31" fmla="*/ 10 h 96"/>
                    <a:gd name="T32" fmla="*/ 45 w 150"/>
                    <a:gd name="T33" fmla="*/ 6 h 96"/>
                    <a:gd name="T34" fmla="*/ 29 w 150"/>
                    <a:gd name="T35" fmla="*/ 8 h 96"/>
                    <a:gd name="T36" fmla="*/ 13 w 150"/>
                    <a:gd name="T37" fmla="*/ 1 h 96"/>
                    <a:gd name="T38" fmla="*/ 7 w 150"/>
                    <a:gd name="T39" fmla="*/ 16 h 96"/>
                    <a:gd name="T40" fmla="*/ 15 w 150"/>
                    <a:gd name="T41" fmla="*/ 28 h 96"/>
                    <a:gd name="T42" fmla="*/ 15 w 150"/>
                    <a:gd name="T43" fmla="*/ 32 h 96"/>
                    <a:gd name="T44" fmla="*/ 25 w 150"/>
                    <a:gd name="T45" fmla="*/ 38 h 96"/>
                    <a:gd name="T46" fmla="*/ 26 w 150"/>
                    <a:gd name="T47" fmla="*/ 44 h 96"/>
                    <a:gd name="T48" fmla="*/ 36 w 150"/>
                    <a:gd name="T49" fmla="*/ 53 h 96"/>
                    <a:gd name="T50" fmla="*/ 36 w 150"/>
                    <a:gd name="T51" fmla="*/ 47 h 96"/>
                    <a:gd name="T52" fmla="*/ 32 w 150"/>
                    <a:gd name="T53" fmla="*/ 42 h 96"/>
                    <a:gd name="T54" fmla="*/ 26 w 150"/>
                    <a:gd name="T55" fmla="*/ 32 h 96"/>
                    <a:gd name="T56" fmla="*/ 20 w 150"/>
                    <a:gd name="T57" fmla="*/ 23 h 96"/>
                    <a:gd name="T58" fmla="*/ 13 w 150"/>
                    <a:gd name="T59" fmla="*/ 16 h 96"/>
                    <a:gd name="T60" fmla="*/ 11 w 150"/>
                    <a:gd name="T61" fmla="*/ 5 h 96"/>
                    <a:gd name="T62" fmla="*/ 15 w 150"/>
                    <a:gd name="T63" fmla="*/ 7 h 96"/>
                    <a:gd name="T64" fmla="*/ 20 w 150"/>
                    <a:gd name="T65" fmla="*/ 9 h 96"/>
                    <a:gd name="T66" fmla="*/ 23 w 150"/>
                    <a:gd name="T67" fmla="*/ 19 h 96"/>
                    <a:gd name="T68" fmla="*/ 23 w 150"/>
                    <a:gd name="T69" fmla="*/ 20 h 96"/>
                    <a:gd name="T70" fmla="*/ 32 w 150"/>
                    <a:gd name="T71" fmla="*/ 27 h 96"/>
                    <a:gd name="T72" fmla="*/ 36 w 150"/>
                    <a:gd name="T73" fmla="*/ 33 h 96"/>
                    <a:gd name="T74" fmla="*/ 38 w 150"/>
                    <a:gd name="T75" fmla="*/ 38 h 96"/>
                    <a:gd name="T76" fmla="*/ 46 w 150"/>
                    <a:gd name="T77" fmla="*/ 45 h 96"/>
                    <a:gd name="T78" fmla="*/ 54 w 150"/>
                    <a:gd name="T79" fmla="*/ 53 h 96"/>
                    <a:gd name="T80" fmla="*/ 56 w 150"/>
                    <a:gd name="T81" fmla="*/ 59 h 96"/>
                    <a:gd name="T82" fmla="*/ 58 w 150"/>
                    <a:gd name="T83" fmla="*/ 65 h 96"/>
                    <a:gd name="T84" fmla="*/ 60 w 150"/>
                    <a:gd name="T85" fmla="*/ 72 h 96"/>
                    <a:gd name="T86" fmla="*/ 68 w 150"/>
                    <a:gd name="T87" fmla="*/ 77 h 96"/>
                    <a:gd name="T88" fmla="*/ 89 w 150"/>
                    <a:gd name="T89" fmla="*/ 86 h 96"/>
                    <a:gd name="T90" fmla="*/ 113 w 150"/>
                    <a:gd name="T91" fmla="*/ 88 h 96"/>
                    <a:gd name="T92" fmla="*/ 126 w 150"/>
                    <a:gd name="T93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0" h="96">
                      <a:moveTo>
                        <a:pt x="126" y="89"/>
                      </a:moveTo>
                      <a:cubicBezTo>
                        <a:pt x="127" y="89"/>
                        <a:pt x="134" y="90"/>
                        <a:pt x="132" y="88"/>
                      </a:cubicBezTo>
                      <a:cubicBezTo>
                        <a:pt x="131" y="86"/>
                        <a:pt x="129" y="85"/>
                        <a:pt x="128" y="83"/>
                      </a:cubicBezTo>
                      <a:cubicBezTo>
                        <a:pt x="128" y="83"/>
                        <a:pt x="129" y="80"/>
                        <a:pt x="130" y="80"/>
                      </a:cubicBezTo>
                      <a:cubicBezTo>
                        <a:pt x="131" y="79"/>
                        <a:pt x="136" y="80"/>
                        <a:pt x="138" y="80"/>
                      </a:cubicBezTo>
                      <a:cubicBezTo>
                        <a:pt x="141" y="80"/>
                        <a:pt x="140" y="75"/>
                        <a:pt x="144" y="78"/>
                      </a:cubicBezTo>
                      <a:cubicBezTo>
                        <a:pt x="145" y="76"/>
                        <a:pt x="146" y="75"/>
                        <a:pt x="146" y="73"/>
                      </a:cubicBezTo>
                      <a:cubicBezTo>
                        <a:pt x="146" y="71"/>
                        <a:pt x="145" y="69"/>
                        <a:pt x="146" y="68"/>
                      </a:cubicBezTo>
                      <a:cubicBezTo>
                        <a:pt x="147" y="66"/>
                        <a:pt x="150" y="64"/>
                        <a:pt x="150" y="63"/>
                      </a:cubicBezTo>
                      <a:cubicBezTo>
                        <a:pt x="149" y="61"/>
                        <a:pt x="148" y="61"/>
                        <a:pt x="146" y="61"/>
                      </a:cubicBezTo>
                      <a:cubicBezTo>
                        <a:pt x="143" y="61"/>
                        <a:pt x="139" y="61"/>
                        <a:pt x="136" y="62"/>
                      </a:cubicBezTo>
                      <a:cubicBezTo>
                        <a:pt x="134" y="62"/>
                        <a:pt x="133" y="63"/>
                        <a:pt x="132" y="64"/>
                      </a:cubicBezTo>
                      <a:cubicBezTo>
                        <a:pt x="131" y="66"/>
                        <a:pt x="132" y="68"/>
                        <a:pt x="131" y="70"/>
                      </a:cubicBezTo>
                      <a:cubicBezTo>
                        <a:pt x="131" y="71"/>
                        <a:pt x="126" y="76"/>
                        <a:pt x="126" y="76"/>
                      </a:cubicBezTo>
                      <a:cubicBezTo>
                        <a:pt x="122" y="75"/>
                        <a:pt x="118" y="76"/>
                        <a:pt x="114" y="78"/>
                      </a:cubicBezTo>
                      <a:cubicBezTo>
                        <a:pt x="112" y="78"/>
                        <a:pt x="111" y="77"/>
                        <a:pt x="110" y="76"/>
                      </a:cubicBezTo>
                      <a:cubicBezTo>
                        <a:pt x="109" y="75"/>
                        <a:pt x="107" y="75"/>
                        <a:pt x="105" y="74"/>
                      </a:cubicBezTo>
                      <a:cubicBezTo>
                        <a:pt x="103" y="74"/>
                        <a:pt x="103" y="71"/>
                        <a:pt x="102" y="69"/>
                      </a:cubicBezTo>
                      <a:cubicBezTo>
                        <a:pt x="101" y="67"/>
                        <a:pt x="99" y="66"/>
                        <a:pt x="98" y="64"/>
                      </a:cubicBezTo>
                      <a:cubicBezTo>
                        <a:pt x="97" y="60"/>
                        <a:pt x="95" y="55"/>
                        <a:pt x="96" y="51"/>
                      </a:cubicBezTo>
                      <a:cubicBezTo>
                        <a:pt x="96" y="48"/>
                        <a:pt x="95" y="44"/>
                        <a:pt x="97" y="41"/>
                      </a:cubicBezTo>
                      <a:cubicBezTo>
                        <a:pt x="98" y="40"/>
                        <a:pt x="98" y="39"/>
                        <a:pt x="98" y="38"/>
                      </a:cubicBezTo>
                      <a:cubicBezTo>
                        <a:pt x="99" y="36"/>
                        <a:pt x="97" y="37"/>
                        <a:pt x="96" y="36"/>
                      </a:cubicBezTo>
                      <a:cubicBezTo>
                        <a:pt x="94" y="36"/>
                        <a:pt x="92" y="35"/>
                        <a:pt x="90" y="35"/>
                      </a:cubicBezTo>
                      <a:cubicBezTo>
                        <a:pt x="89" y="34"/>
                        <a:pt x="87" y="32"/>
                        <a:pt x="87" y="30"/>
                      </a:cubicBezTo>
                      <a:cubicBezTo>
                        <a:pt x="87" y="27"/>
                        <a:pt x="84" y="26"/>
                        <a:pt x="82" y="24"/>
                      </a:cubicBezTo>
                      <a:cubicBezTo>
                        <a:pt x="81" y="22"/>
                        <a:pt x="81" y="20"/>
                        <a:pt x="80" y="18"/>
                      </a:cubicBezTo>
                      <a:cubicBezTo>
                        <a:pt x="79" y="17"/>
                        <a:pt x="77" y="17"/>
                        <a:pt x="75" y="17"/>
                      </a:cubicBezTo>
                      <a:cubicBezTo>
                        <a:pt x="74" y="16"/>
                        <a:pt x="72" y="16"/>
                        <a:pt x="71" y="17"/>
                      </a:cubicBezTo>
                      <a:cubicBezTo>
                        <a:pt x="71" y="18"/>
                        <a:pt x="70" y="20"/>
                        <a:pt x="68" y="20"/>
                      </a:cubicBezTo>
                      <a:cubicBezTo>
                        <a:pt x="66" y="20"/>
                        <a:pt x="63" y="18"/>
                        <a:pt x="62" y="16"/>
                      </a:cubicBezTo>
                      <a:cubicBezTo>
                        <a:pt x="61" y="13"/>
                        <a:pt x="61" y="12"/>
                        <a:pt x="59" y="10"/>
                      </a:cubicBezTo>
                      <a:cubicBezTo>
                        <a:pt x="57" y="9"/>
                        <a:pt x="54" y="6"/>
                        <a:pt x="52" y="6"/>
                      </a:cubicBezTo>
                      <a:cubicBezTo>
                        <a:pt x="51" y="5"/>
                        <a:pt x="45" y="5"/>
                        <a:pt x="45" y="6"/>
                      </a:cubicBezTo>
                      <a:cubicBezTo>
                        <a:pt x="43" y="9"/>
                        <a:pt x="42" y="8"/>
                        <a:pt x="39" y="8"/>
                      </a:cubicBezTo>
                      <a:cubicBezTo>
                        <a:pt x="35" y="8"/>
                        <a:pt x="32" y="8"/>
                        <a:pt x="29" y="8"/>
                      </a:cubicBezTo>
                      <a:cubicBezTo>
                        <a:pt x="28" y="8"/>
                        <a:pt x="25" y="6"/>
                        <a:pt x="23" y="5"/>
                      </a:cubicBezTo>
                      <a:cubicBezTo>
                        <a:pt x="20" y="4"/>
                        <a:pt x="17" y="3"/>
                        <a:pt x="13" y="1"/>
                      </a:cubicBezTo>
                      <a:cubicBezTo>
                        <a:pt x="9" y="0"/>
                        <a:pt x="4" y="1"/>
                        <a:pt x="0" y="2"/>
                      </a:cubicBezTo>
                      <a:cubicBezTo>
                        <a:pt x="1" y="7"/>
                        <a:pt x="5" y="11"/>
                        <a:pt x="7" y="16"/>
                      </a:cubicBezTo>
                      <a:cubicBezTo>
                        <a:pt x="8" y="18"/>
                        <a:pt x="11" y="20"/>
                        <a:pt x="13" y="21"/>
                      </a:cubicBezTo>
                      <a:cubicBezTo>
                        <a:pt x="14" y="23"/>
                        <a:pt x="16" y="26"/>
                        <a:pt x="15" y="28"/>
                      </a:cubicBezTo>
                      <a:cubicBezTo>
                        <a:pt x="15" y="28"/>
                        <a:pt x="8" y="26"/>
                        <a:pt x="12" y="29"/>
                      </a:cubicBezTo>
                      <a:cubicBezTo>
                        <a:pt x="13" y="30"/>
                        <a:pt x="14" y="31"/>
                        <a:pt x="15" y="32"/>
                      </a:cubicBezTo>
                      <a:cubicBezTo>
                        <a:pt x="17" y="32"/>
                        <a:pt x="18" y="32"/>
                        <a:pt x="19" y="33"/>
                      </a:cubicBezTo>
                      <a:cubicBezTo>
                        <a:pt x="21" y="34"/>
                        <a:pt x="23" y="36"/>
                        <a:pt x="25" y="38"/>
                      </a:cubicBezTo>
                      <a:cubicBezTo>
                        <a:pt x="26" y="39"/>
                        <a:pt x="25" y="41"/>
                        <a:pt x="24" y="42"/>
                      </a:cubicBezTo>
                      <a:cubicBezTo>
                        <a:pt x="23" y="43"/>
                        <a:pt x="25" y="44"/>
                        <a:pt x="26" y="44"/>
                      </a:cubicBezTo>
                      <a:cubicBezTo>
                        <a:pt x="29" y="46"/>
                        <a:pt x="31" y="48"/>
                        <a:pt x="33" y="50"/>
                      </a:cubicBezTo>
                      <a:cubicBezTo>
                        <a:pt x="34" y="51"/>
                        <a:pt x="35" y="53"/>
                        <a:pt x="36" y="53"/>
                      </a:cubicBezTo>
                      <a:cubicBezTo>
                        <a:pt x="37" y="53"/>
                        <a:pt x="38" y="51"/>
                        <a:pt x="37" y="50"/>
                      </a:cubicBezTo>
                      <a:cubicBezTo>
                        <a:pt x="37" y="49"/>
                        <a:pt x="36" y="48"/>
                        <a:pt x="36" y="47"/>
                      </a:cubicBezTo>
                      <a:cubicBezTo>
                        <a:pt x="35" y="46"/>
                        <a:pt x="33" y="47"/>
                        <a:pt x="32" y="46"/>
                      </a:cubicBezTo>
                      <a:cubicBezTo>
                        <a:pt x="30" y="44"/>
                        <a:pt x="32" y="44"/>
                        <a:pt x="32" y="42"/>
                      </a:cubicBezTo>
                      <a:cubicBezTo>
                        <a:pt x="32" y="42"/>
                        <a:pt x="30" y="40"/>
                        <a:pt x="30" y="39"/>
                      </a:cubicBezTo>
                      <a:cubicBezTo>
                        <a:pt x="28" y="37"/>
                        <a:pt x="28" y="34"/>
                        <a:pt x="26" y="32"/>
                      </a:cubicBezTo>
                      <a:cubicBezTo>
                        <a:pt x="24" y="31"/>
                        <a:pt x="22" y="29"/>
                        <a:pt x="21" y="27"/>
                      </a:cubicBezTo>
                      <a:cubicBezTo>
                        <a:pt x="21" y="26"/>
                        <a:pt x="21" y="24"/>
                        <a:pt x="20" y="23"/>
                      </a:cubicBezTo>
                      <a:cubicBezTo>
                        <a:pt x="19" y="22"/>
                        <a:pt x="18" y="21"/>
                        <a:pt x="17" y="20"/>
                      </a:cubicBezTo>
                      <a:cubicBezTo>
                        <a:pt x="16" y="18"/>
                        <a:pt x="15" y="17"/>
                        <a:pt x="13" y="16"/>
                      </a:cubicBezTo>
                      <a:cubicBezTo>
                        <a:pt x="12" y="15"/>
                        <a:pt x="12" y="13"/>
                        <a:pt x="12" y="12"/>
                      </a:cubicBezTo>
                      <a:cubicBezTo>
                        <a:pt x="12" y="11"/>
                        <a:pt x="10" y="6"/>
                        <a:pt x="11" y="5"/>
                      </a:cubicBezTo>
                      <a:cubicBezTo>
                        <a:pt x="12" y="4"/>
                        <a:pt x="13" y="7"/>
                        <a:pt x="14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7" y="6"/>
                        <a:pt x="17" y="7"/>
                        <a:pt x="18" y="8"/>
                      </a:cubicBezTo>
                      <a:cubicBezTo>
                        <a:pt x="19" y="8"/>
                        <a:pt x="20" y="8"/>
                        <a:pt x="20" y="9"/>
                      </a:cubicBezTo>
                      <a:cubicBezTo>
                        <a:pt x="20" y="11"/>
                        <a:pt x="21" y="13"/>
                        <a:pt x="22" y="15"/>
                      </a:cubicBezTo>
                      <a:cubicBezTo>
                        <a:pt x="22" y="16"/>
                        <a:pt x="23" y="18"/>
                        <a:pt x="23" y="19"/>
                      </a:cubicBez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3" y="22"/>
                        <a:pt x="23" y="20"/>
                        <a:pt x="23" y="20"/>
                      </a:cubicBezTo>
                      <a:cubicBezTo>
                        <a:pt x="24" y="19"/>
                        <a:pt x="25" y="22"/>
                        <a:pt x="26" y="22"/>
                      </a:cubicBezTo>
                      <a:cubicBezTo>
                        <a:pt x="27" y="23"/>
                        <a:pt x="32" y="26"/>
                        <a:pt x="32" y="27"/>
                      </a:cubicBezTo>
                      <a:cubicBezTo>
                        <a:pt x="32" y="29"/>
                        <a:pt x="33" y="30"/>
                        <a:pt x="34" y="30"/>
                      </a:cubicBezTo>
                      <a:cubicBezTo>
                        <a:pt x="35" y="31"/>
                        <a:pt x="35" y="32"/>
                        <a:pt x="36" y="33"/>
                      </a:cubicBezTo>
                      <a:cubicBezTo>
                        <a:pt x="37" y="34"/>
                        <a:pt x="38" y="33"/>
                        <a:pt x="38" y="34"/>
                      </a:cubicBezTo>
                      <a:cubicBezTo>
                        <a:pt x="39" y="35"/>
                        <a:pt x="37" y="36"/>
                        <a:pt x="38" y="38"/>
                      </a:cubicBezTo>
                      <a:cubicBezTo>
                        <a:pt x="40" y="39"/>
                        <a:pt x="42" y="40"/>
                        <a:pt x="44" y="42"/>
                      </a:cubicBezTo>
                      <a:cubicBezTo>
                        <a:pt x="45" y="43"/>
                        <a:pt x="45" y="44"/>
                        <a:pt x="46" y="45"/>
                      </a:cubicBezTo>
                      <a:cubicBezTo>
                        <a:pt x="47" y="46"/>
                        <a:pt x="48" y="46"/>
                        <a:pt x="49" y="48"/>
                      </a:cubicBezTo>
                      <a:cubicBezTo>
                        <a:pt x="51" y="49"/>
                        <a:pt x="52" y="51"/>
                        <a:pt x="54" y="53"/>
                      </a:cubicBezTo>
                      <a:cubicBezTo>
                        <a:pt x="55" y="54"/>
                        <a:pt x="56" y="55"/>
                        <a:pt x="57" y="56"/>
                      </a:cubicBezTo>
                      <a:cubicBezTo>
                        <a:pt x="58" y="58"/>
                        <a:pt x="56" y="58"/>
                        <a:pt x="56" y="59"/>
                      </a:cubicBezTo>
                      <a:cubicBezTo>
                        <a:pt x="56" y="60"/>
                        <a:pt x="59" y="59"/>
                        <a:pt x="59" y="61"/>
                      </a:cubicBezTo>
                      <a:cubicBezTo>
                        <a:pt x="58" y="63"/>
                        <a:pt x="57" y="63"/>
                        <a:pt x="58" y="65"/>
                      </a:cubicBezTo>
                      <a:cubicBezTo>
                        <a:pt x="58" y="65"/>
                        <a:pt x="56" y="67"/>
                        <a:pt x="57" y="68"/>
                      </a:cubicBezTo>
                      <a:cubicBezTo>
                        <a:pt x="58" y="69"/>
                        <a:pt x="59" y="71"/>
                        <a:pt x="60" y="72"/>
                      </a:cubicBezTo>
                      <a:cubicBezTo>
                        <a:pt x="61" y="73"/>
                        <a:pt x="62" y="73"/>
                        <a:pt x="63" y="73"/>
                      </a:cubicBezTo>
                      <a:cubicBezTo>
                        <a:pt x="66" y="74"/>
                        <a:pt x="66" y="76"/>
                        <a:pt x="68" y="77"/>
                      </a:cubicBezTo>
                      <a:cubicBezTo>
                        <a:pt x="71" y="79"/>
                        <a:pt x="75" y="79"/>
                        <a:pt x="77" y="81"/>
                      </a:cubicBezTo>
                      <a:cubicBezTo>
                        <a:pt x="81" y="83"/>
                        <a:pt x="85" y="85"/>
                        <a:pt x="89" y="86"/>
                      </a:cubicBezTo>
                      <a:cubicBezTo>
                        <a:pt x="92" y="88"/>
                        <a:pt x="97" y="90"/>
                        <a:pt x="101" y="91"/>
                      </a:cubicBezTo>
                      <a:cubicBezTo>
                        <a:pt x="105" y="91"/>
                        <a:pt x="108" y="87"/>
                        <a:pt x="113" y="88"/>
                      </a:cubicBezTo>
                      <a:cubicBezTo>
                        <a:pt x="117" y="89"/>
                        <a:pt x="120" y="93"/>
                        <a:pt x="123" y="96"/>
                      </a:cubicBezTo>
                      <a:cubicBezTo>
                        <a:pt x="123" y="95"/>
                        <a:pt x="124" y="90"/>
                        <a:pt x="126" y="89"/>
                      </a:cubicBezTo>
                      <a:cubicBezTo>
                        <a:pt x="127" y="89"/>
                        <a:pt x="125" y="89"/>
                        <a:pt x="126" y="8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9" name="Freeform 636">
                  <a:extLst>
                    <a:ext uri="{FF2B5EF4-FFF2-40B4-BE49-F238E27FC236}">
                      <a16:creationId xmlns:a16="http://schemas.microsoft.com/office/drawing/2014/main" id="{413139AE-9C4A-E84B-94E3-DFFE8BA10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5999" y="7374303"/>
                  <a:ext cx="306678" cy="173330"/>
                </a:xfrm>
                <a:custGeom>
                  <a:avLst/>
                  <a:gdLst>
                    <a:gd name="T0" fmla="*/ 12 w 30"/>
                    <a:gd name="T1" fmla="*/ 15 h 16"/>
                    <a:gd name="T2" fmla="*/ 13 w 30"/>
                    <a:gd name="T3" fmla="*/ 13 h 16"/>
                    <a:gd name="T4" fmla="*/ 16 w 30"/>
                    <a:gd name="T5" fmla="*/ 11 h 16"/>
                    <a:gd name="T6" fmla="*/ 20 w 30"/>
                    <a:gd name="T7" fmla="*/ 10 h 16"/>
                    <a:gd name="T8" fmla="*/ 24 w 30"/>
                    <a:gd name="T9" fmla="*/ 7 h 16"/>
                    <a:gd name="T10" fmla="*/ 30 w 30"/>
                    <a:gd name="T11" fmla="*/ 5 h 16"/>
                    <a:gd name="T12" fmla="*/ 20 w 30"/>
                    <a:gd name="T13" fmla="*/ 1 h 16"/>
                    <a:gd name="T14" fmla="*/ 14 w 30"/>
                    <a:gd name="T15" fmla="*/ 2 h 16"/>
                    <a:gd name="T16" fmla="*/ 8 w 30"/>
                    <a:gd name="T17" fmla="*/ 1 h 16"/>
                    <a:gd name="T18" fmla="*/ 2 w 30"/>
                    <a:gd name="T19" fmla="*/ 4 h 16"/>
                    <a:gd name="T20" fmla="*/ 1 w 30"/>
                    <a:gd name="T21" fmla="*/ 9 h 16"/>
                    <a:gd name="T22" fmla="*/ 8 w 30"/>
                    <a:gd name="T23" fmla="*/ 14 h 16"/>
                    <a:gd name="T24" fmla="*/ 10 w 30"/>
                    <a:gd name="T25" fmla="*/ 14 h 16"/>
                    <a:gd name="T26" fmla="*/ 9 w 30"/>
                    <a:gd name="T27" fmla="*/ 16 h 16"/>
                    <a:gd name="T28" fmla="*/ 12 w 30"/>
                    <a:gd name="T2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0" h="16">
                      <a:moveTo>
                        <a:pt x="12" y="15"/>
                      </a:moveTo>
                      <a:cubicBezTo>
                        <a:pt x="13" y="15"/>
                        <a:pt x="13" y="14"/>
                        <a:pt x="13" y="13"/>
                      </a:cubicBezTo>
                      <a:cubicBezTo>
                        <a:pt x="13" y="12"/>
                        <a:pt x="15" y="11"/>
                        <a:pt x="16" y="11"/>
                      </a:cubicBezTo>
                      <a:cubicBezTo>
                        <a:pt x="18" y="10"/>
                        <a:pt x="18" y="12"/>
                        <a:pt x="20" y="10"/>
                      </a:cubicBezTo>
                      <a:cubicBezTo>
                        <a:pt x="21" y="9"/>
                        <a:pt x="22" y="6"/>
                        <a:pt x="24" y="7"/>
                      </a:cubicBezTo>
                      <a:cubicBezTo>
                        <a:pt x="27" y="7"/>
                        <a:pt x="27" y="6"/>
                        <a:pt x="30" y="5"/>
                      </a:cubicBezTo>
                      <a:cubicBezTo>
                        <a:pt x="26" y="3"/>
                        <a:pt x="25" y="0"/>
                        <a:pt x="20" y="1"/>
                      </a:cubicBezTo>
                      <a:cubicBezTo>
                        <a:pt x="18" y="1"/>
                        <a:pt x="16" y="2"/>
                        <a:pt x="14" y="2"/>
                      </a:cubicBezTo>
                      <a:cubicBezTo>
                        <a:pt x="12" y="2"/>
                        <a:pt x="10" y="1"/>
                        <a:pt x="8" y="1"/>
                      </a:cubicBezTo>
                      <a:cubicBezTo>
                        <a:pt x="5" y="2"/>
                        <a:pt x="4" y="2"/>
                        <a:pt x="2" y="4"/>
                      </a:cubicBezTo>
                      <a:cubicBezTo>
                        <a:pt x="2" y="5"/>
                        <a:pt x="0" y="7"/>
                        <a:pt x="1" y="9"/>
                      </a:cubicBezTo>
                      <a:cubicBezTo>
                        <a:pt x="4" y="11"/>
                        <a:pt x="8" y="9"/>
                        <a:pt x="8" y="14"/>
                      </a:cubicBezTo>
                      <a:cubicBezTo>
                        <a:pt x="8" y="14"/>
                        <a:pt x="10" y="14"/>
                        <a:pt x="10" y="14"/>
                      </a:cubicBezTo>
                      <a:cubicBezTo>
                        <a:pt x="10" y="14"/>
                        <a:pt x="9" y="16"/>
                        <a:pt x="9" y="16"/>
                      </a:cubicBezTo>
                      <a:cubicBezTo>
                        <a:pt x="10" y="16"/>
                        <a:pt x="12" y="16"/>
                        <a:pt x="12" y="1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0" name="Freeform 637">
                  <a:extLst>
                    <a:ext uri="{FF2B5EF4-FFF2-40B4-BE49-F238E27FC236}">
                      <a16:creationId xmlns:a16="http://schemas.microsoft.com/office/drawing/2014/main" id="{424B334B-232D-B642-A6A9-4381399EB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5999" y="7230476"/>
                  <a:ext cx="73184" cy="162265"/>
                </a:xfrm>
                <a:custGeom>
                  <a:avLst/>
                  <a:gdLst>
                    <a:gd name="T0" fmla="*/ 5 w 7"/>
                    <a:gd name="T1" fmla="*/ 1 h 15"/>
                    <a:gd name="T2" fmla="*/ 2 w 7"/>
                    <a:gd name="T3" fmla="*/ 4 h 15"/>
                    <a:gd name="T4" fmla="*/ 1 w 7"/>
                    <a:gd name="T5" fmla="*/ 6 h 15"/>
                    <a:gd name="T6" fmla="*/ 2 w 7"/>
                    <a:gd name="T7" fmla="*/ 14 h 15"/>
                    <a:gd name="T8" fmla="*/ 6 w 7"/>
                    <a:gd name="T9" fmla="*/ 8 h 15"/>
                    <a:gd name="T10" fmla="*/ 7 w 7"/>
                    <a:gd name="T11" fmla="*/ 2 h 15"/>
                    <a:gd name="T12" fmla="*/ 5 w 7"/>
                    <a:gd name="T13" fmla="*/ 1 h 15"/>
                    <a:gd name="T14" fmla="*/ 5 w 7"/>
                    <a:gd name="T15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15">
                      <a:moveTo>
                        <a:pt x="5" y="1"/>
                      </a:moveTo>
                      <a:cubicBezTo>
                        <a:pt x="4" y="0"/>
                        <a:pt x="2" y="3"/>
                        <a:pt x="2" y="4"/>
                      </a:cubicBezTo>
                      <a:cubicBezTo>
                        <a:pt x="1" y="5"/>
                        <a:pt x="1" y="4"/>
                        <a:pt x="1" y="6"/>
                      </a:cubicBezTo>
                      <a:cubicBezTo>
                        <a:pt x="1" y="7"/>
                        <a:pt x="0" y="15"/>
                        <a:pt x="2" y="14"/>
                      </a:cubicBezTo>
                      <a:cubicBezTo>
                        <a:pt x="2" y="13"/>
                        <a:pt x="5" y="10"/>
                        <a:pt x="6" y="8"/>
                      </a:cubicBezTo>
                      <a:cubicBezTo>
                        <a:pt x="6" y="5"/>
                        <a:pt x="6" y="4"/>
                        <a:pt x="7" y="2"/>
                      </a:cubicBezTo>
                      <a:cubicBezTo>
                        <a:pt x="7" y="1"/>
                        <a:pt x="6" y="1"/>
                        <a:pt x="5" y="1"/>
                      </a:cubicBezTo>
                      <a:cubicBezTo>
                        <a:pt x="4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1" name="Freeform 638">
                  <a:extLst>
                    <a:ext uri="{FF2B5EF4-FFF2-40B4-BE49-F238E27FC236}">
                      <a16:creationId xmlns:a16="http://schemas.microsoft.com/office/drawing/2014/main" id="{45FCA932-4724-684C-98E7-F2D01EF8FC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688" y="7134588"/>
                  <a:ext cx="132428" cy="118010"/>
                </a:xfrm>
                <a:custGeom>
                  <a:avLst/>
                  <a:gdLst>
                    <a:gd name="T0" fmla="*/ 12 w 13"/>
                    <a:gd name="T1" fmla="*/ 3 h 11"/>
                    <a:gd name="T2" fmla="*/ 6 w 13"/>
                    <a:gd name="T3" fmla="*/ 1 h 11"/>
                    <a:gd name="T4" fmla="*/ 7 w 13"/>
                    <a:gd name="T5" fmla="*/ 5 h 11"/>
                    <a:gd name="T6" fmla="*/ 9 w 13"/>
                    <a:gd name="T7" fmla="*/ 9 h 11"/>
                    <a:gd name="T8" fmla="*/ 6 w 13"/>
                    <a:gd name="T9" fmla="*/ 10 h 11"/>
                    <a:gd name="T10" fmla="*/ 5 w 13"/>
                    <a:gd name="T11" fmla="*/ 8 h 11"/>
                    <a:gd name="T12" fmla="*/ 0 w 13"/>
                    <a:gd name="T13" fmla="*/ 9 h 11"/>
                    <a:gd name="T14" fmla="*/ 3 w 13"/>
                    <a:gd name="T15" fmla="*/ 11 h 11"/>
                    <a:gd name="T16" fmla="*/ 13 w 13"/>
                    <a:gd name="T17" fmla="*/ 11 h 11"/>
                    <a:gd name="T18" fmla="*/ 12 w 13"/>
                    <a:gd name="T19" fmla="*/ 3 h 11"/>
                    <a:gd name="T20" fmla="*/ 12 w 13"/>
                    <a:gd name="T21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11">
                      <a:moveTo>
                        <a:pt x="12" y="3"/>
                      </a:moveTo>
                      <a:cubicBezTo>
                        <a:pt x="10" y="3"/>
                        <a:pt x="8" y="0"/>
                        <a:pt x="6" y="1"/>
                      </a:cubicBezTo>
                      <a:cubicBezTo>
                        <a:pt x="3" y="2"/>
                        <a:pt x="7" y="3"/>
                        <a:pt x="7" y="5"/>
                      </a:cubicBezTo>
                      <a:cubicBezTo>
                        <a:pt x="8" y="6"/>
                        <a:pt x="10" y="8"/>
                        <a:pt x="9" y="9"/>
                      </a:cubicBezTo>
                      <a:cubicBezTo>
                        <a:pt x="8" y="10"/>
                        <a:pt x="7" y="10"/>
                        <a:pt x="6" y="10"/>
                      </a:cubicBezTo>
                      <a:cubicBezTo>
                        <a:pt x="4" y="9"/>
                        <a:pt x="6" y="9"/>
                        <a:pt x="5" y="8"/>
                      </a:cubicBezTo>
                      <a:cubicBezTo>
                        <a:pt x="5" y="8"/>
                        <a:pt x="0" y="9"/>
                        <a:pt x="0" y="9"/>
                      </a:cubicBezTo>
                      <a:cubicBezTo>
                        <a:pt x="0" y="11"/>
                        <a:pt x="2" y="11"/>
                        <a:pt x="3" y="11"/>
                      </a:cubicBezTo>
                      <a:cubicBezTo>
                        <a:pt x="6" y="10"/>
                        <a:pt x="9" y="11"/>
                        <a:pt x="13" y="11"/>
                      </a:cubicBezTo>
                      <a:cubicBezTo>
                        <a:pt x="13" y="8"/>
                        <a:pt x="12" y="5"/>
                        <a:pt x="12" y="3"/>
                      </a:cubicBezTo>
                      <a:cubicBezTo>
                        <a:pt x="11" y="3"/>
                        <a:pt x="12" y="5"/>
                        <a:pt x="12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2" name="Freeform 639">
                  <a:extLst>
                    <a:ext uri="{FF2B5EF4-FFF2-40B4-BE49-F238E27FC236}">
                      <a16:creationId xmlns:a16="http://schemas.microsoft.com/office/drawing/2014/main" id="{6310A12F-BA57-9D44-86C1-B8A6881DD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4665" y="7134588"/>
                  <a:ext cx="184705" cy="162265"/>
                </a:xfrm>
                <a:custGeom>
                  <a:avLst/>
                  <a:gdLst>
                    <a:gd name="T0" fmla="*/ 14 w 18"/>
                    <a:gd name="T1" fmla="*/ 7 h 15"/>
                    <a:gd name="T2" fmla="*/ 8 w 18"/>
                    <a:gd name="T3" fmla="*/ 3 h 15"/>
                    <a:gd name="T4" fmla="*/ 1 w 18"/>
                    <a:gd name="T5" fmla="*/ 1 h 15"/>
                    <a:gd name="T6" fmla="*/ 0 w 18"/>
                    <a:gd name="T7" fmla="*/ 3 h 15"/>
                    <a:gd name="T8" fmla="*/ 1 w 18"/>
                    <a:gd name="T9" fmla="*/ 10 h 15"/>
                    <a:gd name="T10" fmla="*/ 2 w 18"/>
                    <a:gd name="T11" fmla="*/ 12 h 15"/>
                    <a:gd name="T12" fmla="*/ 4 w 18"/>
                    <a:gd name="T13" fmla="*/ 10 h 15"/>
                    <a:gd name="T14" fmla="*/ 13 w 18"/>
                    <a:gd name="T15" fmla="*/ 10 h 15"/>
                    <a:gd name="T16" fmla="*/ 17 w 18"/>
                    <a:gd name="T17" fmla="*/ 10 h 15"/>
                    <a:gd name="T18" fmla="*/ 14 w 18"/>
                    <a:gd name="T19" fmla="*/ 7 h 15"/>
                    <a:gd name="T20" fmla="*/ 14 w 18"/>
                    <a:gd name="T2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15">
                      <a:moveTo>
                        <a:pt x="14" y="7"/>
                      </a:moveTo>
                      <a:cubicBezTo>
                        <a:pt x="12" y="6"/>
                        <a:pt x="10" y="4"/>
                        <a:pt x="8" y="3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3"/>
                        <a:pt x="0" y="3"/>
                      </a:cubicBezTo>
                      <a:cubicBezTo>
                        <a:pt x="0" y="5"/>
                        <a:pt x="1" y="7"/>
                        <a:pt x="1" y="10"/>
                      </a:cubicBezTo>
                      <a:cubicBezTo>
                        <a:pt x="1" y="11"/>
                        <a:pt x="1" y="11"/>
                        <a:pt x="2" y="12"/>
                      </a:cubicBezTo>
                      <a:cubicBezTo>
                        <a:pt x="3" y="15"/>
                        <a:pt x="3" y="11"/>
                        <a:pt x="4" y="10"/>
                      </a:cubicBezTo>
                      <a:cubicBezTo>
                        <a:pt x="6" y="8"/>
                        <a:pt x="11" y="10"/>
                        <a:pt x="13" y="10"/>
                      </a:cubicBezTo>
                      <a:cubicBezTo>
                        <a:pt x="15" y="10"/>
                        <a:pt x="15" y="11"/>
                        <a:pt x="17" y="10"/>
                      </a:cubicBezTo>
                      <a:cubicBezTo>
                        <a:pt x="18" y="8"/>
                        <a:pt x="17" y="7"/>
                        <a:pt x="14" y="7"/>
                      </a:cubicBezTo>
                      <a:cubicBezTo>
                        <a:pt x="12" y="7"/>
                        <a:pt x="16" y="7"/>
                        <a:pt x="14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3" name="Freeform 640">
                  <a:extLst>
                    <a:ext uri="{FF2B5EF4-FFF2-40B4-BE49-F238E27FC236}">
                      <a16:creationId xmlns:a16="http://schemas.microsoft.com/office/drawing/2014/main" id="{5007AB2D-9483-B04B-8014-A4A4C3D57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403" y="3527861"/>
                  <a:ext cx="1982950" cy="1408762"/>
                </a:xfrm>
                <a:custGeom>
                  <a:avLst/>
                  <a:gdLst>
                    <a:gd name="T0" fmla="*/ 184 w 194"/>
                    <a:gd name="T1" fmla="*/ 118 h 130"/>
                    <a:gd name="T2" fmla="*/ 161 w 194"/>
                    <a:gd name="T3" fmla="*/ 97 h 130"/>
                    <a:gd name="T4" fmla="*/ 143 w 194"/>
                    <a:gd name="T5" fmla="*/ 92 h 130"/>
                    <a:gd name="T6" fmla="*/ 138 w 194"/>
                    <a:gd name="T7" fmla="*/ 76 h 130"/>
                    <a:gd name="T8" fmla="*/ 135 w 194"/>
                    <a:gd name="T9" fmla="*/ 14 h 130"/>
                    <a:gd name="T10" fmla="*/ 84 w 194"/>
                    <a:gd name="T11" fmla="*/ 8 h 130"/>
                    <a:gd name="T12" fmla="*/ 71 w 194"/>
                    <a:gd name="T13" fmla="*/ 5 h 130"/>
                    <a:gd name="T14" fmla="*/ 62 w 194"/>
                    <a:gd name="T15" fmla="*/ 1 h 130"/>
                    <a:gd name="T16" fmla="*/ 43 w 194"/>
                    <a:gd name="T17" fmla="*/ 8 h 130"/>
                    <a:gd name="T18" fmla="*/ 32 w 194"/>
                    <a:gd name="T19" fmla="*/ 11 h 130"/>
                    <a:gd name="T20" fmla="*/ 12 w 194"/>
                    <a:gd name="T21" fmla="*/ 23 h 130"/>
                    <a:gd name="T22" fmla="*/ 26 w 194"/>
                    <a:gd name="T23" fmla="*/ 38 h 130"/>
                    <a:gd name="T24" fmla="*/ 33 w 194"/>
                    <a:gd name="T25" fmla="*/ 42 h 130"/>
                    <a:gd name="T26" fmla="*/ 38 w 194"/>
                    <a:gd name="T27" fmla="*/ 45 h 130"/>
                    <a:gd name="T28" fmla="*/ 24 w 194"/>
                    <a:gd name="T29" fmla="*/ 42 h 130"/>
                    <a:gd name="T30" fmla="*/ 9 w 194"/>
                    <a:gd name="T31" fmla="*/ 46 h 130"/>
                    <a:gd name="T32" fmla="*/ 12 w 194"/>
                    <a:gd name="T33" fmla="*/ 58 h 130"/>
                    <a:gd name="T34" fmla="*/ 32 w 194"/>
                    <a:gd name="T35" fmla="*/ 58 h 130"/>
                    <a:gd name="T36" fmla="*/ 38 w 194"/>
                    <a:gd name="T37" fmla="*/ 61 h 130"/>
                    <a:gd name="T38" fmla="*/ 21 w 194"/>
                    <a:gd name="T39" fmla="*/ 71 h 130"/>
                    <a:gd name="T40" fmla="*/ 15 w 194"/>
                    <a:gd name="T41" fmla="*/ 78 h 130"/>
                    <a:gd name="T42" fmla="*/ 17 w 194"/>
                    <a:gd name="T43" fmla="*/ 84 h 130"/>
                    <a:gd name="T44" fmla="*/ 26 w 194"/>
                    <a:gd name="T45" fmla="*/ 89 h 130"/>
                    <a:gd name="T46" fmla="*/ 22 w 194"/>
                    <a:gd name="T47" fmla="*/ 94 h 130"/>
                    <a:gd name="T48" fmla="*/ 31 w 194"/>
                    <a:gd name="T49" fmla="*/ 93 h 130"/>
                    <a:gd name="T50" fmla="*/ 38 w 194"/>
                    <a:gd name="T51" fmla="*/ 102 h 130"/>
                    <a:gd name="T52" fmla="*/ 48 w 194"/>
                    <a:gd name="T53" fmla="*/ 105 h 130"/>
                    <a:gd name="T54" fmla="*/ 54 w 194"/>
                    <a:gd name="T55" fmla="*/ 103 h 130"/>
                    <a:gd name="T56" fmla="*/ 55 w 194"/>
                    <a:gd name="T57" fmla="*/ 106 h 130"/>
                    <a:gd name="T58" fmla="*/ 51 w 194"/>
                    <a:gd name="T59" fmla="*/ 114 h 130"/>
                    <a:gd name="T60" fmla="*/ 41 w 194"/>
                    <a:gd name="T61" fmla="*/ 124 h 130"/>
                    <a:gd name="T62" fmla="*/ 36 w 194"/>
                    <a:gd name="T63" fmla="*/ 126 h 130"/>
                    <a:gd name="T64" fmla="*/ 43 w 194"/>
                    <a:gd name="T65" fmla="*/ 125 h 130"/>
                    <a:gd name="T66" fmla="*/ 54 w 194"/>
                    <a:gd name="T67" fmla="*/ 118 h 130"/>
                    <a:gd name="T68" fmla="*/ 72 w 194"/>
                    <a:gd name="T69" fmla="*/ 107 h 130"/>
                    <a:gd name="T70" fmla="*/ 77 w 194"/>
                    <a:gd name="T71" fmla="*/ 91 h 130"/>
                    <a:gd name="T72" fmla="*/ 94 w 194"/>
                    <a:gd name="T73" fmla="*/ 86 h 130"/>
                    <a:gd name="T74" fmla="*/ 87 w 194"/>
                    <a:gd name="T75" fmla="*/ 97 h 130"/>
                    <a:gd name="T76" fmla="*/ 101 w 194"/>
                    <a:gd name="T77" fmla="*/ 88 h 130"/>
                    <a:gd name="T78" fmla="*/ 119 w 194"/>
                    <a:gd name="T79" fmla="*/ 92 h 130"/>
                    <a:gd name="T80" fmla="*/ 136 w 194"/>
                    <a:gd name="T81" fmla="*/ 95 h 130"/>
                    <a:gd name="T82" fmla="*/ 145 w 194"/>
                    <a:gd name="T83" fmla="*/ 98 h 130"/>
                    <a:gd name="T84" fmla="*/ 160 w 194"/>
                    <a:gd name="T85" fmla="*/ 102 h 130"/>
                    <a:gd name="T86" fmla="*/ 169 w 194"/>
                    <a:gd name="T87" fmla="*/ 104 h 130"/>
                    <a:gd name="T88" fmla="*/ 176 w 194"/>
                    <a:gd name="T89" fmla="*/ 111 h 130"/>
                    <a:gd name="T90" fmla="*/ 184 w 194"/>
                    <a:gd name="T91" fmla="*/ 121 h 130"/>
                    <a:gd name="T92" fmla="*/ 186 w 194"/>
                    <a:gd name="T93" fmla="*/ 125 h 130"/>
                    <a:gd name="T94" fmla="*/ 194 w 194"/>
                    <a:gd name="T95" fmla="*/ 12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4" h="130">
                      <a:moveTo>
                        <a:pt x="194" y="126"/>
                      </a:moveTo>
                      <a:cubicBezTo>
                        <a:pt x="193" y="125"/>
                        <a:pt x="191" y="125"/>
                        <a:pt x="193" y="123"/>
                      </a:cubicBezTo>
                      <a:cubicBezTo>
                        <a:pt x="193" y="122"/>
                        <a:pt x="192" y="122"/>
                        <a:pt x="191" y="122"/>
                      </a:cubicBezTo>
                      <a:cubicBezTo>
                        <a:pt x="189" y="120"/>
                        <a:pt x="185" y="119"/>
                        <a:pt x="184" y="118"/>
                      </a:cubicBezTo>
                      <a:cubicBezTo>
                        <a:pt x="180" y="113"/>
                        <a:pt x="178" y="107"/>
                        <a:pt x="174" y="103"/>
                      </a:cubicBezTo>
                      <a:cubicBezTo>
                        <a:pt x="172" y="102"/>
                        <a:pt x="170" y="100"/>
                        <a:pt x="169" y="99"/>
                      </a:cubicBezTo>
                      <a:cubicBezTo>
                        <a:pt x="167" y="98"/>
                        <a:pt x="167" y="95"/>
                        <a:pt x="165" y="95"/>
                      </a:cubicBezTo>
                      <a:cubicBezTo>
                        <a:pt x="164" y="95"/>
                        <a:pt x="161" y="97"/>
                        <a:pt x="161" y="97"/>
                      </a:cubicBezTo>
                      <a:cubicBezTo>
                        <a:pt x="162" y="99"/>
                        <a:pt x="159" y="100"/>
                        <a:pt x="158" y="100"/>
                      </a:cubicBezTo>
                      <a:cubicBezTo>
                        <a:pt x="155" y="101"/>
                        <a:pt x="152" y="97"/>
                        <a:pt x="150" y="95"/>
                      </a:cubicBezTo>
                      <a:cubicBezTo>
                        <a:pt x="149" y="94"/>
                        <a:pt x="148" y="94"/>
                        <a:pt x="147" y="92"/>
                      </a:cubicBezTo>
                      <a:cubicBezTo>
                        <a:pt x="146" y="90"/>
                        <a:pt x="144" y="91"/>
                        <a:pt x="143" y="92"/>
                      </a:cubicBezTo>
                      <a:cubicBezTo>
                        <a:pt x="141" y="92"/>
                        <a:pt x="141" y="91"/>
                        <a:pt x="139" y="92"/>
                      </a:cubicBezTo>
                      <a:cubicBezTo>
                        <a:pt x="139" y="92"/>
                        <a:pt x="138" y="92"/>
                        <a:pt x="138" y="91"/>
                      </a:cubicBezTo>
                      <a:cubicBezTo>
                        <a:pt x="138" y="90"/>
                        <a:pt x="138" y="90"/>
                        <a:pt x="138" y="89"/>
                      </a:cubicBezTo>
                      <a:cubicBezTo>
                        <a:pt x="138" y="85"/>
                        <a:pt x="138" y="80"/>
                        <a:pt x="138" y="76"/>
                      </a:cubicBezTo>
                      <a:cubicBezTo>
                        <a:pt x="138" y="64"/>
                        <a:pt x="138" y="51"/>
                        <a:pt x="138" y="38"/>
                      </a:cubicBezTo>
                      <a:cubicBezTo>
                        <a:pt x="138" y="33"/>
                        <a:pt x="138" y="27"/>
                        <a:pt x="138" y="21"/>
                      </a:cubicBezTo>
                      <a:cubicBezTo>
                        <a:pt x="138" y="20"/>
                        <a:pt x="138" y="18"/>
                        <a:pt x="138" y="16"/>
                      </a:cubicBezTo>
                      <a:cubicBezTo>
                        <a:pt x="138" y="15"/>
                        <a:pt x="137" y="15"/>
                        <a:pt x="135" y="14"/>
                      </a:cubicBezTo>
                      <a:cubicBezTo>
                        <a:pt x="130" y="12"/>
                        <a:pt x="127" y="12"/>
                        <a:pt x="122" y="12"/>
                      </a:cubicBezTo>
                      <a:cubicBezTo>
                        <a:pt x="117" y="12"/>
                        <a:pt x="113" y="11"/>
                        <a:pt x="108" y="10"/>
                      </a:cubicBezTo>
                      <a:cubicBezTo>
                        <a:pt x="102" y="10"/>
                        <a:pt x="97" y="8"/>
                        <a:pt x="92" y="8"/>
                      </a:cubicBezTo>
                      <a:cubicBezTo>
                        <a:pt x="89" y="8"/>
                        <a:pt x="87" y="9"/>
                        <a:pt x="84" y="8"/>
                      </a:cubicBezTo>
                      <a:cubicBezTo>
                        <a:pt x="84" y="8"/>
                        <a:pt x="80" y="7"/>
                        <a:pt x="80" y="7"/>
                      </a:cubicBezTo>
                      <a:cubicBezTo>
                        <a:pt x="80" y="7"/>
                        <a:pt x="81" y="5"/>
                        <a:pt x="81" y="4"/>
                      </a:cubicBezTo>
                      <a:cubicBezTo>
                        <a:pt x="81" y="4"/>
                        <a:pt x="78" y="4"/>
                        <a:pt x="78" y="4"/>
                      </a:cubicBezTo>
                      <a:cubicBezTo>
                        <a:pt x="76" y="4"/>
                        <a:pt x="73" y="5"/>
                        <a:pt x="71" y="5"/>
                      </a:cubicBezTo>
                      <a:cubicBezTo>
                        <a:pt x="69" y="5"/>
                        <a:pt x="70" y="1"/>
                        <a:pt x="67" y="3"/>
                      </a:cubicBezTo>
                      <a:cubicBezTo>
                        <a:pt x="66" y="3"/>
                        <a:pt x="65" y="5"/>
                        <a:pt x="64" y="4"/>
                      </a:cubicBezTo>
                      <a:cubicBezTo>
                        <a:pt x="62" y="4"/>
                        <a:pt x="62" y="3"/>
                        <a:pt x="64" y="2"/>
                      </a:cubicBezTo>
                      <a:cubicBezTo>
                        <a:pt x="66" y="2"/>
                        <a:pt x="63" y="1"/>
                        <a:pt x="62" y="1"/>
                      </a:cubicBezTo>
                      <a:cubicBezTo>
                        <a:pt x="58" y="0"/>
                        <a:pt x="58" y="1"/>
                        <a:pt x="56" y="3"/>
                      </a:cubicBezTo>
                      <a:cubicBezTo>
                        <a:pt x="53" y="6"/>
                        <a:pt x="49" y="4"/>
                        <a:pt x="45" y="5"/>
                      </a:cubicBezTo>
                      <a:cubicBezTo>
                        <a:pt x="41" y="6"/>
                        <a:pt x="45" y="8"/>
                        <a:pt x="45" y="8"/>
                      </a:cubicBezTo>
                      <a:cubicBezTo>
                        <a:pt x="44" y="8"/>
                        <a:pt x="43" y="8"/>
                        <a:pt x="43" y="8"/>
                      </a:cubicBezTo>
                      <a:cubicBezTo>
                        <a:pt x="43" y="8"/>
                        <a:pt x="44" y="10"/>
                        <a:pt x="43" y="10"/>
                      </a:cubicBezTo>
                      <a:cubicBezTo>
                        <a:pt x="42" y="10"/>
                        <a:pt x="42" y="8"/>
                        <a:pt x="42" y="7"/>
                      </a:cubicBezTo>
                      <a:cubicBezTo>
                        <a:pt x="41" y="7"/>
                        <a:pt x="38" y="10"/>
                        <a:pt x="38" y="10"/>
                      </a:cubicBezTo>
                      <a:cubicBezTo>
                        <a:pt x="36" y="11"/>
                        <a:pt x="34" y="9"/>
                        <a:pt x="32" y="11"/>
                      </a:cubicBezTo>
                      <a:cubicBezTo>
                        <a:pt x="30" y="12"/>
                        <a:pt x="28" y="13"/>
                        <a:pt x="27" y="15"/>
                      </a:cubicBezTo>
                      <a:cubicBezTo>
                        <a:pt x="27" y="17"/>
                        <a:pt x="27" y="19"/>
                        <a:pt x="25" y="20"/>
                      </a:cubicBezTo>
                      <a:cubicBezTo>
                        <a:pt x="23" y="21"/>
                        <a:pt x="22" y="22"/>
                        <a:pt x="20" y="22"/>
                      </a:cubicBezTo>
                      <a:cubicBezTo>
                        <a:pt x="19" y="22"/>
                        <a:pt x="13" y="22"/>
                        <a:pt x="12" y="23"/>
                      </a:cubicBezTo>
                      <a:cubicBezTo>
                        <a:pt x="12" y="24"/>
                        <a:pt x="10" y="27"/>
                        <a:pt x="10" y="27"/>
                      </a:cubicBezTo>
                      <a:cubicBezTo>
                        <a:pt x="11" y="28"/>
                        <a:pt x="14" y="28"/>
                        <a:pt x="15" y="29"/>
                      </a:cubicBezTo>
                      <a:cubicBezTo>
                        <a:pt x="18" y="30"/>
                        <a:pt x="21" y="32"/>
                        <a:pt x="23" y="34"/>
                      </a:cubicBezTo>
                      <a:cubicBezTo>
                        <a:pt x="24" y="35"/>
                        <a:pt x="24" y="37"/>
                        <a:pt x="26" y="38"/>
                      </a:cubicBezTo>
                      <a:cubicBezTo>
                        <a:pt x="28" y="38"/>
                        <a:pt x="29" y="38"/>
                        <a:pt x="31" y="37"/>
                      </a:cubicBezTo>
                      <a:cubicBezTo>
                        <a:pt x="31" y="37"/>
                        <a:pt x="34" y="38"/>
                        <a:pt x="34" y="38"/>
                      </a:cubicBezTo>
                      <a:cubicBezTo>
                        <a:pt x="36" y="41"/>
                        <a:pt x="31" y="39"/>
                        <a:pt x="31" y="39"/>
                      </a:cubicBezTo>
                      <a:cubicBezTo>
                        <a:pt x="29" y="39"/>
                        <a:pt x="32" y="41"/>
                        <a:pt x="33" y="42"/>
                      </a:cubicBezTo>
                      <a:cubicBezTo>
                        <a:pt x="34" y="44"/>
                        <a:pt x="35" y="43"/>
                        <a:pt x="37" y="42"/>
                      </a:cubicBezTo>
                      <a:cubicBezTo>
                        <a:pt x="38" y="41"/>
                        <a:pt x="41" y="41"/>
                        <a:pt x="42" y="42"/>
                      </a:cubicBezTo>
                      <a:cubicBezTo>
                        <a:pt x="43" y="43"/>
                        <a:pt x="38" y="44"/>
                        <a:pt x="38" y="44"/>
                      </a:cubicBezTo>
                      <a:cubicBezTo>
                        <a:pt x="37" y="44"/>
                        <a:pt x="38" y="44"/>
                        <a:pt x="38" y="45"/>
                      </a:cubicBezTo>
                      <a:cubicBezTo>
                        <a:pt x="38" y="46"/>
                        <a:pt x="36" y="45"/>
                        <a:pt x="36" y="45"/>
                      </a:cubicBezTo>
                      <a:cubicBezTo>
                        <a:pt x="35" y="45"/>
                        <a:pt x="34" y="46"/>
                        <a:pt x="32" y="46"/>
                      </a:cubicBezTo>
                      <a:cubicBezTo>
                        <a:pt x="30" y="46"/>
                        <a:pt x="26" y="47"/>
                        <a:pt x="24" y="46"/>
                      </a:cubicBezTo>
                      <a:cubicBezTo>
                        <a:pt x="22" y="45"/>
                        <a:pt x="25" y="43"/>
                        <a:pt x="24" y="42"/>
                      </a:cubicBezTo>
                      <a:cubicBezTo>
                        <a:pt x="23" y="42"/>
                        <a:pt x="21" y="42"/>
                        <a:pt x="20" y="43"/>
                      </a:cubicBezTo>
                      <a:cubicBezTo>
                        <a:pt x="19" y="43"/>
                        <a:pt x="17" y="43"/>
                        <a:pt x="16" y="43"/>
                      </a:cubicBezTo>
                      <a:cubicBezTo>
                        <a:pt x="14" y="44"/>
                        <a:pt x="15" y="46"/>
                        <a:pt x="15" y="46"/>
                      </a:cubicBezTo>
                      <a:cubicBezTo>
                        <a:pt x="13" y="46"/>
                        <a:pt x="11" y="45"/>
                        <a:pt x="9" y="46"/>
                      </a:cubicBezTo>
                      <a:cubicBezTo>
                        <a:pt x="8" y="47"/>
                        <a:pt x="6" y="48"/>
                        <a:pt x="5" y="49"/>
                      </a:cubicBezTo>
                      <a:cubicBezTo>
                        <a:pt x="0" y="52"/>
                        <a:pt x="12" y="52"/>
                        <a:pt x="12" y="53"/>
                      </a:cubicBezTo>
                      <a:cubicBezTo>
                        <a:pt x="11" y="54"/>
                        <a:pt x="8" y="54"/>
                        <a:pt x="10" y="55"/>
                      </a:cubicBezTo>
                      <a:cubicBezTo>
                        <a:pt x="11" y="56"/>
                        <a:pt x="11" y="58"/>
                        <a:pt x="12" y="58"/>
                      </a:cubicBezTo>
                      <a:cubicBezTo>
                        <a:pt x="16" y="59"/>
                        <a:pt x="19" y="58"/>
                        <a:pt x="23" y="58"/>
                      </a:cubicBezTo>
                      <a:cubicBezTo>
                        <a:pt x="24" y="59"/>
                        <a:pt x="25" y="59"/>
                        <a:pt x="26" y="59"/>
                      </a:cubicBezTo>
                      <a:cubicBezTo>
                        <a:pt x="28" y="59"/>
                        <a:pt x="27" y="59"/>
                        <a:pt x="29" y="60"/>
                      </a:cubicBezTo>
                      <a:cubicBezTo>
                        <a:pt x="29" y="60"/>
                        <a:pt x="31" y="58"/>
                        <a:pt x="32" y="58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6" y="56"/>
                        <a:pt x="37" y="55"/>
                        <a:pt x="37" y="55"/>
                      </a:cubicBezTo>
                      <a:cubicBezTo>
                        <a:pt x="38" y="56"/>
                        <a:pt x="39" y="57"/>
                        <a:pt x="38" y="58"/>
                      </a:cubicBezTo>
                      <a:cubicBezTo>
                        <a:pt x="37" y="59"/>
                        <a:pt x="36" y="59"/>
                        <a:pt x="38" y="61"/>
                      </a:cubicBezTo>
                      <a:cubicBezTo>
                        <a:pt x="40" y="65"/>
                        <a:pt x="38" y="68"/>
                        <a:pt x="33" y="67"/>
                      </a:cubicBezTo>
                      <a:cubicBezTo>
                        <a:pt x="33" y="67"/>
                        <a:pt x="32" y="66"/>
                        <a:pt x="31" y="67"/>
                      </a:cubicBezTo>
                      <a:cubicBezTo>
                        <a:pt x="30" y="68"/>
                        <a:pt x="29" y="70"/>
                        <a:pt x="28" y="70"/>
                      </a:cubicBezTo>
                      <a:cubicBezTo>
                        <a:pt x="26" y="71"/>
                        <a:pt x="20" y="68"/>
                        <a:pt x="21" y="71"/>
                      </a:cubicBezTo>
                      <a:cubicBezTo>
                        <a:pt x="21" y="71"/>
                        <a:pt x="18" y="73"/>
                        <a:pt x="19" y="73"/>
                      </a:cubicBezTo>
                      <a:cubicBezTo>
                        <a:pt x="19" y="73"/>
                        <a:pt x="20" y="73"/>
                        <a:pt x="20" y="73"/>
                      </a:cubicBezTo>
                      <a:cubicBezTo>
                        <a:pt x="21" y="74"/>
                        <a:pt x="18" y="75"/>
                        <a:pt x="17" y="76"/>
                      </a:cubicBezTo>
                      <a:cubicBezTo>
                        <a:pt x="16" y="76"/>
                        <a:pt x="15" y="77"/>
                        <a:pt x="15" y="78"/>
                      </a:cubicBezTo>
                      <a:cubicBezTo>
                        <a:pt x="14" y="80"/>
                        <a:pt x="16" y="80"/>
                        <a:pt x="14" y="81"/>
                      </a:cubicBezTo>
                      <a:cubicBezTo>
                        <a:pt x="12" y="82"/>
                        <a:pt x="14" y="84"/>
                        <a:pt x="15" y="85"/>
                      </a:cubicBezTo>
                      <a:cubicBezTo>
                        <a:pt x="15" y="86"/>
                        <a:pt x="18" y="81"/>
                        <a:pt x="19" y="81"/>
                      </a:cubicBezTo>
                      <a:cubicBezTo>
                        <a:pt x="19" y="81"/>
                        <a:pt x="17" y="84"/>
                        <a:pt x="17" y="84"/>
                      </a:cubicBezTo>
                      <a:cubicBezTo>
                        <a:pt x="16" y="85"/>
                        <a:pt x="19" y="87"/>
                        <a:pt x="20" y="87"/>
                      </a:cubicBezTo>
                      <a:cubicBezTo>
                        <a:pt x="21" y="88"/>
                        <a:pt x="21" y="89"/>
                        <a:pt x="22" y="88"/>
                      </a:cubicBezTo>
                      <a:cubicBezTo>
                        <a:pt x="23" y="87"/>
                        <a:pt x="24" y="86"/>
                        <a:pt x="24" y="86"/>
                      </a:cubicBezTo>
                      <a:cubicBezTo>
                        <a:pt x="24" y="87"/>
                        <a:pt x="25" y="89"/>
                        <a:pt x="26" y="89"/>
                      </a:cubicBezTo>
                      <a:cubicBezTo>
                        <a:pt x="24" y="90"/>
                        <a:pt x="23" y="89"/>
                        <a:pt x="22" y="89"/>
                      </a:cubicBezTo>
                      <a:cubicBezTo>
                        <a:pt x="21" y="90"/>
                        <a:pt x="20" y="87"/>
                        <a:pt x="19" y="87"/>
                      </a:cubicBezTo>
                      <a:cubicBezTo>
                        <a:pt x="18" y="87"/>
                        <a:pt x="16" y="90"/>
                        <a:pt x="18" y="91"/>
                      </a:cubicBezTo>
                      <a:cubicBezTo>
                        <a:pt x="20" y="92"/>
                        <a:pt x="20" y="93"/>
                        <a:pt x="22" y="94"/>
                      </a:cubicBezTo>
                      <a:cubicBezTo>
                        <a:pt x="23" y="96"/>
                        <a:pt x="25" y="95"/>
                        <a:pt x="27" y="95"/>
                      </a:cubicBezTo>
                      <a:cubicBezTo>
                        <a:pt x="28" y="94"/>
                        <a:pt x="30" y="95"/>
                        <a:pt x="30" y="93"/>
                      </a:cubicBezTo>
                      <a:cubicBezTo>
                        <a:pt x="30" y="91"/>
                        <a:pt x="31" y="88"/>
                        <a:pt x="33" y="89"/>
                      </a:cubicBezTo>
                      <a:cubicBezTo>
                        <a:pt x="33" y="88"/>
                        <a:pt x="31" y="92"/>
                        <a:pt x="31" y="93"/>
                      </a:cubicBezTo>
                      <a:cubicBezTo>
                        <a:pt x="31" y="94"/>
                        <a:pt x="35" y="97"/>
                        <a:pt x="34" y="98"/>
                      </a:cubicBezTo>
                      <a:cubicBezTo>
                        <a:pt x="32" y="100"/>
                        <a:pt x="35" y="101"/>
                        <a:pt x="35" y="101"/>
                      </a:cubicBezTo>
                      <a:cubicBezTo>
                        <a:pt x="34" y="101"/>
                        <a:pt x="32" y="104"/>
                        <a:pt x="32" y="104"/>
                      </a:cubicBezTo>
                      <a:cubicBezTo>
                        <a:pt x="33" y="105"/>
                        <a:pt x="38" y="102"/>
                        <a:pt x="38" y="102"/>
                      </a:cubicBezTo>
                      <a:cubicBezTo>
                        <a:pt x="38" y="103"/>
                        <a:pt x="37" y="103"/>
                        <a:pt x="37" y="104"/>
                      </a:cubicBezTo>
                      <a:cubicBezTo>
                        <a:pt x="37" y="104"/>
                        <a:pt x="39" y="102"/>
                        <a:pt x="40" y="101"/>
                      </a:cubicBezTo>
                      <a:cubicBezTo>
                        <a:pt x="41" y="101"/>
                        <a:pt x="45" y="102"/>
                        <a:pt x="45" y="103"/>
                      </a:cubicBezTo>
                      <a:cubicBezTo>
                        <a:pt x="46" y="104"/>
                        <a:pt x="48" y="107"/>
                        <a:pt x="48" y="105"/>
                      </a:cubicBezTo>
                      <a:cubicBezTo>
                        <a:pt x="48" y="104"/>
                        <a:pt x="50" y="100"/>
                        <a:pt x="50" y="100"/>
                      </a:cubicBezTo>
                      <a:cubicBezTo>
                        <a:pt x="50" y="99"/>
                        <a:pt x="53" y="102"/>
                        <a:pt x="53" y="101"/>
                      </a:cubicBezTo>
                      <a:cubicBezTo>
                        <a:pt x="53" y="101"/>
                        <a:pt x="50" y="101"/>
                        <a:pt x="50" y="102"/>
                      </a:cubicBezTo>
                      <a:cubicBezTo>
                        <a:pt x="50" y="104"/>
                        <a:pt x="53" y="104"/>
                        <a:pt x="54" y="103"/>
                      </a:cubicBezTo>
                      <a:cubicBezTo>
                        <a:pt x="55" y="102"/>
                        <a:pt x="56" y="103"/>
                        <a:pt x="57" y="102"/>
                      </a:cubicBezTo>
                      <a:cubicBezTo>
                        <a:pt x="57" y="102"/>
                        <a:pt x="59" y="100"/>
                        <a:pt x="59" y="100"/>
                      </a:cubicBezTo>
                      <a:cubicBezTo>
                        <a:pt x="59" y="100"/>
                        <a:pt x="57" y="103"/>
                        <a:pt x="56" y="104"/>
                      </a:cubicBezTo>
                      <a:cubicBezTo>
                        <a:pt x="56" y="105"/>
                        <a:pt x="56" y="105"/>
                        <a:pt x="55" y="106"/>
                      </a:cubicBezTo>
                      <a:cubicBezTo>
                        <a:pt x="55" y="107"/>
                        <a:pt x="56" y="106"/>
                        <a:pt x="56" y="107"/>
                      </a:cubicBezTo>
                      <a:cubicBezTo>
                        <a:pt x="56" y="107"/>
                        <a:pt x="55" y="108"/>
                        <a:pt x="54" y="109"/>
                      </a:cubicBezTo>
                      <a:cubicBezTo>
                        <a:pt x="54" y="111"/>
                        <a:pt x="54" y="111"/>
                        <a:pt x="55" y="112"/>
                      </a:cubicBezTo>
                      <a:cubicBezTo>
                        <a:pt x="55" y="112"/>
                        <a:pt x="52" y="114"/>
                        <a:pt x="51" y="114"/>
                      </a:cubicBezTo>
                      <a:cubicBezTo>
                        <a:pt x="50" y="116"/>
                        <a:pt x="49" y="117"/>
                        <a:pt x="47" y="118"/>
                      </a:cubicBezTo>
                      <a:cubicBezTo>
                        <a:pt x="45" y="118"/>
                        <a:pt x="43" y="120"/>
                        <a:pt x="42" y="121"/>
                      </a:cubicBezTo>
                      <a:cubicBezTo>
                        <a:pt x="41" y="121"/>
                        <a:pt x="41" y="122"/>
                        <a:pt x="40" y="122"/>
                      </a:cubicBezTo>
                      <a:cubicBezTo>
                        <a:pt x="40" y="123"/>
                        <a:pt x="41" y="124"/>
                        <a:pt x="41" y="124"/>
                      </a:cubicBezTo>
                      <a:cubicBezTo>
                        <a:pt x="40" y="125"/>
                        <a:pt x="37" y="124"/>
                        <a:pt x="36" y="124"/>
                      </a:cubicBezTo>
                      <a:cubicBezTo>
                        <a:pt x="33" y="124"/>
                        <a:pt x="32" y="125"/>
                        <a:pt x="30" y="127"/>
                      </a:cubicBezTo>
                      <a:cubicBezTo>
                        <a:pt x="29" y="128"/>
                        <a:pt x="30" y="130"/>
                        <a:pt x="31" y="129"/>
                      </a:cubicBezTo>
                      <a:cubicBezTo>
                        <a:pt x="33" y="128"/>
                        <a:pt x="35" y="125"/>
                        <a:pt x="36" y="126"/>
                      </a:cubicBezTo>
                      <a:cubicBezTo>
                        <a:pt x="36" y="125"/>
                        <a:pt x="35" y="129"/>
                        <a:pt x="38" y="126"/>
                      </a:cubicBezTo>
                      <a:cubicBezTo>
                        <a:pt x="38" y="126"/>
                        <a:pt x="40" y="129"/>
                        <a:pt x="41" y="127"/>
                      </a:cubicBezTo>
                      <a:cubicBezTo>
                        <a:pt x="41" y="126"/>
                        <a:pt x="40" y="126"/>
                        <a:pt x="41" y="126"/>
                      </a:cubicBezTo>
                      <a:cubicBezTo>
                        <a:pt x="42" y="125"/>
                        <a:pt x="42" y="125"/>
                        <a:pt x="43" y="125"/>
                      </a:cubicBezTo>
                      <a:cubicBezTo>
                        <a:pt x="44" y="125"/>
                        <a:pt x="44" y="125"/>
                        <a:pt x="45" y="124"/>
                      </a:cubicBezTo>
                      <a:cubicBezTo>
                        <a:pt x="46" y="123"/>
                        <a:pt x="48" y="123"/>
                        <a:pt x="50" y="122"/>
                      </a:cubicBezTo>
                      <a:cubicBezTo>
                        <a:pt x="53" y="121"/>
                        <a:pt x="49" y="121"/>
                        <a:pt x="51" y="120"/>
                      </a:cubicBezTo>
                      <a:cubicBezTo>
                        <a:pt x="52" y="119"/>
                        <a:pt x="53" y="118"/>
                        <a:pt x="54" y="118"/>
                      </a:cubicBezTo>
                      <a:cubicBezTo>
                        <a:pt x="56" y="117"/>
                        <a:pt x="58" y="116"/>
                        <a:pt x="59" y="116"/>
                      </a:cubicBezTo>
                      <a:cubicBezTo>
                        <a:pt x="62" y="114"/>
                        <a:pt x="60" y="115"/>
                        <a:pt x="60" y="113"/>
                      </a:cubicBezTo>
                      <a:cubicBezTo>
                        <a:pt x="60" y="113"/>
                        <a:pt x="68" y="109"/>
                        <a:pt x="69" y="108"/>
                      </a:cubicBezTo>
                      <a:cubicBezTo>
                        <a:pt x="70" y="108"/>
                        <a:pt x="72" y="108"/>
                        <a:pt x="72" y="107"/>
                      </a:cubicBezTo>
                      <a:cubicBezTo>
                        <a:pt x="72" y="104"/>
                        <a:pt x="73" y="105"/>
                        <a:pt x="75" y="104"/>
                      </a:cubicBezTo>
                      <a:cubicBezTo>
                        <a:pt x="78" y="102"/>
                        <a:pt x="69" y="101"/>
                        <a:pt x="73" y="97"/>
                      </a:cubicBezTo>
                      <a:cubicBezTo>
                        <a:pt x="75" y="96"/>
                        <a:pt x="77" y="96"/>
                        <a:pt x="78" y="95"/>
                      </a:cubicBezTo>
                      <a:cubicBezTo>
                        <a:pt x="79" y="94"/>
                        <a:pt x="79" y="91"/>
                        <a:pt x="77" y="91"/>
                      </a:cubicBezTo>
                      <a:cubicBezTo>
                        <a:pt x="79" y="91"/>
                        <a:pt x="79" y="92"/>
                        <a:pt x="81" y="91"/>
                      </a:cubicBezTo>
                      <a:cubicBezTo>
                        <a:pt x="82" y="90"/>
                        <a:pt x="83" y="88"/>
                        <a:pt x="85" y="87"/>
                      </a:cubicBezTo>
                      <a:cubicBezTo>
                        <a:pt x="86" y="86"/>
                        <a:pt x="88" y="84"/>
                        <a:pt x="89" y="84"/>
                      </a:cubicBezTo>
                      <a:cubicBezTo>
                        <a:pt x="90" y="84"/>
                        <a:pt x="95" y="84"/>
                        <a:pt x="94" y="86"/>
                      </a:cubicBezTo>
                      <a:cubicBezTo>
                        <a:pt x="93" y="87"/>
                        <a:pt x="91" y="85"/>
                        <a:pt x="89" y="86"/>
                      </a:cubicBezTo>
                      <a:cubicBezTo>
                        <a:pt x="87" y="87"/>
                        <a:pt x="87" y="88"/>
                        <a:pt x="86" y="90"/>
                      </a:cubicBezTo>
                      <a:cubicBezTo>
                        <a:pt x="86" y="92"/>
                        <a:pt x="84" y="94"/>
                        <a:pt x="84" y="96"/>
                      </a:cubicBezTo>
                      <a:cubicBezTo>
                        <a:pt x="83" y="97"/>
                        <a:pt x="87" y="96"/>
                        <a:pt x="87" y="97"/>
                      </a:cubicBezTo>
                      <a:cubicBezTo>
                        <a:pt x="86" y="97"/>
                        <a:pt x="81" y="99"/>
                        <a:pt x="85" y="99"/>
                      </a:cubicBezTo>
                      <a:cubicBezTo>
                        <a:pt x="88" y="99"/>
                        <a:pt x="90" y="97"/>
                        <a:pt x="93" y="96"/>
                      </a:cubicBezTo>
                      <a:cubicBezTo>
                        <a:pt x="95" y="94"/>
                        <a:pt x="97" y="94"/>
                        <a:pt x="99" y="93"/>
                      </a:cubicBezTo>
                      <a:cubicBezTo>
                        <a:pt x="103" y="92"/>
                        <a:pt x="101" y="90"/>
                        <a:pt x="101" y="88"/>
                      </a:cubicBezTo>
                      <a:cubicBezTo>
                        <a:pt x="100" y="84"/>
                        <a:pt x="109" y="87"/>
                        <a:pt x="111" y="88"/>
                      </a:cubicBezTo>
                      <a:cubicBezTo>
                        <a:pt x="113" y="88"/>
                        <a:pt x="114" y="90"/>
                        <a:pt x="116" y="91"/>
                      </a:cubicBezTo>
                      <a:cubicBezTo>
                        <a:pt x="116" y="91"/>
                        <a:pt x="118" y="88"/>
                        <a:pt x="119" y="89"/>
                      </a:cubicBezTo>
                      <a:cubicBezTo>
                        <a:pt x="119" y="89"/>
                        <a:pt x="119" y="91"/>
                        <a:pt x="119" y="92"/>
                      </a:cubicBezTo>
                      <a:cubicBezTo>
                        <a:pt x="121" y="93"/>
                        <a:pt x="122" y="93"/>
                        <a:pt x="123" y="93"/>
                      </a:cubicBezTo>
                      <a:cubicBezTo>
                        <a:pt x="126" y="93"/>
                        <a:pt x="129" y="92"/>
                        <a:pt x="131" y="93"/>
                      </a:cubicBezTo>
                      <a:cubicBezTo>
                        <a:pt x="132" y="93"/>
                        <a:pt x="133" y="94"/>
                        <a:pt x="134" y="93"/>
                      </a:cubicBezTo>
                      <a:cubicBezTo>
                        <a:pt x="135" y="93"/>
                        <a:pt x="135" y="94"/>
                        <a:pt x="136" y="95"/>
                      </a:cubicBezTo>
                      <a:cubicBezTo>
                        <a:pt x="137" y="95"/>
                        <a:pt x="139" y="96"/>
                        <a:pt x="140" y="96"/>
                      </a:cubicBezTo>
                      <a:cubicBezTo>
                        <a:pt x="142" y="96"/>
                        <a:pt x="143" y="94"/>
                        <a:pt x="144" y="94"/>
                      </a:cubicBezTo>
                      <a:cubicBezTo>
                        <a:pt x="146" y="93"/>
                        <a:pt x="145" y="96"/>
                        <a:pt x="145" y="96"/>
                      </a:cubicBezTo>
                      <a:cubicBezTo>
                        <a:pt x="144" y="97"/>
                        <a:pt x="144" y="97"/>
                        <a:pt x="145" y="98"/>
                      </a:cubicBezTo>
                      <a:cubicBezTo>
                        <a:pt x="148" y="99"/>
                        <a:pt x="150" y="100"/>
                        <a:pt x="152" y="101"/>
                      </a:cubicBezTo>
                      <a:cubicBezTo>
                        <a:pt x="154" y="103"/>
                        <a:pt x="156" y="105"/>
                        <a:pt x="158" y="106"/>
                      </a:cubicBezTo>
                      <a:cubicBezTo>
                        <a:pt x="159" y="106"/>
                        <a:pt x="160" y="105"/>
                        <a:pt x="161" y="105"/>
                      </a:cubicBezTo>
                      <a:cubicBezTo>
                        <a:pt x="162" y="104"/>
                        <a:pt x="160" y="103"/>
                        <a:pt x="160" y="102"/>
                      </a:cubicBezTo>
                      <a:cubicBezTo>
                        <a:pt x="160" y="101"/>
                        <a:pt x="163" y="103"/>
                        <a:pt x="163" y="103"/>
                      </a:cubicBezTo>
                      <a:cubicBezTo>
                        <a:pt x="163" y="104"/>
                        <a:pt x="166" y="106"/>
                        <a:pt x="167" y="105"/>
                      </a:cubicBezTo>
                      <a:cubicBezTo>
                        <a:pt x="167" y="105"/>
                        <a:pt x="165" y="99"/>
                        <a:pt x="165" y="99"/>
                      </a:cubicBezTo>
                      <a:cubicBezTo>
                        <a:pt x="166" y="99"/>
                        <a:pt x="168" y="104"/>
                        <a:pt x="169" y="104"/>
                      </a:cubicBezTo>
                      <a:cubicBezTo>
                        <a:pt x="169" y="105"/>
                        <a:pt x="170" y="107"/>
                        <a:pt x="171" y="107"/>
                      </a:cubicBezTo>
                      <a:cubicBezTo>
                        <a:pt x="172" y="107"/>
                        <a:pt x="173" y="105"/>
                        <a:pt x="173" y="105"/>
                      </a:cubicBezTo>
                      <a:cubicBezTo>
                        <a:pt x="171" y="106"/>
                        <a:pt x="177" y="110"/>
                        <a:pt x="177" y="111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ubicBezTo>
                        <a:pt x="175" y="112"/>
                        <a:pt x="177" y="112"/>
                        <a:pt x="177" y="113"/>
                      </a:cubicBezTo>
                      <a:cubicBezTo>
                        <a:pt x="177" y="113"/>
                        <a:pt x="175" y="114"/>
                        <a:pt x="176" y="114"/>
                      </a:cubicBezTo>
                      <a:cubicBezTo>
                        <a:pt x="177" y="115"/>
                        <a:pt x="178" y="116"/>
                        <a:pt x="179" y="117"/>
                      </a:cubicBezTo>
                      <a:cubicBezTo>
                        <a:pt x="181" y="119"/>
                        <a:pt x="182" y="120"/>
                        <a:pt x="184" y="121"/>
                      </a:cubicBezTo>
                      <a:cubicBezTo>
                        <a:pt x="184" y="121"/>
                        <a:pt x="182" y="125"/>
                        <a:pt x="183" y="125"/>
                      </a:cubicBezTo>
                      <a:cubicBezTo>
                        <a:pt x="184" y="126"/>
                        <a:pt x="184" y="124"/>
                        <a:pt x="184" y="124"/>
                      </a:cubicBezTo>
                      <a:cubicBezTo>
                        <a:pt x="185" y="123"/>
                        <a:pt x="185" y="126"/>
                        <a:pt x="186" y="127"/>
                      </a:cubicBezTo>
                      <a:cubicBezTo>
                        <a:pt x="186" y="127"/>
                        <a:pt x="186" y="126"/>
                        <a:pt x="186" y="125"/>
                      </a:cubicBezTo>
                      <a:cubicBezTo>
                        <a:pt x="186" y="127"/>
                        <a:pt x="192" y="130"/>
                        <a:pt x="193" y="127"/>
                      </a:cubicBezTo>
                      <a:cubicBezTo>
                        <a:pt x="193" y="127"/>
                        <a:pt x="193" y="128"/>
                        <a:pt x="193" y="128"/>
                      </a:cubicBezTo>
                      <a:cubicBezTo>
                        <a:pt x="193" y="128"/>
                        <a:pt x="194" y="127"/>
                        <a:pt x="194" y="126"/>
                      </a:cubicBezTo>
                      <a:cubicBezTo>
                        <a:pt x="193" y="126"/>
                        <a:pt x="194" y="127"/>
                        <a:pt x="194" y="12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4" name="Freeform 641">
                  <a:extLst>
                    <a:ext uri="{FF2B5EF4-FFF2-40B4-BE49-F238E27FC236}">
                      <a16:creationId xmlns:a16="http://schemas.microsoft.com/office/drawing/2014/main" id="{1C1086CB-4BDC-9941-9647-B0AA5CCEE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7751" y="5323848"/>
                  <a:ext cx="2951770" cy="1548902"/>
                </a:xfrm>
                <a:custGeom>
                  <a:avLst/>
                  <a:gdLst>
                    <a:gd name="T0" fmla="*/ 84 w 289"/>
                    <a:gd name="T1" fmla="*/ 106 h 143"/>
                    <a:gd name="T2" fmla="*/ 105 w 289"/>
                    <a:gd name="T3" fmla="*/ 119 h 143"/>
                    <a:gd name="T4" fmla="*/ 125 w 289"/>
                    <a:gd name="T5" fmla="*/ 127 h 143"/>
                    <a:gd name="T6" fmla="*/ 137 w 289"/>
                    <a:gd name="T7" fmla="*/ 127 h 143"/>
                    <a:gd name="T8" fmla="*/ 149 w 289"/>
                    <a:gd name="T9" fmla="*/ 119 h 143"/>
                    <a:gd name="T10" fmla="*/ 162 w 289"/>
                    <a:gd name="T11" fmla="*/ 118 h 143"/>
                    <a:gd name="T12" fmla="*/ 177 w 289"/>
                    <a:gd name="T13" fmla="*/ 119 h 143"/>
                    <a:gd name="T14" fmla="*/ 171 w 289"/>
                    <a:gd name="T15" fmla="*/ 113 h 143"/>
                    <a:gd name="T16" fmla="*/ 186 w 289"/>
                    <a:gd name="T17" fmla="*/ 113 h 143"/>
                    <a:gd name="T18" fmla="*/ 209 w 289"/>
                    <a:gd name="T19" fmla="*/ 122 h 143"/>
                    <a:gd name="T20" fmla="*/ 213 w 289"/>
                    <a:gd name="T21" fmla="*/ 133 h 143"/>
                    <a:gd name="T22" fmla="*/ 220 w 289"/>
                    <a:gd name="T23" fmla="*/ 143 h 143"/>
                    <a:gd name="T24" fmla="*/ 215 w 289"/>
                    <a:gd name="T25" fmla="*/ 108 h 143"/>
                    <a:gd name="T26" fmla="*/ 234 w 289"/>
                    <a:gd name="T27" fmla="*/ 92 h 143"/>
                    <a:gd name="T28" fmla="*/ 239 w 289"/>
                    <a:gd name="T29" fmla="*/ 86 h 143"/>
                    <a:gd name="T30" fmla="*/ 244 w 289"/>
                    <a:gd name="T31" fmla="*/ 82 h 143"/>
                    <a:gd name="T32" fmla="*/ 242 w 289"/>
                    <a:gd name="T33" fmla="*/ 78 h 143"/>
                    <a:gd name="T34" fmla="*/ 238 w 289"/>
                    <a:gd name="T35" fmla="*/ 71 h 143"/>
                    <a:gd name="T36" fmla="*/ 239 w 289"/>
                    <a:gd name="T37" fmla="*/ 69 h 143"/>
                    <a:gd name="T38" fmla="*/ 242 w 289"/>
                    <a:gd name="T39" fmla="*/ 75 h 143"/>
                    <a:gd name="T40" fmla="*/ 246 w 289"/>
                    <a:gd name="T41" fmla="*/ 62 h 143"/>
                    <a:gd name="T42" fmla="*/ 253 w 289"/>
                    <a:gd name="T43" fmla="*/ 52 h 143"/>
                    <a:gd name="T44" fmla="*/ 265 w 289"/>
                    <a:gd name="T45" fmla="*/ 48 h 143"/>
                    <a:gd name="T46" fmla="*/ 271 w 289"/>
                    <a:gd name="T47" fmla="*/ 48 h 143"/>
                    <a:gd name="T48" fmla="*/ 274 w 289"/>
                    <a:gd name="T49" fmla="*/ 35 h 143"/>
                    <a:gd name="T50" fmla="*/ 288 w 289"/>
                    <a:gd name="T51" fmla="*/ 28 h 143"/>
                    <a:gd name="T52" fmla="*/ 276 w 289"/>
                    <a:gd name="T53" fmla="*/ 13 h 143"/>
                    <a:gd name="T54" fmla="*/ 264 w 289"/>
                    <a:gd name="T55" fmla="*/ 28 h 143"/>
                    <a:gd name="T56" fmla="*/ 237 w 289"/>
                    <a:gd name="T57" fmla="*/ 39 h 143"/>
                    <a:gd name="T58" fmla="*/ 224 w 289"/>
                    <a:gd name="T59" fmla="*/ 45 h 143"/>
                    <a:gd name="T60" fmla="*/ 208 w 289"/>
                    <a:gd name="T61" fmla="*/ 44 h 143"/>
                    <a:gd name="T62" fmla="*/ 203 w 289"/>
                    <a:gd name="T63" fmla="*/ 36 h 143"/>
                    <a:gd name="T64" fmla="*/ 196 w 289"/>
                    <a:gd name="T65" fmla="*/ 28 h 143"/>
                    <a:gd name="T66" fmla="*/ 185 w 289"/>
                    <a:gd name="T67" fmla="*/ 48 h 143"/>
                    <a:gd name="T68" fmla="*/ 187 w 289"/>
                    <a:gd name="T69" fmla="*/ 25 h 143"/>
                    <a:gd name="T70" fmla="*/ 196 w 289"/>
                    <a:gd name="T71" fmla="*/ 17 h 143"/>
                    <a:gd name="T72" fmla="*/ 184 w 289"/>
                    <a:gd name="T73" fmla="*/ 13 h 143"/>
                    <a:gd name="T74" fmla="*/ 165 w 289"/>
                    <a:gd name="T75" fmla="*/ 15 h 143"/>
                    <a:gd name="T76" fmla="*/ 158 w 289"/>
                    <a:gd name="T77" fmla="*/ 5 h 143"/>
                    <a:gd name="T78" fmla="*/ 147 w 289"/>
                    <a:gd name="T79" fmla="*/ 4 h 143"/>
                    <a:gd name="T80" fmla="*/ 30 w 289"/>
                    <a:gd name="T81" fmla="*/ 4 h 143"/>
                    <a:gd name="T82" fmla="*/ 7 w 289"/>
                    <a:gd name="T83" fmla="*/ 9 h 143"/>
                    <a:gd name="T84" fmla="*/ 8 w 289"/>
                    <a:gd name="T85" fmla="*/ 21 h 143"/>
                    <a:gd name="T86" fmla="*/ 2 w 289"/>
                    <a:gd name="T87" fmla="*/ 40 h 143"/>
                    <a:gd name="T88" fmla="*/ 5 w 289"/>
                    <a:gd name="T89" fmla="*/ 63 h 143"/>
                    <a:gd name="T90" fmla="*/ 12 w 289"/>
                    <a:gd name="T91" fmla="*/ 73 h 143"/>
                    <a:gd name="T92" fmla="*/ 21 w 289"/>
                    <a:gd name="T93" fmla="*/ 88 h 143"/>
                    <a:gd name="T94" fmla="*/ 39 w 289"/>
                    <a:gd name="T95" fmla="*/ 10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9" h="143">
                      <a:moveTo>
                        <a:pt x="68" y="108"/>
                      </a:moveTo>
                      <a:cubicBezTo>
                        <a:pt x="71" y="108"/>
                        <a:pt x="74" y="108"/>
                        <a:pt x="78" y="108"/>
                      </a:cubicBezTo>
                      <a:cubicBezTo>
                        <a:pt x="79" y="108"/>
                        <a:pt x="81" y="108"/>
                        <a:pt x="82" y="108"/>
                      </a:cubicBezTo>
                      <a:cubicBezTo>
                        <a:pt x="83" y="108"/>
                        <a:pt x="83" y="106"/>
                        <a:pt x="84" y="106"/>
                      </a:cubicBezTo>
                      <a:cubicBezTo>
                        <a:pt x="85" y="105"/>
                        <a:pt x="91" y="105"/>
                        <a:pt x="91" y="106"/>
                      </a:cubicBezTo>
                      <a:cubicBezTo>
                        <a:pt x="94" y="108"/>
                        <a:pt x="97" y="110"/>
                        <a:pt x="100" y="112"/>
                      </a:cubicBezTo>
                      <a:cubicBezTo>
                        <a:pt x="100" y="112"/>
                        <a:pt x="101" y="115"/>
                        <a:pt x="101" y="116"/>
                      </a:cubicBezTo>
                      <a:cubicBezTo>
                        <a:pt x="102" y="118"/>
                        <a:pt x="102" y="118"/>
                        <a:pt x="105" y="119"/>
                      </a:cubicBezTo>
                      <a:cubicBezTo>
                        <a:pt x="107" y="120"/>
                        <a:pt x="108" y="121"/>
                        <a:pt x="109" y="119"/>
                      </a:cubicBezTo>
                      <a:cubicBezTo>
                        <a:pt x="110" y="116"/>
                        <a:pt x="111" y="116"/>
                        <a:pt x="114" y="117"/>
                      </a:cubicBezTo>
                      <a:cubicBezTo>
                        <a:pt x="116" y="117"/>
                        <a:pt x="119" y="118"/>
                        <a:pt x="119" y="120"/>
                      </a:cubicBezTo>
                      <a:cubicBezTo>
                        <a:pt x="121" y="123"/>
                        <a:pt x="123" y="124"/>
                        <a:pt x="125" y="127"/>
                      </a:cubicBezTo>
                      <a:cubicBezTo>
                        <a:pt x="127" y="129"/>
                        <a:pt x="126" y="133"/>
                        <a:pt x="129" y="134"/>
                      </a:cubicBezTo>
                      <a:cubicBezTo>
                        <a:pt x="131" y="136"/>
                        <a:pt x="135" y="136"/>
                        <a:pt x="137" y="137"/>
                      </a:cubicBezTo>
                      <a:cubicBezTo>
                        <a:pt x="137" y="136"/>
                        <a:pt x="135" y="129"/>
                        <a:pt x="135" y="129"/>
                      </a:cubicBezTo>
                      <a:cubicBezTo>
                        <a:pt x="137" y="130"/>
                        <a:pt x="136" y="127"/>
                        <a:pt x="137" y="127"/>
                      </a:cubicBezTo>
                      <a:cubicBezTo>
                        <a:pt x="137" y="126"/>
                        <a:pt x="139" y="126"/>
                        <a:pt x="140" y="125"/>
                      </a:cubicBezTo>
                      <a:cubicBezTo>
                        <a:pt x="141" y="125"/>
                        <a:pt x="142" y="122"/>
                        <a:pt x="142" y="122"/>
                      </a:cubicBezTo>
                      <a:cubicBezTo>
                        <a:pt x="143" y="123"/>
                        <a:pt x="144" y="123"/>
                        <a:pt x="145" y="122"/>
                      </a:cubicBezTo>
                      <a:cubicBezTo>
                        <a:pt x="147" y="121"/>
                        <a:pt x="148" y="121"/>
                        <a:pt x="149" y="119"/>
                      </a:cubicBezTo>
                      <a:cubicBezTo>
                        <a:pt x="151" y="118"/>
                        <a:pt x="148" y="118"/>
                        <a:pt x="148" y="117"/>
                      </a:cubicBezTo>
                      <a:cubicBezTo>
                        <a:pt x="148" y="117"/>
                        <a:pt x="151" y="118"/>
                        <a:pt x="152" y="117"/>
                      </a:cubicBezTo>
                      <a:cubicBezTo>
                        <a:pt x="154" y="116"/>
                        <a:pt x="155" y="116"/>
                        <a:pt x="157" y="116"/>
                      </a:cubicBezTo>
                      <a:cubicBezTo>
                        <a:pt x="159" y="116"/>
                        <a:pt x="160" y="119"/>
                        <a:pt x="162" y="118"/>
                      </a:cubicBezTo>
                      <a:cubicBezTo>
                        <a:pt x="165" y="116"/>
                        <a:pt x="166" y="118"/>
                        <a:pt x="168" y="119"/>
                      </a:cubicBezTo>
                      <a:cubicBezTo>
                        <a:pt x="170" y="120"/>
                        <a:pt x="171" y="118"/>
                        <a:pt x="172" y="118"/>
                      </a:cubicBezTo>
                      <a:cubicBezTo>
                        <a:pt x="173" y="117"/>
                        <a:pt x="176" y="119"/>
                        <a:pt x="176" y="120"/>
                      </a:cubicBezTo>
                      <a:cubicBezTo>
                        <a:pt x="177" y="121"/>
                        <a:pt x="178" y="120"/>
                        <a:pt x="177" y="119"/>
                      </a:cubicBezTo>
                      <a:cubicBezTo>
                        <a:pt x="177" y="119"/>
                        <a:pt x="176" y="118"/>
                        <a:pt x="175" y="118"/>
                      </a:cubicBezTo>
                      <a:cubicBezTo>
                        <a:pt x="174" y="117"/>
                        <a:pt x="176" y="117"/>
                        <a:pt x="176" y="117"/>
                      </a:cubicBezTo>
                      <a:cubicBezTo>
                        <a:pt x="175" y="115"/>
                        <a:pt x="175" y="114"/>
                        <a:pt x="173" y="115"/>
                      </a:cubicBezTo>
                      <a:cubicBezTo>
                        <a:pt x="173" y="115"/>
                        <a:pt x="169" y="115"/>
                        <a:pt x="171" y="113"/>
                      </a:cubicBezTo>
                      <a:cubicBezTo>
                        <a:pt x="173" y="113"/>
                        <a:pt x="174" y="114"/>
                        <a:pt x="175" y="114"/>
                      </a:cubicBezTo>
                      <a:cubicBezTo>
                        <a:pt x="178" y="113"/>
                        <a:pt x="180" y="113"/>
                        <a:pt x="183" y="113"/>
                      </a:cubicBezTo>
                      <a:cubicBezTo>
                        <a:pt x="184" y="113"/>
                        <a:pt x="183" y="113"/>
                        <a:pt x="184" y="114"/>
                      </a:cubicBezTo>
                      <a:cubicBezTo>
                        <a:pt x="184" y="114"/>
                        <a:pt x="185" y="114"/>
                        <a:pt x="186" y="113"/>
                      </a:cubicBezTo>
                      <a:cubicBezTo>
                        <a:pt x="188" y="113"/>
                        <a:pt x="190" y="113"/>
                        <a:pt x="192" y="113"/>
                      </a:cubicBezTo>
                      <a:cubicBezTo>
                        <a:pt x="194" y="113"/>
                        <a:pt x="194" y="115"/>
                        <a:pt x="196" y="116"/>
                      </a:cubicBezTo>
                      <a:cubicBezTo>
                        <a:pt x="198" y="118"/>
                        <a:pt x="200" y="116"/>
                        <a:pt x="202" y="115"/>
                      </a:cubicBezTo>
                      <a:cubicBezTo>
                        <a:pt x="203" y="115"/>
                        <a:pt x="209" y="121"/>
                        <a:pt x="209" y="122"/>
                      </a:cubicBezTo>
                      <a:cubicBezTo>
                        <a:pt x="210" y="123"/>
                        <a:pt x="208" y="125"/>
                        <a:pt x="209" y="126"/>
                      </a:cubicBezTo>
                      <a:cubicBezTo>
                        <a:pt x="210" y="128"/>
                        <a:pt x="209" y="128"/>
                        <a:pt x="210" y="130"/>
                      </a:cubicBezTo>
                      <a:cubicBezTo>
                        <a:pt x="210" y="131"/>
                        <a:pt x="211" y="132"/>
                        <a:pt x="211" y="132"/>
                      </a:cubicBezTo>
                      <a:cubicBezTo>
                        <a:pt x="212" y="132"/>
                        <a:pt x="212" y="133"/>
                        <a:pt x="213" y="133"/>
                      </a:cubicBezTo>
                      <a:cubicBezTo>
                        <a:pt x="214" y="134"/>
                        <a:pt x="213" y="136"/>
                        <a:pt x="214" y="137"/>
                      </a:cubicBezTo>
                      <a:cubicBezTo>
                        <a:pt x="215" y="138"/>
                        <a:pt x="216" y="138"/>
                        <a:pt x="217" y="140"/>
                      </a:cubicBezTo>
                      <a:cubicBezTo>
                        <a:pt x="219" y="143"/>
                        <a:pt x="218" y="140"/>
                        <a:pt x="220" y="141"/>
                      </a:cubicBezTo>
                      <a:cubicBezTo>
                        <a:pt x="220" y="141"/>
                        <a:pt x="220" y="143"/>
                        <a:pt x="220" y="143"/>
                      </a:cubicBezTo>
                      <a:cubicBezTo>
                        <a:pt x="221" y="143"/>
                        <a:pt x="222" y="136"/>
                        <a:pt x="222" y="135"/>
                      </a:cubicBezTo>
                      <a:cubicBezTo>
                        <a:pt x="222" y="132"/>
                        <a:pt x="221" y="130"/>
                        <a:pt x="220" y="126"/>
                      </a:cubicBezTo>
                      <a:cubicBezTo>
                        <a:pt x="218" y="123"/>
                        <a:pt x="218" y="120"/>
                        <a:pt x="217" y="117"/>
                      </a:cubicBezTo>
                      <a:cubicBezTo>
                        <a:pt x="215" y="115"/>
                        <a:pt x="214" y="111"/>
                        <a:pt x="215" y="108"/>
                      </a:cubicBezTo>
                      <a:cubicBezTo>
                        <a:pt x="216" y="105"/>
                        <a:pt x="218" y="103"/>
                        <a:pt x="221" y="101"/>
                      </a:cubicBezTo>
                      <a:cubicBezTo>
                        <a:pt x="222" y="100"/>
                        <a:pt x="223" y="100"/>
                        <a:pt x="224" y="99"/>
                      </a:cubicBezTo>
                      <a:cubicBezTo>
                        <a:pt x="225" y="98"/>
                        <a:pt x="226" y="96"/>
                        <a:pt x="227" y="96"/>
                      </a:cubicBezTo>
                      <a:cubicBezTo>
                        <a:pt x="229" y="94"/>
                        <a:pt x="232" y="94"/>
                        <a:pt x="234" y="92"/>
                      </a:cubicBezTo>
                      <a:cubicBezTo>
                        <a:pt x="235" y="91"/>
                        <a:pt x="236" y="89"/>
                        <a:pt x="238" y="89"/>
                      </a:cubicBezTo>
                      <a:cubicBezTo>
                        <a:pt x="238" y="89"/>
                        <a:pt x="242" y="89"/>
                        <a:pt x="241" y="87"/>
                      </a:cubicBezTo>
                      <a:cubicBezTo>
                        <a:pt x="241" y="87"/>
                        <a:pt x="238" y="88"/>
                        <a:pt x="238" y="88"/>
                      </a:cubicBezTo>
                      <a:cubicBezTo>
                        <a:pt x="238" y="87"/>
                        <a:pt x="240" y="88"/>
                        <a:pt x="239" y="86"/>
                      </a:cubicBezTo>
                      <a:cubicBezTo>
                        <a:pt x="239" y="86"/>
                        <a:pt x="238" y="85"/>
                        <a:pt x="239" y="85"/>
                      </a:cubicBezTo>
                      <a:cubicBezTo>
                        <a:pt x="239" y="84"/>
                        <a:pt x="239" y="85"/>
                        <a:pt x="240" y="84"/>
                      </a:cubicBezTo>
                      <a:cubicBezTo>
                        <a:pt x="239" y="85"/>
                        <a:pt x="241" y="86"/>
                        <a:pt x="241" y="85"/>
                      </a:cubicBezTo>
                      <a:cubicBezTo>
                        <a:pt x="242" y="85"/>
                        <a:pt x="245" y="83"/>
                        <a:pt x="244" y="82"/>
                      </a:cubicBezTo>
                      <a:cubicBezTo>
                        <a:pt x="244" y="83"/>
                        <a:pt x="238" y="82"/>
                        <a:pt x="239" y="81"/>
                      </a:cubicBezTo>
                      <a:cubicBezTo>
                        <a:pt x="239" y="80"/>
                        <a:pt x="240" y="82"/>
                        <a:pt x="241" y="81"/>
                      </a:cubicBezTo>
                      <a:cubicBezTo>
                        <a:pt x="241" y="81"/>
                        <a:pt x="243" y="80"/>
                        <a:pt x="243" y="80"/>
                      </a:cubicBezTo>
                      <a:cubicBezTo>
                        <a:pt x="243" y="80"/>
                        <a:pt x="242" y="79"/>
                        <a:pt x="242" y="78"/>
                      </a:cubicBezTo>
                      <a:cubicBezTo>
                        <a:pt x="243" y="77"/>
                        <a:pt x="243" y="76"/>
                        <a:pt x="241" y="76"/>
                      </a:cubicBezTo>
                      <a:cubicBezTo>
                        <a:pt x="241" y="76"/>
                        <a:pt x="237" y="74"/>
                        <a:pt x="237" y="74"/>
                      </a:cubicBezTo>
                      <a:cubicBezTo>
                        <a:pt x="238" y="73"/>
                        <a:pt x="239" y="74"/>
                        <a:pt x="240" y="74"/>
                      </a:cubicBezTo>
                      <a:cubicBezTo>
                        <a:pt x="241" y="73"/>
                        <a:pt x="239" y="71"/>
                        <a:pt x="238" y="71"/>
                      </a:cubicBezTo>
                      <a:cubicBezTo>
                        <a:pt x="237" y="70"/>
                        <a:pt x="236" y="69"/>
                        <a:pt x="236" y="68"/>
                      </a:cubicBezTo>
                      <a:cubicBezTo>
                        <a:pt x="235" y="67"/>
                        <a:pt x="238" y="65"/>
                        <a:pt x="237" y="64"/>
                      </a:cubicBezTo>
                      <a:cubicBezTo>
                        <a:pt x="238" y="65"/>
                        <a:pt x="237" y="66"/>
                        <a:pt x="237" y="67"/>
                      </a:cubicBezTo>
                      <a:cubicBezTo>
                        <a:pt x="237" y="67"/>
                        <a:pt x="239" y="69"/>
                        <a:pt x="239" y="69"/>
                      </a:cubicBezTo>
                      <a:cubicBezTo>
                        <a:pt x="241" y="67"/>
                        <a:pt x="239" y="62"/>
                        <a:pt x="242" y="61"/>
                      </a:cubicBezTo>
                      <a:cubicBezTo>
                        <a:pt x="241" y="61"/>
                        <a:pt x="241" y="66"/>
                        <a:pt x="242" y="67"/>
                      </a:cubicBezTo>
                      <a:cubicBezTo>
                        <a:pt x="242" y="69"/>
                        <a:pt x="244" y="69"/>
                        <a:pt x="244" y="71"/>
                      </a:cubicBezTo>
                      <a:cubicBezTo>
                        <a:pt x="244" y="72"/>
                        <a:pt x="241" y="74"/>
                        <a:pt x="242" y="75"/>
                      </a:cubicBezTo>
                      <a:cubicBezTo>
                        <a:pt x="242" y="75"/>
                        <a:pt x="248" y="69"/>
                        <a:pt x="247" y="67"/>
                      </a:cubicBezTo>
                      <a:cubicBezTo>
                        <a:pt x="247" y="65"/>
                        <a:pt x="245" y="64"/>
                        <a:pt x="245" y="62"/>
                      </a:cubicBezTo>
                      <a:cubicBezTo>
                        <a:pt x="244" y="61"/>
                        <a:pt x="245" y="58"/>
                        <a:pt x="247" y="59"/>
                      </a:cubicBezTo>
                      <a:cubicBezTo>
                        <a:pt x="246" y="58"/>
                        <a:pt x="245" y="61"/>
                        <a:pt x="246" y="62"/>
                      </a:cubicBezTo>
                      <a:cubicBezTo>
                        <a:pt x="248" y="64"/>
                        <a:pt x="248" y="65"/>
                        <a:pt x="250" y="62"/>
                      </a:cubicBezTo>
                      <a:cubicBezTo>
                        <a:pt x="251" y="61"/>
                        <a:pt x="253" y="58"/>
                        <a:pt x="252" y="56"/>
                      </a:cubicBezTo>
                      <a:cubicBezTo>
                        <a:pt x="252" y="56"/>
                        <a:pt x="251" y="55"/>
                        <a:pt x="252" y="54"/>
                      </a:cubicBezTo>
                      <a:cubicBezTo>
                        <a:pt x="252" y="54"/>
                        <a:pt x="253" y="52"/>
                        <a:pt x="253" y="52"/>
                      </a:cubicBezTo>
                      <a:cubicBezTo>
                        <a:pt x="253" y="52"/>
                        <a:pt x="253" y="54"/>
                        <a:pt x="253" y="54"/>
                      </a:cubicBezTo>
                      <a:cubicBezTo>
                        <a:pt x="253" y="54"/>
                        <a:pt x="258" y="51"/>
                        <a:pt x="260" y="51"/>
                      </a:cubicBezTo>
                      <a:cubicBezTo>
                        <a:pt x="261" y="50"/>
                        <a:pt x="263" y="51"/>
                        <a:pt x="264" y="51"/>
                      </a:cubicBezTo>
                      <a:cubicBezTo>
                        <a:pt x="266" y="50"/>
                        <a:pt x="265" y="49"/>
                        <a:pt x="265" y="48"/>
                      </a:cubicBezTo>
                      <a:cubicBezTo>
                        <a:pt x="266" y="48"/>
                        <a:pt x="266" y="50"/>
                        <a:pt x="267" y="50"/>
                      </a:cubicBezTo>
                      <a:cubicBezTo>
                        <a:pt x="267" y="50"/>
                        <a:pt x="269" y="49"/>
                        <a:pt x="269" y="49"/>
                      </a:cubicBezTo>
                      <a:cubicBezTo>
                        <a:pt x="271" y="51"/>
                        <a:pt x="275" y="46"/>
                        <a:pt x="272" y="46"/>
                      </a:cubicBezTo>
                      <a:cubicBezTo>
                        <a:pt x="272" y="46"/>
                        <a:pt x="272" y="48"/>
                        <a:pt x="271" y="48"/>
                      </a:cubicBezTo>
                      <a:cubicBezTo>
                        <a:pt x="270" y="48"/>
                        <a:pt x="268" y="44"/>
                        <a:pt x="268" y="44"/>
                      </a:cubicBezTo>
                      <a:cubicBezTo>
                        <a:pt x="269" y="43"/>
                        <a:pt x="268" y="42"/>
                        <a:pt x="269" y="41"/>
                      </a:cubicBezTo>
                      <a:cubicBezTo>
                        <a:pt x="270" y="39"/>
                        <a:pt x="271" y="37"/>
                        <a:pt x="272" y="36"/>
                      </a:cubicBezTo>
                      <a:cubicBezTo>
                        <a:pt x="273" y="36"/>
                        <a:pt x="274" y="35"/>
                        <a:pt x="274" y="35"/>
                      </a:cubicBezTo>
                      <a:cubicBezTo>
                        <a:pt x="276" y="36"/>
                        <a:pt x="277" y="33"/>
                        <a:pt x="278" y="32"/>
                      </a:cubicBezTo>
                      <a:cubicBezTo>
                        <a:pt x="278" y="32"/>
                        <a:pt x="280" y="33"/>
                        <a:pt x="281" y="32"/>
                      </a:cubicBezTo>
                      <a:cubicBezTo>
                        <a:pt x="283" y="31"/>
                        <a:pt x="285" y="31"/>
                        <a:pt x="286" y="30"/>
                      </a:cubicBezTo>
                      <a:cubicBezTo>
                        <a:pt x="287" y="30"/>
                        <a:pt x="289" y="29"/>
                        <a:pt x="288" y="28"/>
                      </a:cubicBezTo>
                      <a:cubicBezTo>
                        <a:pt x="286" y="26"/>
                        <a:pt x="286" y="25"/>
                        <a:pt x="285" y="24"/>
                      </a:cubicBezTo>
                      <a:cubicBezTo>
                        <a:pt x="281" y="23"/>
                        <a:pt x="287" y="14"/>
                        <a:pt x="281" y="14"/>
                      </a:cubicBezTo>
                      <a:cubicBezTo>
                        <a:pt x="280" y="13"/>
                        <a:pt x="279" y="15"/>
                        <a:pt x="278" y="14"/>
                      </a:cubicBezTo>
                      <a:cubicBezTo>
                        <a:pt x="277" y="13"/>
                        <a:pt x="277" y="12"/>
                        <a:pt x="276" y="13"/>
                      </a:cubicBezTo>
                      <a:cubicBezTo>
                        <a:pt x="275" y="14"/>
                        <a:pt x="274" y="16"/>
                        <a:pt x="273" y="17"/>
                      </a:cubicBezTo>
                      <a:cubicBezTo>
                        <a:pt x="272" y="18"/>
                        <a:pt x="272" y="20"/>
                        <a:pt x="271" y="21"/>
                      </a:cubicBezTo>
                      <a:cubicBezTo>
                        <a:pt x="271" y="23"/>
                        <a:pt x="270" y="26"/>
                        <a:pt x="268" y="26"/>
                      </a:cubicBezTo>
                      <a:cubicBezTo>
                        <a:pt x="266" y="26"/>
                        <a:pt x="266" y="28"/>
                        <a:pt x="264" y="28"/>
                      </a:cubicBezTo>
                      <a:cubicBezTo>
                        <a:pt x="259" y="28"/>
                        <a:pt x="254" y="28"/>
                        <a:pt x="249" y="28"/>
                      </a:cubicBezTo>
                      <a:cubicBezTo>
                        <a:pt x="247" y="28"/>
                        <a:pt x="247" y="28"/>
                        <a:pt x="246" y="29"/>
                      </a:cubicBezTo>
                      <a:cubicBezTo>
                        <a:pt x="245" y="31"/>
                        <a:pt x="241" y="33"/>
                        <a:pt x="241" y="34"/>
                      </a:cubicBezTo>
                      <a:cubicBezTo>
                        <a:pt x="242" y="37"/>
                        <a:pt x="239" y="39"/>
                        <a:pt x="237" y="39"/>
                      </a:cubicBezTo>
                      <a:cubicBezTo>
                        <a:pt x="235" y="39"/>
                        <a:pt x="234" y="38"/>
                        <a:pt x="232" y="38"/>
                      </a:cubicBezTo>
                      <a:cubicBezTo>
                        <a:pt x="230" y="38"/>
                        <a:pt x="228" y="39"/>
                        <a:pt x="227" y="39"/>
                      </a:cubicBezTo>
                      <a:cubicBezTo>
                        <a:pt x="227" y="39"/>
                        <a:pt x="227" y="42"/>
                        <a:pt x="228" y="42"/>
                      </a:cubicBezTo>
                      <a:cubicBezTo>
                        <a:pt x="227" y="43"/>
                        <a:pt x="226" y="44"/>
                        <a:pt x="224" y="45"/>
                      </a:cubicBezTo>
                      <a:cubicBezTo>
                        <a:pt x="222" y="46"/>
                        <a:pt x="219" y="48"/>
                        <a:pt x="216" y="49"/>
                      </a:cubicBezTo>
                      <a:cubicBezTo>
                        <a:pt x="213" y="50"/>
                        <a:pt x="210" y="50"/>
                        <a:pt x="207" y="49"/>
                      </a:cubicBezTo>
                      <a:cubicBezTo>
                        <a:pt x="206" y="48"/>
                        <a:pt x="205" y="47"/>
                        <a:pt x="206" y="46"/>
                      </a:cubicBezTo>
                      <a:cubicBezTo>
                        <a:pt x="206" y="46"/>
                        <a:pt x="207" y="44"/>
                        <a:pt x="208" y="44"/>
                      </a:cubicBezTo>
                      <a:cubicBezTo>
                        <a:pt x="208" y="44"/>
                        <a:pt x="208" y="45"/>
                        <a:pt x="208" y="46"/>
                      </a:cubicBezTo>
                      <a:cubicBezTo>
                        <a:pt x="210" y="42"/>
                        <a:pt x="211" y="39"/>
                        <a:pt x="209" y="35"/>
                      </a:cubicBezTo>
                      <a:cubicBezTo>
                        <a:pt x="208" y="34"/>
                        <a:pt x="206" y="36"/>
                        <a:pt x="205" y="36"/>
                      </a:cubicBezTo>
                      <a:cubicBezTo>
                        <a:pt x="204" y="37"/>
                        <a:pt x="204" y="36"/>
                        <a:pt x="203" y="36"/>
                      </a:cubicBezTo>
                      <a:cubicBezTo>
                        <a:pt x="202" y="35"/>
                        <a:pt x="204" y="34"/>
                        <a:pt x="204" y="34"/>
                      </a:cubicBezTo>
                      <a:cubicBezTo>
                        <a:pt x="208" y="30"/>
                        <a:pt x="205" y="26"/>
                        <a:pt x="201" y="25"/>
                      </a:cubicBezTo>
                      <a:cubicBezTo>
                        <a:pt x="198" y="24"/>
                        <a:pt x="198" y="25"/>
                        <a:pt x="196" y="26"/>
                      </a:cubicBezTo>
                      <a:cubicBezTo>
                        <a:pt x="196" y="27"/>
                        <a:pt x="196" y="27"/>
                        <a:pt x="196" y="28"/>
                      </a:cubicBezTo>
                      <a:cubicBezTo>
                        <a:pt x="196" y="29"/>
                        <a:pt x="194" y="28"/>
                        <a:pt x="193" y="28"/>
                      </a:cubicBezTo>
                      <a:cubicBezTo>
                        <a:pt x="192" y="28"/>
                        <a:pt x="190" y="36"/>
                        <a:pt x="190" y="37"/>
                      </a:cubicBezTo>
                      <a:cubicBezTo>
                        <a:pt x="191" y="42"/>
                        <a:pt x="192" y="45"/>
                        <a:pt x="188" y="47"/>
                      </a:cubicBezTo>
                      <a:cubicBezTo>
                        <a:pt x="188" y="48"/>
                        <a:pt x="185" y="49"/>
                        <a:pt x="185" y="48"/>
                      </a:cubicBezTo>
                      <a:cubicBezTo>
                        <a:pt x="185" y="46"/>
                        <a:pt x="184" y="44"/>
                        <a:pt x="184" y="42"/>
                      </a:cubicBezTo>
                      <a:cubicBezTo>
                        <a:pt x="184" y="41"/>
                        <a:pt x="186" y="30"/>
                        <a:pt x="186" y="30"/>
                      </a:cubicBezTo>
                      <a:cubicBezTo>
                        <a:pt x="185" y="30"/>
                        <a:pt x="183" y="32"/>
                        <a:pt x="183" y="31"/>
                      </a:cubicBezTo>
                      <a:cubicBezTo>
                        <a:pt x="183" y="30"/>
                        <a:pt x="186" y="26"/>
                        <a:pt x="187" y="25"/>
                      </a:cubicBezTo>
                      <a:cubicBezTo>
                        <a:pt x="188" y="23"/>
                        <a:pt x="191" y="23"/>
                        <a:pt x="193" y="22"/>
                      </a:cubicBezTo>
                      <a:cubicBezTo>
                        <a:pt x="196" y="22"/>
                        <a:pt x="199" y="23"/>
                        <a:pt x="202" y="23"/>
                      </a:cubicBezTo>
                      <a:cubicBezTo>
                        <a:pt x="205" y="23"/>
                        <a:pt x="201" y="20"/>
                        <a:pt x="199" y="20"/>
                      </a:cubicBezTo>
                      <a:cubicBezTo>
                        <a:pt x="197" y="20"/>
                        <a:pt x="199" y="17"/>
                        <a:pt x="196" y="17"/>
                      </a:cubicBezTo>
                      <a:cubicBezTo>
                        <a:pt x="194" y="18"/>
                        <a:pt x="192" y="19"/>
                        <a:pt x="189" y="19"/>
                      </a:cubicBezTo>
                      <a:cubicBezTo>
                        <a:pt x="187" y="19"/>
                        <a:pt x="185" y="17"/>
                        <a:pt x="183" y="16"/>
                      </a:cubicBezTo>
                      <a:cubicBezTo>
                        <a:pt x="183" y="16"/>
                        <a:pt x="180" y="16"/>
                        <a:pt x="181" y="15"/>
                      </a:cubicBezTo>
                      <a:cubicBezTo>
                        <a:pt x="182" y="15"/>
                        <a:pt x="184" y="14"/>
                        <a:pt x="184" y="13"/>
                      </a:cubicBezTo>
                      <a:cubicBezTo>
                        <a:pt x="184" y="13"/>
                        <a:pt x="176" y="16"/>
                        <a:pt x="175" y="16"/>
                      </a:cubicBezTo>
                      <a:cubicBezTo>
                        <a:pt x="174" y="17"/>
                        <a:pt x="173" y="18"/>
                        <a:pt x="172" y="18"/>
                      </a:cubicBezTo>
                      <a:cubicBezTo>
                        <a:pt x="170" y="18"/>
                        <a:pt x="170" y="16"/>
                        <a:pt x="168" y="16"/>
                      </a:cubicBezTo>
                      <a:cubicBezTo>
                        <a:pt x="167" y="16"/>
                        <a:pt x="162" y="18"/>
                        <a:pt x="165" y="15"/>
                      </a:cubicBezTo>
                      <a:cubicBezTo>
                        <a:pt x="168" y="13"/>
                        <a:pt x="171" y="11"/>
                        <a:pt x="174" y="9"/>
                      </a:cubicBezTo>
                      <a:cubicBezTo>
                        <a:pt x="172" y="9"/>
                        <a:pt x="170" y="7"/>
                        <a:pt x="168" y="9"/>
                      </a:cubicBezTo>
                      <a:cubicBezTo>
                        <a:pt x="165" y="10"/>
                        <a:pt x="164" y="8"/>
                        <a:pt x="161" y="7"/>
                      </a:cubicBezTo>
                      <a:cubicBezTo>
                        <a:pt x="160" y="7"/>
                        <a:pt x="159" y="6"/>
                        <a:pt x="158" y="5"/>
                      </a:cubicBezTo>
                      <a:cubicBezTo>
                        <a:pt x="156" y="5"/>
                        <a:pt x="155" y="6"/>
                        <a:pt x="153" y="6"/>
                      </a:cubicBezTo>
                      <a:cubicBezTo>
                        <a:pt x="152" y="5"/>
                        <a:pt x="150" y="5"/>
                        <a:pt x="150" y="3"/>
                      </a:cubicBezTo>
                      <a:cubicBezTo>
                        <a:pt x="150" y="3"/>
                        <a:pt x="148" y="0"/>
                        <a:pt x="148" y="1"/>
                      </a:cubicBezTo>
                      <a:cubicBezTo>
                        <a:pt x="147" y="1"/>
                        <a:pt x="148" y="4"/>
                        <a:pt x="147" y="4"/>
                      </a:cubicBezTo>
                      <a:cubicBezTo>
                        <a:pt x="146" y="4"/>
                        <a:pt x="145" y="4"/>
                        <a:pt x="145" y="4"/>
                      </a:cubicBezTo>
                      <a:cubicBezTo>
                        <a:pt x="142" y="4"/>
                        <a:pt x="139" y="4"/>
                        <a:pt x="136" y="4"/>
                      </a:cubicBezTo>
                      <a:cubicBezTo>
                        <a:pt x="125" y="4"/>
                        <a:pt x="115" y="4"/>
                        <a:pt x="105" y="4"/>
                      </a:cubicBezTo>
                      <a:cubicBezTo>
                        <a:pt x="80" y="4"/>
                        <a:pt x="55" y="4"/>
                        <a:pt x="30" y="4"/>
                      </a:cubicBezTo>
                      <a:cubicBezTo>
                        <a:pt x="24" y="4"/>
                        <a:pt x="17" y="4"/>
                        <a:pt x="11" y="4"/>
                      </a:cubicBezTo>
                      <a:cubicBezTo>
                        <a:pt x="12" y="5"/>
                        <a:pt x="14" y="13"/>
                        <a:pt x="11" y="14"/>
                      </a:cubicBezTo>
                      <a:cubicBezTo>
                        <a:pt x="9" y="14"/>
                        <a:pt x="8" y="14"/>
                        <a:pt x="10" y="12"/>
                      </a:cubicBezTo>
                      <a:cubicBezTo>
                        <a:pt x="12" y="9"/>
                        <a:pt x="9" y="9"/>
                        <a:pt x="7" y="9"/>
                      </a:cubicBezTo>
                      <a:cubicBezTo>
                        <a:pt x="5" y="9"/>
                        <a:pt x="2" y="7"/>
                        <a:pt x="1" y="7"/>
                      </a:cubicBezTo>
                      <a:cubicBezTo>
                        <a:pt x="0" y="8"/>
                        <a:pt x="2" y="12"/>
                        <a:pt x="2" y="12"/>
                      </a:cubicBezTo>
                      <a:cubicBezTo>
                        <a:pt x="3" y="15"/>
                        <a:pt x="4" y="16"/>
                        <a:pt x="4" y="18"/>
                      </a:cubicBezTo>
                      <a:cubicBezTo>
                        <a:pt x="4" y="19"/>
                        <a:pt x="7" y="21"/>
                        <a:pt x="8" y="21"/>
                      </a:cubicBezTo>
                      <a:cubicBezTo>
                        <a:pt x="7" y="21"/>
                        <a:pt x="6" y="21"/>
                        <a:pt x="5" y="22"/>
                      </a:cubicBezTo>
                      <a:cubicBezTo>
                        <a:pt x="4" y="23"/>
                        <a:pt x="5" y="24"/>
                        <a:pt x="5" y="25"/>
                      </a:cubicBezTo>
                      <a:cubicBezTo>
                        <a:pt x="5" y="28"/>
                        <a:pt x="5" y="30"/>
                        <a:pt x="4" y="32"/>
                      </a:cubicBezTo>
                      <a:cubicBezTo>
                        <a:pt x="4" y="35"/>
                        <a:pt x="3" y="37"/>
                        <a:pt x="2" y="40"/>
                      </a:cubicBezTo>
                      <a:cubicBezTo>
                        <a:pt x="1" y="43"/>
                        <a:pt x="3" y="46"/>
                        <a:pt x="4" y="49"/>
                      </a:cubicBezTo>
                      <a:cubicBezTo>
                        <a:pt x="4" y="52"/>
                        <a:pt x="3" y="54"/>
                        <a:pt x="3" y="56"/>
                      </a:cubicBezTo>
                      <a:cubicBezTo>
                        <a:pt x="3" y="57"/>
                        <a:pt x="4" y="58"/>
                        <a:pt x="4" y="59"/>
                      </a:cubicBezTo>
                      <a:cubicBezTo>
                        <a:pt x="5" y="60"/>
                        <a:pt x="5" y="62"/>
                        <a:pt x="5" y="63"/>
                      </a:cubicBezTo>
                      <a:cubicBezTo>
                        <a:pt x="6" y="66"/>
                        <a:pt x="9" y="67"/>
                        <a:pt x="10" y="70"/>
                      </a:cubicBezTo>
                      <a:cubicBezTo>
                        <a:pt x="11" y="72"/>
                        <a:pt x="11" y="71"/>
                        <a:pt x="12" y="70"/>
                      </a:cubicBezTo>
                      <a:cubicBezTo>
                        <a:pt x="12" y="70"/>
                        <a:pt x="13" y="73"/>
                        <a:pt x="13" y="73"/>
                      </a:cubicBezTo>
                      <a:cubicBezTo>
                        <a:pt x="13" y="73"/>
                        <a:pt x="12" y="72"/>
                        <a:pt x="12" y="73"/>
                      </a:cubicBezTo>
                      <a:cubicBezTo>
                        <a:pt x="12" y="74"/>
                        <a:pt x="12" y="75"/>
                        <a:pt x="13" y="76"/>
                      </a:cubicBezTo>
                      <a:cubicBezTo>
                        <a:pt x="14" y="76"/>
                        <a:pt x="14" y="76"/>
                        <a:pt x="15" y="77"/>
                      </a:cubicBezTo>
                      <a:cubicBezTo>
                        <a:pt x="16" y="78"/>
                        <a:pt x="14" y="79"/>
                        <a:pt x="15" y="80"/>
                      </a:cubicBezTo>
                      <a:cubicBezTo>
                        <a:pt x="17" y="83"/>
                        <a:pt x="21" y="85"/>
                        <a:pt x="21" y="88"/>
                      </a:cubicBezTo>
                      <a:cubicBezTo>
                        <a:pt x="22" y="90"/>
                        <a:pt x="23" y="90"/>
                        <a:pt x="25" y="91"/>
                      </a:cubicBezTo>
                      <a:cubicBezTo>
                        <a:pt x="27" y="92"/>
                        <a:pt x="29" y="93"/>
                        <a:pt x="31" y="93"/>
                      </a:cubicBezTo>
                      <a:cubicBezTo>
                        <a:pt x="33" y="93"/>
                        <a:pt x="35" y="95"/>
                        <a:pt x="36" y="96"/>
                      </a:cubicBezTo>
                      <a:cubicBezTo>
                        <a:pt x="36" y="97"/>
                        <a:pt x="40" y="101"/>
                        <a:pt x="39" y="102"/>
                      </a:cubicBezTo>
                      <a:cubicBezTo>
                        <a:pt x="43" y="101"/>
                        <a:pt x="48" y="100"/>
                        <a:pt x="52" y="101"/>
                      </a:cubicBezTo>
                      <a:cubicBezTo>
                        <a:pt x="58" y="103"/>
                        <a:pt x="63" y="106"/>
                        <a:pt x="68" y="10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5" name="Freeform 642">
                  <a:extLst>
                    <a:ext uri="{FF2B5EF4-FFF2-40B4-BE49-F238E27FC236}">
                      <a16:creationId xmlns:a16="http://schemas.microsoft.com/office/drawing/2014/main" id="{321CB4BF-CB29-0F48-AFC3-39E5E04285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1816" y="3486882"/>
                  <a:ext cx="4359697" cy="2371297"/>
                </a:xfrm>
                <a:custGeom>
                  <a:avLst/>
                  <a:gdLst>
                    <a:gd name="T0" fmla="*/ 255 w 427"/>
                    <a:gd name="T1" fmla="*/ 181 h 219"/>
                    <a:gd name="T2" fmla="*/ 299 w 427"/>
                    <a:gd name="T3" fmla="*/ 195 h 219"/>
                    <a:gd name="T4" fmla="*/ 296 w 427"/>
                    <a:gd name="T5" fmla="*/ 215 h 219"/>
                    <a:gd name="T6" fmla="*/ 332 w 427"/>
                    <a:gd name="T7" fmla="*/ 200 h 219"/>
                    <a:gd name="T8" fmla="*/ 366 w 427"/>
                    <a:gd name="T9" fmla="*/ 196 h 219"/>
                    <a:gd name="T10" fmla="*/ 383 w 427"/>
                    <a:gd name="T11" fmla="*/ 200 h 219"/>
                    <a:gd name="T12" fmla="*/ 391 w 427"/>
                    <a:gd name="T13" fmla="*/ 201 h 219"/>
                    <a:gd name="T14" fmla="*/ 380 w 427"/>
                    <a:gd name="T15" fmla="*/ 188 h 219"/>
                    <a:gd name="T16" fmla="*/ 382 w 427"/>
                    <a:gd name="T17" fmla="*/ 176 h 219"/>
                    <a:gd name="T18" fmla="*/ 354 w 427"/>
                    <a:gd name="T19" fmla="*/ 180 h 219"/>
                    <a:gd name="T20" fmla="*/ 414 w 427"/>
                    <a:gd name="T21" fmla="*/ 160 h 219"/>
                    <a:gd name="T22" fmla="*/ 417 w 427"/>
                    <a:gd name="T23" fmla="*/ 144 h 219"/>
                    <a:gd name="T24" fmla="*/ 415 w 427"/>
                    <a:gd name="T25" fmla="*/ 139 h 219"/>
                    <a:gd name="T26" fmla="*/ 394 w 427"/>
                    <a:gd name="T27" fmla="*/ 126 h 219"/>
                    <a:gd name="T28" fmla="*/ 390 w 427"/>
                    <a:gd name="T29" fmla="*/ 110 h 219"/>
                    <a:gd name="T30" fmla="*/ 378 w 427"/>
                    <a:gd name="T31" fmla="*/ 104 h 219"/>
                    <a:gd name="T32" fmla="*/ 364 w 427"/>
                    <a:gd name="T33" fmla="*/ 112 h 219"/>
                    <a:gd name="T34" fmla="*/ 356 w 427"/>
                    <a:gd name="T35" fmla="*/ 107 h 219"/>
                    <a:gd name="T36" fmla="*/ 342 w 427"/>
                    <a:gd name="T37" fmla="*/ 85 h 219"/>
                    <a:gd name="T38" fmla="*/ 314 w 427"/>
                    <a:gd name="T39" fmla="*/ 91 h 219"/>
                    <a:gd name="T40" fmla="*/ 320 w 427"/>
                    <a:gd name="T41" fmla="*/ 116 h 219"/>
                    <a:gd name="T42" fmla="*/ 306 w 427"/>
                    <a:gd name="T43" fmla="*/ 159 h 219"/>
                    <a:gd name="T44" fmla="*/ 292 w 427"/>
                    <a:gd name="T45" fmla="*/ 135 h 219"/>
                    <a:gd name="T46" fmla="*/ 250 w 427"/>
                    <a:gd name="T47" fmla="*/ 119 h 219"/>
                    <a:gd name="T48" fmla="*/ 237 w 427"/>
                    <a:gd name="T49" fmla="*/ 86 h 219"/>
                    <a:gd name="T50" fmla="*/ 246 w 427"/>
                    <a:gd name="T51" fmla="*/ 77 h 219"/>
                    <a:gd name="T52" fmla="*/ 246 w 427"/>
                    <a:gd name="T53" fmla="*/ 70 h 219"/>
                    <a:gd name="T54" fmla="*/ 263 w 427"/>
                    <a:gd name="T55" fmla="*/ 58 h 219"/>
                    <a:gd name="T56" fmla="*/ 276 w 427"/>
                    <a:gd name="T57" fmla="*/ 48 h 219"/>
                    <a:gd name="T58" fmla="*/ 293 w 427"/>
                    <a:gd name="T59" fmla="*/ 36 h 219"/>
                    <a:gd name="T60" fmla="*/ 276 w 427"/>
                    <a:gd name="T61" fmla="*/ 23 h 219"/>
                    <a:gd name="T62" fmla="*/ 262 w 427"/>
                    <a:gd name="T63" fmla="*/ 35 h 219"/>
                    <a:gd name="T64" fmla="*/ 252 w 427"/>
                    <a:gd name="T65" fmla="*/ 23 h 219"/>
                    <a:gd name="T66" fmla="*/ 241 w 427"/>
                    <a:gd name="T67" fmla="*/ 10 h 219"/>
                    <a:gd name="T68" fmla="*/ 223 w 427"/>
                    <a:gd name="T69" fmla="*/ 6 h 219"/>
                    <a:gd name="T70" fmla="*/ 232 w 427"/>
                    <a:gd name="T71" fmla="*/ 27 h 219"/>
                    <a:gd name="T72" fmla="*/ 226 w 427"/>
                    <a:gd name="T73" fmla="*/ 40 h 219"/>
                    <a:gd name="T74" fmla="*/ 218 w 427"/>
                    <a:gd name="T75" fmla="*/ 37 h 219"/>
                    <a:gd name="T76" fmla="*/ 164 w 427"/>
                    <a:gd name="T77" fmla="*/ 29 h 219"/>
                    <a:gd name="T78" fmla="*/ 166 w 427"/>
                    <a:gd name="T79" fmla="*/ 41 h 219"/>
                    <a:gd name="T80" fmla="*/ 160 w 427"/>
                    <a:gd name="T81" fmla="*/ 40 h 219"/>
                    <a:gd name="T82" fmla="*/ 133 w 427"/>
                    <a:gd name="T83" fmla="*/ 30 h 219"/>
                    <a:gd name="T84" fmla="*/ 83 w 427"/>
                    <a:gd name="T85" fmla="*/ 23 h 219"/>
                    <a:gd name="T86" fmla="*/ 71 w 427"/>
                    <a:gd name="T87" fmla="*/ 18 h 219"/>
                    <a:gd name="T88" fmla="*/ 50 w 427"/>
                    <a:gd name="T89" fmla="*/ 24 h 219"/>
                    <a:gd name="T90" fmla="*/ 49 w 427"/>
                    <a:gd name="T91" fmla="*/ 22 h 219"/>
                    <a:gd name="T92" fmla="*/ 29 w 427"/>
                    <a:gd name="T93" fmla="*/ 23 h 219"/>
                    <a:gd name="T94" fmla="*/ 21 w 427"/>
                    <a:gd name="T95" fmla="*/ 28 h 219"/>
                    <a:gd name="T96" fmla="*/ 3 w 427"/>
                    <a:gd name="T97" fmla="*/ 97 h 219"/>
                    <a:gd name="T98" fmla="*/ 40 w 427"/>
                    <a:gd name="T99" fmla="*/ 116 h 219"/>
                    <a:gd name="T100" fmla="*/ 53 w 427"/>
                    <a:gd name="T101" fmla="*/ 141 h 219"/>
                    <a:gd name="T102" fmla="*/ 62 w 427"/>
                    <a:gd name="T103" fmla="*/ 150 h 219"/>
                    <a:gd name="T104" fmla="*/ 67 w 427"/>
                    <a:gd name="T105" fmla="*/ 160 h 219"/>
                    <a:gd name="T106" fmla="*/ 80 w 427"/>
                    <a:gd name="T107" fmla="*/ 166 h 219"/>
                    <a:gd name="T108" fmla="*/ 133 w 427"/>
                    <a:gd name="T109" fmla="*/ 176 h 219"/>
                    <a:gd name="T110" fmla="*/ 97 w 427"/>
                    <a:gd name="T111" fmla="*/ 57 h 219"/>
                    <a:gd name="T112" fmla="*/ 87 w 427"/>
                    <a:gd name="T113" fmla="*/ 51 h 219"/>
                    <a:gd name="T114" fmla="*/ 113 w 427"/>
                    <a:gd name="T115" fmla="*/ 49 h 219"/>
                    <a:gd name="T116" fmla="*/ 142 w 427"/>
                    <a:gd name="T117" fmla="*/ 85 h 219"/>
                    <a:gd name="T118" fmla="*/ 131 w 427"/>
                    <a:gd name="T119" fmla="*/ 85 h 219"/>
                    <a:gd name="T120" fmla="*/ 160 w 427"/>
                    <a:gd name="T121" fmla="*/ 78 h 219"/>
                    <a:gd name="T122" fmla="*/ 210 w 427"/>
                    <a:gd name="T123" fmla="*/ 150 h 219"/>
                    <a:gd name="T124" fmla="*/ 222 w 427"/>
                    <a:gd name="T125" fmla="*/ 16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27" h="219">
                      <a:moveTo>
                        <a:pt x="229" y="174"/>
                      </a:moveTo>
                      <a:cubicBezTo>
                        <a:pt x="229" y="174"/>
                        <a:pt x="229" y="173"/>
                        <a:pt x="229" y="173"/>
                      </a:cubicBezTo>
                      <a:cubicBezTo>
                        <a:pt x="229" y="173"/>
                        <a:pt x="232" y="177"/>
                        <a:pt x="232" y="177"/>
                      </a:cubicBezTo>
                      <a:cubicBezTo>
                        <a:pt x="234" y="177"/>
                        <a:pt x="235" y="178"/>
                        <a:pt x="236" y="178"/>
                      </a:cubicBezTo>
                      <a:cubicBezTo>
                        <a:pt x="238" y="178"/>
                        <a:pt x="238" y="177"/>
                        <a:pt x="239" y="178"/>
                      </a:cubicBezTo>
                      <a:cubicBezTo>
                        <a:pt x="242" y="179"/>
                        <a:pt x="244" y="180"/>
                        <a:pt x="246" y="181"/>
                      </a:cubicBezTo>
                      <a:cubicBezTo>
                        <a:pt x="247" y="182"/>
                        <a:pt x="248" y="181"/>
                        <a:pt x="249" y="181"/>
                      </a:cubicBezTo>
                      <a:cubicBezTo>
                        <a:pt x="250" y="180"/>
                        <a:pt x="251" y="180"/>
                        <a:pt x="252" y="180"/>
                      </a:cubicBezTo>
                      <a:cubicBezTo>
                        <a:pt x="253" y="180"/>
                        <a:pt x="254" y="181"/>
                        <a:pt x="255" y="181"/>
                      </a:cubicBezTo>
                      <a:cubicBezTo>
                        <a:pt x="257" y="181"/>
                        <a:pt x="258" y="180"/>
                        <a:pt x="259" y="179"/>
                      </a:cubicBezTo>
                      <a:cubicBezTo>
                        <a:pt x="260" y="178"/>
                        <a:pt x="263" y="175"/>
                        <a:pt x="264" y="175"/>
                      </a:cubicBezTo>
                      <a:cubicBezTo>
                        <a:pt x="264" y="175"/>
                        <a:pt x="265" y="176"/>
                        <a:pt x="265" y="176"/>
                      </a:cubicBezTo>
                      <a:cubicBezTo>
                        <a:pt x="267" y="176"/>
                        <a:pt x="268" y="176"/>
                        <a:pt x="269" y="176"/>
                      </a:cubicBezTo>
                      <a:cubicBezTo>
                        <a:pt x="273" y="176"/>
                        <a:pt x="272" y="179"/>
                        <a:pt x="274" y="181"/>
                      </a:cubicBezTo>
                      <a:cubicBezTo>
                        <a:pt x="275" y="182"/>
                        <a:pt x="279" y="181"/>
                        <a:pt x="279" y="183"/>
                      </a:cubicBezTo>
                      <a:cubicBezTo>
                        <a:pt x="279" y="185"/>
                        <a:pt x="280" y="187"/>
                        <a:pt x="281" y="189"/>
                      </a:cubicBezTo>
                      <a:cubicBezTo>
                        <a:pt x="281" y="194"/>
                        <a:pt x="290" y="193"/>
                        <a:pt x="293" y="194"/>
                      </a:cubicBezTo>
                      <a:cubicBezTo>
                        <a:pt x="295" y="194"/>
                        <a:pt x="298" y="194"/>
                        <a:pt x="299" y="195"/>
                      </a:cubicBezTo>
                      <a:cubicBezTo>
                        <a:pt x="300" y="196"/>
                        <a:pt x="305" y="201"/>
                        <a:pt x="304" y="201"/>
                      </a:cubicBezTo>
                      <a:cubicBezTo>
                        <a:pt x="302" y="203"/>
                        <a:pt x="302" y="203"/>
                        <a:pt x="300" y="202"/>
                      </a:cubicBezTo>
                      <a:cubicBezTo>
                        <a:pt x="299" y="201"/>
                        <a:pt x="295" y="199"/>
                        <a:pt x="295" y="199"/>
                      </a:cubicBezTo>
                      <a:cubicBezTo>
                        <a:pt x="295" y="200"/>
                        <a:pt x="298" y="201"/>
                        <a:pt x="297" y="203"/>
                      </a:cubicBezTo>
                      <a:cubicBezTo>
                        <a:pt x="296" y="204"/>
                        <a:pt x="295" y="206"/>
                        <a:pt x="295" y="207"/>
                      </a:cubicBezTo>
                      <a:cubicBezTo>
                        <a:pt x="295" y="209"/>
                        <a:pt x="295" y="210"/>
                        <a:pt x="294" y="211"/>
                      </a:cubicBezTo>
                      <a:cubicBezTo>
                        <a:pt x="294" y="212"/>
                        <a:pt x="291" y="213"/>
                        <a:pt x="291" y="213"/>
                      </a:cubicBezTo>
                      <a:cubicBezTo>
                        <a:pt x="290" y="214"/>
                        <a:pt x="287" y="219"/>
                        <a:pt x="291" y="219"/>
                      </a:cubicBezTo>
                      <a:cubicBezTo>
                        <a:pt x="292" y="219"/>
                        <a:pt x="294" y="217"/>
                        <a:pt x="296" y="215"/>
                      </a:cubicBezTo>
                      <a:cubicBezTo>
                        <a:pt x="298" y="214"/>
                        <a:pt x="299" y="216"/>
                        <a:pt x="301" y="215"/>
                      </a:cubicBezTo>
                      <a:cubicBezTo>
                        <a:pt x="304" y="215"/>
                        <a:pt x="305" y="213"/>
                        <a:pt x="308" y="213"/>
                      </a:cubicBezTo>
                      <a:cubicBezTo>
                        <a:pt x="308" y="211"/>
                        <a:pt x="308" y="212"/>
                        <a:pt x="306" y="211"/>
                      </a:cubicBezTo>
                      <a:cubicBezTo>
                        <a:pt x="305" y="211"/>
                        <a:pt x="305" y="210"/>
                        <a:pt x="306" y="210"/>
                      </a:cubicBezTo>
                      <a:cubicBezTo>
                        <a:pt x="307" y="208"/>
                        <a:pt x="308" y="207"/>
                        <a:pt x="311" y="207"/>
                      </a:cubicBezTo>
                      <a:cubicBezTo>
                        <a:pt x="312" y="207"/>
                        <a:pt x="315" y="205"/>
                        <a:pt x="317" y="206"/>
                      </a:cubicBezTo>
                      <a:cubicBezTo>
                        <a:pt x="319" y="207"/>
                        <a:pt x="320" y="203"/>
                        <a:pt x="322" y="206"/>
                      </a:cubicBezTo>
                      <a:cubicBezTo>
                        <a:pt x="324" y="204"/>
                        <a:pt x="325" y="203"/>
                        <a:pt x="327" y="201"/>
                      </a:cubicBezTo>
                      <a:cubicBezTo>
                        <a:pt x="329" y="200"/>
                        <a:pt x="330" y="200"/>
                        <a:pt x="332" y="200"/>
                      </a:cubicBezTo>
                      <a:cubicBezTo>
                        <a:pt x="335" y="200"/>
                        <a:pt x="339" y="200"/>
                        <a:pt x="342" y="200"/>
                      </a:cubicBezTo>
                      <a:cubicBezTo>
                        <a:pt x="345" y="200"/>
                        <a:pt x="346" y="201"/>
                        <a:pt x="347" y="199"/>
                      </a:cubicBezTo>
                      <a:cubicBezTo>
                        <a:pt x="348" y="198"/>
                        <a:pt x="349" y="199"/>
                        <a:pt x="350" y="198"/>
                      </a:cubicBezTo>
                      <a:cubicBezTo>
                        <a:pt x="351" y="196"/>
                        <a:pt x="352" y="195"/>
                        <a:pt x="352" y="193"/>
                      </a:cubicBezTo>
                      <a:cubicBezTo>
                        <a:pt x="353" y="191"/>
                        <a:pt x="353" y="190"/>
                        <a:pt x="354" y="188"/>
                      </a:cubicBezTo>
                      <a:cubicBezTo>
                        <a:pt x="355" y="187"/>
                        <a:pt x="356" y="186"/>
                        <a:pt x="357" y="185"/>
                      </a:cubicBezTo>
                      <a:cubicBezTo>
                        <a:pt x="358" y="184"/>
                        <a:pt x="359" y="187"/>
                        <a:pt x="361" y="186"/>
                      </a:cubicBezTo>
                      <a:cubicBezTo>
                        <a:pt x="363" y="184"/>
                        <a:pt x="365" y="187"/>
                        <a:pt x="365" y="189"/>
                      </a:cubicBezTo>
                      <a:cubicBezTo>
                        <a:pt x="365" y="190"/>
                        <a:pt x="364" y="196"/>
                        <a:pt x="366" y="196"/>
                      </a:cubicBezTo>
                      <a:cubicBezTo>
                        <a:pt x="367" y="197"/>
                        <a:pt x="368" y="199"/>
                        <a:pt x="369" y="201"/>
                      </a:cubicBezTo>
                      <a:cubicBezTo>
                        <a:pt x="370" y="199"/>
                        <a:pt x="381" y="196"/>
                        <a:pt x="381" y="196"/>
                      </a:cubicBezTo>
                      <a:cubicBezTo>
                        <a:pt x="381" y="195"/>
                        <a:pt x="380" y="195"/>
                        <a:pt x="380" y="194"/>
                      </a:cubicBezTo>
                      <a:cubicBezTo>
                        <a:pt x="380" y="194"/>
                        <a:pt x="382" y="196"/>
                        <a:pt x="382" y="196"/>
                      </a:cubicBezTo>
                      <a:cubicBezTo>
                        <a:pt x="382" y="197"/>
                        <a:pt x="380" y="197"/>
                        <a:pt x="380" y="197"/>
                      </a:cubicBezTo>
                      <a:cubicBezTo>
                        <a:pt x="380" y="197"/>
                        <a:pt x="386" y="198"/>
                        <a:pt x="386" y="198"/>
                      </a:cubicBezTo>
                      <a:cubicBezTo>
                        <a:pt x="386" y="198"/>
                        <a:pt x="386" y="198"/>
                        <a:pt x="386" y="198"/>
                      </a:cubicBezTo>
                      <a:cubicBezTo>
                        <a:pt x="386" y="198"/>
                        <a:pt x="386" y="199"/>
                        <a:pt x="386" y="199"/>
                      </a:cubicBezTo>
                      <a:cubicBezTo>
                        <a:pt x="385" y="199"/>
                        <a:pt x="384" y="199"/>
                        <a:pt x="383" y="200"/>
                      </a:cubicBezTo>
                      <a:cubicBezTo>
                        <a:pt x="383" y="201"/>
                        <a:pt x="382" y="198"/>
                        <a:pt x="382" y="198"/>
                      </a:cubicBezTo>
                      <a:cubicBezTo>
                        <a:pt x="381" y="198"/>
                        <a:pt x="381" y="199"/>
                        <a:pt x="381" y="199"/>
                      </a:cubicBezTo>
                      <a:cubicBezTo>
                        <a:pt x="381" y="199"/>
                        <a:pt x="381" y="198"/>
                        <a:pt x="380" y="199"/>
                      </a:cubicBezTo>
                      <a:cubicBezTo>
                        <a:pt x="379" y="200"/>
                        <a:pt x="378" y="200"/>
                        <a:pt x="377" y="201"/>
                      </a:cubicBezTo>
                      <a:cubicBezTo>
                        <a:pt x="375" y="202"/>
                        <a:pt x="371" y="205"/>
                        <a:pt x="373" y="208"/>
                      </a:cubicBezTo>
                      <a:cubicBezTo>
                        <a:pt x="376" y="210"/>
                        <a:pt x="378" y="208"/>
                        <a:pt x="379" y="207"/>
                      </a:cubicBezTo>
                      <a:cubicBezTo>
                        <a:pt x="380" y="206"/>
                        <a:pt x="384" y="203"/>
                        <a:pt x="384" y="202"/>
                      </a:cubicBezTo>
                      <a:cubicBezTo>
                        <a:pt x="384" y="203"/>
                        <a:pt x="386" y="204"/>
                        <a:pt x="387" y="203"/>
                      </a:cubicBezTo>
                      <a:cubicBezTo>
                        <a:pt x="387" y="202"/>
                        <a:pt x="390" y="201"/>
                        <a:pt x="391" y="201"/>
                      </a:cubicBezTo>
                      <a:cubicBezTo>
                        <a:pt x="393" y="200"/>
                        <a:pt x="395" y="199"/>
                        <a:pt x="397" y="199"/>
                      </a:cubicBezTo>
                      <a:cubicBezTo>
                        <a:pt x="398" y="199"/>
                        <a:pt x="398" y="199"/>
                        <a:pt x="398" y="198"/>
                      </a:cubicBezTo>
                      <a:cubicBezTo>
                        <a:pt x="397" y="197"/>
                        <a:pt x="398" y="197"/>
                        <a:pt x="398" y="197"/>
                      </a:cubicBezTo>
                      <a:cubicBezTo>
                        <a:pt x="398" y="196"/>
                        <a:pt x="396" y="197"/>
                        <a:pt x="395" y="196"/>
                      </a:cubicBezTo>
                      <a:cubicBezTo>
                        <a:pt x="394" y="196"/>
                        <a:pt x="395" y="194"/>
                        <a:pt x="393" y="196"/>
                      </a:cubicBezTo>
                      <a:cubicBezTo>
                        <a:pt x="391" y="197"/>
                        <a:pt x="387" y="196"/>
                        <a:pt x="385" y="195"/>
                      </a:cubicBezTo>
                      <a:cubicBezTo>
                        <a:pt x="384" y="195"/>
                        <a:pt x="385" y="193"/>
                        <a:pt x="384" y="193"/>
                      </a:cubicBezTo>
                      <a:cubicBezTo>
                        <a:pt x="384" y="193"/>
                        <a:pt x="382" y="193"/>
                        <a:pt x="381" y="192"/>
                      </a:cubicBezTo>
                      <a:cubicBezTo>
                        <a:pt x="380" y="192"/>
                        <a:pt x="380" y="189"/>
                        <a:pt x="380" y="188"/>
                      </a:cubicBezTo>
                      <a:cubicBezTo>
                        <a:pt x="380" y="187"/>
                        <a:pt x="378" y="188"/>
                        <a:pt x="377" y="187"/>
                      </a:cubicBezTo>
                      <a:cubicBezTo>
                        <a:pt x="377" y="187"/>
                        <a:pt x="379" y="185"/>
                        <a:pt x="379" y="185"/>
                      </a:cubicBezTo>
                      <a:cubicBezTo>
                        <a:pt x="380" y="184"/>
                        <a:pt x="380" y="181"/>
                        <a:pt x="378" y="181"/>
                      </a:cubicBezTo>
                      <a:cubicBezTo>
                        <a:pt x="378" y="181"/>
                        <a:pt x="376" y="185"/>
                        <a:pt x="375" y="183"/>
                      </a:cubicBezTo>
                      <a:cubicBezTo>
                        <a:pt x="375" y="181"/>
                        <a:pt x="374" y="182"/>
                        <a:pt x="373" y="181"/>
                      </a:cubicBezTo>
                      <a:cubicBezTo>
                        <a:pt x="373" y="180"/>
                        <a:pt x="376" y="181"/>
                        <a:pt x="376" y="181"/>
                      </a:cubicBezTo>
                      <a:cubicBezTo>
                        <a:pt x="378" y="181"/>
                        <a:pt x="379" y="180"/>
                        <a:pt x="380" y="180"/>
                      </a:cubicBezTo>
                      <a:cubicBezTo>
                        <a:pt x="381" y="179"/>
                        <a:pt x="382" y="179"/>
                        <a:pt x="383" y="179"/>
                      </a:cubicBezTo>
                      <a:cubicBezTo>
                        <a:pt x="384" y="178"/>
                        <a:pt x="382" y="176"/>
                        <a:pt x="382" y="176"/>
                      </a:cubicBezTo>
                      <a:cubicBezTo>
                        <a:pt x="382" y="176"/>
                        <a:pt x="383" y="176"/>
                        <a:pt x="383" y="176"/>
                      </a:cubicBezTo>
                      <a:cubicBezTo>
                        <a:pt x="383" y="176"/>
                        <a:pt x="379" y="174"/>
                        <a:pt x="379" y="174"/>
                      </a:cubicBezTo>
                      <a:cubicBezTo>
                        <a:pt x="377" y="173"/>
                        <a:pt x="375" y="173"/>
                        <a:pt x="373" y="174"/>
                      </a:cubicBezTo>
                      <a:cubicBezTo>
                        <a:pt x="369" y="175"/>
                        <a:pt x="366" y="176"/>
                        <a:pt x="363" y="178"/>
                      </a:cubicBezTo>
                      <a:cubicBezTo>
                        <a:pt x="360" y="179"/>
                        <a:pt x="358" y="181"/>
                        <a:pt x="355" y="183"/>
                      </a:cubicBezTo>
                      <a:cubicBezTo>
                        <a:pt x="354" y="184"/>
                        <a:pt x="353" y="185"/>
                        <a:pt x="352" y="187"/>
                      </a:cubicBezTo>
                      <a:cubicBezTo>
                        <a:pt x="352" y="187"/>
                        <a:pt x="348" y="189"/>
                        <a:pt x="348" y="189"/>
                      </a:cubicBezTo>
                      <a:cubicBezTo>
                        <a:pt x="348" y="188"/>
                        <a:pt x="353" y="184"/>
                        <a:pt x="354" y="183"/>
                      </a:cubicBezTo>
                      <a:cubicBezTo>
                        <a:pt x="354" y="182"/>
                        <a:pt x="355" y="181"/>
                        <a:pt x="354" y="180"/>
                      </a:cubicBezTo>
                      <a:cubicBezTo>
                        <a:pt x="353" y="180"/>
                        <a:pt x="351" y="179"/>
                        <a:pt x="350" y="179"/>
                      </a:cubicBezTo>
                      <a:cubicBezTo>
                        <a:pt x="351" y="179"/>
                        <a:pt x="353" y="180"/>
                        <a:pt x="354" y="180"/>
                      </a:cubicBezTo>
                      <a:cubicBezTo>
                        <a:pt x="356" y="181"/>
                        <a:pt x="358" y="178"/>
                        <a:pt x="359" y="177"/>
                      </a:cubicBezTo>
                      <a:cubicBezTo>
                        <a:pt x="360" y="176"/>
                        <a:pt x="361" y="174"/>
                        <a:pt x="363" y="173"/>
                      </a:cubicBezTo>
                      <a:cubicBezTo>
                        <a:pt x="365" y="173"/>
                        <a:pt x="367" y="174"/>
                        <a:pt x="368" y="172"/>
                      </a:cubicBezTo>
                      <a:cubicBezTo>
                        <a:pt x="369" y="168"/>
                        <a:pt x="371" y="167"/>
                        <a:pt x="375" y="167"/>
                      </a:cubicBezTo>
                      <a:cubicBezTo>
                        <a:pt x="379" y="167"/>
                        <a:pt x="383" y="167"/>
                        <a:pt x="387" y="167"/>
                      </a:cubicBezTo>
                      <a:cubicBezTo>
                        <a:pt x="394" y="167"/>
                        <a:pt x="404" y="169"/>
                        <a:pt x="409" y="163"/>
                      </a:cubicBezTo>
                      <a:cubicBezTo>
                        <a:pt x="411" y="161"/>
                        <a:pt x="412" y="160"/>
                        <a:pt x="414" y="160"/>
                      </a:cubicBezTo>
                      <a:cubicBezTo>
                        <a:pt x="416" y="160"/>
                        <a:pt x="418" y="160"/>
                        <a:pt x="421" y="158"/>
                      </a:cubicBezTo>
                      <a:cubicBezTo>
                        <a:pt x="422" y="158"/>
                        <a:pt x="425" y="156"/>
                        <a:pt x="425" y="155"/>
                      </a:cubicBezTo>
                      <a:cubicBezTo>
                        <a:pt x="427" y="152"/>
                        <a:pt x="422" y="153"/>
                        <a:pt x="422" y="152"/>
                      </a:cubicBezTo>
                      <a:cubicBezTo>
                        <a:pt x="422" y="151"/>
                        <a:pt x="424" y="151"/>
                        <a:pt x="424" y="151"/>
                      </a:cubicBezTo>
                      <a:cubicBezTo>
                        <a:pt x="425" y="150"/>
                        <a:pt x="424" y="149"/>
                        <a:pt x="424" y="148"/>
                      </a:cubicBezTo>
                      <a:cubicBezTo>
                        <a:pt x="424" y="148"/>
                        <a:pt x="425" y="147"/>
                        <a:pt x="425" y="147"/>
                      </a:cubicBezTo>
                      <a:cubicBezTo>
                        <a:pt x="425" y="146"/>
                        <a:pt x="423" y="145"/>
                        <a:pt x="423" y="145"/>
                      </a:cubicBezTo>
                      <a:cubicBezTo>
                        <a:pt x="422" y="144"/>
                        <a:pt x="421" y="144"/>
                        <a:pt x="421" y="143"/>
                      </a:cubicBezTo>
                      <a:cubicBezTo>
                        <a:pt x="420" y="143"/>
                        <a:pt x="418" y="146"/>
                        <a:pt x="417" y="144"/>
                      </a:cubicBezTo>
                      <a:cubicBezTo>
                        <a:pt x="417" y="144"/>
                        <a:pt x="419" y="143"/>
                        <a:pt x="418" y="143"/>
                      </a:cubicBezTo>
                      <a:cubicBezTo>
                        <a:pt x="418" y="142"/>
                        <a:pt x="417" y="141"/>
                        <a:pt x="416" y="141"/>
                      </a:cubicBezTo>
                      <a:cubicBezTo>
                        <a:pt x="415" y="140"/>
                        <a:pt x="411" y="141"/>
                        <a:pt x="410" y="142"/>
                      </a:cubicBezTo>
                      <a:cubicBezTo>
                        <a:pt x="409" y="144"/>
                        <a:pt x="406" y="145"/>
                        <a:pt x="404" y="146"/>
                      </a:cubicBezTo>
                      <a:cubicBezTo>
                        <a:pt x="403" y="146"/>
                        <a:pt x="400" y="144"/>
                        <a:pt x="400" y="143"/>
                      </a:cubicBezTo>
                      <a:cubicBezTo>
                        <a:pt x="400" y="142"/>
                        <a:pt x="403" y="145"/>
                        <a:pt x="403" y="145"/>
                      </a:cubicBezTo>
                      <a:cubicBezTo>
                        <a:pt x="404" y="145"/>
                        <a:pt x="408" y="142"/>
                        <a:pt x="408" y="142"/>
                      </a:cubicBezTo>
                      <a:cubicBezTo>
                        <a:pt x="408" y="142"/>
                        <a:pt x="406" y="141"/>
                        <a:pt x="406" y="141"/>
                      </a:cubicBezTo>
                      <a:cubicBezTo>
                        <a:pt x="409" y="140"/>
                        <a:pt x="412" y="140"/>
                        <a:pt x="415" y="139"/>
                      </a:cubicBezTo>
                      <a:cubicBezTo>
                        <a:pt x="415" y="139"/>
                        <a:pt x="417" y="138"/>
                        <a:pt x="416" y="137"/>
                      </a:cubicBezTo>
                      <a:cubicBezTo>
                        <a:pt x="416" y="137"/>
                        <a:pt x="414" y="135"/>
                        <a:pt x="414" y="135"/>
                      </a:cubicBezTo>
                      <a:cubicBezTo>
                        <a:pt x="412" y="136"/>
                        <a:pt x="410" y="136"/>
                        <a:pt x="409" y="134"/>
                      </a:cubicBezTo>
                      <a:cubicBezTo>
                        <a:pt x="408" y="134"/>
                        <a:pt x="404" y="137"/>
                        <a:pt x="404" y="136"/>
                      </a:cubicBezTo>
                      <a:cubicBezTo>
                        <a:pt x="404" y="136"/>
                        <a:pt x="407" y="133"/>
                        <a:pt x="404" y="134"/>
                      </a:cubicBezTo>
                      <a:cubicBezTo>
                        <a:pt x="404" y="134"/>
                        <a:pt x="400" y="135"/>
                        <a:pt x="400" y="135"/>
                      </a:cubicBezTo>
                      <a:cubicBezTo>
                        <a:pt x="401" y="133"/>
                        <a:pt x="404" y="133"/>
                        <a:pt x="402" y="130"/>
                      </a:cubicBezTo>
                      <a:cubicBezTo>
                        <a:pt x="402" y="130"/>
                        <a:pt x="398" y="128"/>
                        <a:pt x="398" y="128"/>
                      </a:cubicBezTo>
                      <a:cubicBezTo>
                        <a:pt x="396" y="128"/>
                        <a:pt x="396" y="126"/>
                        <a:pt x="394" y="126"/>
                      </a:cubicBezTo>
                      <a:cubicBezTo>
                        <a:pt x="395" y="126"/>
                        <a:pt x="392" y="122"/>
                        <a:pt x="392" y="122"/>
                      </a:cubicBezTo>
                      <a:cubicBezTo>
                        <a:pt x="392" y="122"/>
                        <a:pt x="393" y="123"/>
                        <a:pt x="394" y="123"/>
                      </a:cubicBezTo>
                      <a:cubicBezTo>
                        <a:pt x="395" y="124"/>
                        <a:pt x="395" y="122"/>
                        <a:pt x="396" y="122"/>
                      </a:cubicBezTo>
                      <a:cubicBezTo>
                        <a:pt x="400" y="121"/>
                        <a:pt x="393" y="118"/>
                        <a:pt x="392" y="117"/>
                      </a:cubicBezTo>
                      <a:cubicBezTo>
                        <a:pt x="392" y="118"/>
                        <a:pt x="394" y="116"/>
                        <a:pt x="394" y="116"/>
                      </a:cubicBezTo>
                      <a:cubicBezTo>
                        <a:pt x="395" y="115"/>
                        <a:pt x="393" y="115"/>
                        <a:pt x="392" y="114"/>
                      </a:cubicBezTo>
                      <a:cubicBezTo>
                        <a:pt x="392" y="114"/>
                        <a:pt x="391" y="113"/>
                        <a:pt x="390" y="113"/>
                      </a:cubicBezTo>
                      <a:cubicBezTo>
                        <a:pt x="390" y="113"/>
                        <a:pt x="388" y="113"/>
                        <a:pt x="388" y="113"/>
                      </a:cubicBezTo>
                      <a:cubicBezTo>
                        <a:pt x="389" y="112"/>
                        <a:pt x="391" y="113"/>
                        <a:pt x="390" y="110"/>
                      </a:cubicBezTo>
                      <a:cubicBezTo>
                        <a:pt x="389" y="110"/>
                        <a:pt x="386" y="111"/>
                        <a:pt x="386" y="111"/>
                      </a:cubicBezTo>
                      <a:cubicBezTo>
                        <a:pt x="386" y="110"/>
                        <a:pt x="389" y="110"/>
                        <a:pt x="388" y="108"/>
                      </a:cubicBezTo>
                      <a:cubicBezTo>
                        <a:pt x="388" y="107"/>
                        <a:pt x="388" y="106"/>
                        <a:pt x="387" y="105"/>
                      </a:cubicBezTo>
                      <a:cubicBezTo>
                        <a:pt x="387" y="105"/>
                        <a:pt x="386" y="106"/>
                        <a:pt x="386" y="105"/>
                      </a:cubicBezTo>
                      <a:cubicBezTo>
                        <a:pt x="386" y="106"/>
                        <a:pt x="384" y="102"/>
                        <a:pt x="384" y="102"/>
                      </a:cubicBezTo>
                      <a:cubicBezTo>
                        <a:pt x="383" y="100"/>
                        <a:pt x="382" y="99"/>
                        <a:pt x="382" y="98"/>
                      </a:cubicBezTo>
                      <a:cubicBezTo>
                        <a:pt x="381" y="96"/>
                        <a:pt x="381" y="94"/>
                        <a:pt x="379" y="97"/>
                      </a:cubicBezTo>
                      <a:cubicBezTo>
                        <a:pt x="379" y="97"/>
                        <a:pt x="378" y="101"/>
                        <a:pt x="379" y="100"/>
                      </a:cubicBezTo>
                      <a:cubicBezTo>
                        <a:pt x="375" y="101"/>
                        <a:pt x="377" y="101"/>
                        <a:pt x="378" y="104"/>
                      </a:cubicBezTo>
                      <a:cubicBezTo>
                        <a:pt x="378" y="103"/>
                        <a:pt x="377" y="103"/>
                        <a:pt x="377" y="104"/>
                      </a:cubicBezTo>
                      <a:cubicBezTo>
                        <a:pt x="376" y="104"/>
                        <a:pt x="376" y="104"/>
                        <a:pt x="375" y="105"/>
                      </a:cubicBezTo>
                      <a:cubicBezTo>
                        <a:pt x="375" y="105"/>
                        <a:pt x="377" y="106"/>
                        <a:pt x="377" y="106"/>
                      </a:cubicBezTo>
                      <a:cubicBezTo>
                        <a:pt x="376" y="107"/>
                        <a:pt x="374" y="106"/>
                        <a:pt x="374" y="107"/>
                      </a:cubicBezTo>
                      <a:cubicBezTo>
                        <a:pt x="373" y="108"/>
                        <a:pt x="375" y="110"/>
                        <a:pt x="373" y="111"/>
                      </a:cubicBezTo>
                      <a:cubicBezTo>
                        <a:pt x="374" y="111"/>
                        <a:pt x="372" y="107"/>
                        <a:pt x="370" y="109"/>
                      </a:cubicBezTo>
                      <a:cubicBezTo>
                        <a:pt x="370" y="110"/>
                        <a:pt x="366" y="113"/>
                        <a:pt x="366" y="113"/>
                      </a:cubicBezTo>
                      <a:cubicBezTo>
                        <a:pt x="365" y="113"/>
                        <a:pt x="365" y="112"/>
                        <a:pt x="365" y="111"/>
                      </a:cubicBezTo>
                      <a:cubicBezTo>
                        <a:pt x="364" y="111"/>
                        <a:pt x="364" y="112"/>
                        <a:pt x="364" y="112"/>
                      </a:cubicBezTo>
                      <a:cubicBezTo>
                        <a:pt x="363" y="111"/>
                        <a:pt x="364" y="111"/>
                        <a:pt x="364" y="110"/>
                      </a:cubicBezTo>
                      <a:cubicBezTo>
                        <a:pt x="364" y="111"/>
                        <a:pt x="357" y="116"/>
                        <a:pt x="357" y="115"/>
                      </a:cubicBezTo>
                      <a:cubicBezTo>
                        <a:pt x="356" y="114"/>
                        <a:pt x="360" y="113"/>
                        <a:pt x="361" y="113"/>
                      </a:cubicBezTo>
                      <a:cubicBezTo>
                        <a:pt x="363" y="111"/>
                        <a:pt x="363" y="110"/>
                        <a:pt x="362" y="108"/>
                      </a:cubicBezTo>
                      <a:cubicBezTo>
                        <a:pt x="361" y="107"/>
                        <a:pt x="358" y="107"/>
                        <a:pt x="357" y="107"/>
                      </a:cubicBezTo>
                      <a:cubicBezTo>
                        <a:pt x="356" y="107"/>
                        <a:pt x="356" y="108"/>
                        <a:pt x="356" y="108"/>
                      </a:cubicBezTo>
                      <a:cubicBezTo>
                        <a:pt x="355" y="110"/>
                        <a:pt x="353" y="108"/>
                        <a:pt x="352" y="108"/>
                      </a:cubicBezTo>
                      <a:cubicBezTo>
                        <a:pt x="353" y="108"/>
                        <a:pt x="355" y="106"/>
                        <a:pt x="355" y="106"/>
                      </a:cubicBezTo>
                      <a:cubicBezTo>
                        <a:pt x="355" y="106"/>
                        <a:pt x="356" y="107"/>
                        <a:pt x="356" y="107"/>
                      </a:cubicBezTo>
                      <a:cubicBezTo>
                        <a:pt x="355" y="107"/>
                        <a:pt x="357" y="105"/>
                        <a:pt x="357" y="105"/>
                      </a:cubicBezTo>
                      <a:cubicBezTo>
                        <a:pt x="358" y="103"/>
                        <a:pt x="356" y="104"/>
                        <a:pt x="355" y="103"/>
                      </a:cubicBezTo>
                      <a:cubicBezTo>
                        <a:pt x="355" y="103"/>
                        <a:pt x="356" y="98"/>
                        <a:pt x="354" y="99"/>
                      </a:cubicBezTo>
                      <a:cubicBezTo>
                        <a:pt x="355" y="98"/>
                        <a:pt x="356" y="98"/>
                        <a:pt x="355" y="96"/>
                      </a:cubicBezTo>
                      <a:cubicBezTo>
                        <a:pt x="353" y="95"/>
                        <a:pt x="357" y="94"/>
                        <a:pt x="356" y="92"/>
                      </a:cubicBezTo>
                      <a:cubicBezTo>
                        <a:pt x="356" y="91"/>
                        <a:pt x="354" y="93"/>
                        <a:pt x="353" y="92"/>
                      </a:cubicBezTo>
                      <a:cubicBezTo>
                        <a:pt x="352" y="91"/>
                        <a:pt x="350" y="91"/>
                        <a:pt x="349" y="91"/>
                      </a:cubicBezTo>
                      <a:cubicBezTo>
                        <a:pt x="347" y="90"/>
                        <a:pt x="346" y="90"/>
                        <a:pt x="345" y="88"/>
                      </a:cubicBezTo>
                      <a:cubicBezTo>
                        <a:pt x="345" y="86"/>
                        <a:pt x="342" y="87"/>
                        <a:pt x="342" y="85"/>
                      </a:cubicBezTo>
                      <a:cubicBezTo>
                        <a:pt x="342" y="84"/>
                        <a:pt x="340" y="85"/>
                        <a:pt x="340" y="85"/>
                      </a:cubicBezTo>
                      <a:cubicBezTo>
                        <a:pt x="341" y="83"/>
                        <a:pt x="339" y="83"/>
                        <a:pt x="338" y="82"/>
                      </a:cubicBezTo>
                      <a:cubicBezTo>
                        <a:pt x="336" y="81"/>
                        <a:pt x="336" y="80"/>
                        <a:pt x="334" y="81"/>
                      </a:cubicBezTo>
                      <a:cubicBezTo>
                        <a:pt x="332" y="82"/>
                        <a:pt x="331" y="83"/>
                        <a:pt x="329" y="82"/>
                      </a:cubicBezTo>
                      <a:cubicBezTo>
                        <a:pt x="327" y="81"/>
                        <a:pt x="326" y="83"/>
                        <a:pt x="324" y="82"/>
                      </a:cubicBezTo>
                      <a:cubicBezTo>
                        <a:pt x="322" y="80"/>
                        <a:pt x="320" y="80"/>
                        <a:pt x="318" y="80"/>
                      </a:cubicBezTo>
                      <a:cubicBezTo>
                        <a:pt x="316" y="80"/>
                        <a:pt x="314" y="80"/>
                        <a:pt x="313" y="82"/>
                      </a:cubicBezTo>
                      <a:cubicBezTo>
                        <a:pt x="312" y="84"/>
                        <a:pt x="315" y="85"/>
                        <a:pt x="315" y="86"/>
                      </a:cubicBezTo>
                      <a:cubicBezTo>
                        <a:pt x="316" y="87"/>
                        <a:pt x="315" y="90"/>
                        <a:pt x="314" y="91"/>
                      </a:cubicBezTo>
                      <a:cubicBezTo>
                        <a:pt x="314" y="92"/>
                        <a:pt x="314" y="91"/>
                        <a:pt x="313" y="92"/>
                      </a:cubicBezTo>
                      <a:cubicBezTo>
                        <a:pt x="313" y="92"/>
                        <a:pt x="315" y="94"/>
                        <a:pt x="315" y="94"/>
                      </a:cubicBezTo>
                      <a:cubicBezTo>
                        <a:pt x="315" y="96"/>
                        <a:pt x="316" y="98"/>
                        <a:pt x="316" y="99"/>
                      </a:cubicBezTo>
                      <a:cubicBezTo>
                        <a:pt x="316" y="100"/>
                        <a:pt x="316" y="100"/>
                        <a:pt x="316" y="101"/>
                      </a:cubicBezTo>
                      <a:cubicBezTo>
                        <a:pt x="316" y="102"/>
                        <a:pt x="315" y="101"/>
                        <a:pt x="315" y="101"/>
                      </a:cubicBezTo>
                      <a:cubicBezTo>
                        <a:pt x="314" y="102"/>
                        <a:pt x="314" y="104"/>
                        <a:pt x="314" y="104"/>
                      </a:cubicBezTo>
                      <a:cubicBezTo>
                        <a:pt x="313" y="105"/>
                        <a:pt x="312" y="106"/>
                        <a:pt x="312" y="107"/>
                      </a:cubicBezTo>
                      <a:cubicBezTo>
                        <a:pt x="311" y="109"/>
                        <a:pt x="311" y="109"/>
                        <a:pt x="312" y="110"/>
                      </a:cubicBezTo>
                      <a:cubicBezTo>
                        <a:pt x="315" y="112"/>
                        <a:pt x="318" y="114"/>
                        <a:pt x="320" y="116"/>
                      </a:cubicBezTo>
                      <a:cubicBezTo>
                        <a:pt x="321" y="119"/>
                        <a:pt x="322" y="124"/>
                        <a:pt x="321" y="127"/>
                      </a:cubicBezTo>
                      <a:cubicBezTo>
                        <a:pt x="319" y="131"/>
                        <a:pt x="313" y="133"/>
                        <a:pt x="310" y="135"/>
                      </a:cubicBezTo>
                      <a:cubicBezTo>
                        <a:pt x="309" y="136"/>
                        <a:pt x="308" y="136"/>
                        <a:pt x="307" y="137"/>
                      </a:cubicBezTo>
                      <a:cubicBezTo>
                        <a:pt x="304" y="138"/>
                        <a:pt x="308" y="141"/>
                        <a:pt x="308" y="143"/>
                      </a:cubicBezTo>
                      <a:cubicBezTo>
                        <a:pt x="308" y="143"/>
                        <a:pt x="309" y="145"/>
                        <a:pt x="309" y="146"/>
                      </a:cubicBezTo>
                      <a:cubicBezTo>
                        <a:pt x="309" y="148"/>
                        <a:pt x="309" y="149"/>
                        <a:pt x="310" y="151"/>
                      </a:cubicBezTo>
                      <a:cubicBezTo>
                        <a:pt x="311" y="153"/>
                        <a:pt x="311" y="154"/>
                        <a:pt x="309" y="156"/>
                      </a:cubicBezTo>
                      <a:cubicBezTo>
                        <a:pt x="309" y="156"/>
                        <a:pt x="310" y="160"/>
                        <a:pt x="309" y="161"/>
                      </a:cubicBezTo>
                      <a:cubicBezTo>
                        <a:pt x="308" y="161"/>
                        <a:pt x="307" y="157"/>
                        <a:pt x="306" y="159"/>
                      </a:cubicBezTo>
                      <a:cubicBezTo>
                        <a:pt x="305" y="161"/>
                        <a:pt x="307" y="164"/>
                        <a:pt x="307" y="164"/>
                      </a:cubicBezTo>
                      <a:cubicBezTo>
                        <a:pt x="307" y="163"/>
                        <a:pt x="301" y="158"/>
                        <a:pt x="298" y="161"/>
                      </a:cubicBezTo>
                      <a:cubicBezTo>
                        <a:pt x="299" y="160"/>
                        <a:pt x="302" y="159"/>
                        <a:pt x="300" y="157"/>
                      </a:cubicBezTo>
                      <a:cubicBezTo>
                        <a:pt x="299" y="156"/>
                        <a:pt x="298" y="155"/>
                        <a:pt x="297" y="155"/>
                      </a:cubicBezTo>
                      <a:cubicBezTo>
                        <a:pt x="297" y="154"/>
                        <a:pt x="295" y="154"/>
                        <a:pt x="294" y="154"/>
                      </a:cubicBezTo>
                      <a:cubicBezTo>
                        <a:pt x="294" y="153"/>
                        <a:pt x="295" y="153"/>
                        <a:pt x="294" y="151"/>
                      </a:cubicBezTo>
                      <a:cubicBezTo>
                        <a:pt x="293" y="150"/>
                        <a:pt x="292" y="148"/>
                        <a:pt x="293" y="146"/>
                      </a:cubicBezTo>
                      <a:cubicBezTo>
                        <a:pt x="294" y="143"/>
                        <a:pt x="291" y="142"/>
                        <a:pt x="291" y="140"/>
                      </a:cubicBezTo>
                      <a:cubicBezTo>
                        <a:pt x="291" y="138"/>
                        <a:pt x="293" y="137"/>
                        <a:pt x="292" y="135"/>
                      </a:cubicBezTo>
                      <a:cubicBezTo>
                        <a:pt x="290" y="133"/>
                        <a:pt x="286" y="133"/>
                        <a:pt x="283" y="133"/>
                      </a:cubicBezTo>
                      <a:cubicBezTo>
                        <a:pt x="282" y="133"/>
                        <a:pt x="281" y="133"/>
                        <a:pt x="279" y="133"/>
                      </a:cubicBezTo>
                      <a:cubicBezTo>
                        <a:pt x="279" y="133"/>
                        <a:pt x="277" y="135"/>
                        <a:pt x="277" y="135"/>
                      </a:cubicBezTo>
                      <a:cubicBezTo>
                        <a:pt x="277" y="134"/>
                        <a:pt x="278" y="134"/>
                        <a:pt x="277" y="133"/>
                      </a:cubicBezTo>
                      <a:cubicBezTo>
                        <a:pt x="277" y="132"/>
                        <a:pt x="276" y="131"/>
                        <a:pt x="275" y="131"/>
                      </a:cubicBezTo>
                      <a:cubicBezTo>
                        <a:pt x="273" y="130"/>
                        <a:pt x="271" y="130"/>
                        <a:pt x="269" y="129"/>
                      </a:cubicBezTo>
                      <a:cubicBezTo>
                        <a:pt x="266" y="128"/>
                        <a:pt x="264" y="125"/>
                        <a:pt x="261" y="123"/>
                      </a:cubicBezTo>
                      <a:cubicBezTo>
                        <a:pt x="259" y="122"/>
                        <a:pt x="257" y="121"/>
                        <a:pt x="256" y="121"/>
                      </a:cubicBezTo>
                      <a:cubicBezTo>
                        <a:pt x="254" y="121"/>
                        <a:pt x="252" y="119"/>
                        <a:pt x="250" y="119"/>
                      </a:cubicBezTo>
                      <a:cubicBezTo>
                        <a:pt x="249" y="119"/>
                        <a:pt x="240" y="121"/>
                        <a:pt x="240" y="121"/>
                      </a:cubicBezTo>
                      <a:cubicBezTo>
                        <a:pt x="240" y="120"/>
                        <a:pt x="241" y="120"/>
                        <a:pt x="242" y="119"/>
                      </a:cubicBezTo>
                      <a:cubicBezTo>
                        <a:pt x="242" y="118"/>
                        <a:pt x="241" y="117"/>
                        <a:pt x="241" y="117"/>
                      </a:cubicBezTo>
                      <a:cubicBezTo>
                        <a:pt x="240" y="114"/>
                        <a:pt x="239" y="112"/>
                        <a:pt x="238" y="110"/>
                      </a:cubicBezTo>
                      <a:cubicBezTo>
                        <a:pt x="237" y="108"/>
                        <a:pt x="236" y="108"/>
                        <a:pt x="234" y="108"/>
                      </a:cubicBezTo>
                      <a:cubicBezTo>
                        <a:pt x="231" y="108"/>
                        <a:pt x="230" y="108"/>
                        <a:pt x="230" y="105"/>
                      </a:cubicBezTo>
                      <a:cubicBezTo>
                        <a:pt x="231" y="103"/>
                        <a:pt x="230" y="100"/>
                        <a:pt x="230" y="98"/>
                      </a:cubicBezTo>
                      <a:cubicBezTo>
                        <a:pt x="231" y="95"/>
                        <a:pt x="233" y="93"/>
                        <a:pt x="234" y="90"/>
                      </a:cubicBezTo>
                      <a:cubicBezTo>
                        <a:pt x="235" y="88"/>
                        <a:pt x="235" y="87"/>
                        <a:pt x="237" y="86"/>
                      </a:cubicBezTo>
                      <a:cubicBezTo>
                        <a:pt x="238" y="86"/>
                        <a:pt x="237" y="85"/>
                        <a:pt x="237" y="84"/>
                      </a:cubicBezTo>
                      <a:cubicBezTo>
                        <a:pt x="238" y="84"/>
                        <a:pt x="240" y="82"/>
                        <a:pt x="240" y="82"/>
                      </a:cubicBezTo>
                      <a:cubicBezTo>
                        <a:pt x="240" y="82"/>
                        <a:pt x="240" y="82"/>
                        <a:pt x="239" y="81"/>
                      </a:cubicBezTo>
                      <a:cubicBezTo>
                        <a:pt x="239" y="81"/>
                        <a:pt x="240" y="81"/>
                        <a:pt x="240" y="81"/>
                      </a:cubicBezTo>
                      <a:cubicBezTo>
                        <a:pt x="240" y="79"/>
                        <a:pt x="242" y="80"/>
                        <a:pt x="243" y="80"/>
                      </a:cubicBezTo>
                      <a:cubicBezTo>
                        <a:pt x="244" y="80"/>
                        <a:pt x="244" y="79"/>
                        <a:pt x="244" y="79"/>
                      </a:cubicBezTo>
                      <a:cubicBezTo>
                        <a:pt x="245" y="77"/>
                        <a:pt x="243" y="78"/>
                        <a:pt x="242" y="77"/>
                      </a:cubicBezTo>
                      <a:cubicBezTo>
                        <a:pt x="242" y="77"/>
                        <a:pt x="244" y="77"/>
                        <a:pt x="244" y="77"/>
                      </a:cubicBezTo>
                      <a:cubicBezTo>
                        <a:pt x="245" y="76"/>
                        <a:pt x="246" y="77"/>
                        <a:pt x="246" y="77"/>
                      </a:cubicBezTo>
                      <a:cubicBezTo>
                        <a:pt x="248" y="79"/>
                        <a:pt x="248" y="77"/>
                        <a:pt x="250" y="76"/>
                      </a:cubicBezTo>
                      <a:cubicBezTo>
                        <a:pt x="252" y="74"/>
                        <a:pt x="248" y="72"/>
                        <a:pt x="246" y="71"/>
                      </a:cubicBezTo>
                      <a:cubicBezTo>
                        <a:pt x="245" y="71"/>
                        <a:pt x="241" y="72"/>
                        <a:pt x="241" y="72"/>
                      </a:cubicBezTo>
                      <a:cubicBezTo>
                        <a:pt x="240" y="70"/>
                        <a:pt x="243" y="70"/>
                        <a:pt x="240" y="69"/>
                      </a:cubicBezTo>
                      <a:cubicBezTo>
                        <a:pt x="239" y="69"/>
                        <a:pt x="234" y="69"/>
                        <a:pt x="234" y="68"/>
                      </a:cubicBezTo>
                      <a:cubicBezTo>
                        <a:pt x="234" y="67"/>
                        <a:pt x="236" y="67"/>
                        <a:pt x="236" y="67"/>
                      </a:cubicBezTo>
                      <a:cubicBezTo>
                        <a:pt x="237" y="66"/>
                        <a:pt x="237" y="67"/>
                        <a:pt x="238" y="67"/>
                      </a:cubicBezTo>
                      <a:cubicBezTo>
                        <a:pt x="237" y="68"/>
                        <a:pt x="240" y="68"/>
                        <a:pt x="240" y="68"/>
                      </a:cubicBezTo>
                      <a:cubicBezTo>
                        <a:pt x="242" y="68"/>
                        <a:pt x="245" y="70"/>
                        <a:pt x="246" y="70"/>
                      </a:cubicBezTo>
                      <a:cubicBezTo>
                        <a:pt x="247" y="70"/>
                        <a:pt x="248" y="71"/>
                        <a:pt x="249" y="71"/>
                      </a:cubicBezTo>
                      <a:cubicBezTo>
                        <a:pt x="251" y="72"/>
                        <a:pt x="250" y="71"/>
                        <a:pt x="251" y="71"/>
                      </a:cubicBezTo>
                      <a:cubicBezTo>
                        <a:pt x="252" y="71"/>
                        <a:pt x="255" y="71"/>
                        <a:pt x="254" y="70"/>
                      </a:cubicBezTo>
                      <a:cubicBezTo>
                        <a:pt x="253" y="69"/>
                        <a:pt x="254" y="67"/>
                        <a:pt x="255" y="66"/>
                      </a:cubicBezTo>
                      <a:cubicBezTo>
                        <a:pt x="255" y="67"/>
                        <a:pt x="258" y="68"/>
                        <a:pt x="258" y="68"/>
                      </a:cubicBezTo>
                      <a:cubicBezTo>
                        <a:pt x="260" y="68"/>
                        <a:pt x="261" y="68"/>
                        <a:pt x="263" y="67"/>
                      </a:cubicBezTo>
                      <a:cubicBezTo>
                        <a:pt x="264" y="66"/>
                        <a:pt x="265" y="64"/>
                        <a:pt x="266" y="63"/>
                      </a:cubicBezTo>
                      <a:cubicBezTo>
                        <a:pt x="267" y="62"/>
                        <a:pt x="269" y="61"/>
                        <a:pt x="268" y="59"/>
                      </a:cubicBezTo>
                      <a:cubicBezTo>
                        <a:pt x="267" y="57"/>
                        <a:pt x="264" y="58"/>
                        <a:pt x="263" y="58"/>
                      </a:cubicBezTo>
                      <a:cubicBezTo>
                        <a:pt x="260" y="58"/>
                        <a:pt x="258" y="57"/>
                        <a:pt x="256" y="56"/>
                      </a:cubicBezTo>
                      <a:cubicBezTo>
                        <a:pt x="255" y="55"/>
                        <a:pt x="254" y="54"/>
                        <a:pt x="252" y="53"/>
                      </a:cubicBezTo>
                      <a:cubicBezTo>
                        <a:pt x="252" y="53"/>
                        <a:pt x="247" y="53"/>
                        <a:pt x="247" y="53"/>
                      </a:cubicBezTo>
                      <a:cubicBezTo>
                        <a:pt x="247" y="52"/>
                        <a:pt x="252" y="53"/>
                        <a:pt x="253" y="53"/>
                      </a:cubicBezTo>
                      <a:cubicBezTo>
                        <a:pt x="255" y="53"/>
                        <a:pt x="255" y="52"/>
                        <a:pt x="257" y="53"/>
                      </a:cubicBezTo>
                      <a:cubicBezTo>
                        <a:pt x="261" y="55"/>
                        <a:pt x="265" y="59"/>
                        <a:pt x="269" y="56"/>
                      </a:cubicBezTo>
                      <a:cubicBezTo>
                        <a:pt x="271" y="54"/>
                        <a:pt x="272" y="53"/>
                        <a:pt x="273" y="51"/>
                      </a:cubicBezTo>
                      <a:cubicBezTo>
                        <a:pt x="274" y="50"/>
                        <a:pt x="268" y="49"/>
                        <a:pt x="271" y="47"/>
                      </a:cubicBezTo>
                      <a:cubicBezTo>
                        <a:pt x="272" y="47"/>
                        <a:pt x="275" y="47"/>
                        <a:pt x="276" y="48"/>
                      </a:cubicBezTo>
                      <a:cubicBezTo>
                        <a:pt x="279" y="48"/>
                        <a:pt x="279" y="50"/>
                        <a:pt x="282" y="48"/>
                      </a:cubicBezTo>
                      <a:cubicBezTo>
                        <a:pt x="282" y="48"/>
                        <a:pt x="285" y="49"/>
                        <a:pt x="284" y="47"/>
                      </a:cubicBezTo>
                      <a:cubicBezTo>
                        <a:pt x="283" y="46"/>
                        <a:pt x="279" y="44"/>
                        <a:pt x="278" y="44"/>
                      </a:cubicBezTo>
                      <a:cubicBezTo>
                        <a:pt x="280" y="43"/>
                        <a:pt x="282" y="45"/>
                        <a:pt x="284" y="45"/>
                      </a:cubicBezTo>
                      <a:cubicBezTo>
                        <a:pt x="285" y="45"/>
                        <a:pt x="287" y="50"/>
                        <a:pt x="289" y="49"/>
                      </a:cubicBezTo>
                      <a:cubicBezTo>
                        <a:pt x="289" y="49"/>
                        <a:pt x="288" y="48"/>
                        <a:pt x="288" y="48"/>
                      </a:cubicBezTo>
                      <a:cubicBezTo>
                        <a:pt x="289" y="47"/>
                        <a:pt x="290" y="47"/>
                        <a:pt x="292" y="46"/>
                      </a:cubicBezTo>
                      <a:cubicBezTo>
                        <a:pt x="293" y="45"/>
                        <a:pt x="296" y="42"/>
                        <a:pt x="297" y="41"/>
                      </a:cubicBezTo>
                      <a:cubicBezTo>
                        <a:pt x="297" y="38"/>
                        <a:pt x="295" y="38"/>
                        <a:pt x="293" y="36"/>
                      </a:cubicBezTo>
                      <a:cubicBezTo>
                        <a:pt x="293" y="36"/>
                        <a:pt x="290" y="30"/>
                        <a:pt x="290" y="31"/>
                      </a:cubicBezTo>
                      <a:cubicBezTo>
                        <a:pt x="291" y="30"/>
                        <a:pt x="295" y="30"/>
                        <a:pt x="296" y="30"/>
                      </a:cubicBezTo>
                      <a:cubicBezTo>
                        <a:pt x="299" y="29"/>
                        <a:pt x="294" y="28"/>
                        <a:pt x="294" y="27"/>
                      </a:cubicBezTo>
                      <a:cubicBezTo>
                        <a:pt x="293" y="26"/>
                        <a:pt x="297" y="26"/>
                        <a:pt x="297" y="25"/>
                      </a:cubicBezTo>
                      <a:cubicBezTo>
                        <a:pt x="297" y="25"/>
                        <a:pt x="287" y="21"/>
                        <a:pt x="287" y="21"/>
                      </a:cubicBezTo>
                      <a:cubicBezTo>
                        <a:pt x="288" y="21"/>
                        <a:pt x="290" y="20"/>
                        <a:pt x="291" y="20"/>
                      </a:cubicBezTo>
                      <a:cubicBezTo>
                        <a:pt x="288" y="20"/>
                        <a:pt x="285" y="19"/>
                        <a:pt x="282" y="19"/>
                      </a:cubicBezTo>
                      <a:cubicBezTo>
                        <a:pt x="280" y="19"/>
                        <a:pt x="277" y="20"/>
                        <a:pt x="276" y="19"/>
                      </a:cubicBezTo>
                      <a:cubicBezTo>
                        <a:pt x="278" y="20"/>
                        <a:pt x="275" y="21"/>
                        <a:pt x="276" y="23"/>
                      </a:cubicBezTo>
                      <a:cubicBezTo>
                        <a:pt x="277" y="24"/>
                        <a:pt x="280" y="25"/>
                        <a:pt x="280" y="26"/>
                      </a:cubicBezTo>
                      <a:cubicBezTo>
                        <a:pt x="280" y="26"/>
                        <a:pt x="278" y="27"/>
                        <a:pt x="278" y="27"/>
                      </a:cubicBezTo>
                      <a:cubicBezTo>
                        <a:pt x="278" y="27"/>
                        <a:pt x="280" y="28"/>
                        <a:pt x="279" y="28"/>
                      </a:cubicBezTo>
                      <a:cubicBezTo>
                        <a:pt x="277" y="29"/>
                        <a:pt x="276" y="27"/>
                        <a:pt x="275" y="31"/>
                      </a:cubicBezTo>
                      <a:cubicBezTo>
                        <a:pt x="274" y="33"/>
                        <a:pt x="274" y="35"/>
                        <a:pt x="273" y="37"/>
                      </a:cubicBezTo>
                      <a:cubicBezTo>
                        <a:pt x="272" y="37"/>
                        <a:pt x="271" y="38"/>
                        <a:pt x="271" y="39"/>
                      </a:cubicBezTo>
                      <a:cubicBezTo>
                        <a:pt x="271" y="40"/>
                        <a:pt x="270" y="40"/>
                        <a:pt x="270" y="41"/>
                      </a:cubicBezTo>
                      <a:cubicBezTo>
                        <a:pt x="267" y="42"/>
                        <a:pt x="268" y="43"/>
                        <a:pt x="266" y="40"/>
                      </a:cubicBezTo>
                      <a:cubicBezTo>
                        <a:pt x="265" y="39"/>
                        <a:pt x="262" y="37"/>
                        <a:pt x="262" y="35"/>
                      </a:cubicBezTo>
                      <a:cubicBezTo>
                        <a:pt x="262" y="35"/>
                        <a:pt x="262" y="32"/>
                        <a:pt x="263" y="32"/>
                      </a:cubicBezTo>
                      <a:cubicBezTo>
                        <a:pt x="263" y="32"/>
                        <a:pt x="265" y="33"/>
                        <a:pt x="265" y="31"/>
                      </a:cubicBezTo>
                      <a:cubicBezTo>
                        <a:pt x="264" y="29"/>
                        <a:pt x="264" y="28"/>
                        <a:pt x="262" y="26"/>
                      </a:cubicBezTo>
                      <a:cubicBezTo>
                        <a:pt x="260" y="25"/>
                        <a:pt x="258" y="23"/>
                        <a:pt x="256" y="25"/>
                      </a:cubicBezTo>
                      <a:cubicBezTo>
                        <a:pt x="255" y="26"/>
                        <a:pt x="255" y="28"/>
                        <a:pt x="255" y="30"/>
                      </a:cubicBezTo>
                      <a:cubicBezTo>
                        <a:pt x="255" y="31"/>
                        <a:pt x="251" y="31"/>
                        <a:pt x="251" y="30"/>
                      </a:cubicBezTo>
                      <a:cubicBezTo>
                        <a:pt x="251" y="29"/>
                        <a:pt x="251" y="26"/>
                        <a:pt x="250" y="25"/>
                      </a:cubicBezTo>
                      <a:cubicBezTo>
                        <a:pt x="246" y="22"/>
                        <a:pt x="251" y="25"/>
                        <a:pt x="251" y="24"/>
                      </a:cubicBezTo>
                      <a:cubicBezTo>
                        <a:pt x="252" y="24"/>
                        <a:pt x="253" y="23"/>
                        <a:pt x="252" y="23"/>
                      </a:cubicBezTo>
                      <a:cubicBezTo>
                        <a:pt x="252" y="22"/>
                        <a:pt x="251" y="21"/>
                        <a:pt x="250" y="22"/>
                      </a:cubicBezTo>
                      <a:cubicBezTo>
                        <a:pt x="249" y="23"/>
                        <a:pt x="249" y="21"/>
                        <a:pt x="248" y="21"/>
                      </a:cubicBezTo>
                      <a:cubicBezTo>
                        <a:pt x="247" y="20"/>
                        <a:pt x="246" y="22"/>
                        <a:pt x="245" y="21"/>
                      </a:cubicBezTo>
                      <a:cubicBezTo>
                        <a:pt x="243" y="20"/>
                        <a:pt x="242" y="21"/>
                        <a:pt x="243" y="18"/>
                      </a:cubicBezTo>
                      <a:cubicBezTo>
                        <a:pt x="243" y="18"/>
                        <a:pt x="243" y="18"/>
                        <a:pt x="244" y="18"/>
                      </a:cubicBezTo>
                      <a:cubicBezTo>
                        <a:pt x="244" y="17"/>
                        <a:pt x="244" y="17"/>
                        <a:pt x="244" y="16"/>
                      </a:cubicBezTo>
                      <a:cubicBezTo>
                        <a:pt x="245" y="16"/>
                        <a:pt x="245" y="16"/>
                        <a:pt x="246" y="16"/>
                      </a:cubicBezTo>
                      <a:cubicBezTo>
                        <a:pt x="245" y="16"/>
                        <a:pt x="244" y="13"/>
                        <a:pt x="244" y="13"/>
                      </a:cubicBezTo>
                      <a:cubicBezTo>
                        <a:pt x="243" y="11"/>
                        <a:pt x="241" y="11"/>
                        <a:pt x="241" y="10"/>
                      </a:cubicBezTo>
                      <a:cubicBezTo>
                        <a:pt x="239" y="9"/>
                        <a:pt x="240" y="9"/>
                        <a:pt x="239" y="7"/>
                      </a:cubicBezTo>
                      <a:cubicBezTo>
                        <a:pt x="239" y="5"/>
                        <a:pt x="237" y="4"/>
                        <a:pt x="237" y="3"/>
                      </a:cubicBezTo>
                      <a:cubicBezTo>
                        <a:pt x="236" y="1"/>
                        <a:pt x="234" y="1"/>
                        <a:pt x="232" y="1"/>
                      </a:cubicBezTo>
                      <a:cubicBezTo>
                        <a:pt x="231" y="1"/>
                        <a:pt x="232" y="0"/>
                        <a:pt x="230" y="0"/>
                      </a:cubicBezTo>
                      <a:cubicBezTo>
                        <a:pt x="229" y="0"/>
                        <a:pt x="228" y="0"/>
                        <a:pt x="228" y="2"/>
                      </a:cubicBezTo>
                      <a:cubicBezTo>
                        <a:pt x="228" y="2"/>
                        <a:pt x="225" y="3"/>
                        <a:pt x="225" y="3"/>
                      </a:cubicBezTo>
                      <a:cubicBezTo>
                        <a:pt x="226" y="3"/>
                        <a:pt x="228" y="3"/>
                        <a:pt x="228" y="4"/>
                      </a:cubicBezTo>
                      <a:cubicBezTo>
                        <a:pt x="228" y="4"/>
                        <a:pt x="226" y="5"/>
                        <a:pt x="226" y="5"/>
                      </a:cubicBezTo>
                      <a:cubicBezTo>
                        <a:pt x="225" y="6"/>
                        <a:pt x="224" y="4"/>
                        <a:pt x="223" y="6"/>
                      </a:cubicBezTo>
                      <a:cubicBezTo>
                        <a:pt x="222" y="6"/>
                        <a:pt x="221" y="9"/>
                        <a:pt x="221" y="10"/>
                      </a:cubicBezTo>
                      <a:cubicBezTo>
                        <a:pt x="222" y="10"/>
                        <a:pt x="224" y="10"/>
                        <a:pt x="225" y="11"/>
                      </a:cubicBezTo>
                      <a:cubicBezTo>
                        <a:pt x="224" y="10"/>
                        <a:pt x="222" y="14"/>
                        <a:pt x="222" y="15"/>
                      </a:cubicBezTo>
                      <a:cubicBezTo>
                        <a:pt x="222" y="16"/>
                        <a:pt x="224" y="18"/>
                        <a:pt x="225" y="19"/>
                      </a:cubicBezTo>
                      <a:cubicBezTo>
                        <a:pt x="226" y="19"/>
                        <a:pt x="228" y="21"/>
                        <a:pt x="229" y="21"/>
                      </a:cubicBezTo>
                      <a:cubicBezTo>
                        <a:pt x="231" y="20"/>
                        <a:pt x="231" y="20"/>
                        <a:pt x="232" y="21"/>
                      </a:cubicBezTo>
                      <a:cubicBezTo>
                        <a:pt x="233" y="21"/>
                        <a:pt x="235" y="23"/>
                        <a:pt x="235" y="23"/>
                      </a:cubicBezTo>
                      <a:cubicBezTo>
                        <a:pt x="234" y="24"/>
                        <a:pt x="233" y="22"/>
                        <a:pt x="233" y="24"/>
                      </a:cubicBezTo>
                      <a:cubicBezTo>
                        <a:pt x="233" y="26"/>
                        <a:pt x="232" y="26"/>
                        <a:pt x="232" y="27"/>
                      </a:cubicBezTo>
                      <a:cubicBezTo>
                        <a:pt x="231" y="29"/>
                        <a:pt x="233" y="29"/>
                        <a:pt x="234" y="28"/>
                      </a:cubicBezTo>
                      <a:cubicBezTo>
                        <a:pt x="234" y="28"/>
                        <a:pt x="236" y="25"/>
                        <a:pt x="236" y="26"/>
                      </a:cubicBezTo>
                      <a:cubicBezTo>
                        <a:pt x="237" y="27"/>
                        <a:pt x="236" y="29"/>
                        <a:pt x="236" y="30"/>
                      </a:cubicBezTo>
                      <a:cubicBezTo>
                        <a:pt x="235" y="31"/>
                        <a:pt x="234" y="31"/>
                        <a:pt x="233" y="31"/>
                      </a:cubicBezTo>
                      <a:cubicBezTo>
                        <a:pt x="233" y="32"/>
                        <a:pt x="233" y="33"/>
                        <a:pt x="232" y="34"/>
                      </a:cubicBezTo>
                      <a:cubicBezTo>
                        <a:pt x="231" y="34"/>
                        <a:pt x="229" y="34"/>
                        <a:pt x="228" y="35"/>
                      </a:cubicBezTo>
                      <a:cubicBezTo>
                        <a:pt x="227" y="35"/>
                        <a:pt x="226" y="37"/>
                        <a:pt x="226" y="37"/>
                      </a:cubicBezTo>
                      <a:cubicBezTo>
                        <a:pt x="227" y="38"/>
                        <a:pt x="228" y="39"/>
                        <a:pt x="228" y="41"/>
                      </a:cubicBezTo>
                      <a:cubicBezTo>
                        <a:pt x="228" y="42"/>
                        <a:pt x="227" y="41"/>
                        <a:pt x="226" y="40"/>
                      </a:cubicBezTo>
                      <a:cubicBezTo>
                        <a:pt x="226" y="40"/>
                        <a:pt x="225" y="40"/>
                        <a:pt x="225" y="41"/>
                      </a:cubicBezTo>
                      <a:cubicBezTo>
                        <a:pt x="224" y="41"/>
                        <a:pt x="222" y="40"/>
                        <a:pt x="222" y="39"/>
                      </a:cubicBezTo>
                      <a:cubicBezTo>
                        <a:pt x="222" y="38"/>
                        <a:pt x="224" y="35"/>
                        <a:pt x="224" y="34"/>
                      </a:cubicBezTo>
                      <a:cubicBezTo>
                        <a:pt x="225" y="32"/>
                        <a:pt x="222" y="34"/>
                        <a:pt x="222" y="34"/>
                      </a:cubicBezTo>
                      <a:cubicBezTo>
                        <a:pt x="221" y="34"/>
                        <a:pt x="218" y="32"/>
                        <a:pt x="217" y="31"/>
                      </a:cubicBezTo>
                      <a:cubicBezTo>
                        <a:pt x="215" y="30"/>
                        <a:pt x="216" y="32"/>
                        <a:pt x="214" y="32"/>
                      </a:cubicBezTo>
                      <a:cubicBezTo>
                        <a:pt x="213" y="32"/>
                        <a:pt x="210" y="31"/>
                        <a:pt x="212" y="33"/>
                      </a:cubicBezTo>
                      <a:cubicBezTo>
                        <a:pt x="213" y="34"/>
                        <a:pt x="213" y="35"/>
                        <a:pt x="215" y="35"/>
                      </a:cubicBezTo>
                      <a:cubicBezTo>
                        <a:pt x="216" y="35"/>
                        <a:pt x="218" y="35"/>
                        <a:pt x="218" y="37"/>
                      </a:cubicBezTo>
                      <a:cubicBezTo>
                        <a:pt x="220" y="41"/>
                        <a:pt x="214" y="36"/>
                        <a:pt x="213" y="35"/>
                      </a:cubicBezTo>
                      <a:cubicBezTo>
                        <a:pt x="211" y="35"/>
                        <a:pt x="211" y="37"/>
                        <a:pt x="209" y="37"/>
                      </a:cubicBezTo>
                      <a:cubicBezTo>
                        <a:pt x="207" y="37"/>
                        <a:pt x="206" y="36"/>
                        <a:pt x="204" y="36"/>
                      </a:cubicBezTo>
                      <a:cubicBezTo>
                        <a:pt x="200" y="37"/>
                        <a:pt x="197" y="37"/>
                        <a:pt x="193" y="37"/>
                      </a:cubicBezTo>
                      <a:cubicBezTo>
                        <a:pt x="190" y="36"/>
                        <a:pt x="186" y="34"/>
                        <a:pt x="182" y="33"/>
                      </a:cubicBezTo>
                      <a:cubicBezTo>
                        <a:pt x="181" y="33"/>
                        <a:pt x="179" y="33"/>
                        <a:pt x="178" y="32"/>
                      </a:cubicBezTo>
                      <a:cubicBezTo>
                        <a:pt x="177" y="30"/>
                        <a:pt x="177" y="28"/>
                        <a:pt x="176" y="28"/>
                      </a:cubicBezTo>
                      <a:cubicBezTo>
                        <a:pt x="174" y="27"/>
                        <a:pt x="172" y="28"/>
                        <a:pt x="171" y="28"/>
                      </a:cubicBezTo>
                      <a:cubicBezTo>
                        <a:pt x="168" y="29"/>
                        <a:pt x="166" y="29"/>
                        <a:pt x="164" y="29"/>
                      </a:cubicBezTo>
                      <a:cubicBezTo>
                        <a:pt x="163" y="30"/>
                        <a:pt x="161" y="31"/>
                        <a:pt x="161" y="32"/>
                      </a:cubicBezTo>
                      <a:cubicBezTo>
                        <a:pt x="161" y="32"/>
                        <a:pt x="165" y="34"/>
                        <a:pt x="166" y="34"/>
                      </a:cubicBezTo>
                      <a:cubicBezTo>
                        <a:pt x="166" y="34"/>
                        <a:pt x="165" y="31"/>
                        <a:pt x="167" y="32"/>
                      </a:cubicBezTo>
                      <a:cubicBezTo>
                        <a:pt x="168" y="32"/>
                        <a:pt x="168" y="33"/>
                        <a:pt x="169" y="32"/>
                      </a:cubicBezTo>
                      <a:cubicBezTo>
                        <a:pt x="170" y="32"/>
                        <a:pt x="176" y="28"/>
                        <a:pt x="176" y="30"/>
                      </a:cubicBezTo>
                      <a:cubicBezTo>
                        <a:pt x="176" y="31"/>
                        <a:pt x="173" y="32"/>
                        <a:pt x="172" y="33"/>
                      </a:cubicBezTo>
                      <a:cubicBezTo>
                        <a:pt x="171" y="34"/>
                        <a:pt x="169" y="34"/>
                        <a:pt x="167" y="34"/>
                      </a:cubicBezTo>
                      <a:cubicBezTo>
                        <a:pt x="166" y="35"/>
                        <a:pt x="163" y="37"/>
                        <a:pt x="165" y="38"/>
                      </a:cubicBezTo>
                      <a:cubicBezTo>
                        <a:pt x="167" y="38"/>
                        <a:pt x="167" y="39"/>
                        <a:pt x="166" y="41"/>
                      </a:cubicBezTo>
                      <a:cubicBezTo>
                        <a:pt x="166" y="42"/>
                        <a:pt x="168" y="42"/>
                        <a:pt x="168" y="43"/>
                      </a:cubicBezTo>
                      <a:cubicBezTo>
                        <a:pt x="169" y="44"/>
                        <a:pt x="169" y="46"/>
                        <a:pt x="167" y="44"/>
                      </a:cubicBezTo>
                      <a:cubicBezTo>
                        <a:pt x="165" y="42"/>
                        <a:pt x="167" y="46"/>
                        <a:pt x="166" y="45"/>
                      </a:cubicBezTo>
                      <a:cubicBezTo>
                        <a:pt x="165" y="45"/>
                        <a:pt x="163" y="42"/>
                        <a:pt x="162" y="43"/>
                      </a:cubicBezTo>
                      <a:cubicBezTo>
                        <a:pt x="164" y="42"/>
                        <a:pt x="167" y="43"/>
                        <a:pt x="164" y="41"/>
                      </a:cubicBezTo>
                      <a:cubicBezTo>
                        <a:pt x="165" y="41"/>
                        <a:pt x="166" y="40"/>
                        <a:pt x="164" y="39"/>
                      </a:cubicBezTo>
                      <a:cubicBezTo>
                        <a:pt x="166" y="40"/>
                        <a:pt x="161" y="40"/>
                        <a:pt x="162" y="40"/>
                      </a:cubicBezTo>
                      <a:cubicBezTo>
                        <a:pt x="162" y="39"/>
                        <a:pt x="162" y="39"/>
                        <a:pt x="163" y="39"/>
                      </a:cubicBezTo>
                      <a:cubicBezTo>
                        <a:pt x="163" y="38"/>
                        <a:pt x="160" y="40"/>
                        <a:pt x="160" y="40"/>
                      </a:cubicBezTo>
                      <a:cubicBezTo>
                        <a:pt x="159" y="40"/>
                        <a:pt x="160" y="38"/>
                        <a:pt x="159" y="37"/>
                      </a:cubicBezTo>
                      <a:cubicBezTo>
                        <a:pt x="159" y="37"/>
                        <a:pt x="157" y="37"/>
                        <a:pt x="157" y="37"/>
                      </a:cubicBezTo>
                      <a:cubicBezTo>
                        <a:pt x="155" y="37"/>
                        <a:pt x="155" y="34"/>
                        <a:pt x="153" y="35"/>
                      </a:cubicBezTo>
                      <a:cubicBezTo>
                        <a:pt x="151" y="37"/>
                        <a:pt x="150" y="37"/>
                        <a:pt x="147" y="37"/>
                      </a:cubicBezTo>
                      <a:cubicBezTo>
                        <a:pt x="143" y="37"/>
                        <a:pt x="140" y="37"/>
                        <a:pt x="136" y="37"/>
                      </a:cubicBezTo>
                      <a:cubicBezTo>
                        <a:pt x="135" y="37"/>
                        <a:pt x="128" y="37"/>
                        <a:pt x="128" y="36"/>
                      </a:cubicBezTo>
                      <a:cubicBezTo>
                        <a:pt x="127" y="36"/>
                        <a:pt x="130" y="34"/>
                        <a:pt x="131" y="33"/>
                      </a:cubicBezTo>
                      <a:cubicBezTo>
                        <a:pt x="132" y="32"/>
                        <a:pt x="133" y="33"/>
                        <a:pt x="135" y="33"/>
                      </a:cubicBezTo>
                      <a:cubicBezTo>
                        <a:pt x="136" y="32"/>
                        <a:pt x="133" y="30"/>
                        <a:pt x="133" y="30"/>
                      </a:cubicBezTo>
                      <a:cubicBezTo>
                        <a:pt x="131" y="28"/>
                        <a:pt x="130" y="28"/>
                        <a:pt x="128" y="27"/>
                      </a:cubicBezTo>
                      <a:cubicBezTo>
                        <a:pt x="127" y="27"/>
                        <a:pt x="126" y="26"/>
                        <a:pt x="125" y="27"/>
                      </a:cubicBezTo>
                      <a:cubicBezTo>
                        <a:pt x="124" y="28"/>
                        <a:pt x="123" y="29"/>
                        <a:pt x="122" y="28"/>
                      </a:cubicBezTo>
                      <a:cubicBezTo>
                        <a:pt x="119" y="26"/>
                        <a:pt x="116" y="26"/>
                        <a:pt x="113" y="25"/>
                      </a:cubicBezTo>
                      <a:cubicBezTo>
                        <a:pt x="109" y="24"/>
                        <a:pt x="106" y="24"/>
                        <a:pt x="102" y="22"/>
                      </a:cubicBezTo>
                      <a:cubicBezTo>
                        <a:pt x="99" y="20"/>
                        <a:pt x="97" y="19"/>
                        <a:pt x="93" y="19"/>
                      </a:cubicBezTo>
                      <a:cubicBezTo>
                        <a:pt x="92" y="19"/>
                        <a:pt x="91" y="19"/>
                        <a:pt x="90" y="20"/>
                      </a:cubicBezTo>
                      <a:cubicBezTo>
                        <a:pt x="89" y="21"/>
                        <a:pt x="88" y="23"/>
                        <a:pt x="87" y="23"/>
                      </a:cubicBezTo>
                      <a:cubicBezTo>
                        <a:pt x="86" y="23"/>
                        <a:pt x="83" y="24"/>
                        <a:pt x="83" y="23"/>
                      </a:cubicBezTo>
                      <a:cubicBezTo>
                        <a:pt x="83" y="22"/>
                        <a:pt x="85" y="21"/>
                        <a:pt x="85" y="20"/>
                      </a:cubicBezTo>
                      <a:cubicBezTo>
                        <a:pt x="85" y="20"/>
                        <a:pt x="82" y="21"/>
                        <a:pt x="82" y="20"/>
                      </a:cubicBezTo>
                      <a:cubicBezTo>
                        <a:pt x="83" y="19"/>
                        <a:pt x="83" y="18"/>
                        <a:pt x="82" y="17"/>
                      </a:cubicBezTo>
                      <a:cubicBezTo>
                        <a:pt x="82" y="15"/>
                        <a:pt x="78" y="17"/>
                        <a:pt x="78" y="18"/>
                      </a:cubicBezTo>
                      <a:cubicBezTo>
                        <a:pt x="78" y="18"/>
                        <a:pt x="80" y="17"/>
                        <a:pt x="80" y="18"/>
                      </a:cubicBezTo>
                      <a:cubicBezTo>
                        <a:pt x="81" y="18"/>
                        <a:pt x="77" y="20"/>
                        <a:pt x="80" y="20"/>
                      </a:cubicBezTo>
                      <a:cubicBezTo>
                        <a:pt x="79" y="20"/>
                        <a:pt x="78" y="20"/>
                        <a:pt x="78" y="22"/>
                      </a:cubicBezTo>
                      <a:cubicBezTo>
                        <a:pt x="78" y="23"/>
                        <a:pt x="77" y="24"/>
                        <a:pt x="76" y="23"/>
                      </a:cubicBezTo>
                      <a:cubicBezTo>
                        <a:pt x="73" y="22"/>
                        <a:pt x="72" y="21"/>
                        <a:pt x="71" y="18"/>
                      </a:cubicBezTo>
                      <a:cubicBezTo>
                        <a:pt x="70" y="16"/>
                        <a:pt x="68" y="15"/>
                        <a:pt x="66" y="13"/>
                      </a:cubicBezTo>
                      <a:cubicBezTo>
                        <a:pt x="65" y="13"/>
                        <a:pt x="64" y="11"/>
                        <a:pt x="63" y="12"/>
                      </a:cubicBezTo>
                      <a:cubicBezTo>
                        <a:pt x="63" y="14"/>
                        <a:pt x="66" y="15"/>
                        <a:pt x="67" y="16"/>
                      </a:cubicBezTo>
                      <a:cubicBezTo>
                        <a:pt x="67" y="15"/>
                        <a:pt x="63" y="16"/>
                        <a:pt x="63" y="17"/>
                      </a:cubicBezTo>
                      <a:cubicBezTo>
                        <a:pt x="62" y="18"/>
                        <a:pt x="63" y="18"/>
                        <a:pt x="62" y="19"/>
                      </a:cubicBezTo>
                      <a:cubicBezTo>
                        <a:pt x="61" y="19"/>
                        <a:pt x="60" y="21"/>
                        <a:pt x="59" y="20"/>
                      </a:cubicBezTo>
                      <a:cubicBezTo>
                        <a:pt x="59" y="20"/>
                        <a:pt x="59" y="19"/>
                        <a:pt x="59" y="19"/>
                      </a:cubicBezTo>
                      <a:cubicBezTo>
                        <a:pt x="59" y="18"/>
                        <a:pt x="54" y="20"/>
                        <a:pt x="54" y="21"/>
                      </a:cubicBezTo>
                      <a:cubicBezTo>
                        <a:pt x="53" y="22"/>
                        <a:pt x="52" y="23"/>
                        <a:pt x="50" y="24"/>
                      </a:cubicBezTo>
                      <a:cubicBezTo>
                        <a:pt x="49" y="25"/>
                        <a:pt x="50" y="22"/>
                        <a:pt x="49" y="22"/>
                      </a:cubicBezTo>
                      <a:cubicBezTo>
                        <a:pt x="48" y="22"/>
                        <a:pt x="47" y="23"/>
                        <a:pt x="46" y="23"/>
                      </a:cubicBezTo>
                      <a:cubicBezTo>
                        <a:pt x="45" y="23"/>
                        <a:pt x="45" y="25"/>
                        <a:pt x="44" y="25"/>
                      </a:cubicBezTo>
                      <a:cubicBezTo>
                        <a:pt x="43" y="25"/>
                        <a:pt x="40" y="27"/>
                        <a:pt x="41" y="27"/>
                      </a:cubicBezTo>
                      <a:cubicBezTo>
                        <a:pt x="41" y="28"/>
                        <a:pt x="43" y="28"/>
                        <a:pt x="40" y="29"/>
                      </a:cubicBezTo>
                      <a:cubicBezTo>
                        <a:pt x="40" y="29"/>
                        <a:pt x="37" y="29"/>
                        <a:pt x="37" y="28"/>
                      </a:cubicBezTo>
                      <a:cubicBezTo>
                        <a:pt x="37" y="27"/>
                        <a:pt x="40" y="26"/>
                        <a:pt x="40" y="26"/>
                      </a:cubicBezTo>
                      <a:cubicBezTo>
                        <a:pt x="41" y="24"/>
                        <a:pt x="43" y="23"/>
                        <a:pt x="44" y="22"/>
                      </a:cubicBezTo>
                      <a:cubicBezTo>
                        <a:pt x="46" y="21"/>
                        <a:pt x="47" y="21"/>
                        <a:pt x="49" y="22"/>
                      </a:cubicBezTo>
                      <a:cubicBezTo>
                        <a:pt x="48" y="22"/>
                        <a:pt x="56" y="18"/>
                        <a:pt x="56" y="18"/>
                      </a:cubicBezTo>
                      <a:cubicBezTo>
                        <a:pt x="58" y="17"/>
                        <a:pt x="57" y="16"/>
                        <a:pt x="56" y="16"/>
                      </a:cubicBezTo>
                      <a:cubicBezTo>
                        <a:pt x="54" y="16"/>
                        <a:pt x="52" y="16"/>
                        <a:pt x="50" y="17"/>
                      </a:cubicBezTo>
                      <a:cubicBezTo>
                        <a:pt x="49" y="17"/>
                        <a:pt x="49" y="19"/>
                        <a:pt x="47" y="19"/>
                      </a:cubicBezTo>
                      <a:cubicBezTo>
                        <a:pt x="46" y="19"/>
                        <a:pt x="44" y="20"/>
                        <a:pt x="43" y="20"/>
                      </a:cubicBezTo>
                      <a:cubicBezTo>
                        <a:pt x="41" y="20"/>
                        <a:pt x="36" y="25"/>
                        <a:pt x="35" y="24"/>
                      </a:cubicBezTo>
                      <a:cubicBezTo>
                        <a:pt x="34" y="24"/>
                        <a:pt x="36" y="23"/>
                        <a:pt x="36" y="22"/>
                      </a:cubicBezTo>
                      <a:cubicBezTo>
                        <a:pt x="36" y="22"/>
                        <a:pt x="33" y="21"/>
                        <a:pt x="33" y="21"/>
                      </a:cubicBezTo>
                      <a:cubicBezTo>
                        <a:pt x="33" y="21"/>
                        <a:pt x="30" y="23"/>
                        <a:pt x="29" y="23"/>
                      </a:cubicBezTo>
                      <a:cubicBezTo>
                        <a:pt x="28" y="23"/>
                        <a:pt x="26" y="24"/>
                        <a:pt x="25" y="25"/>
                      </a:cubicBezTo>
                      <a:cubicBezTo>
                        <a:pt x="24" y="25"/>
                        <a:pt x="26" y="26"/>
                        <a:pt x="26" y="26"/>
                      </a:cubicBezTo>
                      <a:cubicBezTo>
                        <a:pt x="27" y="26"/>
                        <a:pt x="26" y="27"/>
                        <a:pt x="26" y="27"/>
                      </a:cubicBezTo>
                      <a:cubicBezTo>
                        <a:pt x="26" y="28"/>
                        <a:pt x="30" y="27"/>
                        <a:pt x="30" y="27"/>
                      </a:cubicBezTo>
                      <a:cubicBezTo>
                        <a:pt x="31" y="26"/>
                        <a:pt x="33" y="25"/>
                        <a:pt x="34" y="24"/>
                      </a:cubicBezTo>
                      <a:cubicBezTo>
                        <a:pt x="29" y="26"/>
                        <a:pt x="34" y="27"/>
                        <a:pt x="33" y="29"/>
                      </a:cubicBezTo>
                      <a:cubicBezTo>
                        <a:pt x="33" y="29"/>
                        <a:pt x="32" y="28"/>
                        <a:pt x="32" y="28"/>
                      </a:cubicBezTo>
                      <a:cubicBezTo>
                        <a:pt x="30" y="27"/>
                        <a:pt x="29" y="28"/>
                        <a:pt x="28" y="29"/>
                      </a:cubicBezTo>
                      <a:cubicBezTo>
                        <a:pt x="27" y="29"/>
                        <a:pt x="23" y="28"/>
                        <a:pt x="21" y="28"/>
                      </a:cubicBezTo>
                      <a:cubicBezTo>
                        <a:pt x="19" y="28"/>
                        <a:pt x="16" y="26"/>
                        <a:pt x="14" y="25"/>
                      </a:cubicBezTo>
                      <a:cubicBezTo>
                        <a:pt x="13" y="25"/>
                        <a:pt x="12" y="24"/>
                        <a:pt x="11" y="24"/>
                      </a:cubicBezTo>
                      <a:cubicBezTo>
                        <a:pt x="10" y="23"/>
                        <a:pt x="9" y="21"/>
                        <a:pt x="10" y="21"/>
                      </a:cubicBezTo>
                      <a:cubicBezTo>
                        <a:pt x="9" y="21"/>
                        <a:pt x="7" y="21"/>
                        <a:pt x="6" y="22"/>
                      </a:cubicBezTo>
                      <a:cubicBezTo>
                        <a:pt x="4" y="22"/>
                        <a:pt x="2" y="22"/>
                        <a:pt x="0" y="21"/>
                      </a:cubicBezTo>
                      <a:cubicBezTo>
                        <a:pt x="0" y="41"/>
                        <a:pt x="0" y="61"/>
                        <a:pt x="0" y="80"/>
                      </a:cubicBezTo>
                      <a:cubicBezTo>
                        <a:pt x="0" y="85"/>
                        <a:pt x="0" y="89"/>
                        <a:pt x="0" y="94"/>
                      </a:cubicBezTo>
                      <a:cubicBezTo>
                        <a:pt x="0" y="95"/>
                        <a:pt x="0" y="96"/>
                        <a:pt x="0" y="97"/>
                      </a:cubicBezTo>
                      <a:cubicBezTo>
                        <a:pt x="0" y="99"/>
                        <a:pt x="2" y="97"/>
                        <a:pt x="3" y="97"/>
                      </a:cubicBezTo>
                      <a:cubicBezTo>
                        <a:pt x="5" y="98"/>
                        <a:pt x="5" y="97"/>
                        <a:pt x="7" y="97"/>
                      </a:cubicBezTo>
                      <a:cubicBezTo>
                        <a:pt x="9" y="97"/>
                        <a:pt x="9" y="98"/>
                        <a:pt x="10" y="99"/>
                      </a:cubicBezTo>
                      <a:cubicBezTo>
                        <a:pt x="11" y="101"/>
                        <a:pt x="16" y="107"/>
                        <a:pt x="18" y="107"/>
                      </a:cubicBezTo>
                      <a:cubicBezTo>
                        <a:pt x="19" y="107"/>
                        <a:pt x="21" y="106"/>
                        <a:pt x="22" y="105"/>
                      </a:cubicBezTo>
                      <a:cubicBezTo>
                        <a:pt x="23" y="104"/>
                        <a:pt x="22" y="103"/>
                        <a:pt x="23" y="102"/>
                      </a:cubicBezTo>
                      <a:cubicBezTo>
                        <a:pt x="24" y="102"/>
                        <a:pt x="28" y="101"/>
                        <a:pt x="28" y="102"/>
                      </a:cubicBezTo>
                      <a:cubicBezTo>
                        <a:pt x="30" y="104"/>
                        <a:pt x="32" y="105"/>
                        <a:pt x="33" y="107"/>
                      </a:cubicBezTo>
                      <a:cubicBezTo>
                        <a:pt x="35" y="109"/>
                        <a:pt x="37" y="110"/>
                        <a:pt x="38" y="112"/>
                      </a:cubicBezTo>
                      <a:cubicBezTo>
                        <a:pt x="39" y="113"/>
                        <a:pt x="39" y="114"/>
                        <a:pt x="40" y="116"/>
                      </a:cubicBezTo>
                      <a:cubicBezTo>
                        <a:pt x="42" y="118"/>
                        <a:pt x="43" y="122"/>
                        <a:pt x="46" y="124"/>
                      </a:cubicBezTo>
                      <a:cubicBezTo>
                        <a:pt x="48" y="126"/>
                        <a:pt x="52" y="127"/>
                        <a:pt x="54" y="128"/>
                      </a:cubicBezTo>
                      <a:cubicBezTo>
                        <a:pt x="56" y="129"/>
                        <a:pt x="53" y="130"/>
                        <a:pt x="54" y="132"/>
                      </a:cubicBezTo>
                      <a:cubicBezTo>
                        <a:pt x="55" y="132"/>
                        <a:pt x="56" y="132"/>
                        <a:pt x="56" y="133"/>
                      </a:cubicBezTo>
                      <a:cubicBezTo>
                        <a:pt x="56" y="133"/>
                        <a:pt x="55" y="136"/>
                        <a:pt x="56" y="135"/>
                      </a:cubicBezTo>
                      <a:cubicBezTo>
                        <a:pt x="55" y="136"/>
                        <a:pt x="53" y="136"/>
                        <a:pt x="53" y="138"/>
                      </a:cubicBezTo>
                      <a:cubicBezTo>
                        <a:pt x="52" y="139"/>
                        <a:pt x="55" y="141"/>
                        <a:pt x="56" y="141"/>
                      </a:cubicBezTo>
                      <a:cubicBezTo>
                        <a:pt x="56" y="141"/>
                        <a:pt x="54" y="143"/>
                        <a:pt x="54" y="143"/>
                      </a:cubicBezTo>
                      <a:cubicBezTo>
                        <a:pt x="54" y="143"/>
                        <a:pt x="53" y="142"/>
                        <a:pt x="53" y="141"/>
                      </a:cubicBezTo>
                      <a:cubicBezTo>
                        <a:pt x="52" y="141"/>
                        <a:pt x="53" y="143"/>
                        <a:pt x="53" y="143"/>
                      </a:cubicBezTo>
                      <a:cubicBezTo>
                        <a:pt x="54" y="144"/>
                        <a:pt x="53" y="145"/>
                        <a:pt x="54" y="146"/>
                      </a:cubicBezTo>
                      <a:cubicBezTo>
                        <a:pt x="55" y="148"/>
                        <a:pt x="55" y="148"/>
                        <a:pt x="57" y="147"/>
                      </a:cubicBezTo>
                      <a:cubicBezTo>
                        <a:pt x="57" y="147"/>
                        <a:pt x="58" y="147"/>
                        <a:pt x="58" y="147"/>
                      </a:cubicBezTo>
                      <a:cubicBezTo>
                        <a:pt x="59" y="147"/>
                        <a:pt x="59" y="145"/>
                        <a:pt x="59" y="145"/>
                      </a:cubicBezTo>
                      <a:cubicBezTo>
                        <a:pt x="59" y="145"/>
                        <a:pt x="60" y="147"/>
                        <a:pt x="61" y="147"/>
                      </a:cubicBezTo>
                      <a:cubicBezTo>
                        <a:pt x="61" y="147"/>
                        <a:pt x="60" y="149"/>
                        <a:pt x="60" y="150"/>
                      </a:cubicBezTo>
                      <a:cubicBezTo>
                        <a:pt x="59" y="151"/>
                        <a:pt x="59" y="152"/>
                        <a:pt x="61" y="151"/>
                      </a:cubicBezTo>
                      <a:cubicBezTo>
                        <a:pt x="61" y="150"/>
                        <a:pt x="62" y="150"/>
                        <a:pt x="62" y="150"/>
                      </a:cubicBezTo>
                      <a:cubicBezTo>
                        <a:pt x="63" y="150"/>
                        <a:pt x="63" y="149"/>
                        <a:pt x="63" y="149"/>
                      </a:cubicBezTo>
                      <a:cubicBezTo>
                        <a:pt x="65" y="148"/>
                        <a:pt x="64" y="151"/>
                        <a:pt x="64" y="152"/>
                      </a:cubicBezTo>
                      <a:cubicBezTo>
                        <a:pt x="64" y="153"/>
                        <a:pt x="65" y="154"/>
                        <a:pt x="66" y="154"/>
                      </a:cubicBezTo>
                      <a:cubicBezTo>
                        <a:pt x="67" y="154"/>
                        <a:pt x="68" y="152"/>
                        <a:pt x="69" y="152"/>
                      </a:cubicBezTo>
                      <a:cubicBezTo>
                        <a:pt x="69" y="152"/>
                        <a:pt x="68" y="153"/>
                        <a:pt x="68" y="153"/>
                      </a:cubicBezTo>
                      <a:cubicBezTo>
                        <a:pt x="68" y="153"/>
                        <a:pt x="70" y="154"/>
                        <a:pt x="70" y="154"/>
                      </a:cubicBezTo>
                      <a:cubicBezTo>
                        <a:pt x="70" y="154"/>
                        <a:pt x="63" y="156"/>
                        <a:pt x="66" y="158"/>
                      </a:cubicBezTo>
                      <a:cubicBezTo>
                        <a:pt x="66" y="158"/>
                        <a:pt x="72" y="157"/>
                        <a:pt x="71" y="158"/>
                      </a:cubicBezTo>
                      <a:cubicBezTo>
                        <a:pt x="71" y="158"/>
                        <a:pt x="66" y="158"/>
                        <a:pt x="67" y="160"/>
                      </a:cubicBezTo>
                      <a:cubicBezTo>
                        <a:pt x="67" y="160"/>
                        <a:pt x="69" y="160"/>
                        <a:pt x="69" y="160"/>
                      </a:cubicBezTo>
                      <a:cubicBezTo>
                        <a:pt x="68" y="161"/>
                        <a:pt x="66" y="161"/>
                        <a:pt x="67" y="162"/>
                      </a:cubicBezTo>
                      <a:cubicBezTo>
                        <a:pt x="69" y="163"/>
                        <a:pt x="71" y="163"/>
                        <a:pt x="72" y="163"/>
                      </a:cubicBezTo>
                      <a:cubicBezTo>
                        <a:pt x="74" y="163"/>
                        <a:pt x="73" y="164"/>
                        <a:pt x="74" y="164"/>
                      </a:cubicBezTo>
                      <a:cubicBezTo>
                        <a:pt x="76" y="165"/>
                        <a:pt x="76" y="162"/>
                        <a:pt x="77" y="162"/>
                      </a:cubicBezTo>
                      <a:cubicBezTo>
                        <a:pt x="78" y="162"/>
                        <a:pt x="77" y="164"/>
                        <a:pt x="77" y="164"/>
                      </a:cubicBezTo>
                      <a:cubicBezTo>
                        <a:pt x="76" y="165"/>
                        <a:pt x="76" y="165"/>
                        <a:pt x="77" y="166"/>
                      </a:cubicBezTo>
                      <a:cubicBezTo>
                        <a:pt x="80" y="168"/>
                        <a:pt x="81" y="163"/>
                        <a:pt x="81" y="163"/>
                      </a:cubicBezTo>
                      <a:cubicBezTo>
                        <a:pt x="81" y="163"/>
                        <a:pt x="81" y="166"/>
                        <a:pt x="80" y="166"/>
                      </a:cubicBezTo>
                      <a:cubicBezTo>
                        <a:pt x="80" y="167"/>
                        <a:pt x="82" y="166"/>
                        <a:pt x="83" y="166"/>
                      </a:cubicBezTo>
                      <a:cubicBezTo>
                        <a:pt x="82" y="168"/>
                        <a:pt x="81" y="169"/>
                        <a:pt x="83" y="170"/>
                      </a:cubicBezTo>
                      <a:cubicBezTo>
                        <a:pt x="85" y="171"/>
                        <a:pt x="86" y="168"/>
                        <a:pt x="86" y="168"/>
                      </a:cubicBezTo>
                      <a:cubicBezTo>
                        <a:pt x="86" y="168"/>
                        <a:pt x="86" y="169"/>
                        <a:pt x="86" y="170"/>
                      </a:cubicBezTo>
                      <a:cubicBezTo>
                        <a:pt x="87" y="172"/>
                        <a:pt x="86" y="171"/>
                        <a:pt x="85" y="171"/>
                      </a:cubicBezTo>
                      <a:cubicBezTo>
                        <a:pt x="84" y="172"/>
                        <a:pt x="90" y="173"/>
                        <a:pt x="89" y="171"/>
                      </a:cubicBezTo>
                      <a:cubicBezTo>
                        <a:pt x="91" y="174"/>
                        <a:pt x="90" y="176"/>
                        <a:pt x="94" y="176"/>
                      </a:cubicBezTo>
                      <a:cubicBezTo>
                        <a:pt x="97" y="176"/>
                        <a:pt x="99" y="176"/>
                        <a:pt x="102" y="176"/>
                      </a:cubicBezTo>
                      <a:cubicBezTo>
                        <a:pt x="113" y="176"/>
                        <a:pt x="123" y="176"/>
                        <a:pt x="133" y="176"/>
                      </a:cubicBezTo>
                      <a:cubicBezTo>
                        <a:pt x="158" y="176"/>
                        <a:pt x="183" y="176"/>
                        <a:pt x="208" y="176"/>
                      </a:cubicBezTo>
                      <a:cubicBezTo>
                        <a:pt x="213" y="176"/>
                        <a:pt x="218" y="176"/>
                        <a:pt x="223" y="176"/>
                      </a:cubicBezTo>
                      <a:cubicBezTo>
                        <a:pt x="224" y="176"/>
                        <a:pt x="229" y="177"/>
                        <a:pt x="229" y="174"/>
                      </a:cubicBezTo>
                      <a:close/>
                      <a:moveTo>
                        <a:pt x="112" y="54"/>
                      </a:moveTo>
                      <a:cubicBezTo>
                        <a:pt x="110" y="54"/>
                        <a:pt x="108" y="53"/>
                        <a:pt x="106" y="54"/>
                      </a:cubicBezTo>
                      <a:cubicBezTo>
                        <a:pt x="104" y="57"/>
                        <a:pt x="108" y="56"/>
                        <a:pt x="108" y="57"/>
                      </a:cubicBezTo>
                      <a:cubicBezTo>
                        <a:pt x="108" y="56"/>
                        <a:pt x="100" y="60"/>
                        <a:pt x="100" y="60"/>
                      </a:cubicBezTo>
                      <a:cubicBezTo>
                        <a:pt x="98" y="59"/>
                        <a:pt x="107" y="53"/>
                        <a:pt x="99" y="56"/>
                      </a:cubicBezTo>
                      <a:cubicBezTo>
                        <a:pt x="98" y="56"/>
                        <a:pt x="97" y="57"/>
                        <a:pt x="97" y="57"/>
                      </a:cubicBezTo>
                      <a:cubicBezTo>
                        <a:pt x="96" y="58"/>
                        <a:pt x="97" y="59"/>
                        <a:pt x="96" y="60"/>
                      </a:cubicBezTo>
                      <a:cubicBezTo>
                        <a:pt x="95" y="60"/>
                        <a:pt x="88" y="59"/>
                        <a:pt x="88" y="59"/>
                      </a:cubicBezTo>
                      <a:cubicBezTo>
                        <a:pt x="88" y="58"/>
                        <a:pt x="91" y="59"/>
                        <a:pt x="91" y="58"/>
                      </a:cubicBezTo>
                      <a:cubicBezTo>
                        <a:pt x="92" y="57"/>
                        <a:pt x="91" y="57"/>
                        <a:pt x="92" y="56"/>
                      </a:cubicBezTo>
                      <a:cubicBezTo>
                        <a:pt x="92" y="55"/>
                        <a:pt x="94" y="54"/>
                        <a:pt x="94" y="54"/>
                      </a:cubicBezTo>
                      <a:cubicBezTo>
                        <a:pt x="94" y="53"/>
                        <a:pt x="91" y="52"/>
                        <a:pt x="94" y="52"/>
                      </a:cubicBezTo>
                      <a:cubicBezTo>
                        <a:pt x="94" y="52"/>
                        <a:pt x="98" y="53"/>
                        <a:pt x="98" y="52"/>
                      </a:cubicBezTo>
                      <a:cubicBezTo>
                        <a:pt x="98" y="51"/>
                        <a:pt x="93" y="50"/>
                        <a:pt x="92" y="50"/>
                      </a:cubicBezTo>
                      <a:cubicBezTo>
                        <a:pt x="91" y="50"/>
                        <a:pt x="89" y="51"/>
                        <a:pt x="87" y="51"/>
                      </a:cubicBezTo>
                      <a:cubicBezTo>
                        <a:pt x="86" y="51"/>
                        <a:pt x="84" y="50"/>
                        <a:pt x="82" y="51"/>
                      </a:cubicBezTo>
                      <a:cubicBezTo>
                        <a:pt x="81" y="51"/>
                        <a:pt x="79" y="53"/>
                        <a:pt x="80" y="51"/>
                      </a:cubicBezTo>
                      <a:cubicBezTo>
                        <a:pt x="81" y="49"/>
                        <a:pt x="83" y="50"/>
                        <a:pt x="84" y="49"/>
                      </a:cubicBezTo>
                      <a:cubicBezTo>
                        <a:pt x="86" y="49"/>
                        <a:pt x="89" y="48"/>
                        <a:pt x="91" y="47"/>
                      </a:cubicBezTo>
                      <a:cubicBezTo>
                        <a:pt x="95" y="46"/>
                        <a:pt x="99" y="46"/>
                        <a:pt x="102" y="44"/>
                      </a:cubicBezTo>
                      <a:cubicBezTo>
                        <a:pt x="104" y="44"/>
                        <a:pt x="107" y="43"/>
                        <a:pt x="108" y="45"/>
                      </a:cubicBezTo>
                      <a:cubicBezTo>
                        <a:pt x="109" y="46"/>
                        <a:pt x="105" y="47"/>
                        <a:pt x="104" y="48"/>
                      </a:cubicBezTo>
                      <a:cubicBezTo>
                        <a:pt x="102" y="49"/>
                        <a:pt x="110" y="49"/>
                        <a:pt x="111" y="49"/>
                      </a:cubicBezTo>
                      <a:cubicBezTo>
                        <a:pt x="111" y="49"/>
                        <a:pt x="113" y="49"/>
                        <a:pt x="113" y="49"/>
                      </a:cubicBezTo>
                      <a:cubicBezTo>
                        <a:pt x="114" y="48"/>
                        <a:pt x="116" y="46"/>
                        <a:pt x="117" y="47"/>
                      </a:cubicBezTo>
                      <a:cubicBezTo>
                        <a:pt x="118" y="48"/>
                        <a:pt x="113" y="54"/>
                        <a:pt x="112" y="54"/>
                      </a:cubicBezTo>
                      <a:cubicBezTo>
                        <a:pt x="110" y="54"/>
                        <a:pt x="114" y="54"/>
                        <a:pt x="112" y="54"/>
                      </a:cubicBezTo>
                      <a:close/>
                      <a:moveTo>
                        <a:pt x="157" y="78"/>
                      </a:moveTo>
                      <a:cubicBezTo>
                        <a:pt x="157" y="78"/>
                        <a:pt x="152" y="78"/>
                        <a:pt x="153" y="78"/>
                      </a:cubicBezTo>
                      <a:cubicBezTo>
                        <a:pt x="153" y="79"/>
                        <a:pt x="155" y="78"/>
                        <a:pt x="155" y="79"/>
                      </a:cubicBezTo>
                      <a:cubicBezTo>
                        <a:pt x="155" y="80"/>
                        <a:pt x="151" y="81"/>
                        <a:pt x="150" y="81"/>
                      </a:cubicBezTo>
                      <a:cubicBezTo>
                        <a:pt x="148" y="81"/>
                        <a:pt x="147" y="83"/>
                        <a:pt x="145" y="84"/>
                      </a:cubicBezTo>
                      <a:cubicBezTo>
                        <a:pt x="145" y="84"/>
                        <a:pt x="141" y="84"/>
                        <a:pt x="142" y="85"/>
                      </a:cubicBezTo>
                      <a:cubicBezTo>
                        <a:pt x="142" y="86"/>
                        <a:pt x="145" y="86"/>
                        <a:pt x="142" y="88"/>
                      </a:cubicBezTo>
                      <a:cubicBezTo>
                        <a:pt x="141" y="88"/>
                        <a:pt x="137" y="88"/>
                        <a:pt x="137" y="89"/>
                      </a:cubicBezTo>
                      <a:cubicBezTo>
                        <a:pt x="136" y="89"/>
                        <a:pt x="137" y="90"/>
                        <a:pt x="137" y="90"/>
                      </a:cubicBezTo>
                      <a:cubicBezTo>
                        <a:pt x="137" y="92"/>
                        <a:pt x="135" y="92"/>
                        <a:pt x="134" y="92"/>
                      </a:cubicBezTo>
                      <a:cubicBezTo>
                        <a:pt x="131" y="93"/>
                        <a:pt x="128" y="93"/>
                        <a:pt x="125" y="93"/>
                      </a:cubicBezTo>
                      <a:cubicBezTo>
                        <a:pt x="125" y="93"/>
                        <a:pt x="120" y="90"/>
                        <a:pt x="120" y="90"/>
                      </a:cubicBezTo>
                      <a:cubicBezTo>
                        <a:pt x="122" y="89"/>
                        <a:pt x="125" y="90"/>
                        <a:pt x="126" y="89"/>
                      </a:cubicBezTo>
                      <a:cubicBezTo>
                        <a:pt x="127" y="89"/>
                        <a:pt x="126" y="87"/>
                        <a:pt x="127" y="87"/>
                      </a:cubicBezTo>
                      <a:cubicBezTo>
                        <a:pt x="128" y="85"/>
                        <a:pt x="130" y="86"/>
                        <a:pt x="131" y="85"/>
                      </a:cubicBezTo>
                      <a:cubicBezTo>
                        <a:pt x="132" y="85"/>
                        <a:pt x="130" y="83"/>
                        <a:pt x="130" y="83"/>
                      </a:cubicBezTo>
                      <a:cubicBezTo>
                        <a:pt x="128" y="82"/>
                        <a:pt x="128" y="82"/>
                        <a:pt x="128" y="81"/>
                      </a:cubicBezTo>
                      <a:cubicBezTo>
                        <a:pt x="128" y="79"/>
                        <a:pt x="126" y="80"/>
                        <a:pt x="126" y="79"/>
                      </a:cubicBezTo>
                      <a:cubicBezTo>
                        <a:pt x="125" y="78"/>
                        <a:pt x="128" y="79"/>
                        <a:pt x="128" y="79"/>
                      </a:cubicBezTo>
                      <a:cubicBezTo>
                        <a:pt x="131" y="80"/>
                        <a:pt x="134" y="81"/>
                        <a:pt x="136" y="82"/>
                      </a:cubicBezTo>
                      <a:cubicBezTo>
                        <a:pt x="138" y="84"/>
                        <a:pt x="142" y="83"/>
                        <a:pt x="144" y="82"/>
                      </a:cubicBezTo>
                      <a:cubicBezTo>
                        <a:pt x="147" y="81"/>
                        <a:pt x="148" y="78"/>
                        <a:pt x="152" y="77"/>
                      </a:cubicBezTo>
                      <a:cubicBezTo>
                        <a:pt x="153" y="76"/>
                        <a:pt x="155" y="76"/>
                        <a:pt x="157" y="77"/>
                      </a:cubicBezTo>
                      <a:cubicBezTo>
                        <a:pt x="157" y="77"/>
                        <a:pt x="160" y="78"/>
                        <a:pt x="160" y="78"/>
                      </a:cubicBezTo>
                      <a:cubicBezTo>
                        <a:pt x="160" y="78"/>
                        <a:pt x="158" y="78"/>
                        <a:pt x="157" y="78"/>
                      </a:cubicBezTo>
                      <a:close/>
                      <a:moveTo>
                        <a:pt x="222" y="165"/>
                      </a:moveTo>
                      <a:cubicBezTo>
                        <a:pt x="221" y="167"/>
                        <a:pt x="219" y="163"/>
                        <a:pt x="219" y="162"/>
                      </a:cubicBezTo>
                      <a:cubicBezTo>
                        <a:pt x="219" y="160"/>
                        <a:pt x="221" y="159"/>
                        <a:pt x="221" y="157"/>
                      </a:cubicBezTo>
                      <a:cubicBezTo>
                        <a:pt x="220" y="156"/>
                        <a:pt x="219" y="159"/>
                        <a:pt x="218" y="158"/>
                      </a:cubicBezTo>
                      <a:cubicBezTo>
                        <a:pt x="218" y="157"/>
                        <a:pt x="218" y="154"/>
                        <a:pt x="216" y="154"/>
                      </a:cubicBezTo>
                      <a:cubicBezTo>
                        <a:pt x="216" y="154"/>
                        <a:pt x="216" y="156"/>
                        <a:pt x="215" y="156"/>
                      </a:cubicBezTo>
                      <a:cubicBezTo>
                        <a:pt x="214" y="155"/>
                        <a:pt x="214" y="154"/>
                        <a:pt x="213" y="153"/>
                      </a:cubicBezTo>
                      <a:cubicBezTo>
                        <a:pt x="212" y="152"/>
                        <a:pt x="211" y="151"/>
                        <a:pt x="210" y="150"/>
                      </a:cubicBezTo>
                      <a:cubicBezTo>
                        <a:pt x="209" y="149"/>
                        <a:pt x="212" y="149"/>
                        <a:pt x="212" y="148"/>
                      </a:cubicBezTo>
                      <a:cubicBezTo>
                        <a:pt x="211" y="147"/>
                        <a:pt x="209" y="148"/>
                        <a:pt x="209" y="147"/>
                      </a:cubicBezTo>
                      <a:cubicBezTo>
                        <a:pt x="209" y="146"/>
                        <a:pt x="210" y="143"/>
                        <a:pt x="210" y="142"/>
                      </a:cubicBezTo>
                      <a:cubicBezTo>
                        <a:pt x="212" y="140"/>
                        <a:pt x="217" y="147"/>
                        <a:pt x="217" y="148"/>
                      </a:cubicBezTo>
                      <a:cubicBezTo>
                        <a:pt x="218" y="150"/>
                        <a:pt x="219" y="151"/>
                        <a:pt x="219" y="153"/>
                      </a:cubicBezTo>
                      <a:cubicBezTo>
                        <a:pt x="220" y="155"/>
                        <a:pt x="220" y="154"/>
                        <a:pt x="221" y="156"/>
                      </a:cubicBezTo>
                      <a:cubicBezTo>
                        <a:pt x="221" y="157"/>
                        <a:pt x="222" y="158"/>
                        <a:pt x="222" y="159"/>
                      </a:cubicBezTo>
                      <a:cubicBezTo>
                        <a:pt x="223" y="161"/>
                        <a:pt x="222" y="163"/>
                        <a:pt x="222" y="165"/>
                      </a:cubicBezTo>
                      <a:cubicBezTo>
                        <a:pt x="221" y="166"/>
                        <a:pt x="222" y="164"/>
                        <a:pt x="222" y="16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6" name="Freeform 777">
                  <a:extLst>
                    <a:ext uri="{FF2B5EF4-FFF2-40B4-BE49-F238E27FC236}">
                      <a16:creationId xmlns:a16="http://schemas.microsoft.com/office/drawing/2014/main" id="{DD38B331-6FFF-014F-ADE3-A144025053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2421" y="3612683"/>
                  <a:ext cx="163794" cy="121701"/>
                </a:xfrm>
                <a:custGeom>
                  <a:avLst/>
                  <a:gdLst>
                    <a:gd name="T0" fmla="*/ 16 w 16"/>
                    <a:gd name="T1" fmla="*/ 6 h 11"/>
                    <a:gd name="T2" fmla="*/ 11 w 16"/>
                    <a:gd name="T3" fmla="*/ 3 h 11"/>
                    <a:gd name="T4" fmla="*/ 5 w 16"/>
                    <a:gd name="T5" fmla="*/ 1 h 11"/>
                    <a:gd name="T6" fmla="*/ 1 w 16"/>
                    <a:gd name="T7" fmla="*/ 1 h 11"/>
                    <a:gd name="T8" fmla="*/ 3 w 16"/>
                    <a:gd name="T9" fmla="*/ 3 h 11"/>
                    <a:gd name="T10" fmla="*/ 1 w 16"/>
                    <a:gd name="T11" fmla="*/ 7 h 11"/>
                    <a:gd name="T12" fmla="*/ 5 w 16"/>
                    <a:gd name="T13" fmla="*/ 7 h 11"/>
                    <a:gd name="T14" fmla="*/ 5 w 16"/>
                    <a:gd name="T15" fmla="*/ 9 h 11"/>
                    <a:gd name="T16" fmla="*/ 16 w 16"/>
                    <a:gd name="T17" fmla="*/ 6 h 11"/>
                    <a:gd name="T18" fmla="*/ 16 w 16"/>
                    <a:gd name="T1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1">
                      <a:moveTo>
                        <a:pt x="16" y="6"/>
                      </a:moveTo>
                      <a:cubicBezTo>
                        <a:pt x="15" y="5"/>
                        <a:pt x="11" y="3"/>
                        <a:pt x="11" y="3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4" y="1"/>
                        <a:pt x="2" y="0"/>
                        <a:pt x="1" y="1"/>
                      </a:cubicBezTo>
                      <a:cubicBezTo>
                        <a:pt x="0" y="2"/>
                        <a:pt x="3" y="3"/>
                        <a:pt x="3" y="3"/>
                      </a:cubicBezTo>
                      <a:cubicBezTo>
                        <a:pt x="2" y="3"/>
                        <a:pt x="0" y="6"/>
                        <a:pt x="1" y="7"/>
                      </a:cubicBezTo>
                      <a:cubicBezTo>
                        <a:pt x="2" y="7"/>
                        <a:pt x="4" y="6"/>
                        <a:pt x="5" y="7"/>
                      </a:cubicBezTo>
                      <a:cubicBezTo>
                        <a:pt x="7" y="8"/>
                        <a:pt x="5" y="8"/>
                        <a:pt x="5" y="9"/>
                      </a:cubicBezTo>
                      <a:cubicBezTo>
                        <a:pt x="5" y="11"/>
                        <a:pt x="16" y="8"/>
                        <a:pt x="16" y="6"/>
                      </a:cubicBezTo>
                      <a:cubicBezTo>
                        <a:pt x="15" y="5"/>
                        <a:pt x="16" y="7"/>
                        <a:pt x="16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7" name="Freeform 778">
                  <a:extLst>
                    <a:ext uri="{FF2B5EF4-FFF2-40B4-BE49-F238E27FC236}">
                      <a16:creationId xmlns:a16="http://schemas.microsoft.com/office/drawing/2014/main" id="{92E3E251-ED97-484D-AE98-CAA5E72E9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4698" y="3527861"/>
                  <a:ext cx="41820" cy="22128"/>
                </a:xfrm>
                <a:custGeom>
                  <a:avLst/>
                  <a:gdLst>
                    <a:gd name="T0" fmla="*/ 2 w 4"/>
                    <a:gd name="T1" fmla="*/ 2 h 2"/>
                    <a:gd name="T2" fmla="*/ 2 w 4"/>
                    <a:gd name="T3" fmla="*/ 0 h 2"/>
                    <a:gd name="T4" fmla="*/ 2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2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4" y="2"/>
                        <a:pt x="2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8" name="Freeform 779">
                  <a:extLst>
                    <a:ext uri="{FF2B5EF4-FFF2-40B4-BE49-F238E27FC236}">
                      <a16:creationId xmlns:a16="http://schemas.microsoft.com/office/drawing/2014/main" id="{C9911CE4-527A-ED40-93AD-017E4CF39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6062" y="2248174"/>
                  <a:ext cx="111517" cy="66379"/>
                </a:xfrm>
                <a:custGeom>
                  <a:avLst/>
                  <a:gdLst>
                    <a:gd name="T0" fmla="*/ 9 w 11"/>
                    <a:gd name="T1" fmla="*/ 4 h 6"/>
                    <a:gd name="T2" fmla="*/ 9 w 11"/>
                    <a:gd name="T3" fmla="*/ 5 h 6"/>
                    <a:gd name="T4" fmla="*/ 3 w 11"/>
                    <a:gd name="T5" fmla="*/ 4 h 6"/>
                    <a:gd name="T6" fmla="*/ 2 w 11"/>
                    <a:gd name="T7" fmla="*/ 1 h 6"/>
                    <a:gd name="T8" fmla="*/ 9 w 11"/>
                    <a:gd name="T9" fmla="*/ 4 h 6"/>
                    <a:gd name="T10" fmla="*/ 9 w 11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6">
                      <a:moveTo>
                        <a:pt x="9" y="4"/>
                      </a:moveTo>
                      <a:cubicBezTo>
                        <a:pt x="11" y="5"/>
                        <a:pt x="11" y="6"/>
                        <a:pt x="9" y="5"/>
                      </a:cubicBezTo>
                      <a:cubicBezTo>
                        <a:pt x="7" y="5"/>
                        <a:pt x="4" y="4"/>
                        <a:pt x="3" y="4"/>
                      </a:cubicBezTo>
                      <a:cubicBezTo>
                        <a:pt x="2" y="3"/>
                        <a:pt x="0" y="0"/>
                        <a:pt x="2" y="1"/>
                      </a:cubicBezTo>
                      <a:cubicBezTo>
                        <a:pt x="4" y="2"/>
                        <a:pt x="7" y="3"/>
                        <a:pt x="9" y="4"/>
                      </a:cubicBezTo>
                      <a:cubicBezTo>
                        <a:pt x="11" y="5"/>
                        <a:pt x="7" y="3"/>
                        <a:pt x="9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9" name="Freeform 780">
                  <a:extLst>
                    <a:ext uri="{FF2B5EF4-FFF2-40B4-BE49-F238E27FC236}">
                      <a16:creationId xmlns:a16="http://schemas.microsoft.com/office/drawing/2014/main" id="{3E75F407-2D39-6D44-A7A5-4BA8D9AD6A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1073" y="2152285"/>
                  <a:ext cx="83638" cy="51630"/>
                </a:xfrm>
                <a:custGeom>
                  <a:avLst/>
                  <a:gdLst>
                    <a:gd name="T0" fmla="*/ 8 w 8"/>
                    <a:gd name="T1" fmla="*/ 3 h 5"/>
                    <a:gd name="T2" fmla="*/ 0 w 8"/>
                    <a:gd name="T3" fmla="*/ 2 h 5"/>
                    <a:gd name="T4" fmla="*/ 8 w 8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8" y="3"/>
                      </a:moveTo>
                      <a:cubicBezTo>
                        <a:pt x="8" y="5"/>
                        <a:pt x="0" y="4"/>
                        <a:pt x="0" y="2"/>
                      </a:cubicBezTo>
                      <a:cubicBezTo>
                        <a:pt x="0" y="0"/>
                        <a:pt x="8" y="1"/>
                        <a:pt x="8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0" name="Freeform 782">
                  <a:extLst>
                    <a:ext uri="{FF2B5EF4-FFF2-40B4-BE49-F238E27FC236}">
                      <a16:creationId xmlns:a16="http://schemas.microsoft.com/office/drawing/2014/main" id="{96FF4FC1-1477-D848-92C8-B82D6B39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1877" y="2292429"/>
                  <a:ext cx="59247" cy="44255"/>
                </a:xfrm>
                <a:custGeom>
                  <a:avLst/>
                  <a:gdLst>
                    <a:gd name="T0" fmla="*/ 5 w 6"/>
                    <a:gd name="T1" fmla="*/ 3 h 4"/>
                    <a:gd name="T2" fmla="*/ 1 w 6"/>
                    <a:gd name="T3" fmla="*/ 0 h 4"/>
                    <a:gd name="T4" fmla="*/ 5 w 6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3"/>
                      </a:moveTo>
                      <a:cubicBezTo>
                        <a:pt x="4" y="4"/>
                        <a:pt x="0" y="0"/>
                        <a:pt x="1" y="0"/>
                      </a:cubicBezTo>
                      <a:cubicBezTo>
                        <a:pt x="2" y="0"/>
                        <a:pt x="6" y="2"/>
                        <a:pt x="5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1" name="Freeform 783">
                  <a:extLst>
                    <a:ext uri="{FF2B5EF4-FFF2-40B4-BE49-F238E27FC236}">
                      <a16:creationId xmlns:a16="http://schemas.microsoft.com/office/drawing/2014/main" id="{966067CC-E946-9840-A464-11F23956AB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2033" y="2336680"/>
                  <a:ext cx="52274" cy="11065"/>
                </a:xfrm>
                <a:custGeom>
                  <a:avLst/>
                  <a:gdLst>
                    <a:gd name="T0" fmla="*/ 4 w 5"/>
                    <a:gd name="T1" fmla="*/ 1 h 1"/>
                    <a:gd name="T2" fmla="*/ 2 w 5"/>
                    <a:gd name="T3" fmla="*/ 0 h 1"/>
                    <a:gd name="T4" fmla="*/ 4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4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3" y="0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2" name="Freeform 784">
                  <a:extLst>
                    <a:ext uri="{FF2B5EF4-FFF2-40B4-BE49-F238E27FC236}">
                      <a16:creationId xmlns:a16="http://schemas.microsoft.com/office/drawing/2014/main" id="{F502BF64-2234-DE4E-85CE-FAB177CAE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2033" y="2952554"/>
                  <a:ext cx="41820" cy="77445"/>
                </a:xfrm>
                <a:custGeom>
                  <a:avLst/>
                  <a:gdLst>
                    <a:gd name="T0" fmla="*/ 2 w 4"/>
                    <a:gd name="T1" fmla="*/ 0 h 7"/>
                    <a:gd name="T2" fmla="*/ 4 w 4"/>
                    <a:gd name="T3" fmla="*/ 7 h 7"/>
                    <a:gd name="T4" fmla="*/ 2 w 4"/>
                    <a:gd name="T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7">
                      <a:moveTo>
                        <a:pt x="2" y="0"/>
                      </a:moveTo>
                      <a:cubicBezTo>
                        <a:pt x="0" y="0"/>
                        <a:pt x="3" y="7"/>
                        <a:pt x="4" y="7"/>
                      </a:cubicBezTo>
                      <a:cubicBezTo>
                        <a:pt x="4" y="7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3" name="Freeform 785">
                  <a:extLst>
                    <a:ext uri="{FF2B5EF4-FFF2-40B4-BE49-F238E27FC236}">
                      <a16:creationId xmlns:a16="http://schemas.microsoft.com/office/drawing/2014/main" id="{15FF4F4D-6B5F-794D-AE75-479104666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12941" y="3092689"/>
                  <a:ext cx="69700" cy="44255"/>
                </a:xfrm>
                <a:custGeom>
                  <a:avLst/>
                  <a:gdLst>
                    <a:gd name="T0" fmla="*/ 1 w 7"/>
                    <a:gd name="T1" fmla="*/ 0 h 4"/>
                    <a:gd name="T2" fmla="*/ 1 w 7"/>
                    <a:gd name="T3" fmla="*/ 4 h 4"/>
                    <a:gd name="T4" fmla="*/ 5 w 7"/>
                    <a:gd name="T5" fmla="*/ 4 h 4"/>
                    <a:gd name="T6" fmla="*/ 1 w 7"/>
                    <a:gd name="T7" fmla="*/ 0 h 4"/>
                    <a:gd name="T8" fmla="*/ 1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2" y="4"/>
                        <a:pt x="3" y="4"/>
                        <a:pt x="5" y="4"/>
                      </a:cubicBezTo>
                      <a:cubicBezTo>
                        <a:pt x="7" y="4"/>
                        <a:pt x="1" y="0"/>
                        <a:pt x="1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4" name="Freeform 786">
                  <a:extLst>
                    <a:ext uri="{FF2B5EF4-FFF2-40B4-BE49-F238E27FC236}">
                      <a16:creationId xmlns:a16="http://schemas.microsoft.com/office/drawing/2014/main" id="{739763CF-2BE1-F64B-A268-51148F9C6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27171" y="3332402"/>
                  <a:ext cx="174248" cy="106947"/>
                </a:xfrm>
                <a:custGeom>
                  <a:avLst/>
                  <a:gdLst>
                    <a:gd name="T0" fmla="*/ 0 w 17"/>
                    <a:gd name="T1" fmla="*/ 4 h 10"/>
                    <a:gd name="T2" fmla="*/ 10 w 17"/>
                    <a:gd name="T3" fmla="*/ 2 h 10"/>
                    <a:gd name="T4" fmla="*/ 8 w 17"/>
                    <a:gd name="T5" fmla="*/ 4 h 10"/>
                    <a:gd name="T6" fmla="*/ 12 w 17"/>
                    <a:gd name="T7" fmla="*/ 7 h 10"/>
                    <a:gd name="T8" fmla="*/ 9 w 17"/>
                    <a:gd name="T9" fmla="*/ 7 h 10"/>
                    <a:gd name="T10" fmla="*/ 11 w 17"/>
                    <a:gd name="T11" fmla="*/ 10 h 10"/>
                    <a:gd name="T12" fmla="*/ 8 w 17"/>
                    <a:gd name="T13" fmla="*/ 9 h 10"/>
                    <a:gd name="T14" fmla="*/ 0 w 17"/>
                    <a:gd name="T15" fmla="*/ 4 h 10"/>
                    <a:gd name="T16" fmla="*/ 0 w 17"/>
                    <a:gd name="T17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0" y="4"/>
                      </a:moveTo>
                      <a:cubicBezTo>
                        <a:pt x="1" y="0"/>
                        <a:pt x="7" y="2"/>
                        <a:pt x="10" y="2"/>
                      </a:cubicBezTo>
                      <a:cubicBezTo>
                        <a:pt x="17" y="3"/>
                        <a:pt x="8" y="4"/>
                        <a:pt x="8" y="4"/>
                      </a:cubicBezTo>
                      <a:cubicBezTo>
                        <a:pt x="8" y="6"/>
                        <a:pt x="12" y="5"/>
                        <a:pt x="12" y="7"/>
                      </a:cubicBezTo>
                      <a:cubicBezTo>
                        <a:pt x="12" y="7"/>
                        <a:pt x="10" y="6"/>
                        <a:pt x="9" y="7"/>
                      </a:cubicBezTo>
                      <a:cubicBezTo>
                        <a:pt x="9" y="7"/>
                        <a:pt x="12" y="10"/>
                        <a:pt x="11" y="10"/>
                      </a:cubicBezTo>
                      <a:cubicBezTo>
                        <a:pt x="10" y="10"/>
                        <a:pt x="9" y="9"/>
                        <a:pt x="8" y="9"/>
                      </a:cubicBezTo>
                      <a:cubicBezTo>
                        <a:pt x="6" y="8"/>
                        <a:pt x="0" y="7"/>
                        <a:pt x="0" y="4"/>
                      </a:cubicBezTo>
                      <a:cubicBezTo>
                        <a:pt x="0" y="3"/>
                        <a:pt x="0" y="7"/>
                        <a:pt x="0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5" name="Freeform 787">
                  <a:extLst>
                    <a:ext uri="{FF2B5EF4-FFF2-40B4-BE49-F238E27FC236}">
                      <a16:creationId xmlns:a16="http://schemas.microsoft.com/office/drawing/2014/main" id="{060C493C-457C-AA41-B9DF-A126AE663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5809" y="3310277"/>
                  <a:ext cx="90610" cy="33193"/>
                </a:xfrm>
                <a:custGeom>
                  <a:avLst/>
                  <a:gdLst>
                    <a:gd name="T0" fmla="*/ 8 w 9"/>
                    <a:gd name="T1" fmla="*/ 1 h 3"/>
                    <a:gd name="T2" fmla="*/ 5 w 9"/>
                    <a:gd name="T3" fmla="*/ 0 h 3"/>
                    <a:gd name="T4" fmla="*/ 0 w 9"/>
                    <a:gd name="T5" fmla="*/ 0 h 3"/>
                    <a:gd name="T6" fmla="*/ 8 w 9"/>
                    <a:gd name="T7" fmla="*/ 1 h 3"/>
                    <a:gd name="T8" fmla="*/ 8 w 9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3">
                      <a:moveTo>
                        <a:pt x="8" y="1"/>
                      </a:moveTo>
                      <a:cubicBezTo>
                        <a:pt x="9" y="1"/>
                        <a:pt x="5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2" y="0"/>
                        <a:pt x="6" y="3"/>
                        <a:pt x="8" y="1"/>
                      </a:cubicBezTo>
                      <a:cubicBezTo>
                        <a:pt x="9" y="1"/>
                        <a:pt x="7" y="2"/>
                        <a:pt x="8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6" name="Freeform 788">
                  <a:extLst>
                    <a:ext uri="{FF2B5EF4-FFF2-40B4-BE49-F238E27FC236}">
                      <a16:creationId xmlns:a16="http://schemas.microsoft.com/office/drawing/2014/main" id="{12E41B69-895F-124F-AB4E-A4E334851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52926" y="3538923"/>
                  <a:ext cx="132428" cy="73757"/>
                </a:xfrm>
                <a:custGeom>
                  <a:avLst/>
                  <a:gdLst>
                    <a:gd name="T0" fmla="*/ 12 w 13"/>
                    <a:gd name="T1" fmla="*/ 4 h 7"/>
                    <a:gd name="T2" fmla="*/ 12 w 13"/>
                    <a:gd name="T3" fmla="*/ 1 h 7"/>
                    <a:gd name="T4" fmla="*/ 7 w 13"/>
                    <a:gd name="T5" fmla="*/ 2 h 7"/>
                    <a:gd name="T6" fmla="*/ 3 w 13"/>
                    <a:gd name="T7" fmla="*/ 3 h 7"/>
                    <a:gd name="T8" fmla="*/ 0 w 13"/>
                    <a:gd name="T9" fmla="*/ 5 h 7"/>
                    <a:gd name="T10" fmla="*/ 12 w 13"/>
                    <a:gd name="T11" fmla="*/ 4 h 7"/>
                    <a:gd name="T12" fmla="*/ 12 w 13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2" y="4"/>
                      </a:moveTo>
                      <a:cubicBezTo>
                        <a:pt x="13" y="3"/>
                        <a:pt x="13" y="2"/>
                        <a:pt x="12" y="1"/>
                      </a:cubicBezTo>
                      <a:cubicBezTo>
                        <a:pt x="11" y="0"/>
                        <a:pt x="8" y="1"/>
                        <a:pt x="7" y="2"/>
                      </a:cubicBezTo>
                      <a:cubicBezTo>
                        <a:pt x="6" y="2"/>
                        <a:pt x="4" y="2"/>
                        <a:pt x="3" y="3"/>
                      </a:cubicBezTo>
                      <a:cubicBezTo>
                        <a:pt x="3" y="3"/>
                        <a:pt x="0" y="5"/>
                        <a:pt x="0" y="5"/>
                      </a:cubicBezTo>
                      <a:cubicBezTo>
                        <a:pt x="3" y="7"/>
                        <a:pt x="10" y="6"/>
                        <a:pt x="12" y="4"/>
                      </a:cubicBezTo>
                      <a:cubicBezTo>
                        <a:pt x="13" y="3"/>
                        <a:pt x="9" y="6"/>
                        <a:pt x="12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7" name="Freeform 789">
                  <a:extLst>
                    <a:ext uri="{FF2B5EF4-FFF2-40B4-BE49-F238E27FC236}">
                      <a16:creationId xmlns:a16="http://schemas.microsoft.com/office/drawing/2014/main" id="{E2E92667-722F-AE47-B278-065B030B1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7126" y="3645872"/>
                  <a:ext cx="41820" cy="66379"/>
                </a:xfrm>
                <a:custGeom>
                  <a:avLst/>
                  <a:gdLst>
                    <a:gd name="T0" fmla="*/ 3 w 4"/>
                    <a:gd name="T1" fmla="*/ 2 h 6"/>
                    <a:gd name="T2" fmla="*/ 1 w 4"/>
                    <a:gd name="T3" fmla="*/ 3 h 6"/>
                    <a:gd name="T4" fmla="*/ 3 w 4"/>
                    <a:gd name="T5" fmla="*/ 2 h 6"/>
                    <a:gd name="T6" fmla="*/ 3 w 4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3" y="2"/>
                      </a:moveTo>
                      <a:cubicBezTo>
                        <a:pt x="2" y="0"/>
                        <a:pt x="1" y="1"/>
                        <a:pt x="1" y="3"/>
                      </a:cubicBezTo>
                      <a:cubicBezTo>
                        <a:pt x="0" y="6"/>
                        <a:pt x="4" y="4"/>
                        <a:pt x="3" y="2"/>
                      </a:cubicBezTo>
                      <a:cubicBezTo>
                        <a:pt x="3" y="2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8" name="Freeform 790">
                  <a:extLst>
                    <a:ext uri="{FF2B5EF4-FFF2-40B4-BE49-F238E27FC236}">
                      <a16:creationId xmlns:a16="http://schemas.microsoft.com/office/drawing/2014/main" id="{5EA2AE07-2A66-0140-AAD4-5FDA21027F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6516" y="3505733"/>
                  <a:ext cx="38336" cy="44255"/>
                </a:xfrm>
                <a:custGeom>
                  <a:avLst/>
                  <a:gdLst>
                    <a:gd name="T0" fmla="*/ 4 w 4"/>
                    <a:gd name="T1" fmla="*/ 2 h 4"/>
                    <a:gd name="T2" fmla="*/ 1 w 4"/>
                    <a:gd name="T3" fmla="*/ 1 h 4"/>
                    <a:gd name="T4" fmla="*/ 4 w 4"/>
                    <a:gd name="T5" fmla="*/ 2 h 4"/>
                    <a:gd name="T6" fmla="*/ 4 w 4"/>
                    <a:gd name="T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4" y="2"/>
                      </a:move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0" y="4"/>
                        <a:pt x="4" y="2"/>
                        <a:pt x="4" y="2"/>
                      </a:cubicBezTo>
                      <a:cubicBezTo>
                        <a:pt x="3" y="2"/>
                        <a:pt x="4" y="2"/>
                        <a:pt x="4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9" name="Freeform 791">
                  <a:extLst>
                    <a:ext uri="{FF2B5EF4-FFF2-40B4-BE49-F238E27FC236}">
                      <a16:creationId xmlns:a16="http://schemas.microsoft.com/office/drawing/2014/main" id="{6AE463B1-B52F-5143-8A16-FC91E2508E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54759" y="2812415"/>
                  <a:ext cx="20911" cy="22128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0" name="Freeform 792">
                  <a:extLst>
                    <a:ext uri="{FF2B5EF4-FFF2-40B4-BE49-F238E27FC236}">
                      <a16:creationId xmlns:a16="http://schemas.microsoft.com/office/drawing/2014/main" id="{C953191A-C79D-1F47-81A9-37D0DDDCB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1121" y="2694404"/>
                  <a:ext cx="31366" cy="18440"/>
                </a:xfrm>
                <a:custGeom>
                  <a:avLst/>
                  <a:gdLst>
                    <a:gd name="T0" fmla="*/ 2 w 3"/>
                    <a:gd name="T1" fmla="*/ 0 h 2"/>
                    <a:gd name="T2" fmla="*/ 1 w 3"/>
                    <a:gd name="T3" fmla="*/ 1 h 2"/>
                    <a:gd name="T4" fmla="*/ 2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1" name="Freeform 793">
                  <a:extLst>
                    <a:ext uri="{FF2B5EF4-FFF2-40B4-BE49-F238E27FC236}">
                      <a16:creationId xmlns:a16="http://schemas.microsoft.com/office/drawing/2014/main" id="{905C4504-3AC2-9E48-AD56-53BDFFDC5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54759" y="2650148"/>
                  <a:ext cx="27879" cy="33193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1"/>
                        <a:pt x="1" y="2"/>
                      </a:cubicBezTo>
                      <a:cubicBezTo>
                        <a:pt x="1" y="3"/>
                        <a:pt x="3" y="1"/>
                        <a:pt x="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2" name="Freeform 794">
                  <a:extLst>
                    <a:ext uri="{FF2B5EF4-FFF2-40B4-BE49-F238E27FC236}">
                      <a16:creationId xmlns:a16="http://schemas.microsoft.com/office/drawing/2014/main" id="{76C4DBA8-25AD-CB44-9BA2-5EF3A0F3F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3300" y="2867732"/>
                  <a:ext cx="52274" cy="7374"/>
                </a:xfrm>
                <a:custGeom>
                  <a:avLst/>
                  <a:gdLst>
                    <a:gd name="T0" fmla="*/ 5 w 5"/>
                    <a:gd name="T1" fmla="*/ 1 h 1"/>
                    <a:gd name="T2" fmla="*/ 1 w 5"/>
                    <a:gd name="T3" fmla="*/ 0 h 1"/>
                    <a:gd name="T4" fmla="*/ 5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1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3" name="Freeform 795">
                  <a:extLst>
                    <a:ext uri="{FF2B5EF4-FFF2-40B4-BE49-F238E27FC236}">
                      <a16:creationId xmlns:a16="http://schemas.microsoft.com/office/drawing/2014/main" id="{7DC3D3E0-E892-D146-9498-EE5865B6FB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6027" y="2867732"/>
                  <a:ext cx="62727" cy="0"/>
                </a:xfrm>
                <a:custGeom>
                  <a:avLst/>
                  <a:gdLst>
                    <a:gd name="T0" fmla="*/ 5 w 6"/>
                    <a:gd name="T1" fmla="*/ 1 w 6"/>
                    <a:gd name="T2" fmla="*/ 5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6">
                      <a:moveTo>
                        <a:pt x="5" y="0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4" name="Freeform 796">
                  <a:extLst>
                    <a:ext uri="{FF2B5EF4-FFF2-40B4-BE49-F238E27FC236}">
                      <a16:creationId xmlns:a16="http://schemas.microsoft.com/office/drawing/2014/main" id="{B3FBB157-6AB0-EF46-83FB-94FB8B086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00466" y="2181793"/>
                  <a:ext cx="41820" cy="22128"/>
                </a:xfrm>
                <a:custGeom>
                  <a:avLst/>
                  <a:gdLst>
                    <a:gd name="T0" fmla="*/ 3 w 4"/>
                    <a:gd name="T1" fmla="*/ 2 h 2"/>
                    <a:gd name="T2" fmla="*/ 2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1" y="2"/>
                        <a:pt x="0" y="0"/>
                        <a:pt x="2" y="0"/>
                      </a:cubicBezTo>
                      <a:cubicBezTo>
                        <a:pt x="3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5" name="Freeform 797">
                  <a:extLst>
                    <a:ext uri="{FF2B5EF4-FFF2-40B4-BE49-F238E27FC236}">
                      <a16:creationId xmlns:a16="http://schemas.microsoft.com/office/drawing/2014/main" id="{17E657F4-1D41-164D-B8BE-89FF09442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7732" y="4825952"/>
                  <a:ext cx="94095" cy="129075"/>
                </a:xfrm>
                <a:custGeom>
                  <a:avLst/>
                  <a:gdLst>
                    <a:gd name="T0" fmla="*/ 9 w 9"/>
                    <a:gd name="T1" fmla="*/ 11 h 12"/>
                    <a:gd name="T2" fmla="*/ 5 w 9"/>
                    <a:gd name="T3" fmla="*/ 2 h 12"/>
                    <a:gd name="T4" fmla="*/ 2 w 9"/>
                    <a:gd name="T5" fmla="*/ 2 h 12"/>
                    <a:gd name="T6" fmla="*/ 0 w 9"/>
                    <a:gd name="T7" fmla="*/ 3 h 12"/>
                    <a:gd name="T8" fmla="*/ 3 w 9"/>
                    <a:gd name="T9" fmla="*/ 5 h 12"/>
                    <a:gd name="T10" fmla="*/ 3 w 9"/>
                    <a:gd name="T11" fmla="*/ 7 h 12"/>
                    <a:gd name="T12" fmla="*/ 4 w 9"/>
                    <a:gd name="T13" fmla="*/ 7 h 12"/>
                    <a:gd name="T14" fmla="*/ 3 w 9"/>
                    <a:gd name="T15" fmla="*/ 8 h 12"/>
                    <a:gd name="T16" fmla="*/ 6 w 9"/>
                    <a:gd name="T17" fmla="*/ 11 h 12"/>
                    <a:gd name="T18" fmla="*/ 6 w 9"/>
                    <a:gd name="T19" fmla="*/ 9 h 12"/>
                    <a:gd name="T20" fmla="*/ 9 w 9"/>
                    <a:gd name="T21" fmla="*/ 11 h 12"/>
                    <a:gd name="T22" fmla="*/ 9 w 9"/>
                    <a:gd name="T23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12">
                      <a:moveTo>
                        <a:pt x="9" y="11"/>
                      </a:moveTo>
                      <a:cubicBezTo>
                        <a:pt x="8" y="8"/>
                        <a:pt x="7" y="4"/>
                        <a:pt x="5" y="2"/>
                      </a:cubicBezTo>
                      <a:cubicBezTo>
                        <a:pt x="4" y="1"/>
                        <a:pt x="3" y="0"/>
                        <a:pt x="2" y="2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1" y="4"/>
                        <a:pt x="3" y="3"/>
                        <a:pt x="3" y="5"/>
                      </a:cubicBezTo>
                      <a:cubicBezTo>
                        <a:pt x="3" y="6"/>
                        <a:pt x="3" y="6"/>
                        <a:pt x="3" y="7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5" y="8"/>
                        <a:pt x="3" y="8"/>
                        <a:pt x="3" y="8"/>
                      </a:cubicBezTo>
                      <a:cubicBezTo>
                        <a:pt x="3" y="9"/>
                        <a:pt x="5" y="11"/>
                        <a:pt x="6" y="11"/>
                      </a:cubicBezTo>
                      <a:cubicBezTo>
                        <a:pt x="6" y="11"/>
                        <a:pt x="2" y="7"/>
                        <a:pt x="6" y="9"/>
                      </a:cubicBezTo>
                      <a:cubicBezTo>
                        <a:pt x="7" y="9"/>
                        <a:pt x="9" y="12"/>
                        <a:pt x="9" y="11"/>
                      </a:cubicBezTo>
                      <a:cubicBezTo>
                        <a:pt x="8" y="10"/>
                        <a:pt x="9" y="12"/>
                        <a:pt x="9" y="1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46364AA-D6DA-3447-B55C-EE4C0BB66B26}"/>
              </a:ext>
            </a:extLst>
          </p:cNvPr>
          <p:cNvSpPr/>
          <p:nvPr/>
        </p:nvSpPr>
        <p:spPr>
          <a:xfrm>
            <a:off x="5914479" y="6614304"/>
            <a:ext cx="1287095" cy="12870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0062CAB-7A25-1449-BBFE-9D5D5A01F2BB}"/>
              </a:ext>
            </a:extLst>
          </p:cNvPr>
          <p:cNvSpPr/>
          <p:nvPr/>
        </p:nvSpPr>
        <p:spPr>
          <a:xfrm>
            <a:off x="11555095" y="8543474"/>
            <a:ext cx="1267458" cy="12674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F25E58-4078-9946-A3EB-C1517CF8964B}"/>
              </a:ext>
            </a:extLst>
          </p:cNvPr>
          <p:cNvSpPr/>
          <p:nvPr/>
        </p:nvSpPr>
        <p:spPr>
          <a:xfrm>
            <a:off x="11393743" y="5026504"/>
            <a:ext cx="2640145" cy="264014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733F86-1875-0A44-AAC8-FACFA4E1DD95}"/>
              </a:ext>
            </a:extLst>
          </p:cNvPr>
          <p:cNvSpPr/>
          <p:nvPr/>
        </p:nvSpPr>
        <p:spPr>
          <a:xfrm>
            <a:off x="17059863" y="6383966"/>
            <a:ext cx="1618904" cy="16189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B0E61DDB-61CF-5546-AF9D-ACC874A619CA}"/>
              </a:ext>
            </a:extLst>
          </p:cNvPr>
          <p:cNvSpPr txBox="1"/>
          <p:nvPr/>
        </p:nvSpPr>
        <p:spPr>
          <a:xfrm>
            <a:off x="5487486" y="7005947"/>
            <a:ext cx="214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" panose="020F0502020204030203" pitchFamily="34" charset="0"/>
                <a:cs typeface="Lato" panose="020F0502020204030203" pitchFamily="34" charset="0"/>
              </a:rPr>
              <a:t>42%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BD79E3BC-7129-A743-ACD3-D2D9B1703FF7}"/>
              </a:ext>
            </a:extLst>
          </p:cNvPr>
          <p:cNvSpPr txBox="1"/>
          <p:nvPr/>
        </p:nvSpPr>
        <p:spPr>
          <a:xfrm>
            <a:off x="11118285" y="8919303"/>
            <a:ext cx="214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" panose="020F0502020204030203" pitchFamily="34" charset="0"/>
                <a:cs typeface="Lato" panose="020F0502020204030203" pitchFamily="34" charset="0"/>
              </a:rPr>
              <a:t>7%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10326613-6FDD-6849-8B1A-64F405B30408}"/>
              </a:ext>
            </a:extLst>
          </p:cNvPr>
          <p:cNvSpPr txBox="1"/>
          <p:nvPr/>
        </p:nvSpPr>
        <p:spPr>
          <a:xfrm>
            <a:off x="11643280" y="6040202"/>
            <a:ext cx="214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" panose="020F0502020204030203" pitchFamily="34" charset="0"/>
                <a:cs typeface="Lato" panose="020F0502020204030203" pitchFamily="34" charset="0"/>
              </a:rPr>
              <a:t>85%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B54801F1-475F-1A44-A34E-0A5966EFEDD5}"/>
              </a:ext>
            </a:extLst>
          </p:cNvPr>
          <p:cNvSpPr txBox="1"/>
          <p:nvPr/>
        </p:nvSpPr>
        <p:spPr>
          <a:xfrm>
            <a:off x="16826491" y="6887027"/>
            <a:ext cx="214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" panose="020F0502020204030203" pitchFamily="34" charset="0"/>
                <a:cs typeface="Lato" panose="020F0502020204030203" pitchFamily="34" charset="0"/>
              </a:rPr>
              <a:t>76%</a:t>
            </a:r>
          </a:p>
        </p:txBody>
      </p:sp>
    </p:spTree>
    <p:extLst>
      <p:ext uri="{BB962C8B-B14F-4D97-AF65-F5344CB8AC3E}">
        <p14:creationId xmlns:p14="http://schemas.microsoft.com/office/powerpoint/2010/main" val="21800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SYMPTOMS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8CFBEBAC-DCCB-9D46-9ADC-5D3714413ECD}"/>
              </a:ext>
            </a:extLst>
          </p:cNvPr>
          <p:cNvGrpSpPr/>
          <p:nvPr/>
        </p:nvGrpSpPr>
        <p:grpSpPr>
          <a:xfrm>
            <a:off x="1514979" y="6849317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536" name="Freeform 416">
              <a:extLst>
                <a:ext uri="{FF2B5EF4-FFF2-40B4-BE49-F238E27FC236}">
                  <a16:creationId xmlns:a16="http://schemas.microsoft.com/office/drawing/2014/main" id="{776D4857-EC15-2F43-BB0C-89B7FA0D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7" name="Freeform 417">
              <a:extLst>
                <a:ext uri="{FF2B5EF4-FFF2-40B4-BE49-F238E27FC236}">
                  <a16:creationId xmlns:a16="http://schemas.microsoft.com/office/drawing/2014/main" id="{FE936AC2-8E4A-DE4C-8B80-D15804F9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8" name="Freeform 418">
              <a:extLst>
                <a:ext uri="{FF2B5EF4-FFF2-40B4-BE49-F238E27FC236}">
                  <a16:creationId xmlns:a16="http://schemas.microsoft.com/office/drawing/2014/main" id="{B2844D28-8D6B-0940-A61B-6652004AE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9" name="Freeform 419">
              <a:extLst>
                <a:ext uri="{FF2B5EF4-FFF2-40B4-BE49-F238E27FC236}">
                  <a16:creationId xmlns:a16="http://schemas.microsoft.com/office/drawing/2014/main" id="{C2DF140D-5289-A74D-92A0-44B31BFE9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0" name="Freeform 420">
              <a:extLst>
                <a:ext uri="{FF2B5EF4-FFF2-40B4-BE49-F238E27FC236}">
                  <a16:creationId xmlns:a16="http://schemas.microsoft.com/office/drawing/2014/main" id="{AB70A43E-D9FD-5142-BAE4-1F545075D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1" name="Freeform 421">
              <a:extLst>
                <a:ext uri="{FF2B5EF4-FFF2-40B4-BE49-F238E27FC236}">
                  <a16:creationId xmlns:a16="http://schemas.microsoft.com/office/drawing/2014/main" id="{DB3927C3-AE1D-3A43-A645-5611DD2BE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2" name="Freeform 422">
              <a:extLst>
                <a:ext uri="{FF2B5EF4-FFF2-40B4-BE49-F238E27FC236}">
                  <a16:creationId xmlns:a16="http://schemas.microsoft.com/office/drawing/2014/main" id="{A7E58336-8B83-9540-B0A9-FF488DCBE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3" name="Freeform 423">
              <a:extLst>
                <a:ext uri="{FF2B5EF4-FFF2-40B4-BE49-F238E27FC236}">
                  <a16:creationId xmlns:a16="http://schemas.microsoft.com/office/drawing/2014/main" id="{DAE40FDB-4C95-3E41-82CE-B340E13E7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4" name="Freeform 424">
              <a:extLst>
                <a:ext uri="{FF2B5EF4-FFF2-40B4-BE49-F238E27FC236}">
                  <a16:creationId xmlns:a16="http://schemas.microsoft.com/office/drawing/2014/main" id="{F476D685-4A37-6D49-B9B7-44875FF8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5" name="Freeform 425">
              <a:extLst>
                <a:ext uri="{FF2B5EF4-FFF2-40B4-BE49-F238E27FC236}">
                  <a16:creationId xmlns:a16="http://schemas.microsoft.com/office/drawing/2014/main" id="{2E2A03E5-EF8A-F047-A119-BBF86A96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6" name="Freeform 426">
              <a:extLst>
                <a:ext uri="{FF2B5EF4-FFF2-40B4-BE49-F238E27FC236}">
                  <a16:creationId xmlns:a16="http://schemas.microsoft.com/office/drawing/2014/main" id="{123B413D-2E19-244B-9461-7B94915C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7" name="Freeform 427">
              <a:extLst>
                <a:ext uri="{FF2B5EF4-FFF2-40B4-BE49-F238E27FC236}">
                  <a16:creationId xmlns:a16="http://schemas.microsoft.com/office/drawing/2014/main" id="{DF8C8D99-1415-964F-88C3-DDAA2C478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8" name="Freeform 428">
              <a:extLst>
                <a:ext uri="{FF2B5EF4-FFF2-40B4-BE49-F238E27FC236}">
                  <a16:creationId xmlns:a16="http://schemas.microsoft.com/office/drawing/2014/main" id="{5304A97E-E9AA-4449-82D5-602AE4D9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429">
              <a:extLst>
                <a:ext uri="{FF2B5EF4-FFF2-40B4-BE49-F238E27FC236}">
                  <a16:creationId xmlns:a16="http://schemas.microsoft.com/office/drawing/2014/main" id="{1C15C422-9550-E14B-BA63-9CDD40261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0" name="Freeform 430">
              <a:extLst>
                <a:ext uri="{FF2B5EF4-FFF2-40B4-BE49-F238E27FC236}">
                  <a16:creationId xmlns:a16="http://schemas.microsoft.com/office/drawing/2014/main" id="{1CB22C3C-F3F5-724B-96B8-3B051BEA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1" name="Freeform 431">
              <a:extLst>
                <a:ext uri="{FF2B5EF4-FFF2-40B4-BE49-F238E27FC236}">
                  <a16:creationId xmlns:a16="http://schemas.microsoft.com/office/drawing/2014/main" id="{872D84A0-4BA9-404F-A278-8BC4F341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2" name="Freeform 432">
              <a:extLst>
                <a:ext uri="{FF2B5EF4-FFF2-40B4-BE49-F238E27FC236}">
                  <a16:creationId xmlns:a16="http://schemas.microsoft.com/office/drawing/2014/main" id="{851C470B-A057-C540-8BEC-AE430D643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3" name="Freeform 433">
              <a:extLst>
                <a:ext uri="{FF2B5EF4-FFF2-40B4-BE49-F238E27FC236}">
                  <a16:creationId xmlns:a16="http://schemas.microsoft.com/office/drawing/2014/main" id="{CA479438-E292-6A48-9FFD-E483305A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4" name="Freeform 434">
              <a:extLst>
                <a:ext uri="{FF2B5EF4-FFF2-40B4-BE49-F238E27FC236}">
                  <a16:creationId xmlns:a16="http://schemas.microsoft.com/office/drawing/2014/main" id="{BA2C22FD-9F4F-EA49-AB8C-31A2DB409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5" name="Freeform 435">
              <a:extLst>
                <a:ext uri="{FF2B5EF4-FFF2-40B4-BE49-F238E27FC236}">
                  <a16:creationId xmlns:a16="http://schemas.microsoft.com/office/drawing/2014/main" id="{3EBB9693-BD6A-A140-8F42-B1A53768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6" name="Freeform 436">
              <a:extLst>
                <a:ext uri="{FF2B5EF4-FFF2-40B4-BE49-F238E27FC236}">
                  <a16:creationId xmlns:a16="http://schemas.microsoft.com/office/drawing/2014/main" id="{D5DB9504-9097-CC4D-9243-40E0BA313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7" name="Freeform 437">
              <a:extLst>
                <a:ext uri="{FF2B5EF4-FFF2-40B4-BE49-F238E27FC236}">
                  <a16:creationId xmlns:a16="http://schemas.microsoft.com/office/drawing/2014/main" id="{94533331-6892-DA4C-B0BF-70C40D273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8" name="Freeform 438">
              <a:extLst>
                <a:ext uri="{FF2B5EF4-FFF2-40B4-BE49-F238E27FC236}">
                  <a16:creationId xmlns:a16="http://schemas.microsoft.com/office/drawing/2014/main" id="{D8FB11CA-405F-EA4C-926D-AAECF65E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9" name="Freeform 439">
              <a:extLst>
                <a:ext uri="{FF2B5EF4-FFF2-40B4-BE49-F238E27FC236}">
                  <a16:creationId xmlns:a16="http://schemas.microsoft.com/office/drawing/2014/main" id="{7063E33F-C067-9847-8A4D-6F37CB8E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0" name="Freeform 440">
              <a:extLst>
                <a:ext uri="{FF2B5EF4-FFF2-40B4-BE49-F238E27FC236}">
                  <a16:creationId xmlns:a16="http://schemas.microsoft.com/office/drawing/2014/main" id="{E82AC8F4-7EDE-7548-A629-299F29C70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1" name="Freeform 441">
              <a:extLst>
                <a:ext uri="{FF2B5EF4-FFF2-40B4-BE49-F238E27FC236}">
                  <a16:creationId xmlns:a16="http://schemas.microsoft.com/office/drawing/2014/main" id="{0A196B48-60BB-D14E-B155-7553D620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2" name="Freeform 442">
              <a:extLst>
                <a:ext uri="{FF2B5EF4-FFF2-40B4-BE49-F238E27FC236}">
                  <a16:creationId xmlns:a16="http://schemas.microsoft.com/office/drawing/2014/main" id="{0C52FED6-3138-0743-821F-09E2A864D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6C35D1AF-F531-0D47-A9A5-ED086451627A}"/>
              </a:ext>
            </a:extLst>
          </p:cNvPr>
          <p:cNvSpPr txBox="1"/>
          <p:nvPr/>
        </p:nvSpPr>
        <p:spPr>
          <a:xfrm flipH="1">
            <a:off x="1943220" y="7569425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3627CAA5-C274-2D44-AB40-9F3D53148423}"/>
              </a:ext>
            </a:extLst>
          </p:cNvPr>
          <p:cNvGrpSpPr/>
          <p:nvPr/>
        </p:nvGrpSpPr>
        <p:grpSpPr>
          <a:xfrm>
            <a:off x="1514979" y="4256624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566" name="Freeform 416">
              <a:extLst>
                <a:ext uri="{FF2B5EF4-FFF2-40B4-BE49-F238E27FC236}">
                  <a16:creationId xmlns:a16="http://schemas.microsoft.com/office/drawing/2014/main" id="{0BAE0305-6C06-5C4E-974F-051628AC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7" name="Freeform 417">
              <a:extLst>
                <a:ext uri="{FF2B5EF4-FFF2-40B4-BE49-F238E27FC236}">
                  <a16:creationId xmlns:a16="http://schemas.microsoft.com/office/drawing/2014/main" id="{AF3B6118-6052-C141-B78A-5A0E1F37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8" name="Freeform 418">
              <a:extLst>
                <a:ext uri="{FF2B5EF4-FFF2-40B4-BE49-F238E27FC236}">
                  <a16:creationId xmlns:a16="http://schemas.microsoft.com/office/drawing/2014/main" id="{51B25E35-A91E-EC41-B77E-7EF7E0C3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9" name="Freeform 419">
              <a:extLst>
                <a:ext uri="{FF2B5EF4-FFF2-40B4-BE49-F238E27FC236}">
                  <a16:creationId xmlns:a16="http://schemas.microsoft.com/office/drawing/2014/main" id="{7D7F307D-24B5-6143-94DE-A06F96EB3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0" name="Freeform 420">
              <a:extLst>
                <a:ext uri="{FF2B5EF4-FFF2-40B4-BE49-F238E27FC236}">
                  <a16:creationId xmlns:a16="http://schemas.microsoft.com/office/drawing/2014/main" id="{F34DECC6-5307-EA43-88DC-32B92648A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1" name="Freeform 421">
              <a:extLst>
                <a:ext uri="{FF2B5EF4-FFF2-40B4-BE49-F238E27FC236}">
                  <a16:creationId xmlns:a16="http://schemas.microsoft.com/office/drawing/2014/main" id="{2D873840-D6FB-5145-AA2C-4B7DE3455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2" name="Freeform 422">
              <a:extLst>
                <a:ext uri="{FF2B5EF4-FFF2-40B4-BE49-F238E27FC236}">
                  <a16:creationId xmlns:a16="http://schemas.microsoft.com/office/drawing/2014/main" id="{9E1C25FD-585D-3B43-B2C6-57BF809D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3" name="Freeform 423">
              <a:extLst>
                <a:ext uri="{FF2B5EF4-FFF2-40B4-BE49-F238E27FC236}">
                  <a16:creationId xmlns:a16="http://schemas.microsoft.com/office/drawing/2014/main" id="{DE3568D5-0616-B847-9D77-93715ADA3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4" name="Freeform 424">
              <a:extLst>
                <a:ext uri="{FF2B5EF4-FFF2-40B4-BE49-F238E27FC236}">
                  <a16:creationId xmlns:a16="http://schemas.microsoft.com/office/drawing/2014/main" id="{6C3F2F75-4F42-9643-ABAE-E4634764A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5" name="Freeform 425">
              <a:extLst>
                <a:ext uri="{FF2B5EF4-FFF2-40B4-BE49-F238E27FC236}">
                  <a16:creationId xmlns:a16="http://schemas.microsoft.com/office/drawing/2014/main" id="{DCF11D5C-5A47-BB4B-A881-DF64C00FB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6" name="Freeform 426">
              <a:extLst>
                <a:ext uri="{FF2B5EF4-FFF2-40B4-BE49-F238E27FC236}">
                  <a16:creationId xmlns:a16="http://schemas.microsoft.com/office/drawing/2014/main" id="{F0835250-137E-E94E-B496-91B5F1B88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7" name="Freeform 427">
              <a:extLst>
                <a:ext uri="{FF2B5EF4-FFF2-40B4-BE49-F238E27FC236}">
                  <a16:creationId xmlns:a16="http://schemas.microsoft.com/office/drawing/2014/main" id="{45E8B67B-5AC5-384E-B449-B5E2ED37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8" name="Freeform 428">
              <a:extLst>
                <a:ext uri="{FF2B5EF4-FFF2-40B4-BE49-F238E27FC236}">
                  <a16:creationId xmlns:a16="http://schemas.microsoft.com/office/drawing/2014/main" id="{80E3A07F-3B30-E64C-A5C9-AFA413548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9" name="Freeform 429">
              <a:extLst>
                <a:ext uri="{FF2B5EF4-FFF2-40B4-BE49-F238E27FC236}">
                  <a16:creationId xmlns:a16="http://schemas.microsoft.com/office/drawing/2014/main" id="{260B87DA-C1A6-7347-B065-91166193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0" name="Freeform 430">
              <a:extLst>
                <a:ext uri="{FF2B5EF4-FFF2-40B4-BE49-F238E27FC236}">
                  <a16:creationId xmlns:a16="http://schemas.microsoft.com/office/drawing/2014/main" id="{1B343E17-5FEA-3B45-BFB1-38778CF1D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1" name="Freeform 431">
              <a:extLst>
                <a:ext uri="{FF2B5EF4-FFF2-40B4-BE49-F238E27FC236}">
                  <a16:creationId xmlns:a16="http://schemas.microsoft.com/office/drawing/2014/main" id="{8D443BF5-1FB3-D744-AC56-AEF01E135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2" name="Freeform 432">
              <a:extLst>
                <a:ext uri="{FF2B5EF4-FFF2-40B4-BE49-F238E27FC236}">
                  <a16:creationId xmlns:a16="http://schemas.microsoft.com/office/drawing/2014/main" id="{06EAA369-A160-984E-A808-5AC00DEA6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3" name="Freeform 433">
              <a:extLst>
                <a:ext uri="{FF2B5EF4-FFF2-40B4-BE49-F238E27FC236}">
                  <a16:creationId xmlns:a16="http://schemas.microsoft.com/office/drawing/2014/main" id="{F7D7E320-93A4-8344-A22F-3FF7AAB9C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4" name="Freeform 434">
              <a:extLst>
                <a:ext uri="{FF2B5EF4-FFF2-40B4-BE49-F238E27FC236}">
                  <a16:creationId xmlns:a16="http://schemas.microsoft.com/office/drawing/2014/main" id="{DE5A0723-29BC-9A47-B132-F263C0273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5" name="Freeform 435">
              <a:extLst>
                <a:ext uri="{FF2B5EF4-FFF2-40B4-BE49-F238E27FC236}">
                  <a16:creationId xmlns:a16="http://schemas.microsoft.com/office/drawing/2014/main" id="{45289AB5-11E1-1B49-9D67-F13EE8BC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6" name="Freeform 436">
              <a:extLst>
                <a:ext uri="{FF2B5EF4-FFF2-40B4-BE49-F238E27FC236}">
                  <a16:creationId xmlns:a16="http://schemas.microsoft.com/office/drawing/2014/main" id="{5CEBF37D-691A-3A44-88FD-A96C815C1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7" name="Freeform 437">
              <a:extLst>
                <a:ext uri="{FF2B5EF4-FFF2-40B4-BE49-F238E27FC236}">
                  <a16:creationId xmlns:a16="http://schemas.microsoft.com/office/drawing/2014/main" id="{A0EA922C-E122-9C4E-AD92-A5411F47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8" name="Freeform 438">
              <a:extLst>
                <a:ext uri="{FF2B5EF4-FFF2-40B4-BE49-F238E27FC236}">
                  <a16:creationId xmlns:a16="http://schemas.microsoft.com/office/drawing/2014/main" id="{EC6E6C8F-81A6-A144-A65F-54625E0C9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9" name="Freeform 439">
              <a:extLst>
                <a:ext uri="{FF2B5EF4-FFF2-40B4-BE49-F238E27FC236}">
                  <a16:creationId xmlns:a16="http://schemas.microsoft.com/office/drawing/2014/main" id="{8B129F9C-58CA-7E4F-A27F-E4E84B73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0" name="Freeform 440">
              <a:extLst>
                <a:ext uri="{FF2B5EF4-FFF2-40B4-BE49-F238E27FC236}">
                  <a16:creationId xmlns:a16="http://schemas.microsoft.com/office/drawing/2014/main" id="{D08DAB5F-4AC8-9B47-B844-B22F66A5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1" name="Freeform 441">
              <a:extLst>
                <a:ext uri="{FF2B5EF4-FFF2-40B4-BE49-F238E27FC236}">
                  <a16:creationId xmlns:a16="http://schemas.microsoft.com/office/drawing/2014/main" id="{C04E2BC3-6DD9-6048-8BDE-9EB12CA4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2" name="Freeform 442">
              <a:extLst>
                <a:ext uri="{FF2B5EF4-FFF2-40B4-BE49-F238E27FC236}">
                  <a16:creationId xmlns:a16="http://schemas.microsoft.com/office/drawing/2014/main" id="{BACADF4D-84EA-8643-A423-2BF35139F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65" name="TextBox 564">
            <a:extLst>
              <a:ext uri="{FF2B5EF4-FFF2-40B4-BE49-F238E27FC236}">
                <a16:creationId xmlns:a16="http://schemas.microsoft.com/office/drawing/2014/main" id="{ECC5C6A2-A2AD-6247-B035-06B3259C511E}"/>
              </a:ext>
            </a:extLst>
          </p:cNvPr>
          <p:cNvSpPr txBox="1"/>
          <p:nvPr/>
        </p:nvSpPr>
        <p:spPr>
          <a:xfrm flipH="1">
            <a:off x="1943220" y="4976732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57729E9F-41E4-B941-A307-30805BEA9A6D}"/>
              </a:ext>
            </a:extLst>
          </p:cNvPr>
          <p:cNvSpPr txBox="1"/>
          <p:nvPr/>
        </p:nvSpPr>
        <p:spPr>
          <a:xfrm>
            <a:off x="4513785" y="5338570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F6B9FF9E-8AC4-6C46-9511-819924386CD8}"/>
              </a:ext>
            </a:extLst>
          </p:cNvPr>
          <p:cNvSpPr txBox="1"/>
          <p:nvPr/>
        </p:nvSpPr>
        <p:spPr>
          <a:xfrm>
            <a:off x="4513786" y="4488191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E03DAC4C-B943-0742-8E03-090C88AA8743}"/>
              </a:ext>
            </a:extLst>
          </p:cNvPr>
          <p:cNvGrpSpPr/>
          <p:nvPr/>
        </p:nvGrpSpPr>
        <p:grpSpPr>
          <a:xfrm>
            <a:off x="1514979" y="9382753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602" name="Freeform 416">
              <a:extLst>
                <a:ext uri="{FF2B5EF4-FFF2-40B4-BE49-F238E27FC236}">
                  <a16:creationId xmlns:a16="http://schemas.microsoft.com/office/drawing/2014/main" id="{930C9366-A47D-924D-8EB9-15B201337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3" name="Freeform 417">
              <a:extLst>
                <a:ext uri="{FF2B5EF4-FFF2-40B4-BE49-F238E27FC236}">
                  <a16:creationId xmlns:a16="http://schemas.microsoft.com/office/drawing/2014/main" id="{141A9249-F45E-9746-9E0D-81E06F1E0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4" name="Freeform 418">
              <a:extLst>
                <a:ext uri="{FF2B5EF4-FFF2-40B4-BE49-F238E27FC236}">
                  <a16:creationId xmlns:a16="http://schemas.microsoft.com/office/drawing/2014/main" id="{8C084B59-8480-CC43-856E-0D857587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5" name="Freeform 419">
              <a:extLst>
                <a:ext uri="{FF2B5EF4-FFF2-40B4-BE49-F238E27FC236}">
                  <a16:creationId xmlns:a16="http://schemas.microsoft.com/office/drawing/2014/main" id="{48D35E43-693A-9E41-BCA0-48304F52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6" name="Freeform 420">
              <a:extLst>
                <a:ext uri="{FF2B5EF4-FFF2-40B4-BE49-F238E27FC236}">
                  <a16:creationId xmlns:a16="http://schemas.microsoft.com/office/drawing/2014/main" id="{8ACDA9FE-4FB2-BE4E-A662-2F446BAF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7" name="Freeform 421">
              <a:extLst>
                <a:ext uri="{FF2B5EF4-FFF2-40B4-BE49-F238E27FC236}">
                  <a16:creationId xmlns:a16="http://schemas.microsoft.com/office/drawing/2014/main" id="{8A9484FD-A00F-BB49-BD71-087AC8E3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8" name="Freeform 422">
              <a:extLst>
                <a:ext uri="{FF2B5EF4-FFF2-40B4-BE49-F238E27FC236}">
                  <a16:creationId xmlns:a16="http://schemas.microsoft.com/office/drawing/2014/main" id="{7C03D547-F93E-BF4E-BF04-D174EC09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9" name="Freeform 423">
              <a:extLst>
                <a:ext uri="{FF2B5EF4-FFF2-40B4-BE49-F238E27FC236}">
                  <a16:creationId xmlns:a16="http://schemas.microsoft.com/office/drawing/2014/main" id="{25E3D0CD-13A8-8C4B-B51C-2D70E4CB6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0" name="Freeform 424">
              <a:extLst>
                <a:ext uri="{FF2B5EF4-FFF2-40B4-BE49-F238E27FC236}">
                  <a16:creationId xmlns:a16="http://schemas.microsoft.com/office/drawing/2014/main" id="{606E6194-9E74-004F-8F6B-7A05F644B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1" name="Freeform 425">
              <a:extLst>
                <a:ext uri="{FF2B5EF4-FFF2-40B4-BE49-F238E27FC236}">
                  <a16:creationId xmlns:a16="http://schemas.microsoft.com/office/drawing/2014/main" id="{CC909393-ABE6-A547-906E-88C23069B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2" name="Freeform 426">
              <a:extLst>
                <a:ext uri="{FF2B5EF4-FFF2-40B4-BE49-F238E27FC236}">
                  <a16:creationId xmlns:a16="http://schemas.microsoft.com/office/drawing/2014/main" id="{A5A53331-9BDA-BE42-838B-0EC47B612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3" name="Freeform 427">
              <a:extLst>
                <a:ext uri="{FF2B5EF4-FFF2-40B4-BE49-F238E27FC236}">
                  <a16:creationId xmlns:a16="http://schemas.microsoft.com/office/drawing/2014/main" id="{D8E1E2EF-C029-5546-884B-FEB4C1C8B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4" name="Freeform 428">
              <a:extLst>
                <a:ext uri="{FF2B5EF4-FFF2-40B4-BE49-F238E27FC236}">
                  <a16:creationId xmlns:a16="http://schemas.microsoft.com/office/drawing/2014/main" id="{6487ADDB-9160-AB4D-8EC9-5F07CF72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5" name="Freeform 429">
              <a:extLst>
                <a:ext uri="{FF2B5EF4-FFF2-40B4-BE49-F238E27FC236}">
                  <a16:creationId xmlns:a16="http://schemas.microsoft.com/office/drawing/2014/main" id="{25DF1538-7960-9646-80CF-674225138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6" name="Freeform 430">
              <a:extLst>
                <a:ext uri="{FF2B5EF4-FFF2-40B4-BE49-F238E27FC236}">
                  <a16:creationId xmlns:a16="http://schemas.microsoft.com/office/drawing/2014/main" id="{5E945D4F-CFF8-BC41-888F-205C06240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7" name="Freeform 431">
              <a:extLst>
                <a:ext uri="{FF2B5EF4-FFF2-40B4-BE49-F238E27FC236}">
                  <a16:creationId xmlns:a16="http://schemas.microsoft.com/office/drawing/2014/main" id="{26C6A698-9522-7941-918B-5E9FCB6C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8" name="Freeform 432">
              <a:extLst>
                <a:ext uri="{FF2B5EF4-FFF2-40B4-BE49-F238E27FC236}">
                  <a16:creationId xmlns:a16="http://schemas.microsoft.com/office/drawing/2014/main" id="{06D3C3F1-35A4-0C44-A054-76DEC1977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9" name="Freeform 433">
              <a:extLst>
                <a:ext uri="{FF2B5EF4-FFF2-40B4-BE49-F238E27FC236}">
                  <a16:creationId xmlns:a16="http://schemas.microsoft.com/office/drawing/2014/main" id="{EB0DB8B1-356D-D546-A5A9-7465B12B3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0" name="Freeform 434">
              <a:extLst>
                <a:ext uri="{FF2B5EF4-FFF2-40B4-BE49-F238E27FC236}">
                  <a16:creationId xmlns:a16="http://schemas.microsoft.com/office/drawing/2014/main" id="{C2951E4A-3810-904D-AFDC-7157CCCFE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1" name="Freeform 435">
              <a:extLst>
                <a:ext uri="{FF2B5EF4-FFF2-40B4-BE49-F238E27FC236}">
                  <a16:creationId xmlns:a16="http://schemas.microsoft.com/office/drawing/2014/main" id="{DB6D4AD0-3614-C64D-98FB-80550875A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2" name="Freeform 436">
              <a:extLst>
                <a:ext uri="{FF2B5EF4-FFF2-40B4-BE49-F238E27FC236}">
                  <a16:creationId xmlns:a16="http://schemas.microsoft.com/office/drawing/2014/main" id="{0AAD55ED-B0BA-2841-8816-DC3779296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3" name="Freeform 437">
              <a:extLst>
                <a:ext uri="{FF2B5EF4-FFF2-40B4-BE49-F238E27FC236}">
                  <a16:creationId xmlns:a16="http://schemas.microsoft.com/office/drawing/2014/main" id="{F8DA74E1-DE07-B44F-83FD-14EE54689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4" name="Freeform 438">
              <a:extLst>
                <a:ext uri="{FF2B5EF4-FFF2-40B4-BE49-F238E27FC236}">
                  <a16:creationId xmlns:a16="http://schemas.microsoft.com/office/drawing/2014/main" id="{68C273D6-6E87-354D-872A-771EB5445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5" name="Freeform 439">
              <a:extLst>
                <a:ext uri="{FF2B5EF4-FFF2-40B4-BE49-F238E27FC236}">
                  <a16:creationId xmlns:a16="http://schemas.microsoft.com/office/drawing/2014/main" id="{893CF14B-BA8C-1C44-ACA5-75259DC04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6" name="Freeform 440">
              <a:extLst>
                <a:ext uri="{FF2B5EF4-FFF2-40B4-BE49-F238E27FC236}">
                  <a16:creationId xmlns:a16="http://schemas.microsoft.com/office/drawing/2014/main" id="{2E63B717-5439-0C48-95EF-A3318696A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7" name="Freeform 441">
              <a:extLst>
                <a:ext uri="{FF2B5EF4-FFF2-40B4-BE49-F238E27FC236}">
                  <a16:creationId xmlns:a16="http://schemas.microsoft.com/office/drawing/2014/main" id="{23C20676-AEF7-BD45-8DC8-4C6B41A9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8" name="Freeform 442">
              <a:extLst>
                <a:ext uri="{FF2B5EF4-FFF2-40B4-BE49-F238E27FC236}">
                  <a16:creationId xmlns:a16="http://schemas.microsoft.com/office/drawing/2014/main" id="{74A5D125-9E33-A446-BBB8-CE00EC3F3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01" name="TextBox 600">
            <a:extLst>
              <a:ext uri="{FF2B5EF4-FFF2-40B4-BE49-F238E27FC236}">
                <a16:creationId xmlns:a16="http://schemas.microsoft.com/office/drawing/2014/main" id="{B202C7D7-1A56-C54A-8957-282B417F2B4A}"/>
              </a:ext>
            </a:extLst>
          </p:cNvPr>
          <p:cNvSpPr txBox="1"/>
          <p:nvPr/>
        </p:nvSpPr>
        <p:spPr>
          <a:xfrm flipH="1">
            <a:off x="1943220" y="10102861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8849121D-FF3E-8D4C-B12B-93F9D338959C}"/>
              </a:ext>
            </a:extLst>
          </p:cNvPr>
          <p:cNvSpPr txBox="1"/>
          <p:nvPr/>
        </p:nvSpPr>
        <p:spPr>
          <a:xfrm>
            <a:off x="4513785" y="7931263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CADD741A-E78E-D547-8C97-430696328F91}"/>
              </a:ext>
            </a:extLst>
          </p:cNvPr>
          <p:cNvSpPr txBox="1"/>
          <p:nvPr/>
        </p:nvSpPr>
        <p:spPr>
          <a:xfrm>
            <a:off x="4513786" y="7080884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7C2AD77D-FD76-824B-B25E-B4D187D80BDE}"/>
              </a:ext>
            </a:extLst>
          </p:cNvPr>
          <p:cNvSpPr txBox="1"/>
          <p:nvPr/>
        </p:nvSpPr>
        <p:spPr>
          <a:xfrm>
            <a:off x="4513785" y="10450633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6D800D09-7FB7-D44F-A755-0297D319C07F}"/>
              </a:ext>
            </a:extLst>
          </p:cNvPr>
          <p:cNvSpPr txBox="1"/>
          <p:nvPr/>
        </p:nvSpPr>
        <p:spPr>
          <a:xfrm>
            <a:off x="4513786" y="9600254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C96EAFCD-634C-AE40-8ECC-E2906790A350}"/>
              </a:ext>
            </a:extLst>
          </p:cNvPr>
          <p:cNvGrpSpPr/>
          <p:nvPr/>
        </p:nvGrpSpPr>
        <p:grpSpPr>
          <a:xfrm>
            <a:off x="13208907" y="6849317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711" name="Freeform 416">
              <a:extLst>
                <a:ext uri="{FF2B5EF4-FFF2-40B4-BE49-F238E27FC236}">
                  <a16:creationId xmlns:a16="http://schemas.microsoft.com/office/drawing/2014/main" id="{9A8A517D-FB83-A348-B1D3-384178816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2" name="Freeform 417">
              <a:extLst>
                <a:ext uri="{FF2B5EF4-FFF2-40B4-BE49-F238E27FC236}">
                  <a16:creationId xmlns:a16="http://schemas.microsoft.com/office/drawing/2014/main" id="{8FEDC181-1C90-AC4D-91FB-E7C8D1C01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3" name="Freeform 418">
              <a:extLst>
                <a:ext uri="{FF2B5EF4-FFF2-40B4-BE49-F238E27FC236}">
                  <a16:creationId xmlns:a16="http://schemas.microsoft.com/office/drawing/2014/main" id="{AB7A2D40-D6C7-E641-AE02-9E3113B47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4" name="Freeform 419">
              <a:extLst>
                <a:ext uri="{FF2B5EF4-FFF2-40B4-BE49-F238E27FC236}">
                  <a16:creationId xmlns:a16="http://schemas.microsoft.com/office/drawing/2014/main" id="{1726A691-BCA0-904E-901B-64CD4EB2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5" name="Freeform 420">
              <a:extLst>
                <a:ext uri="{FF2B5EF4-FFF2-40B4-BE49-F238E27FC236}">
                  <a16:creationId xmlns:a16="http://schemas.microsoft.com/office/drawing/2014/main" id="{1F495D15-5D1E-2C43-B21E-38B093F9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" name="Freeform 421">
              <a:extLst>
                <a:ext uri="{FF2B5EF4-FFF2-40B4-BE49-F238E27FC236}">
                  <a16:creationId xmlns:a16="http://schemas.microsoft.com/office/drawing/2014/main" id="{1A4469DA-2AC7-8445-95CB-C7A7F6E7D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" name="Freeform 422">
              <a:extLst>
                <a:ext uri="{FF2B5EF4-FFF2-40B4-BE49-F238E27FC236}">
                  <a16:creationId xmlns:a16="http://schemas.microsoft.com/office/drawing/2014/main" id="{3AD9B077-8D85-F84F-AF8B-EDC82000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" name="Freeform 423">
              <a:extLst>
                <a:ext uri="{FF2B5EF4-FFF2-40B4-BE49-F238E27FC236}">
                  <a16:creationId xmlns:a16="http://schemas.microsoft.com/office/drawing/2014/main" id="{50904171-3B3B-1540-ABEA-512749EA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" name="Freeform 424">
              <a:extLst>
                <a:ext uri="{FF2B5EF4-FFF2-40B4-BE49-F238E27FC236}">
                  <a16:creationId xmlns:a16="http://schemas.microsoft.com/office/drawing/2014/main" id="{8A5F6F9D-7648-3C48-875F-5673F5F4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" name="Freeform 425">
              <a:extLst>
                <a:ext uri="{FF2B5EF4-FFF2-40B4-BE49-F238E27FC236}">
                  <a16:creationId xmlns:a16="http://schemas.microsoft.com/office/drawing/2014/main" id="{37A59B49-7AB6-AA4A-9C36-AEAFAA9EE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" name="Freeform 426">
              <a:extLst>
                <a:ext uri="{FF2B5EF4-FFF2-40B4-BE49-F238E27FC236}">
                  <a16:creationId xmlns:a16="http://schemas.microsoft.com/office/drawing/2014/main" id="{5688BBE3-CCE1-9A4F-BF5B-C083B65E7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" name="Freeform 427">
              <a:extLst>
                <a:ext uri="{FF2B5EF4-FFF2-40B4-BE49-F238E27FC236}">
                  <a16:creationId xmlns:a16="http://schemas.microsoft.com/office/drawing/2014/main" id="{5431E48D-1D9A-044C-8DC2-8A8E4CB67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3" name="Freeform 428">
              <a:extLst>
                <a:ext uri="{FF2B5EF4-FFF2-40B4-BE49-F238E27FC236}">
                  <a16:creationId xmlns:a16="http://schemas.microsoft.com/office/drawing/2014/main" id="{BD5AB87E-CD29-9C44-8DE7-A438BE9E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4" name="Freeform 429">
              <a:extLst>
                <a:ext uri="{FF2B5EF4-FFF2-40B4-BE49-F238E27FC236}">
                  <a16:creationId xmlns:a16="http://schemas.microsoft.com/office/drawing/2014/main" id="{924BB9C9-3F63-4440-BFE4-42F50E05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5" name="Freeform 430">
              <a:extLst>
                <a:ext uri="{FF2B5EF4-FFF2-40B4-BE49-F238E27FC236}">
                  <a16:creationId xmlns:a16="http://schemas.microsoft.com/office/drawing/2014/main" id="{69553F1F-3F74-0A4F-8FC8-BD5A58E7B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6" name="Freeform 431">
              <a:extLst>
                <a:ext uri="{FF2B5EF4-FFF2-40B4-BE49-F238E27FC236}">
                  <a16:creationId xmlns:a16="http://schemas.microsoft.com/office/drawing/2014/main" id="{4B042DBA-C638-E74B-ABF8-9A26C60FF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7" name="Freeform 432">
              <a:extLst>
                <a:ext uri="{FF2B5EF4-FFF2-40B4-BE49-F238E27FC236}">
                  <a16:creationId xmlns:a16="http://schemas.microsoft.com/office/drawing/2014/main" id="{D6E89021-E51D-B548-8F17-B90BADB2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8" name="Freeform 433">
              <a:extLst>
                <a:ext uri="{FF2B5EF4-FFF2-40B4-BE49-F238E27FC236}">
                  <a16:creationId xmlns:a16="http://schemas.microsoft.com/office/drawing/2014/main" id="{FC82E0BC-D50C-654F-A569-F67E5F59F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9" name="Freeform 434">
              <a:extLst>
                <a:ext uri="{FF2B5EF4-FFF2-40B4-BE49-F238E27FC236}">
                  <a16:creationId xmlns:a16="http://schemas.microsoft.com/office/drawing/2014/main" id="{BD336A89-FF19-9945-87CC-192DE6D0C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0" name="Freeform 435">
              <a:extLst>
                <a:ext uri="{FF2B5EF4-FFF2-40B4-BE49-F238E27FC236}">
                  <a16:creationId xmlns:a16="http://schemas.microsoft.com/office/drawing/2014/main" id="{3ABC2E17-C61C-C840-B6C1-0F33B662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1" name="Freeform 436">
              <a:extLst>
                <a:ext uri="{FF2B5EF4-FFF2-40B4-BE49-F238E27FC236}">
                  <a16:creationId xmlns:a16="http://schemas.microsoft.com/office/drawing/2014/main" id="{5CBFD01C-AD95-A342-984C-9358E7B0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2" name="Freeform 437">
              <a:extLst>
                <a:ext uri="{FF2B5EF4-FFF2-40B4-BE49-F238E27FC236}">
                  <a16:creationId xmlns:a16="http://schemas.microsoft.com/office/drawing/2014/main" id="{7E921B1B-B8F6-6D40-89F0-D6BE21E56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3" name="Freeform 438">
              <a:extLst>
                <a:ext uri="{FF2B5EF4-FFF2-40B4-BE49-F238E27FC236}">
                  <a16:creationId xmlns:a16="http://schemas.microsoft.com/office/drawing/2014/main" id="{EAF06680-701D-3546-8A67-5361B9AD0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4" name="Freeform 439">
              <a:extLst>
                <a:ext uri="{FF2B5EF4-FFF2-40B4-BE49-F238E27FC236}">
                  <a16:creationId xmlns:a16="http://schemas.microsoft.com/office/drawing/2014/main" id="{AF05626F-A147-6144-BDD3-0446ABB1D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5" name="Freeform 440">
              <a:extLst>
                <a:ext uri="{FF2B5EF4-FFF2-40B4-BE49-F238E27FC236}">
                  <a16:creationId xmlns:a16="http://schemas.microsoft.com/office/drawing/2014/main" id="{3D417C6E-10C8-EF45-B701-06165627E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6" name="Freeform 441">
              <a:extLst>
                <a:ext uri="{FF2B5EF4-FFF2-40B4-BE49-F238E27FC236}">
                  <a16:creationId xmlns:a16="http://schemas.microsoft.com/office/drawing/2014/main" id="{82D5A01D-F8C2-6E46-8537-CEF02FD8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" name="Freeform 442">
              <a:extLst>
                <a:ext uri="{FF2B5EF4-FFF2-40B4-BE49-F238E27FC236}">
                  <a16:creationId xmlns:a16="http://schemas.microsoft.com/office/drawing/2014/main" id="{1F9EFA5D-CFC7-3E41-9964-2198ECD1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0" name="TextBox 709">
            <a:extLst>
              <a:ext uri="{FF2B5EF4-FFF2-40B4-BE49-F238E27FC236}">
                <a16:creationId xmlns:a16="http://schemas.microsoft.com/office/drawing/2014/main" id="{AC246F53-9238-794F-97C5-C6E0AF70D390}"/>
              </a:ext>
            </a:extLst>
          </p:cNvPr>
          <p:cNvSpPr txBox="1"/>
          <p:nvPr/>
        </p:nvSpPr>
        <p:spPr>
          <a:xfrm flipH="1">
            <a:off x="13637148" y="7569425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E1459F34-2410-5D40-8F3D-F6EA912C3993}"/>
              </a:ext>
            </a:extLst>
          </p:cNvPr>
          <p:cNvGrpSpPr/>
          <p:nvPr/>
        </p:nvGrpSpPr>
        <p:grpSpPr>
          <a:xfrm>
            <a:off x="13208907" y="4256624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682" name="Freeform 416">
              <a:extLst>
                <a:ext uri="{FF2B5EF4-FFF2-40B4-BE49-F238E27FC236}">
                  <a16:creationId xmlns:a16="http://schemas.microsoft.com/office/drawing/2014/main" id="{6F2B2084-0AFF-E84C-BD95-FB0CAFF54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3" name="Freeform 417">
              <a:extLst>
                <a:ext uri="{FF2B5EF4-FFF2-40B4-BE49-F238E27FC236}">
                  <a16:creationId xmlns:a16="http://schemas.microsoft.com/office/drawing/2014/main" id="{21A9E2F1-DC2C-6948-BFDA-C26E3612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4" name="Freeform 418">
              <a:extLst>
                <a:ext uri="{FF2B5EF4-FFF2-40B4-BE49-F238E27FC236}">
                  <a16:creationId xmlns:a16="http://schemas.microsoft.com/office/drawing/2014/main" id="{94794BE9-0E4B-3B48-A1AA-1E52D13F4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5" name="Freeform 419">
              <a:extLst>
                <a:ext uri="{FF2B5EF4-FFF2-40B4-BE49-F238E27FC236}">
                  <a16:creationId xmlns:a16="http://schemas.microsoft.com/office/drawing/2014/main" id="{A31AA0D7-4EB1-0845-AD30-7F9605152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6" name="Freeform 420">
              <a:extLst>
                <a:ext uri="{FF2B5EF4-FFF2-40B4-BE49-F238E27FC236}">
                  <a16:creationId xmlns:a16="http://schemas.microsoft.com/office/drawing/2014/main" id="{920BB90F-5562-B54A-BDE7-1744739E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7" name="Freeform 421">
              <a:extLst>
                <a:ext uri="{FF2B5EF4-FFF2-40B4-BE49-F238E27FC236}">
                  <a16:creationId xmlns:a16="http://schemas.microsoft.com/office/drawing/2014/main" id="{4C7E2DF6-286E-FB40-9AFF-768B546EE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8" name="Freeform 422">
              <a:extLst>
                <a:ext uri="{FF2B5EF4-FFF2-40B4-BE49-F238E27FC236}">
                  <a16:creationId xmlns:a16="http://schemas.microsoft.com/office/drawing/2014/main" id="{48E8CAED-BE59-C141-9711-37714DD50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9" name="Freeform 423">
              <a:extLst>
                <a:ext uri="{FF2B5EF4-FFF2-40B4-BE49-F238E27FC236}">
                  <a16:creationId xmlns:a16="http://schemas.microsoft.com/office/drawing/2014/main" id="{EFE1B717-ABE1-8C41-B8D4-700E74C06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0" name="Freeform 424">
              <a:extLst>
                <a:ext uri="{FF2B5EF4-FFF2-40B4-BE49-F238E27FC236}">
                  <a16:creationId xmlns:a16="http://schemas.microsoft.com/office/drawing/2014/main" id="{EA589BC8-E860-3F4E-ADAF-C0AE9E25D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1" name="Freeform 425">
              <a:extLst>
                <a:ext uri="{FF2B5EF4-FFF2-40B4-BE49-F238E27FC236}">
                  <a16:creationId xmlns:a16="http://schemas.microsoft.com/office/drawing/2014/main" id="{772AD496-EFC4-1E49-9AED-F4190A436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2" name="Freeform 426">
              <a:extLst>
                <a:ext uri="{FF2B5EF4-FFF2-40B4-BE49-F238E27FC236}">
                  <a16:creationId xmlns:a16="http://schemas.microsoft.com/office/drawing/2014/main" id="{B0155554-8855-574B-94F6-8E7554F9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3" name="Freeform 427">
              <a:extLst>
                <a:ext uri="{FF2B5EF4-FFF2-40B4-BE49-F238E27FC236}">
                  <a16:creationId xmlns:a16="http://schemas.microsoft.com/office/drawing/2014/main" id="{D796E4E7-6D1E-624B-ADA1-99C06B7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4" name="Freeform 428">
              <a:extLst>
                <a:ext uri="{FF2B5EF4-FFF2-40B4-BE49-F238E27FC236}">
                  <a16:creationId xmlns:a16="http://schemas.microsoft.com/office/drawing/2014/main" id="{AB485682-A9F1-AF46-8847-402C89F8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5" name="Freeform 429">
              <a:extLst>
                <a:ext uri="{FF2B5EF4-FFF2-40B4-BE49-F238E27FC236}">
                  <a16:creationId xmlns:a16="http://schemas.microsoft.com/office/drawing/2014/main" id="{E2E59BC6-5095-384D-8704-F4FE3857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6" name="Freeform 430">
              <a:extLst>
                <a:ext uri="{FF2B5EF4-FFF2-40B4-BE49-F238E27FC236}">
                  <a16:creationId xmlns:a16="http://schemas.microsoft.com/office/drawing/2014/main" id="{0DF681E6-DF9A-CF43-9588-CA0D02BC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7" name="Freeform 431">
              <a:extLst>
                <a:ext uri="{FF2B5EF4-FFF2-40B4-BE49-F238E27FC236}">
                  <a16:creationId xmlns:a16="http://schemas.microsoft.com/office/drawing/2014/main" id="{CF3EB3AC-31FC-AD41-96A5-F4205F09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8" name="Freeform 432">
              <a:extLst>
                <a:ext uri="{FF2B5EF4-FFF2-40B4-BE49-F238E27FC236}">
                  <a16:creationId xmlns:a16="http://schemas.microsoft.com/office/drawing/2014/main" id="{0D89EA20-658F-C34E-9DE8-3092E2B0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9" name="Freeform 433">
              <a:extLst>
                <a:ext uri="{FF2B5EF4-FFF2-40B4-BE49-F238E27FC236}">
                  <a16:creationId xmlns:a16="http://schemas.microsoft.com/office/drawing/2014/main" id="{3D77AC94-8494-A849-8845-60648887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0" name="Freeform 434">
              <a:extLst>
                <a:ext uri="{FF2B5EF4-FFF2-40B4-BE49-F238E27FC236}">
                  <a16:creationId xmlns:a16="http://schemas.microsoft.com/office/drawing/2014/main" id="{3D5BA13A-FFDA-4C4E-8B52-981DE9449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1" name="Freeform 435">
              <a:extLst>
                <a:ext uri="{FF2B5EF4-FFF2-40B4-BE49-F238E27FC236}">
                  <a16:creationId xmlns:a16="http://schemas.microsoft.com/office/drawing/2014/main" id="{DD3223F3-A3C2-7B47-8484-3AAA99713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2" name="Freeform 436">
              <a:extLst>
                <a:ext uri="{FF2B5EF4-FFF2-40B4-BE49-F238E27FC236}">
                  <a16:creationId xmlns:a16="http://schemas.microsoft.com/office/drawing/2014/main" id="{F4D2D085-23CE-864C-8FEE-E14670679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3" name="Freeform 437">
              <a:extLst>
                <a:ext uri="{FF2B5EF4-FFF2-40B4-BE49-F238E27FC236}">
                  <a16:creationId xmlns:a16="http://schemas.microsoft.com/office/drawing/2014/main" id="{C968AC04-77EC-8541-937F-676C547E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4" name="Freeform 438">
              <a:extLst>
                <a:ext uri="{FF2B5EF4-FFF2-40B4-BE49-F238E27FC236}">
                  <a16:creationId xmlns:a16="http://schemas.microsoft.com/office/drawing/2014/main" id="{0E37F6BF-03D2-7F43-A038-3393A8297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5" name="Freeform 439">
              <a:extLst>
                <a:ext uri="{FF2B5EF4-FFF2-40B4-BE49-F238E27FC236}">
                  <a16:creationId xmlns:a16="http://schemas.microsoft.com/office/drawing/2014/main" id="{22C9C9F2-41DF-9A4B-9D51-E73A14E75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6" name="Freeform 440">
              <a:extLst>
                <a:ext uri="{FF2B5EF4-FFF2-40B4-BE49-F238E27FC236}">
                  <a16:creationId xmlns:a16="http://schemas.microsoft.com/office/drawing/2014/main" id="{90AF0ACC-0CFF-0949-9A3C-8FCC04B6B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7" name="Freeform 441">
              <a:extLst>
                <a:ext uri="{FF2B5EF4-FFF2-40B4-BE49-F238E27FC236}">
                  <a16:creationId xmlns:a16="http://schemas.microsoft.com/office/drawing/2014/main" id="{6D09857F-A655-7140-8082-DD23980BE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8" name="Freeform 442">
              <a:extLst>
                <a:ext uri="{FF2B5EF4-FFF2-40B4-BE49-F238E27FC236}">
                  <a16:creationId xmlns:a16="http://schemas.microsoft.com/office/drawing/2014/main" id="{79AA58BA-DB91-2743-B102-BE3D495E2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81" name="TextBox 680">
            <a:extLst>
              <a:ext uri="{FF2B5EF4-FFF2-40B4-BE49-F238E27FC236}">
                <a16:creationId xmlns:a16="http://schemas.microsoft.com/office/drawing/2014/main" id="{F078D03B-A9FC-0E40-8A6F-F4E1036666F1}"/>
              </a:ext>
            </a:extLst>
          </p:cNvPr>
          <p:cNvSpPr txBox="1"/>
          <p:nvPr/>
        </p:nvSpPr>
        <p:spPr>
          <a:xfrm flipH="1">
            <a:off x="13637148" y="4976732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0DD4B20A-EECA-BD4A-98CF-81B9E11CDC16}"/>
              </a:ext>
            </a:extLst>
          </p:cNvPr>
          <p:cNvSpPr txBox="1"/>
          <p:nvPr/>
        </p:nvSpPr>
        <p:spPr>
          <a:xfrm>
            <a:off x="16207713" y="5338570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E2BB1EBF-1CF3-3B41-A3A0-034EE959970F}"/>
              </a:ext>
            </a:extLst>
          </p:cNvPr>
          <p:cNvSpPr txBox="1"/>
          <p:nvPr/>
        </p:nvSpPr>
        <p:spPr>
          <a:xfrm>
            <a:off x="16207714" y="4488191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38FC967F-2149-D048-8EBB-B349016D8AA2}"/>
              </a:ext>
            </a:extLst>
          </p:cNvPr>
          <p:cNvGrpSpPr/>
          <p:nvPr/>
        </p:nvGrpSpPr>
        <p:grpSpPr>
          <a:xfrm>
            <a:off x="13208907" y="9382753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651" name="Freeform 416">
              <a:extLst>
                <a:ext uri="{FF2B5EF4-FFF2-40B4-BE49-F238E27FC236}">
                  <a16:creationId xmlns:a16="http://schemas.microsoft.com/office/drawing/2014/main" id="{D2B79EDC-5596-3B46-B65B-B9126BE1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2" name="Freeform 417">
              <a:extLst>
                <a:ext uri="{FF2B5EF4-FFF2-40B4-BE49-F238E27FC236}">
                  <a16:creationId xmlns:a16="http://schemas.microsoft.com/office/drawing/2014/main" id="{FFEE3A17-038D-7247-A9DE-FC810D052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3" name="Freeform 418">
              <a:extLst>
                <a:ext uri="{FF2B5EF4-FFF2-40B4-BE49-F238E27FC236}">
                  <a16:creationId xmlns:a16="http://schemas.microsoft.com/office/drawing/2014/main" id="{F2567D1F-DB5A-5745-A4EF-F7289A70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4" name="Freeform 419">
              <a:extLst>
                <a:ext uri="{FF2B5EF4-FFF2-40B4-BE49-F238E27FC236}">
                  <a16:creationId xmlns:a16="http://schemas.microsoft.com/office/drawing/2014/main" id="{E7C2CB79-7A45-5B47-BDF8-243E61D31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5" name="Freeform 420">
              <a:extLst>
                <a:ext uri="{FF2B5EF4-FFF2-40B4-BE49-F238E27FC236}">
                  <a16:creationId xmlns:a16="http://schemas.microsoft.com/office/drawing/2014/main" id="{ECB2D1BF-9A53-424F-9F12-DE7CE6FE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6" name="Freeform 421">
              <a:extLst>
                <a:ext uri="{FF2B5EF4-FFF2-40B4-BE49-F238E27FC236}">
                  <a16:creationId xmlns:a16="http://schemas.microsoft.com/office/drawing/2014/main" id="{BF6B5653-F103-4043-90DF-3B6BCAD7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7" name="Freeform 422">
              <a:extLst>
                <a:ext uri="{FF2B5EF4-FFF2-40B4-BE49-F238E27FC236}">
                  <a16:creationId xmlns:a16="http://schemas.microsoft.com/office/drawing/2014/main" id="{83F4A4E9-ABEE-4848-8F94-CB567A12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8" name="Freeform 423">
              <a:extLst>
                <a:ext uri="{FF2B5EF4-FFF2-40B4-BE49-F238E27FC236}">
                  <a16:creationId xmlns:a16="http://schemas.microsoft.com/office/drawing/2014/main" id="{307EBC47-4821-CF44-9ABA-F7F017945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9" name="Freeform 424">
              <a:extLst>
                <a:ext uri="{FF2B5EF4-FFF2-40B4-BE49-F238E27FC236}">
                  <a16:creationId xmlns:a16="http://schemas.microsoft.com/office/drawing/2014/main" id="{631C549F-F154-7449-BC7A-A5CB8034A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0" name="Freeform 425">
              <a:extLst>
                <a:ext uri="{FF2B5EF4-FFF2-40B4-BE49-F238E27FC236}">
                  <a16:creationId xmlns:a16="http://schemas.microsoft.com/office/drawing/2014/main" id="{EA56CB99-1B33-374D-A335-B6323FD1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1" name="Freeform 426">
              <a:extLst>
                <a:ext uri="{FF2B5EF4-FFF2-40B4-BE49-F238E27FC236}">
                  <a16:creationId xmlns:a16="http://schemas.microsoft.com/office/drawing/2014/main" id="{68E5A6B6-9E97-BB44-A7A8-C273C8A8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2" name="Freeform 427">
              <a:extLst>
                <a:ext uri="{FF2B5EF4-FFF2-40B4-BE49-F238E27FC236}">
                  <a16:creationId xmlns:a16="http://schemas.microsoft.com/office/drawing/2014/main" id="{4A20D68C-E728-9A4E-BF04-0C6888537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3" name="Freeform 428">
              <a:extLst>
                <a:ext uri="{FF2B5EF4-FFF2-40B4-BE49-F238E27FC236}">
                  <a16:creationId xmlns:a16="http://schemas.microsoft.com/office/drawing/2014/main" id="{25DC67A2-E8F8-7F43-9708-5D68C116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4" name="Freeform 429">
              <a:extLst>
                <a:ext uri="{FF2B5EF4-FFF2-40B4-BE49-F238E27FC236}">
                  <a16:creationId xmlns:a16="http://schemas.microsoft.com/office/drawing/2014/main" id="{3E9E7109-20F6-C544-90D6-F72DB7691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5" name="Freeform 430">
              <a:extLst>
                <a:ext uri="{FF2B5EF4-FFF2-40B4-BE49-F238E27FC236}">
                  <a16:creationId xmlns:a16="http://schemas.microsoft.com/office/drawing/2014/main" id="{B902CFAE-DDD5-C246-B6FD-0A93E6AA7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6" name="Freeform 431">
              <a:extLst>
                <a:ext uri="{FF2B5EF4-FFF2-40B4-BE49-F238E27FC236}">
                  <a16:creationId xmlns:a16="http://schemas.microsoft.com/office/drawing/2014/main" id="{5174536B-249D-BC48-98D5-1AFF88C94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7" name="Freeform 432">
              <a:extLst>
                <a:ext uri="{FF2B5EF4-FFF2-40B4-BE49-F238E27FC236}">
                  <a16:creationId xmlns:a16="http://schemas.microsoft.com/office/drawing/2014/main" id="{435DDD45-C45F-A049-BBC1-2DACD7D14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8" name="Freeform 433">
              <a:extLst>
                <a:ext uri="{FF2B5EF4-FFF2-40B4-BE49-F238E27FC236}">
                  <a16:creationId xmlns:a16="http://schemas.microsoft.com/office/drawing/2014/main" id="{E904FEF0-B27B-1C46-9FA5-0D5E5D6BF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9" name="Freeform 434">
              <a:extLst>
                <a:ext uri="{FF2B5EF4-FFF2-40B4-BE49-F238E27FC236}">
                  <a16:creationId xmlns:a16="http://schemas.microsoft.com/office/drawing/2014/main" id="{14C4838D-52AD-BF44-B6AF-6C1C1F9E9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0" name="Freeform 435">
              <a:extLst>
                <a:ext uri="{FF2B5EF4-FFF2-40B4-BE49-F238E27FC236}">
                  <a16:creationId xmlns:a16="http://schemas.microsoft.com/office/drawing/2014/main" id="{C2402835-9568-1A4F-A7C7-F4535134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1" name="Freeform 436">
              <a:extLst>
                <a:ext uri="{FF2B5EF4-FFF2-40B4-BE49-F238E27FC236}">
                  <a16:creationId xmlns:a16="http://schemas.microsoft.com/office/drawing/2014/main" id="{332B367F-83AB-1C49-9C53-7C6FE04A5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2" name="Freeform 437">
              <a:extLst>
                <a:ext uri="{FF2B5EF4-FFF2-40B4-BE49-F238E27FC236}">
                  <a16:creationId xmlns:a16="http://schemas.microsoft.com/office/drawing/2014/main" id="{27A15E06-DD9A-4E4F-BEF9-DD3555992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3" name="Freeform 438">
              <a:extLst>
                <a:ext uri="{FF2B5EF4-FFF2-40B4-BE49-F238E27FC236}">
                  <a16:creationId xmlns:a16="http://schemas.microsoft.com/office/drawing/2014/main" id="{68319DC5-2B67-DA4C-9B55-2B194759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4" name="Freeform 439">
              <a:extLst>
                <a:ext uri="{FF2B5EF4-FFF2-40B4-BE49-F238E27FC236}">
                  <a16:creationId xmlns:a16="http://schemas.microsoft.com/office/drawing/2014/main" id="{9A113AF4-D1B5-EC48-A5EE-B4827F759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5" name="Freeform 440">
              <a:extLst>
                <a:ext uri="{FF2B5EF4-FFF2-40B4-BE49-F238E27FC236}">
                  <a16:creationId xmlns:a16="http://schemas.microsoft.com/office/drawing/2014/main" id="{FB4E4D4A-78F6-3B45-8880-5E23ED1C6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" name="Freeform 441">
              <a:extLst>
                <a:ext uri="{FF2B5EF4-FFF2-40B4-BE49-F238E27FC236}">
                  <a16:creationId xmlns:a16="http://schemas.microsoft.com/office/drawing/2014/main" id="{6C9ABF06-A552-3642-8052-56ED2905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7" name="Freeform 442">
              <a:extLst>
                <a:ext uri="{FF2B5EF4-FFF2-40B4-BE49-F238E27FC236}">
                  <a16:creationId xmlns:a16="http://schemas.microsoft.com/office/drawing/2014/main" id="{2F63BEFB-B3A3-CB47-BA69-43A4F86B2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50" name="TextBox 649">
            <a:extLst>
              <a:ext uri="{FF2B5EF4-FFF2-40B4-BE49-F238E27FC236}">
                <a16:creationId xmlns:a16="http://schemas.microsoft.com/office/drawing/2014/main" id="{7A5AC33D-5FC5-2148-ACBD-21AFBBAA8600}"/>
              </a:ext>
            </a:extLst>
          </p:cNvPr>
          <p:cNvSpPr txBox="1"/>
          <p:nvPr/>
        </p:nvSpPr>
        <p:spPr>
          <a:xfrm flipH="1">
            <a:off x="13637148" y="10102861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DF26D0F0-15CA-9048-A998-33C94E675444}"/>
              </a:ext>
            </a:extLst>
          </p:cNvPr>
          <p:cNvSpPr txBox="1"/>
          <p:nvPr/>
        </p:nvSpPr>
        <p:spPr>
          <a:xfrm>
            <a:off x="16207713" y="7931263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10475B27-3E45-AE4E-82D2-56D299AF0D9B}"/>
              </a:ext>
            </a:extLst>
          </p:cNvPr>
          <p:cNvSpPr txBox="1"/>
          <p:nvPr/>
        </p:nvSpPr>
        <p:spPr>
          <a:xfrm>
            <a:off x="16207714" y="7080884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6CCADD48-7C21-C042-9E7E-96408343CD53}"/>
              </a:ext>
            </a:extLst>
          </p:cNvPr>
          <p:cNvSpPr txBox="1"/>
          <p:nvPr/>
        </p:nvSpPr>
        <p:spPr>
          <a:xfrm>
            <a:off x="16207713" y="10450633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6704B9AA-9CC4-204B-90BC-4AB25CFC5445}"/>
              </a:ext>
            </a:extLst>
          </p:cNvPr>
          <p:cNvSpPr txBox="1"/>
          <p:nvPr/>
        </p:nvSpPr>
        <p:spPr>
          <a:xfrm>
            <a:off x="16207714" y="9600254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0806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5309BF-4CE6-174E-AD9E-F7E623D45938}"/>
              </a:ext>
            </a:extLst>
          </p:cNvPr>
          <p:cNvSpPr/>
          <p:nvPr/>
        </p:nvSpPr>
        <p:spPr>
          <a:xfrm>
            <a:off x="0" y="2852928"/>
            <a:ext cx="9787466" cy="10863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IMAGE WITH 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3379F2-60A1-1140-BF6D-668523A23757}"/>
              </a:ext>
            </a:extLst>
          </p:cNvPr>
          <p:cNvGrpSpPr/>
          <p:nvPr/>
        </p:nvGrpSpPr>
        <p:grpSpPr>
          <a:xfrm>
            <a:off x="1708150" y="4993283"/>
            <a:ext cx="6887210" cy="6582359"/>
            <a:chOff x="1708150" y="4245959"/>
            <a:chExt cx="6887210" cy="6582359"/>
          </a:xfrm>
        </p:grpSpPr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915358E3-1567-C24A-87FA-E10C54CEBCBD}"/>
                </a:ext>
              </a:extLst>
            </p:cNvPr>
            <p:cNvSpPr txBox="1"/>
            <p:nvPr/>
          </p:nvSpPr>
          <p:spPr>
            <a:xfrm>
              <a:off x="1708151" y="6858000"/>
              <a:ext cx="652144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 useful information. There are people who have a significant number of followers in every business domain on social media. These influencers create detailed content that provides useful information.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2A867A0-7709-AA4B-9E70-F7A4FFB12553}"/>
                </a:ext>
              </a:extLst>
            </p:cNvPr>
            <p:cNvSpPr/>
            <p:nvPr/>
          </p:nvSpPr>
          <p:spPr>
            <a:xfrm>
              <a:off x="1708150" y="4245959"/>
              <a:ext cx="688721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accent2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BUSINESS DOMAIN ON SOCIAL MEDIA</a:t>
              </a:r>
              <a:endPara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86277C5-A797-1245-BE0D-547E4C5340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5709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1444498" y="5580727"/>
            <a:ext cx="45918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IMAGE GALLERY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AE9C2B-550A-A146-9B3A-D657AD0A05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A189614-6C27-C041-90CE-E74DD2134B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294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TABLE SAMPLE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FC09C321-9837-3340-AC1C-95676B873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10160"/>
              </p:ext>
            </p:extLst>
          </p:nvPr>
        </p:nvGraphicFramePr>
        <p:xfrm>
          <a:off x="11042337" y="3439885"/>
          <a:ext cx="11820333" cy="8381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0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0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634"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>
                          <a:solidFill>
                            <a:schemeClr val="bg1"/>
                          </a:solidFill>
                          <a:latin typeface="Titillium Web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>
                          <a:solidFill>
                            <a:schemeClr val="bg1"/>
                          </a:solidFill>
                          <a:latin typeface="Titillium Web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CHINA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>
                          <a:solidFill>
                            <a:schemeClr val="bg1"/>
                          </a:solidFill>
                          <a:latin typeface="Titillium Web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ITALY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18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518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518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2518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2518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tillium Web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174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450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740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C498C0F-7CE5-5C45-A18D-96546CE348C0}"/>
              </a:ext>
            </a:extLst>
          </p:cNvPr>
          <p:cNvGrpSpPr/>
          <p:nvPr/>
        </p:nvGrpSpPr>
        <p:grpSpPr>
          <a:xfrm>
            <a:off x="1514979" y="3439885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249" name="Freeform 416">
              <a:extLst>
                <a:ext uri="{FF2B5EF4-FFF2-40B4-BE49-F238E27FC236}">
                  <a16:creationId xmlns:a16="http://schemas.microsoft.com/office/drawing/2014/main" id="{D68787B6-596A-9943-89CF-F18FCEFF8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Freeform 417">
              <a:extLst>
                <a:ext uri="{FF2B5EF4-FFF2-40B4-BE49-F238E27FC236}">
                  <a16:creationId xmlns:a16="http://schemas.microsoft.com/office/drawing/2014/main" id="{ACBF63B4-BE47-2640-888D-63BE62E05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" name="Freeform 418">
              <a:extLst>
                <a:ext uri="{FF2B5EF4-FFF2-40B4-BE49-F238E27FC236}">
                  <a16:creationId xmlns:a16="http://schemas.microsoft.com/office/drawing/2014/main" id="{996F1648-75F4-9142-8FCF-E7C342674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Freeform 419">
              <a:extLst>
                <a:ext uri="{FF2B5EF4-FFF2-40B4-BE49-F238E27FC236}">
                  <a16:creationId xmlns:a16="http://schemas.microsoft.com/office/drawing/2014/main" id="{E820518C-9D74-A041-A3B8-2B05D2B08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Freeform 420">
              <a:extLst>
                <a:ext uri="{FF2B5EF4-FFF2-40B4-BE49-F238E27FC236}">
                  <a16:creationId xmlns:a16="http://schemas.microsoft.com/office/drawing/2014/main" id="{5950E7F4-C628-5B4B-8095-B47B0483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Freeform 421">
              <a:extLst>
                <a:ext uri="{FF2B5EF4-FFF2-40B4-BE49-F238E27FC236}">
                  <a16:creationId xmlns:a16="http://schemas.microsoft.com/office/drawing/2014/main" id="{34FBF16E-C6D4-2A42-9DA2-76A02D93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5" name="Freeform 422">
              <a:extLst>
                <a:ext uri="{FF2B5EF4-FFF2-40B4-BE49-F238E27FC236}">
                  <a16:creationId xmlns:a16="http://schemas.microsoft.com/office/drawing/2014/main" id="{7D95313E-0461-F740-800E-845E4FBC1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6" name="Freeform 423">
              <a:extLst>
                <a:ext uri="{FF2B5EF4-FFF2-40B4-BE49-F238E27FC236}">
                  <a16:creationId xmlns:a16="http://schemas.microsoft.com/office/drawing/2014/main" id="{7348C05E-B709-F643-9E9A-4E5BA6E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" name="Freeform 424">
              <a:extLst>
                <a:ext uri="{FF2B5EF4-FFF2-40B4-BE49-F238E27FC236}">
                  <a16:creationId xmlns:a16="http://schemas.microsoft.com/office/drawing/2014/main" id="{7D5D9F0A-4987-1749-BF2E-E2C9F055E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8" name="Freeform 425">
              <a:extLst>
                <a:ext uri="{FF2B5EF4-FFF2-40B4-BE49-F238E27FC236}">
                  <a16:creationId xmlns:a16="http://schemas.microsoft.com/office/drawing/2014/main" id="{F214A0E3-A4F1-934A-9B49-A76BEED7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9" name="Freeform 426">
              <a:extLst>
                <a:ext uri="{FF2B5EF4-FFF2-40B4-BE49-F238E27FC236}">
                  <a16:creationId xmlns:a16="http://schemas.microsoft.com/office/drawing/2014/main" id="{067F13CC-B0A0-0340-8626-7406157ED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" name="Freeform 427">
              <a:extLst>
                <a:ext uri="{FF2B5EF4-FFF2-40B4-BE49-F238E27FC236}">
                  <a16:creationId xmlns:a16="http://schemas.microsoft.com/office/drawing/2014/main" id="{EE1698F5-48DF-E14C-8688-5DC2A92BE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1" name="Freeform 428">
              <a:extLst>
                <a:ext uri="{FF2B5EF4-FFF2-40B4-BE49-F238E27FC236}">
                  <a16:creationId xmlns:a16="http://schemas.microsoft.com/office/drawing/2014/main" id="{B77051A8-CBE7-D840-9E62-3C1BF05E0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2" name="Freeform 429">
              <a:extLst>
                <a:ext uri="{FF2B5EF4-FFF2-40B4-BE49-F238E27FC236}">
                  <a16:creationId xmlns:a16="http://schemas.microsoft.com/office/drawing/2014/main" id="{19245EC6-DA7D-A543-BEC6-AAFCA66EA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3" name="Freeform 430">
              <a:extLst>
                <a:ext uri="{FF2B5EF4-FFF2-40B4-BE49-F238E27FC236}">
                  <a16:creationId xmlns:a16="http://schemas.microsoft.com/office/drawing/2014/main" id="{98A176CF-B8EA-4545-82AA-57704C599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4" name="Freeform 431">
              <a:extLst>
                <a:ext uri="{FF2B5EF4-FFF2-40B4-BE49-F238E27FC236}">
                  <a16:creationId xmlns:a16="http://schemas.microsoft.com/office/drawing/2014/main" id="{FEEA0FCD-D348-7045-96F9-B310034A5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5" name="Freeform 432">
              <a:extLst>
                <a:ext uri="{FF2B5EF4-FFF2-40B4-BE49-F238E27FC236}">
                  <a16:creationId xmlns:a16="http://schemas.microsoft.com/office/drawing/2014/main" id="{88EE14D0-E1A4-8F48-97FF-F54C67F42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" name="Freeform 433">
              <a:extLst>
                <a:ext uri="{FF2B5EF4-FFF2-40B4-BE49-F238E27FC236}">
                  <a16:creationId xmlns:a16="http://schemas.microsoft.com/office/drawing/2014/main" id="{BA3A2CA3-9613-0A4B-B2F9-A56F78800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7" name="Freeform 434">
              <a:extLst>
                <a:ext uri="{FF2B5EF4-FFF2-40B4-BE49-F238E27FC236}">
                  <a16:creationId xmlns:a16="http://schemas.microsoft.com/office/drawing/2014/main" id="{99F64573-CEDB-304C-98A0-450393C3B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" name="Freeform 435">
              <a:extLst>
                <a:ext uri="{FF2B5EF4-FFF2-40B4-BE49-F238E27FC236}">
                  <a16:creationId xmlns:a16="http://schemas.microsoft.com/office/drawing/2014/main" id="{53862221-5A27-D242-B050-DFBC55BBB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9" name="Freeform 436">
              <a:extLst>
                <a:ext uri="{FF2B5EF4-FFF2-40B4-BE49-F238E27FC236}">
                  <a16:creationId xmlns:a16="http://schemas.microsoft.com/office/drawing/2014/main" id="{4043D68D-0DDE-1E47-8FBE-78400CD7B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0" name="Freeform 437">
              <a:extLst>
                <a:ext uri="{FF2B5EF4-FFF2-40B4-BE49-F238E27FC236}">
                  <a16:creationId xmlns:a16="http://schemas.microsoft.com/office/drawing/2014/main" id="{5E4283F7-860A-2342-A89D-9C8BBF0CF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1" name="Freeform 438">
              <a:extLst>
                <a:ext uri="{FF2B5EF4-FFF2-40B4-BE49-F238E27FC236}">
                  <a16:creationId xmlns:a16="http://schemas.microsoft.com/office/drawing/2014/main" id="{96C4E8C4-85AC-DE48-8CC6-5890BC279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" name="Freeform 439">
              <a:extLst>
                <a:ext uri="{FF2B5EF4-FFF2-40B4-BE49-F238E27FC236}">
                  <a16:creationId xmlns:a16="http://schemas.microsoft.com/office/drawing/2014/main" id="{232A9056-BCDF-2F42-8150-FC6B7C951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3" name="Freeform 440">
              <a:extLst>
                <a:ext uri="{FF2B5EF4-FFF2-40B4-BE49-F238E27FC236}">
                  <a16:creationId xmlns:a16="http://schemas.microsoft.com/office/drawing/2014/main" id="{16D90208-1F17-ED42-9DFC-A1346541B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Freeform 441">
              <a:extLst>
                <a:ext uri="{FF2B5EF4-FFF2-40B4-BE49-F238E27FC236}">
                  <a16:creationId xmlns:a16="http://schemas.microsoft.com/office/drawing/2014/main" id="{B60284E1-7E06-734C-BE82-39682005E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Freeform 442">
              <a:extLst>
                <a:ext uri="{FF2B5EF4-FFF2-40B4-BE49-F238E27FC236}">
                  <a16:creationId xmlns:a16="http://schemas.microsoft.com/office/drawing/2014/main" id="{7DEFF399-A1DA-4344-90B6-4CADA13FC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E32A8FED-DE7C-7E4B-B9A5-D8FFE9D3B602}"/>
              </a:ext>
            </a:extLst>
          </p:cNvPr>
          <p:cNvSpPr txBox="1"/>
          <p:nvPr/>
        </p:nvSpPr>
        <p:spPr>
          <a:xfrm flipH="1">
            <a:off x="1943220" y="4159993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7FDD563F-3BAF-9D4C-8133-8A83995F6FCA}"/>
              </a:ext>
            </a:extLst>
          </p:cNvPr>
          <p:cNvGrpSpPr/>
          <p:nvPr/>
        </p:nvGrpSpPr>
        <p:grpSpPr>
          <a:xfrm>
            <a:off x="1514979" y="6555580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278" name="Freeform 416">
              <a:extLst>
                <a:ext uri="{FF2B5EF4-FFF2-40B4-BE49-F238E27FC236}">
                  <a16:creationId xmlns:a16="http://schemas.microsoft.com/office/drawing/2014/main" id="{9921CA10-4B48-3342-ADA4-57A1A4F0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Freeform 417">
              <a:extLst>
                <a:ext uri="{FF2B5EF4-FFF2-40B4-BE49-F238E27FC236}">
                  <a16:creationId xmlns:a16="http://schemas.microsoft.com/office/drawing/2014/main" id="{1DB85C71-CC29-4841-8190-B540302E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0" name="Freeform 418">
              <a:extLst>
                <a:ext uri="{FF2B5EF4-FFF2-40B4-BE49-F238E27FC236}">
                  <a16:creationId xmlns:a16="http://schemas.microsoft.com/office/drawing/2014/main" id="{5298F4F3-A3AF-724A-8B67-0D4160BA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Freeform 419">
              <a:extLst>
                <a:ext uri="{FF2B5EF4-FFF2-40B4-BE49-F238E27FC236}">
                  <a16:creationId xmlns:a16="http://schemas.microsoft.com/office/drawing/2014/main" id="{38B02095-A611-EE40-AC0D-37D83EAD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420">
              <a:extLst>
                <a:ext uri="{FF2B5EF4-FFF2-40B4-BE49-F238E27FC236}">
                  <a16:creationId xmlns:a16="http://schemas.microsoft.com/office/drawing/2014/main" id="{2F95F235-AA15-984C-94E2-4C31B975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421">
              <a:extLst>
                <a:ext uri="{FF2B5EF4-FFF2-40B4-BE49-F238E27FC236}">
                  <a16:creationId xmlns:a16="http://schemas.microsoft.com/office/drawing/2014/main" id="{0D5D2DD4-92EB-2843-A7D8-A114C5DC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Freeform 422">
              <a:extLst>
                <a:ext uri="{FF2B5EF4-FFF2-40B4-BE49-F238E27FC236}">
                  <a16:creationId xmlns:a16="http://schemas.microsoft.com/office/drawing/2014/main" id="{D871CF2E-CA91-FE45-835D-7E94DAD46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Freeform 423">
              <a:extLst>
                <a:ext uri="{FF2B5EF4-FFF2-40B4-BE49-F238E27FC236}">
                  <a16:creationId xmlns:a16="http://schemas.microsoft.com/office/drawing/2014/main" id="{7DE44ACE-E6C8-4E45-AE90-EC7FE18C6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" name="Freeform 424">
              <a:extLst>
                <a:ext uri="{FF2B5EF4-FFF2-40B4-BE49-F238E27FC236}">
                  <a16:creationId xmlns:a16="http://schemas.microsoft.com/office/drawing/2014/main" id="{88A7085E-C4DE-D146-B0A7-AB530A82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7" name="Freeform 425">
              <a:extLst>
                <a:ext uri="{FF2B5EF4-FFF2-40B4-BE49-F238E27FC236}">
                  <a16:creationId xmlns:a16="http://schemas.microsoft.com/office/drawing/2014/main" id="{59226A51-88C3-FB48-9E6F-7BC7FF7A7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Freeform 426">
              <a:extLst>
                <a:ext uri="{FF2B5EF4-FFF2-40B4-BE49-F238E27FC236}">
                  <a16:creationId xmlns:a16="http://schemas.microsoft.com/office/drawing/2014/main" id="{A5156430-50F2-9A4D-B5BA-099998541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9" name="Freeform 427">
              <a:extLst>
                <a:ext uri="{FF2B5EF4-FFF2-40B4-BE49-F238E27FC236}">
                  <a16:creationId xmlns:a16="http://schemas.microsoft.com/office/drawing/2014/main" id="{FC879AF2-3C75-DF4E-AFE0-E51FDA40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0" name="Freeform 428">
              <a:extLst>
                <a:ext uri="{FF2B5EF4-FFF2-40B4-BE49-F238E27FC236}">
                  <a16:creationId xmlns:a16="http://schemas.microsoft.com/office/drawing/2014/main" id="{84FCAD5C-E177-2745-990C-33793B20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1" name="Freeform 429">
              <a:extLst>
                <a:ext uri="{FF2B5EF4-FFF2-40B4-BE49-F238E27FC236}">
                  <a16:creationId xmlns:a16="http://schemas.microsoft.com/office/drawing/2014/main" id="{FCA73ED3-76AD-B447-9EF7-AB0CEB77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2" name="Freeform 430">
              <a:extLst>
                <a:ext uri="{FF2B5EF4-FFF2-40B4-BE49-F238E27FC236}">
                  <a16:creationId xmlns:a16="http://schemas.microsoft.com/office/drawing/2014/main" id="{BF340A8C-A6E5-A341-B000-F6A3A6EC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3" name="Freeform 431">
              <a:extLst>
                <a:ext uri="{FF2B5EF4-FFF2-40B4-BE49-F238E27FC236}">
                  <a16:creationId xmlns:a16="http://schemas.microsoft.com/office/drawing/2014/main" id="{59B01E50-5489-D54C-9FC6-05A1D5F3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4" name="Freeform 432">
              <a:extLst>
                <a:ext uri="{FF2B5EF4-FFF2-40B4-BE49-F238E27FC236}">
                  <a16:creationId xmlns:a16="http://schemas.microsoft.com/office/drawing/2014/main" id="{705ADE73-BA69-924E-AFF1-708F54125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5" name="Freeform 433">
              <a:extLst>
                <a:ext uri="{FF2B5EF4-FFF2-40B4-BE49-F238E27FC236}">
                  <a16:creationId xmlns:a16="http://schemas.microsoft.com/office/drawing/2014/main" id="{9A5C8214-9460-3D45-BA09-E3FF2770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6" name="Freeform 434">
              <a:extLst>
                <a:ext uri="{FF2B5EF4-FFF2-40B4-BE49-F238E27FC236}">
                  <a16:creationId xmlns:a16="http://schemas.microsoft.com/office/drawing/2014/main" id="{3F094702-8D2C-394C-BD28-C93355F8E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" name="Freeform 435">
              <a:extLst>
                <a:ext uri="{FF2B5EF4-FFF2-40B4-BE49-F238E27FC236}">
                  <a16:creationId xmlns:a16="http://schemas.microsoft.com/office/drawing/2014/main" id="{30686D1E-2901-5247-814A-032387B43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436">
              <a:extLst>
                <a:ext uri="{FF2B5EF4-FFF2-40B4-BE49-F238E27FC236}">
                  <a16:creationId xmlns:a16="http://schemas.microsoft.com/office/drawing/2014/main" id="{706D87C9-7494-7543-AF3A-8915D8293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9" name="Freeform 437">
              <a:extLst>
                <a:ext uri="{FF2B5EF4-FFF2-40B4-BE49-F238E27FC236}">
                  <a16:creationId xmlns:a16="http://schemas.microsoft.com/office/drawing/2014/main" id="{1FA39FE2-1193-574C-BEA3-6E4BD4132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0" name="Freeform 438">
              <a:extLst>
                <a:ext uri="{FF2B5EF4-FFF2-40B4-BE49-F238E27FC236}">
                  <a16:creationId xmlns:a16="http://schemas.microsoft.com/office/drawing/2014/main" id="{01A00293-0C72-C04F-BB8B-B2E479A12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1" name="Freeform 439">
              <a:extLst>
                <a:ext uri="{FF2B5EF4-FFF2-40B4-BE49-F238E27FC236}">
                  <a16:creationId xmlns:a16="http://schemas.microsoft.com/office/drawing/2014/main" id="{25D60DC6-FC65-1948-98B2-6125050D4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2" name="Freeform 440">
              <a:extLst>
                <a:ext uri="{FF2B5EF4-FFF2-40B4-BE49-F238E27FC236}">
                  <a16:creationId xmlns:a16="http://schemas.microsoft.com/office/drawing/2014/main" id="{888C6379-F6D7-6849-94C7-1F1DE764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3" name="Freeform 441">
              <a:extLst>
                <a:ext uri="{FF2B5EF4-FFF2-40B4-BE49-F238E27FC236}">
                  <a16:creationId xmlns:a16="http://schemas.microsoft.com/office/drawing/2014/main" id="{41E46220-2B22-304A-8D49-3476266D8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4" name="Freeform 442">
              <a:extLst>
                <a:ext uri="{FF2B5EF4-FFF2-40B4-BE49-F238E27FC236}">
                  <a16:creationId xmlns:a16="http://schemas.microsoft.com/office/drawing/2014/main" id="{E156A6DB-6A29-7C4B-8728-397B1C2B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6D722F65-E472-3743-BCD9-05E81D9209C9}"/>
              </a:ext>
            </a:extLst>
          </p:cNvPr>
          <p:cNvSpPr txBox="1"/>
          <p:nvPr/>
        </p:nvSpPr>
        <p:spPr>
          <a:xfrm flipH="1">
            <a:off x="1943220" y="7275688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FC18D50-B71E-6042-BBBB-5D5B7946264C}"/>
              </a:ext>
            </a:extLst>
          </p:cNvPr>
          <p:cNvGrpSpPr/>
          <p:nvPr/>
        </p:nvGrpSpPr>
        <p:grpSpPr>
          <a:xfrm>
            <a:off x="1514979" y="9609827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218" name="Freeform 416">
              <a:extLst>
                <a:ext uri="{FF2B5EF4-FFF2-40B4-BE49-F238E27FC236}">
                  <a16:creationId xmlns:a16="http://schemas.microsoft.com/office/drawing/2014/main" id="{0C6F9F5C-E696-2A42-8510-AC26738DB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Freeform 417">
              <a:extLst>
                <a:ext uri="{FF2B5EF4-FFF2-40B4-BE49-F238E27FC236}">
                  <a16:creationId xmlns:a16="http://schemas.microsoft.com/office/drawing/2014/main" id="{BBD9C8BD-909B-7446-BA70-B21D4B010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418">
              <a:extLst>
                <a:ext uri="{FF2B5EF4-FFF2-40B4-BE49-F238E27FC236}">
                  <a16:creationId xmlns:a16="http://schemas.microsoft.com/office/drawing/2014/main" id="{4D561E4D-42BA-DC47-BB6A-495AFB142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Freeform 419">
              <a:extLst>
                <a:ext uri="{FF2B5EF4-FFF2-40B4-BE49-F238E27FC236}">
                  <a16:creationId xmlns:a16="http://schemas.microsoft.com/office/drawing/2014/main" id="{BE29A5DE-0E46-7743-9D24-18086FEDD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Freeform 420">
              <a:extLst>
                <a:ext uri="{FF2B5EF4-FFF2-40B4-BE49-F238E27FC236}">
                  <a16:creationId xmlns:a16="http://schemas.microsoft.com/office/drawing/2014/main" id="{F211D7C2-12C0-464C-8211-7378686AA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421">
              <a:extLst>
                <a:ext uri="{FF2B5EF4-FFF2-40B4-BE49-F238E27FC236}">
                  <a16:creationId xmlns:a16="http://schemas.microsoft.com/office/drawing/2014/main" id="{84D8460A-334A-0F45-A79D-DCA4526B5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422">
              <a:extLst>
                <a:ext uri="{FF2B5EF4-FFF2-40B4-BE49-F238E27FC236}">
                  <a16:creationId xmlns:a16="http://schemas.microsoft.com/office/drawing/2014/main" id="{B24E5BC1-AE8A-B84D-AEA9-3859587E9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Freeform 423">
              <a:extLst>
                <a:ext uri="{FF2B5EF4-FFF2-40B4-BE49-F238E27FC236}">
                  <a16:creationId xmlns:a16="http://schemas.microsoft.com/office/drawing/2014/main" id="{5871F158-9218-4A45-BCB0-66E03C896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424">
              <a:extLst>
                <a:ext uri="{FF2B5EF4-FFF2-40B4-BE49-F238E27FC236}">
                  <a16:creationId xmlns:a16="http://schemas.microsoft.com/office/drawing/2014/main" id="{54CCB852-1B04-AF49-8FC5-1AD6C406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425">
              <a:extLst>
                <a:ext uri="{FF2B5EF4-FFF2-40B4-BE49-F238E27FC236}">
                  <a16:creationId xmlns:a16="http://schemas.microsoft.com/office/drawing/2014/main" id="{91ADEE37-79A0-064D-A432-45100C0B3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8" name="Freeform 426">
              <a:extLst>
                <a:ext uri="{FF2B5EF4-FFF2-40B4-BE49-F238E27FC236}">
                  <a16:creationId xmlns:a16="http://schemas.microsoft.com/office/drawing/2014/main" id="{B5DF3251-F8DA-8B42-BDA2-3CC249653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427">
              <a:extLst>
                <a:ext uri="{FF2B5EF4-FFF2-40B4-BE49-F238E27FC236}">
                  <a16:creationId xmlns:a16="http://schemas.microsoft.com/office/drawing/2014/main" id="{8D9A3113-F9E4-2445-9A0E-A3B886B4F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0" name="Freeform 428">
              <a:extLst>
                <a:ext uri="{FF2B5EF4-FFF2-40B4-BE49-F238E27FC236}">
                  <a16:creationId xmlns:a16="http://schemas.microsoft.com/office/drawing/2014/main" id="{A12ABF09-5C3E-6149-B8DF-BFE88E857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429">
              <a:extLst>
                <a:ext uri="{FF2B5EF4-FFF2-40B4-BE49-F238E27FC236}">
                  <a16:creationId xmlns:a16="http://schemas.microsoft.com/office/drawing/2014/main" id="{78D5630A-E868-D64F-9041-62967FDD4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430">
              <a:extLst>
                <a:ext uri="{FF2B5EF4-FFF2-40B4-BE49-F238E27FC236}">
                  <a16:creationId xmlns:a16="http://schemas.microsoft.com/office/drawing/2014/main" id="{0B8B7E40-3FD6-1848-A97E-D9F4004F9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431">
              <a:extLst>
                <a:ext uri="{FF2B5EF4-FFF2-40B4-BE49-F238E27FC236}">
                  <a16:creationId xmlns:a16="http://schemas.microsoft.com/office/drawing/2014/main" id="{BF95E9DF-4724-2547-8361-23FE5495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432">
              <a:extLst>
                <a:ext uri="{FF2B5EF4-FFF2-40B4-BE49-F238E27FC236}">
                  <a16:creationId xmlns:a16="http://schemas.microsoft.com/office/drawing/2014/main" id="{B59ABA2F-ED0B-9746-86F0-3B2135683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Freeform 433">
              <a:extLst>
                <a:ext uri="{FF2B5EF4-FFF2-40B4-BE49-F238E27FC236}">
                  <a16:creationId xmlns:a16="http://schemas.microsoft.com/office/drawing/2014/main" id="{85C3BC59-39FE-5241-97BD-6771AA66B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6" name="Freeform 434">
              <a:extLst>
                <a:ext uri="{FF2B5EF4-FFF2-40B4-BE49-F238E27FC236}">
                  <a16:creationId xmlns:a16="http://schemas.microsoft.com/office/drawing/2014/main" id="{5EC7F42C-40A9-754B-B4A3-C8F54CFB9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435">
              <a:extLst>
                <a:ext uri="{FF2B5EF4-FFF2-40B4-BE49-F238E27FC236}">
                  <a16:creationId xmlns:a16="http://schemas.microsoft.com/office/drawing/2014/main" id="{8699167A-A865-9B43-A837-58527A32F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436">
              <a:extLst>
                <a:ext uri="{FF2B5EF4-FFF2-40B4-BE49-F238E27FC236}">
                  <a16:creationId xmlns:a16="http://schemas.microsoft.com/office/drawing/2014/main" id="{8294400C-4183-A949-A8B3-55BF6CB57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437">
              <a:extLst>
                <a:ext uri="{FF2B5EF4-FFF2-40B4-BE49-F238E27FC236}">
                  <a16:creationId xmlns:a16="http://schemas.microsoft.com/office/drawing/2014/main" id="{804DC6CD-B701-BB41-AF88-79F75A94D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Freeform 438">
              <a:extLst>
                <a:ext uri="{FF2B5EF4-FFF2-40B4-BE49-F238E27FC236}">
                  <a16:creationId xmlns:a16="http://schemas.microsoft.com/office/drawing/2014/main" id="{2C7325B9-97D3-724B-AF25-9895ECB08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" name="Freeform 439">
              <a:extLst>
                <a:ext uri="{FF2B5EF4-FFF2-40B4-BE49-F238E27FC236}">
                  <a16:creationId xmlns:a16="http://schemas.microsoft.com/office/drawing/2014/main" id="{2127E7CA-1FFD-C744-96DF-217F41738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2" name="Freeform 440">
              <a:extLst>
                <a:ext uri="{FF2B5EF4-FFF2-40B4-BE49-F238E27FC236}">
                  <a16:creationId xmlns:a16="http://schemas.microsoft.com/office/drawing/2014/main" id="{2551C3DD-EDDB-2C4B-A605-1A6DB523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441">
              <a:extLst>
                <a:ext uri="{FF2B5EF4-FFF2-40B4-BE49-F238E27FC236}">
                  <a16:creationId xmlns:a16="http://schemas.microsoft.com/office/drawing/2014/main" id="{3B0F98E4-AE49-3D4F-A08B-7184F95B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Freeform 442">
              <a:extLst>
                <a:ext uri="{FF2B5EF4-FFF2-40B4-BE49-F238E27FC236}">
                  <a16:creationId xmlns:a16="http://schemas.microsoft.com/office/drawing/2014/main" id="{94C6C05E-E778-F84F-90C6-6C29FFC6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D27570F4-E75C-014C-9ED5-0C77EE74592C}"/>
              </a:ext>
            </a:extLst>
          </p:cNvPr>
          <p:cNvSpPr txBox="1"/>
          <p:nvPr/>
        </p:nvSpPr>
        <p:spPr>
          <a:xfrm flipH="1">
            <a:off x="1943220" y="10329935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853EA05-0C25-6E45-9C0F-80BB14F3C296}"/>
              </a:ext>
            </a:extLst>
          </p:cNvPr>
          <p:cNvSpPr txBox="1"/>
          <p:nvPr/>
        </p:nvSpPr>
        <p:spPr>
          <a:xfrm>
            <a:off x="4116543" y="4521831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C558F2A-7797-7448-A436-2C1AC5DC0C51}"/>
              </a:ext>
            </a:extLst>
          </p:cNvPr>
          <p:cNvSpPr txBox="1"/>
          <p:nvPr/>
        </p:nvSpPr>
        <p:spPr>
          <a:xfrm>
            <a:off x="4116544" y="3671452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USA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07B7820-FBF6-2943-9F02-EA5C4194448A}"/>
              </a:ext>
            </a:extLst>
          </p:cNvPr>
          <p:cNvSpPr txBox="1"/>
          <p:nvPr/>
        </p:nvSpPr>
        <p:spPr>
          <a:xfrm>
            <a:off x="4116543" y="7637526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627BE39-8D7F-BF45-AFEE-FB1C58ACA99F}"/>
              </a:ext>
            </a:extLst>
          </p:cNvPr>
          <p:cNvSpPr txBox="1"/>
          <p:nvPr/>
        </p:nvSpPr>
        <p:spPr>
          <a:xfrm>
            <a:off x="4116544" y="6787147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CHINA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7AE9B7-14C7-9345-86B2-32903219B60E}"/>
              </a:ext>
            </a:extLst>
          </p:cNvPr>
          <p:cNvSpPr txBox="1"/>
          <p:nvPr/>
        </p:nvSpPr>
        <p:spPr>
          <a:xfrm>
            <a:off x="4116543" y="10677707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DC2962-69C6-9E45-ADB9-DFB0012DEEE3}"/>
              </a:ext>
            </a:extLst>
          </p:cNvPr>
          <p:cNvSpPr txBox="1"/>
          <p:nvPr/>
        </p:nvSpPr>
        <p:spPr>
          <a:xfrm>
            <a:off x="4116544" y="9827328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ITALY</a:t>
            </a:r>
          </a:p>
        </p:txBody>
      </p:sp>
    </p:spTree>
    <p:extLst>
      <p:ext uri="{BB962C8B-B14F-4D97-AF65-F5344CB8AC3E}">
        <p14:creationId xmlns:p14="http://schemas.microsoft.com/office/powerpoint/2010/main" val="17313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84">
            <a:extLst>
              <a:ext uri="{FF2B5EF4-FFF2-40B4-BE49-F238E27FC236}">
                <a16:creationId xmlns:a16="http://schemas.microsoft.com/office/drawing/2014/main" id="{AF3C5818-E9FB-DD47-AA35-3974256A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5580 w 5581"/>
              <a:gd name="T1" fmla="*/ 1938 h 1939"/>
              <a:gd name="T2" fmla="*/ 0 w 5581"/>
              <a:gd name="T3" fmla="*/ 1938 h 1939"/>
              <a:gd name="T4" fmla="*/ 0 w 5581"/>
              <a:gd name="T5" fmla="*/ 0 h 1939"/>
              <a:gd name="T6" fmla="*/ 5580 w 5581"/>
              <a:gd name="T7" fmla="*/ 0 h 1939"/>
              <a:gd name="T8" fmla="*/ 5580 w 5581"/>
              <a:gd name="T9" fmla="*/ 1938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1" h="1939">
                <a:moveTo>
                  <a:pt x="5580" y="1938"/>
                </a:moveTo>
                <a:lnTo>
                  <a:pt x="0" y="1938"/>
                </a:lnTo>
                <a:lnTo>
                  <a:pt x="0" y="0"/>
                </a:lnTo>
                <a:lnTo>
                  <a:pt x="5580" y="0"/>
                </a:lnTo>
                <a:lnTo>
                  <a:pt x="5580" y="19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95097A-E8B0-7747-B6FD-1534B2CD2F6F}"/>
              </a:ext>
            </a:extLst>
          </p:cNvPr>
          <p:cNvGrpSpPr/>
          <p:nvPr/>
        </p:nvGrpSpPr>
        <p:grpSpPr>
          <a:xfrm>
            <a:off x="4631496" y="3949275"/>
            <a:ext cx="15114657" cy="6247864"/>
            <a:chOff x="1781865" y="3949275"/>
            <a:chExt cx="15114657" cy="62478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B5C237-2B06-8840-B60B-2EB1F1819709}"/>
                </a:ext>
              </a:extLst>
            </p:cNvPr>
            <p:cNvGrpSpPr/>
            <p:nvPr/>
          </p:nvGrpSpPr>
          <p:grpSpPr>
            <a:xfrm>
              <a:off x="7983245" y="4648212"/>
              <a:ext cx="8913277" cy="4602699"/>
              <a:chOff x="6285593" y="6763800"/>
              <a:chExt cx="6654187" cy="4602699"/>
            </a:xfrm>
          </p:grpSpPr>
          <p:sp>
            <p:nvSpPr>
              <p:cNvPr id="72" name="Rectángulo 11">
                <a:extLst>
                  <a:ext uri="{FF2B5EF4-FFF2-40B4-BE49-F238E27FC236}">
                    <a16:creationId xmlns:a16="http://schemas.microsoft.com/office/drawing/2014/main" id="{1AB974A1-E36E-F140-94F5-57FDF214F6F1}"/>
                  </a:ext>
                </a:extLst>
              </p:cNvPr>
              <p:cNvSpPr/>
              <p:nvPr/>
            </p:nvSpPr>
            <p:spPr>
              <a:xfrm>
                <a:off x="6285593" y="6763800"/>
                <a:ext cx="6654187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7000" b="1" dirty="0">
                    <a:solidFill>
                      <a:schemeClr val="accent2"/>
                    </a:solidFill>
                    <a:latin typeface="Titillium Web" pitchFamily="2" charset="77"/>
                  </a:rPr>
                  <a:t>SECTION</a:t>
                </a:r>
              </a:p>
            </p:txBody>
          </p:sp>
          <p:sp>
            <p:nvSpPr>
              <p:cNvPr id="57" name="Rectángulo 11">
                <a:extLst>
                  <a:ext uri="{FF2B5EF4-FFF2-40B4-BE49-F238E27FC236}">
                    <a16:creationId xmlns:a16="http://schemas.microsoft.com/office/drawing/2014/main" id="{47867B41-CFB8-1E43-89FF-C4ED65D2E2CD}"/>
                  </a:ext>
                </a:extLst>
              </p:cNvPr>
              <p:cNvSpPr/>
              <p:nvPr/>
            </p:nvSpPr>
            <p:spPr>
              <a:xfrm>
                <a:off x="6285593" y="8658065"/>
                <a:ext cx="6654187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7000" b="1" dirty="0">
                    <a:solidFill>
                      <a:schemeClr val="accent2"/>
                    </a:solidFill>
                    <a:latin typeface="Titillium Web" pitchFamily="2" charset="77"/>
                  </a:rPr>
                  <a:t>BREAK</a:t>
                </a:r>
              </a:p>
            </p:txBody>
          </p:sp>
        </p:grpSp>
        <p:sp>
          <p:nvSpPr>
            <p:cNvPr id="35" name="Rectángulo 1127">
              <a:extLst>
                <a:ext uri="{FF2B5EF4-FFF2-40B4-BE49-F238E27FC236}">
                  <a16:creationId xmlns:a16="http://schemas.microsoft.com/office/drawing/2014/main" id="{8DE95A40-742D-3942-86E8-996EC006301C}"/>
                </a:ext>
              </a:extLst>
            </p:cNvPr>
            <p:cNvSpPr/>
            <p:nvPr/>
          </p:nvSpPr>
          <p:spPr>
            <a:xfrm>
              <a:off x="1781865" y="3949275"/>
              <a:ext cx="5827237" cy="6247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0000" b="1" dirty="0">
                  <a:solidFill>
                    <a:schemeClr val="accent1"/>
                  </a:solidFill>
                  <a:latin typeface="Titillium Web Black" pitchFamily="2" charset="77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97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BAR CHARTS SLIDE</a:t>
            </a:r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B0D1BB0E-B7DF-004C-8A66-3D4C787511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444864"/>
              </p:ext>
            </p:extLst>
          </p:nvPr>
        </p:nvGraphicFramePr>
        <p:xfrm>
          <a:off x="1405187" y="3895758"/>
          <a:ext cx="14040954" cy="8070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87D7C80A-9865-9F45-8536-F0E8DB270935}"/>
              </a:ext>
            </a:extLst>
          </p:cNvPr>
          <p:cNvSpPr txBox="1"/>
          <p:nvPr/>
        </p:nvSpPr>
        <p:spPr>
          <a:xfrm>
            <a:off x="16466422" y="4764802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8DF255-940D-F44D-90D8-B61E761DECBB}"/>
              </a:ext>
            </a:extLst>
          </p:cNvPr>
          <p:cNvSpPr txBox="1"/>
          <p:nvPr/>
        </p:nvSpPr>
        <p:spPr>
          <a:xfrm>
            <a:off x="16466423" y="3914423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D79B501-1DBD-BD46-B199-4844E921F11C}"/>
              </a:ext>
            </a:extLst>
          </p:cNvPr>
          <p:cNvSpPr txBox="1"/>
          <p:nvPr/>
        </p:nvSpPr>
        <p:spPr>
          <a:xfrm>
            <a:off x="16466422" y="7880497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2CC982B-0C9A-B24C-B70A-B112B7EEA06E}"/>
              </a:ext>
            </a:extLst>
          </p:cNvPr>
          <p:cNvSpPr txBox="1"/>
          <p:nvPr/>
        </p:nvSpPr>
        <p:spPr>
          <a:xfrm>
            <a:off x="16466423" y="7030118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FEB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AD3D1A9-F18E-9B4E-BD96-4E8C0B05CD05}"/>
              </a:ext>
            </a:extLst>
          </p:cNvPr>
          <p:cNvSpPr txBox="1"/>
          <p:nvPr/>
        </p:nvSpPr>
        <p:spPr>
          <a:xfrm>
            <a:off x="16466422" y="10920678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9C99CE0-6C15-D84F-9945-C796B91EEC10}"/>
              </a:ext>
            </a:extLst>
          </p:cNvPr>
          <p:cNvSpPr txBox="1"/>
          <p:nvPr/>
        </p:nvSpPr>
        <p:spPr>
          <a:xfrm>
            <a:off x="16466423" y="10070299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33311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PIE CHARTS SLIDE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C74F01-BD89-FF4E-84D1-558E38AE51C8}"/>
              </a:ext>
            </a:extLst>
          </p:cNvPr>
          <p:cNvGrpSpPr/>
          <p:nvPr/>
        </p:nvGrpSpPr>
        <p:grpSpPr>
          <a:xfrm>
            <a:off x="1883410" y="4161061"/>
            <a:ext cx="20610831" cy="7539860"/>
            <a:chOff x="1883410" y="3797518"/>
            <a:chExt cx="20610831" cy="75398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D254E3-CED8-D442-90DD-728ADC69E2F6}"/>
                </a:ext>
              </a:extLst>
            </p:cNvPr>
            <p:cNvGrpSpPr/>
            <p:nvPr/>
          </p:nvGrpSpPr>
          <p:grpSpPr>
            <a:xfrm>
              <a:off x="1883410" y="3797518"/>
              <a:ext cx="20610830" cy="4636234"/>
              <a:chOff x="1433289" y="3680233"/>
              <a:chExt cx="22466640" cy="505368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6AFC4FF-13D4-4548-BE1D-DC4B3BE6EB9D}"/>
                  </a:ext>
                </a:extLst>
              </p:cNvPr>
              <p:cNvGrpSpPr/>
              <p:nvPr/>
            </p:nvGrpSpPr>
            <p:grpSpPr>
              <a:xfrm>
                <a:off x="1433289" y="3680233"/>
                <a:ext cx="5213688" cy="5053684"/>
                <a:chOff x="3716158" y="4640353"/>
                <a:chExt cx="5213688" cy="5053684"/>
              </a:xfrm>
            </p:grpSpPr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CA378A4F-5CC8-6E45-9695-84A06407758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21905590"/>
                    </p:ext>
                  </p:extLst>
                </p:nvPr>
              </p:nvGraphicFramePr>
              <p:xfrm>
                <a:off x="3716158" y="4640353"/>
                <a:ext cx="5213688" cy="505368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3102BD-D696-554D-85E3-11D30C5ECE0E}"/>
                    </a:ext>
                  </a:extLst>
                </p:cNvPr>
                <p:cNvSpPr txBox="1"/>
                <p:nvPr/>
              </p:nvSpPr>
              <p:spPr>
                <a:xfrm>
                  <a:off x="4949367" y="6627079"/>
                  <a:ext cx="2747270" cy="120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6600" b="1" dirty="0">
                      <a:solidFill>
                        <a:schemeClr val="tx1">
                          <a:lumMod val="75000"/>
                        </a:schemeClr>
                      </a:solidFill>
                      <a:latin typeface="Titillium Web" pitchFamily="2" charset="77"/>
                    </a:rPr>
                    <a:t>25%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0636CA2-17BA-234A-9C72-A24EC53E67D5}"/>
                  </a:ext>
                </a:extLst>
              </p:cNvPr>
              <p:cNvGrpSpPr/>
              <p:nvPr/>
            </p:nvGrpSpPr>
            <p:grpSpPr>
              <a:xfrm>
                <a:off x="7184273" y="3680233"/>
                <a:ext cx="5213688" cy="5053684"/>
                <a:chOff x="15342021" y="4640353"/>
                <a:chExt cx="5213688" cy="5053684"/>
              </a:xfrm>
            </p:grpSpPr>
            <p:graphicFrame>
              <p:nvGraphicFramePr>
                <p:cNvPr id="16" name="Chart 15">
                  <a:extLst>
                    <a:ext uri="{FF2B5EF4-FFF2-40B4-BE49-F238E27FC236}">
                      <a16:creationId xmlns:a16="http://schemas.microsoft.com/office/drawing/2014/main" id="{CB8F912F-889E-5F47-819B-CFB9FE40028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337599859"/>
                    </p:ext>
                  </p:extLst>
                </p:nvPr>
              </p:nvGraphicFramePr>
              <p:xfrm>
                <a:off x="15342021" y="4640353"/>
                <a:ext cx="5213688" cy="505368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54ED61-C75E-6745-B4C7-CD10CB1A9695}"/>
                    </a:ext>
                  </a:extLst>
                </p:cNvPr>
                <p:cNvSpPr txBox="1"/>
                <p:nvPr/>
              </p:nvSpPr>
              <p:spPr>
                <a:xfrm>
                  <a:off x="16575230" y="6627079"/>
                  <a:ext cx="2747270" cy="120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6600" b="1" dirty="0">
                      <a:solidFill>
                        <a:schemeClr val="tx1">
                          <a:lumMod val="75000"/>
                        </a:schemeClr>
                      </a:solidFill>
                      <a:latin typeface="Titillium Web" pitchFamily="2" charset="77"/>
                    </a:rPr>
                    <a:t>40%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870F188-8C94-BF43-919A-1DEE11F4C3B0}"/>
                  </a:ext>
                </a:extLst>
              </p:cNvPr>
              <p:cNvGrpSpPr/>
              <p:nvPr/>
            </p:nvGrpSpPr>
            <p:grpSpPr>
              <a:xfrm>
                <a:off x="12935257" y="3680233"/>
                <a:ext cx="5213688" cy="5053684"/>
                <a:chOff x="3716158" y="4640353"/>
                <a:chExt cx="5213688" cy="5053684"/>
              </a:xfrm>
            </p:grpSpPr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2169BDB9-A295-9449-843B-A6C6BCE92B8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550784718"/>
                    </p:ext>
                  </p:extLst>
                </p:nvPr>
              </p:nvGraphicFramePr>
              <p:xfrm>
                <a:off x="3716158" y="4640353"/>
                <a:ext cx="5213688" cy="505368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4667F2-3596-AA42-A667-C14896249420}"/>
                    </a:ext>
                  </a:extLst>
                </p:cNvPr>
                <p:cNvSpPr txBox="1"/>
                <p:nvPr/>
              </p:nvSpPr>
              <p:spPr>
                <a:xfrm>
                  <a:off x="4949367" y="6627079"/>
                  <a:ext cx="2747270" cy="120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6600" b="1" dirty="0">
                      <a:solidFill>
                        <a:schemeClr val="tx1">
                          <a:lumMod val="75000"/>
                        </a:schemeClr>
                      </a:solidFill>
                      <a:latin typeface="Titillium Web" pitchFamily="2" charset="77"/>
                    </a:rPr>
                    <a:t>75%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AE3253A-E592-324E-B8EA-75378B155386}"/>
                  </a:ext>
                </a:extLst>
              </p:cNvPr>
              <p:cNvGrpSpPr/>
              <p:nvPr/>
            </p:nvGrpSpPr>
            <p:grpSpPr>
              <a:xfrm>
                <a:off x="18686241" y="3680233"/>
                <a:ext cx="5213688" cy="5053684"/>
                <a:chOff x="15342021" y="4640353"/>
                <a:chExt cx="5213688" cy="5053684"/>
              </a:xfrm>
            </p:grpSpPr>
            <p:graphicFrame>
              <p:nvGraphicFramePr>
                <p:cNvPr id="25" name="Chart 24">
                  <a:extLst>
                    <a:ext uri="{FF2B5EF4-FFF2-40B4-BE49-F238E27FC236}">
                      <a16:creationId xmlns:a16="http://schemas.microsoft.com/office/drawing/2014/main" id="{32F70B26-0ECC-5F44-A59A-E4655C34D6D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77805211"/>
                    </p:ext>
                  </p:extLst>
                </p:nvPr>
              </p:nvGraphicFramePr>
              <p:xfrm>
                <a:off x="15342021" y="4640353"/>
                <a:ext cx="5213688" cy="505368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B1E30EF-9E27-3B47-BBEC-0C1E29B9AE83}"/>
                    </a:ext>
                  </a:extLst>
                </p:cNvPr>
                <p:cNvSpPr txBox="1"/>
                <p:nvPr/>
              </p:nvSpPr>
              <p:spPr>
                <a:xfrm>
                  <a:off x="16575230" y="6627079"/>
                  <a:ext cx="2747270" cy="120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6600" b="1" dirty="0">
                      <a:solidFill>
                        <a:schemeClr val="tx1">
                          <a:lumMod val="75000"/>
                        </a:schemeClr>
                      </a:solidFill>
                      <a:latin typeface="Titillium Web" pitchFamily="2" charset="77"/>
                    </a:rPr>
                    <a:t>60%</a:t>
                  </a:r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CAA0CD-3A1C-A34D-B0BB-1640C0467AAC}"/>
                </a:ext>
              </a:extLst>
            </p:cNvPr>
            <p:cNvSpPr txBox="1"/>
            <p:nvPr/>
          </p:nvSpPr>
          <p:spPr>
            <a:xfrm>
              <a:off x="1883410" y="9029054"/>
              <a:ext cx="47830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8765F-A3E1-C540-995C-DA982BD08633}"/>
                </a:ext>
              </a:extLst>
            </p:cNvPr>
            <p:cNvSpPr txBox="1"/>
            <p:nvPr/>
          </p:nvSpPr>
          <p:spPr>
            <a:xfrm>
              <a:off x="7159344" y="9029054"/>
              <a:ext cx="47830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DD7ED0-4830-E645-A45C-5373829A7244}"/>
                </a:ext>
              </a:extLst>
            </p:cNvPr>
            <p:cNvSpPr txBox="1"/>
            <p:nvPr/>
          </p:nvSpPr>
          <p:spPr>
            <a:xfrm>
              <a:off x="12435281" y="9029054"/>
              <a:ext cx="47830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9A74EC-1A51-8143-ADB5-86657D503992}"/>
                </a:ext>
              </a:extLst>
            </p:cNvPr>
            <p:cNvSpPr txBox="1"/>
            <p:nvPr/>
          </p:nvSpPr>
          <p:spPr>
            <a:xfrm>
              <a:off x="17711218" y="9029054"/>
              <a:ext cx="47830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35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OUR HEROES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4DAAA1-4AB4-4A45-BDC6-3DB36FEA75B1}"/>
              </a:ext>
            </a:extLst>
          </p:cNvPr>
          <p:cNvSpPr txBox="1"/>
          <p:nvPr/>
        </p:nvSpPr>
        <p:spPr>
          <a:xfrm>
            <a:off x="17030382" y="5570267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7445A-91AD-2546-AC84-C5D8F45E9EE7}"/>
              </a:ext>
            </a:extLst>
          </p:cNvPr>
          <p:cNvSpPr txBox="1"/>
          <p:nvPr/>
        </p:nvSpPr>
        <p:spPr>
          <a:xfrm>
            <a:off x="17030383" y="4719888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EAA21-D2BD-2A4F-ABDB-F8CBAD5ABB43}"/>
              </a:ext>
            </a:extLst>
          </p:cNvPr>
          <p:cNvSpPr txBox="1"/>
          <p:nvPr/>
        </p:nvSpPr>
        <p:spPr>
          <a:xfrm>
            <a:off x="17030382" y="10187987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9208F6-7DB2-A547-9145-263BD378453B}"/>
              </a:ext>
            </a:extLst>
          </p:cNvPr>
          <p:cNvSpPr txBox="1"/>
          <p:nvPr/>
        </p:nvSpPr>
        <p:spPr>
          <a:xfrm>
            <a:off x="17030383" y="9337608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4B506B-342B-E243-A20F-7F476C54C7CD}"/>
              </a:ext>
            </a:extLst>
          </p:cNvPr>
          <p:cNvSpPr txBox="1"/>
          <p:nvPr/>
        </p:nvSpPr>
        <p:spPr>
          <a:xfrm flipH="1">
            <a:off x="749787" y="5570267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FF7174-2C1D-594D-BD88-E7A510DFEA41}"/>
              </a:ext>
            </a:extLst>
          </p:cNvPr>
          <p:cNvSpPr txBox="1"/>
          <p:nvPr/>
        </p:nvSpPr>
        <p:spPr>
          <a:xfrm flipH="1">
            <a:off x="2249754" y="4719888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81361D-A33B-B742-8B09-22DC600EFE77}"/>
              </a:ext>
            </a:extLst>
          </p:cNvPr>
          <p:cNvSpPr txBox="1"/>
          <p:nvPr/>
        </p:nvSpPr>
        <p:spPr>
          <a:xfrm flipH="1">
            <a:off x="749787" y="10187987"/>
            <a:ext cx="659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390E3B-F0DB-D342-AA27-871A12F62481}"/>
              </a:ext>
            </a:extLst>
          </p:cNvPr>
          <p:cNvSpPr txBox="1"/>
          <p:nvPr/>
        </p:nvSpPr>
        <p:spPr>
          <a:xfrm flipH="1">
            <a:off x="2249754" y="9337608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NAME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722F39-BD8E-C94D-9261-7048186C46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15C3A134-E895-254B-8F56-59ACBB0B55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45AA15F-AEFF-FD4C-AD50-B48813E97E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D78B6E1-0FD9-BE4C-A65F-BBB5F7B132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20109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4">
            <a:extLst>
              <a:ext uri="{FF2B5EF4-FFF2-40B4-BE49-F238E27FC236}">
                <a16:creationId xmlns:a16="http://schemas.microsoft.com/office/drawing/2014/main" id="{869E2139-808C-E740-A5DD-5BA8E3AA7C2A}"/>
              </a:ext>
            </a:extLst>
          </p:cNvPr>
          <p:cNvGrpSpPr/>
          <p:nvPr/>
        </p:nvGrpSpPr>
        <p:grpSpPr>
          <a:xfrm>
            <a:off x="2236695" y="3857510"/>
            <a:ext cx="2348064" cy="6185126"/>
            <a:chOff x="1305324" y="11596979"/>
            <a:chExt cx="1543802" cy="4066588"/>
          </a:xfrm>
        </p:grpSpPr>
        <p:sp>
          <p:nvSpPr>
            <p:cNvPr id="62" name="Freeform 681">
              <a:extLst>
                <a:ext uri="{FF2B5EF4-FFF2-40B4-BE49-F238E27FC236}">
                  <a16:creationId xmlns:a16="http://schemas.microsoft.com/office/drawing/2014/main" id="{F8E797BA-ACD5-074C-9ADA-D3C7B473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518" y="11659732"/>
              <a:ext cx="1129608" cy="2259215"/>
            </a:xfrm>
            <a:custGeom>
              <a:avLst/>
              <a:gdLst>
                <a:gd name="T0" fmla="*/ 64 w 397"/>
                <a:gd name="T1" fmla="*/ 3 h 792"/>
                <a:gd name="T2" fmla="*/ 64 w 397"/>
                <a:gd name="T3" fmla="*/ 3 h 792"/>
                <a:gd name="T4" fmla="*/ 54 w 397"/>
                <a:gd name="T5" fmla="*/ 20 h 792"/>
                <a:gd name="T6" fmla="*/ 68 w 397"/>
                <a:gd name="T7" fmla="*/ 213 h 792"/>
                <a:gd name="T8" fmla="*/ 3 w 397"/>
                <a:gd name="T9" fmla="*/ 443 h 792"/>
                <a:gd name="T10" fmla="*/ 14 w 397"/>
                <a:gd name="T11" fmla="*/ 544 h 792"/>
                <a:gd name="T12" fmla="*/ 44 w 397"/>
                <a:gd name="T13" fmla="*/ 564 h 792"/>
                <a:gd name="T14" fmla="*/ 44 w 397"/>
                <a:gd name="T15" fmla="*/ 564 h 792"/>
                <a:gd name="T16" fmla="*/ 64 w 397"/>
                <a:gd name="T17" fmla="*/ 534 h 792"/>
                <a:gd name="T18" fmla="*/ 71 w 397"/>
                <a:gd name="T19" fmla="*/ 463 h 792"/>
                <a:gd name="T20" fmla="*/ 95 w 397"/>
                <a:gd name="T21" fmla="*/ 463 h 792"/>
                <a:gd name="T22" fmla="*/ 101 w 397"/>
                <a:gd name="T23" fmla="*/ 490 h 792"/>
                <a:gd name="T24" fmla="*/ 118 w 397"/>
                <a:gd name="T25" fmla="*/ 541 h 792"/>
                <a:gd name="T26" fmla="*/ 162 w 397"/>
                <a:gd name="T27" fmla="*/ 723 h 792"/>
                <a:gd name="T28" fmla="*/ 193 w 397"/>
                <a:gd name="T29" fmla="*/ 747 h 792"/>
                <a:gd name="T30" fmla="*/ 213 w 397"/>
                <a:gd name="T31" fmla="*/ 710 h 792"/>
                <a:gd name="T32" fmla="*/ 183 w 397"/>
                <a:gd name="T33" fmla="*/ 537 h 792"/>
                <a:gd name="T34" fmla="*/ 196 w 397"/>
                <a:gd name="T35" fmla="*/ 534 h 792"/>
                <a:gd name="T36" fmla="*/ 240 w 397"/>
                <a:gd name="T37" fmla="*/ 767 h 792"/>
                <a:gd name="T38" fmla="*/ 274 w 397"/>
                <a:gd name="T39" fmla="*/ 787 h 792"/>
                <a:gd name="T40" fmla="*/ 294 w 397"/>
                <a:gd name="T41" fmla="*/ 750 h 792"/>
                <a:gd name="T42" fmla="*/ 254 w 397"/>
                <a:gd name="T43" fmla="*/ 517 h 792"/>
                <a:gd name="T44" fmla="*/ 271 w 397"/>
                <a:gd name="T45" fmla="*/ 510 h 792"/>
                <a:gd name="T46" fmla="*/ 304 w 397"/>
                <a:gd name="T47" fmla="*/ 713 h 792"/>
                <a:gd name="T48" fmla="*/ 331 w 397"/>
                <a:gd name="T49" fmla="*/ 733 h 792"/>
                <a:gd name="T50" fmla="*/ 352 w 397"/>
                <a:gd name="T51" fmla="*/ 703 h 792"/>
                <a:gd name="T52" fmla="*/ 328 w 397"/>
                <a:gd name="T53" fmla="*/ 497 h 792"/>
                <a:gd name="T54" fmla="*/ 345 w 397"/>
                <a:gd name="T55" fmla="*/ 497 h 792"/>
                <a:gd name="T56" fmla="*/ 355 w 397"/>
                <a:gd name="T57" fmla="*/ 639 h 792"/>
                <a:gd name="T58" fmla="*/ 379 w 397"/>
                <a:gd name="T59" fmla="*/ 656 h 792"/>
                <a:gd name="T60" fmla="*/ 396 w 397"/>
                <a:gd name="T61" fmla="*/ 632 h 792"/>
                <a:gd name="T62" fmla="*/ 396 w 397"/>
                <a:gd name="T63" fmla="*/ 473 h 792"/>
                <a:gd name="T64" fmla="*/ 392 w 397"/>
                <a:gd name="T65" fmla="*/ 392 h 792"/>
                <a:gd name="T66" fmla="*/ 308 w 397"/>
                <a:gd name="T67" fmla="*/ 155 h 792"/>
                <a:gd name="T68" fmla="*/ 267 w 397"/>
                <a:gd name="T69" fmla="*/ 10 h 792"/>
                <a:gd name="T70" fmla="*/ 250 w 397"/>
                <a:gd name="T71" fmla="*/ 0 h 792"/>
                <a:gd name="T72" fmla="*/ 64 w 397"/>
                <a:gd name="T73" fmla="*/ 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7" h="792">
                  <a:moveTo>
                    <a:pt x="64" y="3"/>
                  </a:moveTo>
                  <a:lnTo>
                    <a:pt x="64" y="3"/>
                  </a:lnTo>
                  <a:cubicBezTo>
                    <a:pt x="58" y="6"/>
                    <a:pt x="51" y="13"/>
                    <a:pt x="54" y="20"/>
                  </a:cubicBezTo>
                  <a:cubicBezTo>
                    <a:pt x="71" y="98"/>
                    <a:pt x="78" y="162"/>
                    <a:pt x="68" y="213"/>
                  </a:cubicBezTo>
                  <a:cubicBezTo>
                    <a:pt x="54" y="260"/>
                    <a:pt x="7" y="345"/>
                    <a:pt x="3" y="443"/>
                  </a:cubicBezTo>
                  <a:cubicBezTo>
                    <a:pt x="0" y="487"/>
                    <a:pt x="14" y="544"/>
                    <a:pt x="14" y="544"/>
                  </a:cubicBezTo>
                  <a:cubicBezTo>
                    <a:pt x="17" y="558"/>
                    <a:pt x="31" y="568"/>
                    <a:pt x="44" y="564"/>
                  </a:cubicBezTo>
                  <a:lnTo>
                    <a:pt x="44" y="564"/>
                  </a:lnTo>
                  <a:cubicBezTo>
                    <a:pt x="61" y="561"/>
                    <a:pt x="64" y="547"/>
                    <a:pt x="64" y="534"/>
                  </a:cubicBezTo>
                  <a:cubicBezTo>
                    <a:pt x="64" y="514"/>
                    <a:pt x="61" y="483"/>
                    <a:pt x="71" y="463"/>
                  </a:cubicBezTo>
                  <a:cubicBezTo>
                    <a:pt x="78" y="453"/>
                    <a:pt x="91" y="449"/>
                    <a:pt x="95" y="463"/>
                  </a:cubicBezTo>
                  <a:cubicBezTo>
                    <a:pt x="95" y="463"/>
                    <a:pt x="101" y="483"/>
                    <a:pt x="101" y="490"/>
                  </a:cubicBezTo>
                  <a:cubicBezTo>
                    <a:pt x="105" y="503"/>
                    <a:pt x="115" y="531"/>
                    <a:pt x="118" y="541"/>
                  </a:cubicBezTo>
                  <a:cubicBezTo>
                    <a:pt x="132" y="588"/>
                    <a:pt x="162" y="723"/>
                    <a:pt x="162" y="723"/>
                  </a:cubicBezTo>
                  <a:cubicBezTo>
                    <a:pt x="166" y="744"/>
                    <a:pt x="179" y="750"/>
                    <a:pt x="193" y="747"/>
                  </a:cubicBezTo>
                  <a:cubicBezTo>
                    <a:pt x="210" y="744"/>
                    <a:pt x="216" y="727"/>
                    <a:pt x="213" y="710"/>
                  </a:cubicBezTo>
                  <a:cubicBezTo>
                    <a:pt x="183" y="537"/>
                    <a:pt x="183" y="537"/>
                    <a:pt x="183" y="537"/>
                  </a:cubicBezTo>
                  <a:cubicBezTo>
                    <a:pt x="179" y="520"/>
                    <a:pt x="193" y="517"/>
                    <a:pt x="196" y="534"/>
                  </a:cubicBezTo>
                  <a:cubicBezTo>
                    <a:pt x="240" y="767"/>
                    <a:pt x="240" y="767"/>
                    <a:pt x="240" y="767"/>
                  </a:cubicBezTo>
                  <a:cubicBezTo>
                    <a:pt x="244" y="781"/>
                    <a:pt x="257" y="791"/>
                    <a:pt x="274" y="787"/>
                  </a:cubicBezTo>
                  <a:cubicBezTo>
                    <a:pt x="287" y="784"/>
                    <a:pt x="298" y="767"/>
                    <a:pt x="294" y="750"/>
                  </a:cubicBezTo>
                  <a:cubicBezTo>
                    <a:pt x="254" y="517"/>
                    <a:pt x="254" y="517"/>
                    <a:pt x="254" y="517"/>
                  </a:cubicBezTo>
                  <a:cubicBezTo>
                    <a:pt x="254" y="503"/>
                    <a:pt x="271" y="497"/>
                    <a:pt x="271" y="510"/>
                  </a:cubicBezTo>
                  <a:cubicBezTo>
                    <a:pt x="271" y="510"/>
                    <a:pt x="291" y="659"/>
                    <a:pt x="304" y="713"/>
                  </a:cubicBezTo>
                  <a:cubicBezTo>
                    <a:pt x="308" y="730"/>
                    <a:pt x="318" y="737"/>
                    <a:pt x="331" y="733"/>
                  </a:cubicBezTo>
                  <a:cubicBezTo>
                    <a:pt x="345" y="733"/>
                    <a:pt x="355" y="720"/>
                    <a:pt x="352" y="703"/>
                  </a:cubicBezTo>
                  <a:cubicBezTo>
                    <a:pt x="345" y="652"/>
                    <a:pt x="328" y="497"/>
                    <a:pt x="328" y="497"/>
                  </a:cubicBezTo>
                  <a:cubicBezTo>
                    <a:pt x="325" y="480"/>
                    <a:pt x="345" y="483"/>
                    <a:pt x="345" y="497"/>
                  </a:cubicBezTo>
                  <a:cubicBezTo>
                    <a:pt x="345" y="497"/>
                    <a:pt x="352" y="601"/>
                    <a:pt x="355" y="639"/>
                  </a:cubicBezTo>
                  <a:cubicBezTo>
                    <a:pt x="355" y="649"/>
                    <a:pt x="365" y="659"/>
                    <a:pt x="379" y="656"/>
                  </a:cubicBezTo>
                  <a:cubicBezTo>
                    <a:pt x="389" y="656"/>
                    <a:pt x="396" y="642"/>
                    <a:pt x="396" y="632"/>
                  </a:cubicBezTo>
                  <a:cubicBezTo>
                    <a:pt x="396" y="588"/>
                    <a:pt x="396" y="473"/>
                    <a:pt x="396" y="473"/>
                  </a:cubicBezTo>
                  <a:cubicBezTo>
                    <a:pt x="396" y="473"/>
                    <a:pt x="396" y="412"/>
                    <a:pt x="392" y="392"/>
                  </a:cubicBezTo>
                  <a:cubicBezTo>
                    <a:pt x="372" y="287"/>
                    <a:pt x="321" y="186"/>
                    <a:pt x="308" y="155"/>
                  </a:cubicBezTo>
                  <a:cubicBezTo>
                    <a:pt x="291" y="111"/>
                    <a:pt x="284" y="91"/>
                    <a:pt x="267" y="10"/>
                  </a:cubicBezTo>
                  <a:cubicBezTo>
                    <a:pt x="264" y="3"/>
                    <a:pt x="257" y="0"/>
                    <a:pt x="250" y="0"/>
                  </a:cubicBezTo>
                  <a:lnTo>
                    <a:pt x="64" y="3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682">
              <a:extLst>
                <a:ext uri="{FF2B5EF4-FFF2-40B4-BE49-F238E27FC236}">
                  <a16:creationId xmlns:a16="http://schemas.microsoft.com/office/drawing/2014/main" id="{8DB0733A-3FB2-8F49-AFBF-AF439E6A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324" y="13316489"/>
              <a:ext cx="1142163" cy="2271770"/>
            </a:xfrm>
            <a:custGeom>
              <a:avLst/>
              <a:gdLst>
                <a:gd name="T0" fmla="*/ 311 w 400"/>
                <a:gd name="T1" fmla="*/ 794 h 798"/>
                <a:gd name="T2" fmla="*/ 311 w 400"/>
                <a:gd name="T3" fmla="*/ 794 h 798"/>
                <a:gd name="T4" fmla="*/ 322 w 400"/>
                <a:gd name="T5" fmla="*/ 777 h 798"/>
                <a:gd name="T6" fmla="*/ 318 w 400"/>
                <a:gd name="T7" fmla="*/ 584 h 798"/>
                <a:gd name="T8" fmla="*/ 396 w 400"/>
                <a:gd name="T9" fmla="*/ 358 h 798"/>
                <a:gd name="T10" fmla="*/ 389 w 400"/>
                <a:gd name="T11" fmla="*/ 257 h 798"/>
                <a:gd name="T12" fmla="*/ 359 w 400"/>
                <a:gd name="T13" fmla="*/ 233 h 798"/>
                <a:gd name="T14" fmla="*/ 359 w 400"/>
                <a:gd name="T15" fmla="*/ 233 h 798"/>
                <a:gd name="T16" fmla="*/ 335 w 400"/>
                <a:gd name="T17" fmla="*/ 263 h 798"/>
                <a:gd name="T18" fmla="*/ 325 w 400"/>
                <a:gd name="T19" fmla="*/ 334 h 798"/>
                <a:gd name="T20" fmla="*/ 305 w 400"/>
                <a:gd name="T21" fmla="*/ 334 h 798"/>
                <a:gd name="T22" fmla="*/ 298 w 400"/>
                <a:gd name="T23" fmla="*/ 304 h 798"/>
                <a:gd name="T24" fmla="*/ 284 w 400"/>
                <a:gd name="T25" fmla="*/ 253 h 798"/>
                <a:gd name="T26" fmla="*/ 250 w 400"/>
                <a:gd name="T27" fmla="*/ 71 h 798"/>
                <a:gd name="T28" fmla="*/ 220 w 400"/>
                <a:gd name="T29" fmla="*/ 44 h 798"/>
                <a:gd name="T30" fmla="*/ 196 w 400"/>
                <a:gd name="T31" fmla="*/ 81 h 798"/>
                <a:gd name="T32" fmla="*/ 220 w 400"/>
                <a:gd name="T33" fmla="*/ 257 h 798"/>
                <a:gd name="T34" fmla="*/ 207 w 400"/>
                <a:gd name="T35" fmla="*/ 257 h 798"/>
                <a:gd name="T36" fmla="*/ 173 w 400"/>
                <a:gd name="T37" fmla="*/ 23 h 798"/>
                <a:gd name="T38" fmla="*/ 142 w 400"/>
                <a:gd name="T39" fmla="*/ 0 h 798"/>
                <a:gd name="T40" fmla="*/ 122 w 400"/>
                <a:gd name="T41" fmla="*/ 33 h 798"/>
                <a:gd name="T42" fmla="*/ 146 w 400"/>
                <a:gd name="T43" fmla="*/ 270 h 798"/>
                <a:gd name="T44" fmla="*/ 129 w 400"/>
                <a:gd name="T45" fmla="*/ 277 h 798"/>
                <a:gd name="T46" fmla="*/ 109 w 400"/>
                <a:gd name="T47" fmla="*/ 71 h 798"/>
                <a:gd name="T48" fmla="*/ 82 w 400"/>
                <a:gd name="T49" fmla="*/ 50 h 798"/>
                <a:gd name="T50" fmla="*/ 58 w 400"/>
                <a:gd name="T51" fmla="*/ 81 h 798"/>
                <a:gd name="T52" fmla="*/ 71 w 400"/>
                <a:gd name="T53" fmla="*/ 287 h 798"/>
                <a:gd name="T54" fmla="*/ 54 w 400"/>
                <a:gd name="T55" fmla="*/ 287 h 798"/>
                <a:gd name="T56" fmla="*/ 54 w 400"/>
                <a:gd name="T57" fmla="*/ 145 h 798"/>
                <a:gd name="T58" fmla="*/ 31 w 400"/>
                <a:gd name="T59" fmla="*/ 125 h 798"/>
                <a:gd name="T60" fmla="*/ 11 w 400"/>
                <a:gd name="T61" fmla="*/ 148 h 798"/>
                <a:gd name="T62" fmla="*/ 4 w 400"/>
                <a:gd name="T63" fmla="*/ 307 h 798"/>
                <a:gd name="T64" fmla="*/ 4 w 400"/>
                <a:gd name="T65" fmla="*/ 388 h 798"/>
                <a:gd name="T66" fmla="*/ 31 w 400"/>
                <a:gd name="T67" fmla="*/ 537 h 798"/>
                <a:gd name="T68" fmla="*/ 75 w 400"/>
                <a:gd name="T69" fmla="*/ 628 h 798"/>
                <a:gd name="T70" fmla="*/ 105 w 400"/>
                <a:gd name="T71" fmla="*/ 784 h 798"/>
                <a:gd name="T72" fmla="*/ 122 w 400"/>
                <a:gd name="T73" fmla="*/ 797 h 798"/>
                <a:gd name="T74" fmla="*/ 311 w 400"/>
                <a:gd name="T75" fmla="*/ 79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0" h="798">
                  <a:moveTo>
                    <a:pt x="311" y="794"/>
                  </a:moveTo>
                  <a:lnTo>
                    <a:pt x="311" y="794"/>
                  </a:lnTo>
                  <a:cubicBezTo>
                    <a:pt x="318" y="794"/>
                    <a:pt x="325" y="784"/>
                    <a:pt x="322" y="777"/>
                  </a:cubicBezTo>
                  <a:cubicBezTo>
                    <a:pt x="311" y="699"/>
                    <a:pt x="305" y="632"/>
                    <a:pt x="318" y="584"/>
                  </a:cubicBezTo>
                  <a:cubicBezTo>
                    <a:pt x="332" y="537"/>
                    <a:pt x="386" y="456"/>
                    <a:pt x="396" y="358"/>
                  </a:cubicBezTo>
                  <a:cubicBezTo>
                    <a:pt x="399" y="314"/>
                    <a:pt x="389" y="257"/>
                    <a:pt x="389" y="257"/>
                  </a:cubicBezTo>
                  <a:cubicBezTo>
                    <a:pt x="386" y="243"/>
                    <a:pt x="372" y="233"/>
                    <a:pt x="359" y="233"/>
                  </a:cubicBezTo>
                  <a:lnTo>
                    <a:pt x="359" y="233"/>
                  </a:lnTo>
                  <a:cubicBezTo>
                    <a:pt x="345" y="236"/>
                    <a:pt x="338" y="250"/>
                    <a:pt x="335" y="263"/>
                  </a:cubicBezTo>
                  <a:cubicBezTo>
                    <a:pt x="335" y="287"/>
                    <a:pt x="338" y="314"/>
                    <a:pt x="325" y="334"/>
                  </a:cubicBezTo>
                  <a:cubicBezTo>
                    <a:pt x="322" y="344"/>
                    <a:pt x="308" y="344"/>
                    <a:pt x="305" y="334"/>
                  </a:cubicBezTo>
                  <a:cubicBezTo>
                    <a:pt x="305" y="334"/>
                    <a:pt x="298" y="314"/>
                    <a:pt x="298" y="304"/>
                  </a:cubicBezTo>
                  <a:cubicBezTo>
                    <a:pt x="295" y="290"/>
                    <a:pt x="288" y="263"/>
                    <a:pt x="284" y="253"/>
                  </a:cubicBezTo>
                  <a:cubicBezTo>
                    <a:pt x="274" y="206"/>
                    <a:pt x="250" y="71"/>
                    <a:pt x="250" y="71"/>
                  </a:cubicBezTo>
                  <a:cubicBezTo>
                    <a:pt x="247" y="50"/>
                    <a:pt x="234" y="40"/>
                    <a:pt x="220" y="44"/>
                  </a:cubicBezTo>
                  <a:cubicBezTo>
                    <a:pt x="203" y="47"/>
                    <a:pt x="193" y="64"/>
                    <a:pt x="196" y="81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3" y="270"/>
                    <a:pt x="210" y="273"/>
                    <a:pt x="207" y="257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69" y="6"/>
                    <a:pt x="159" y="0"/>
                    <a:pt x="142" y="0"/>
                  </a:cubicBezTo>
                  <a:cubicBezTo>
                    <a:pt x="125" y="3"/>
                    <a:pt x="119" y="20"/>
                    <a:pt x="122" y="33"/>
                  </a:cubicBezTo>
                  <a:cubicBezTo>
                    <a:pt x="146" y="270"/>
                    <a:pt x="146" y="270"/>
                    <a:pt x="146" y="270"/>
                  </a:cubicBezTo>
                  <a:cubicBezTo>
                    <a:pt x="149" y="287"/>
                    <a:pt x="132" y="290"/>
                    <a:pt x="129" y="277"/>
                  </a:cubicBezTo>
                  <a:cubicBezTo>
                    <a:pt x="129" y="277"/>
                    <a:pt x="115" y="128"/>
                    <a:pt x="109" y="71"/>
                  </a:cubicBezTo>
                  <a:cubicBezTo>
                    <a:pt x="105" y="54"/>
                    <a:pt x="92" y="47"/>
                    <a:pt x="82" y="50"/>
                  </a:cubicBezTo>
                  <a:cubicBezTo>
                    <a:pt x="65" y="50"/>
                    <a:pt x="58" y="64"/>
                    <a:pt x="58" y="81"/>
                  </a:cubicBezTo>
                  <a:cubicBezTo>
                    <a:pt x="61" y="131"/>
                    <a:pt x="71" y="287"/>
                    <a:pt x="71" y="287"/>
                  </a:cubicBezTo>
                  <a:cubicBezTo>
                    <a:pt x="75" y="304"/>
                    <a:pt x="54" y="300"/>
                    <a:pt x="54" y="287"/>
                  </a:cubicBezTo>
                  <a:cubicBezTo>
                    <a:pt x="54" y="287"/>
                    <a:pt x="54" y="182"/>
                    <a:pt x="54" y="145"/>
                  </a:cubicBezTo>
                  <a:cubicBezTo>
                    <a:pt x="54" y="131"/>
                    <a:pt x="41" y="125"/>
                    <a:pt x="31" y="125"/>
                  </a:cubicBezTo>
                  <a:cubicBezTo>
                    <a:pt x="17" y="125"/>
                    <a:pt x="14" y="138"/>
                    <a:pt x="11" y="148"/>
                  </a:cubicBezTo>
                  <a:cubicBezTo>
                    <a:pt x="11" y="192"/>
                    <a:pt x="4" y="307"/>
                    <a:pt x="4" y="307"/>
                  </a:cubicBezTo>
                  <a:cubicBezTo>
                    <a:pt x="4" y="307"/>
                    <a:pt x="0" y="372"/>
                    <a:pt x="4" y="388"/>
                  </a:cubicBezTo>
                  <a:cubicBezTo>
                    <a:pt x="7" y="429"/>
                    <a:pt x="21" y="493"/>
                    <a:pt x="31" y="537"/>
                  </a:cubicBezTo>
                  <a:cubicBezTo>
                    <a:pt x="41" y="571"/>
                    <a:pt x="61" y="598"/>
                    <a:pt x="75" y="628"/>
                  </a:cubicBezTo>
                  <a:cubicBezTo>
                    <a:pt x="88" y="672"/>
                    <a:pt x="95" y="703"/>
                    <a:pt x="105" y="784"/>
                  </a:cubicBezTo>
                  <a:cubicBezTo>
                    <a:pt x="109" y="794"/>
                    <a:pt x="115" y="797"/>
                    <a:pt x="122" y="797"/>
                  </a:cubicBezTo>
                  <a:lnTo>
                    <a:pt x="311" y="794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683">
              <a:extLst>
                <a:ext uri="{FF2B5EF4-FFF2-40B4-BE49-F238E27FC236}">
                  <a16:creationId xmlns:a16="http://schemas.microsoft.com/office/drawing/2014/main" id="{D5A6BDDB-8A7F-5042-91BD-1596FE79C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577" y="11596979"/>
              <a:ext cx="740524" cy="301229"/>
            </a:xfrm>
            <a:custGeom>
              <a:avLst/>
              <a:gdLst>
                <a:gd name="T0" fmla="*/ 251 w 258"/>
                <a:gd name="T1" fmla="*/ 105 h 106"/>
                <a:gd name="T2" fmla="*/ 251 w 258"/>
                <a:gd name="T3" fmla="*/ 105 h 106"/>
                <a:gd name="T4" fmla="*/ 7 w 258"/>
                <a:gd name="T5" fmla="*/ 105 h 106"/>
                <a:gd name="T6" fmla="*/ 0 w 258"/>
                <a:gd name="T7" fmla="*/ 99 h 106"/>
                <a:gd name="T8" fmla="*/ 0 w 258"/>
                <a:gd name="T9" fmla="*/ 11 h 106"/>
                <a:gd name="T10" fmla="*/ 7 w 258"/>
                <a:gd name="T11" fmla="*/ 0 h 106"/>
                <a:gd name="T12" fmla="*/ 251 w 258"/>
                <a:gd name="T13" fmla="*/ 0 h 106"/>
                <a:gd name="T14" fmla="*/ 257 w 258"/>
                <a:gd name="T15" fmla="*/ 11 h 106"/>
                <a:gd name="T16" fmla="*/ 257 w 258"/>
                <a:gd name="T17" fmla="*/ 99 h 106"/>
                <a:gd name="T18" fmla="*/ 251 w 258"/>
                <a:gd name="T19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106">
                  <a:moveTo>
                    <a:pt x="251" y="105"/>
                  </a:moveTo>
                  <a:lnTo>
                    <a:pt x="251" y="105"/>
                  </a:lnTo>
                  <a:cubicBezTo>
                    <a:pt x="7" y="105"/>
                    <a:pt x="7" y="105"/>
                    <a:pt x="7" y="105"/>
                  </a:cubicBezTo>
                  <a:cubicBezTo>
                    <a:pt x="4" y="105"/>
                    <a:pt x="0" y="102"/>
                    <a:pt x="0" y="9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4" y="0"/>
                    <a:pt x="7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4" y="0"/>
                    <a:pt x="257" y="7"/>
                    <a:pt x="257" y="11"/>
                  </a:cubicBezTo>
                  <a:cubicBezTo>
                    <a:pt x="257" y="99"/>
                    <a:pt x="257" y="99"/>
                    <a:pt x="257" y="99"/>
                  </a:cubicBezTo>
                  <a:cubicBezTo>
                    <a:pt x="257" y="102"/>
                    <a:pt x="254" y="105"/>
                    <a:pt x="251" y="105"/>
                  </a:cubicBezTo>
                </a:path>
              </a:pathLst>
            </a:custGeom>
            <a:solidFill>
              <a:srgbClr val="6CB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684">
              <a:extLst>
                <a:ext uri="{FF2B5EF4-FFF2-40B4-BE49-F238E27FC236}">
                  <a16:creationId xmlns:a16="http://schemas.microsoft.com/office/drawing/2014/main" id="{B52D3F6A-852A-F948-9AEC-35A74D634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699" y="15362338"/>
              <a:ext cx="740517" cy="301229"/>
            </a:xfrm>
            <a:custGeom>
              <a:avLst/>
              <a:gdLst>
                <a:gd name="T0" fmla="*/ 250 w 258"/>
                <a:gd name="T1" fmla="*/ 105 h 106"/>
                <a:gd name="T2" fmla="*/ 250 w 258"/>
                <a:gd name="T3" fmla="*/ 105 h 106"/>
                <a:gd name="T4" fmla="*/ 7 w 258"/>
                <a:gd name="T5" fmla="*/ 105 h 106"/>
                <a:gd name="T6" fmla="*/ 0 w 258"/>
                <a:gd name="T7" fmla="*/ 95 h 106"/>
                <a:gd name="T8" fmla="*/ 0 w 258"/>
                <a:gd name="T9" fmla="*/ 7 h 106"/>
                <a:gd name="T10" fmla="*/ 7 w 258"/>
                <a:gd name="T11" fmla="*/ 0 h 106"/>
                <a:gd name="T12" fmla="*/ 250 w 258"/>
                <a:gd name="T13" fmla="*/ 0 h 106"/>
                <a:gd name="T14" fmla="*/ 257 w 258"/>
                <a:gd name="T15" fmla="*/ 7 h 106"/>
                <a:gd name="T16" fmla="*/ 257 w 258"/>
                <a:gd name="T17" fmla="*/ 95 h 106"/>
                <a:gd name="T18" fmla="*/ 250 w 258"/>
                <a:gd name="T19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106">
                  <a:moveTo>
                    <a:pt x="250" y="105"/>
                  </a:moveTo>
                  <a:lnTo>
                    <a:pt x="250" y="105"/>
                  </a:lnTo>
                  <a:cubicBezTo>
                    <a:pt x="7" y="105"/>
                    <a:pt x="7" y="105"/>
                    <a:pt x="7" y="105"/>
                  </a:cubicBezTo>
                  <a:cubicBezTo>
                    <a:pt x="4" y="105"/>
                    <a:pt x="0" y="98"/>
                    <a:pt x="0" y="9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4" y="0"/>
                    <a:pt x="257" y="4"/>
                    <a:pt x="257" y="7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7" y="98"/>
                    <a:pt x="254" y="105"/>
                    <a:pt x="250" y="105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1E3B-A629-534E-B5C6-3175A5909265}"/>
              </a:ext>
            </a:extLst>
          </p:cNvPr>
          <p:cNvGrpSpPr/>
          <p:nvPr/>
        </p:nvGrpSpPr>
        <p:grpSpPr>
          <a:xfrm>
            <a:off x="18037588" y="1545021"/>
            <a:ext cx="10868076" cy="10625958"/>
            <a:chOff x="18981685" y="2311824"/>
            <a:chExt cx="9299526" cy="9092352"/>
          </a:xfrm>
        </p:grpSpPr>
        <p:sp>
          <p:nvSpPr>
            <p:cNvPr id="32" name="Freeform 416">
              <a:extLst>
                <a:ext uri="{FF2B5EF4-FFF2-40B4-BE49-F238E27FC236}">
                  <a16:creationId xmlns:a16="http://schemas.microsoft.com/office/drawing/2014/main" id="{31C3D60A-C6E3-0B4D-9BA8-AC79FECF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17">
              <a:extLst>
                <a:ext uri="{FF2B5EF4-FFF2-40B4-BE49-F238E27FC236}">
                  <a16:creationId xmlns:a16="http://schemas.microsoft.com/office/drawing/2014/main" id="{23DD728A-898B-0644-B038-FB69F1C6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18">
              <a:extLst>
                <a:ext uri="{FF2B5EF4-FFF2-40B4-BE49-F238E27FC236}">
                  <a16:creationId xmlns:a16="http://schemas.microsoft.com/office/drawing/2014/main" id="{AED9211C-0008-504C-A254-52878765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19">
              <a:extLst>
                <a:ext uri="{FF2B5EF4-FFF2-40B4-BE49-F238E27FC236}">
                  <a16:creationId xmlns:a16="http://schemas.microsoft.com/office/drawing/2014/main" id="{99EA7C70-E696-5B4C-B678-CA896369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20">
              <a:extLst>
                <a:ext uri="{FF2B5EF4-FFF2-40B4-BE49-F238E27FC236}">
                  <a16:creationId xmlns:a16="http://schemas.microsoft.com/office/drawing/2014/main" id="{DD64B775-C40C-3941-B0A2-4D05A99B0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21">
              <a:extLst>
                <a:ext uri="{FF2B5EF4-FFF2-40B4-BE49-F238E27FC236}">
                  <a16:creationId xmlns:a16="http://schemas.microsoft.com/office/drawing/2014/main" id="{7DFBCBD5-35A2-144C-AFB0-0BB1E788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22">
              <a:extLst>
                <a:ext uri="{FF2B5EF4-FFF2-40B4-BE49-F238E27FC236}">
                  <a16:creationId xmlns:a16="http://schemas.microsoft.com/office/drawing/2014/main" id="{FD4902B8-59D4-C242-9114-E1D5A92A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23">
              <a:extLst>
                <a:ext uri="{FF2B5EF4-FFF2-40B4-BE49-F238E27FC236}">
                  <a16:creationId xmlns:a16="http://schemas.microsoft.com/office/drawing/2014/main" id="{C18E25FD-866F-3F4E-98E3-A69DBDC6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24">
              <a:extLst>
                <a:ext uri="{FF2B5EF4-FFF2-40B4-BE49-F238E27FC236}">
                  <a16:creationId xmlns:a16="http://schemas.microsoft.com/office/drawing/2014/main" id="{D3295987-1F25-1943-977A-CEFCB7F9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25">
              <a:extLst>
                <a:ext uri="{FF2B5EF4-FFF2-40B4-BE49-F238E27FC236}">
                  <a16:creationId xmlns:a16="http://schemas.microsoft.com/office/drawing/2014/main" id="{CA8E2A3C-A9B7-4C4D-858A-1A845C5C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26">
              <a:extLst>
                <a:ext uri="{FF2B5EF4-FFF2-40B4-BE49-F238E27FC236}">
                  <a16:creationId xmlns:a16="http://schemas.microsoft.com/office/drawing/2014/main" id="{74CDA59F-8DED-8C46-862B-377D1266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27">
              <a:extLst>
                <a:ext uri="{FF2B5EF4-FFF2-40B4-BE49-F238E27FC236}">
                  <a16:creationId xmlns:a16="http://schemas.microsoft.com/office/drawing/2014/main" id="{26774B70-1D92-3641-B002-D2A67EAC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28">
              <a:extLst>
                <a:ext uri="{FF2B5EF4-FFF2-40B4-BE49-F238E27FC236}">
                  <a16:creationId xmlns:a16="http://schemas.microsoft.com/office/drawing/2014/main" id="{6FEF8600-6C22-0640-8909-3484FE8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29">
              <a:extLst>
                <a:ext uri="{FF2B5EF4-FFF2-40B4-BE49-F238E27FC236}">
                  <a16:creationId xmlns:a16="http://schemas.microsoft.com/office/drawing/2014/main" id="{00D6E303-A89B-3440-AC0D-EF619F5C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30">
              <a:extLst>
                <a:ext uri="{FF2B5EF4-FFF2-40B4-BE49-F238E27FC236}">
                  <a16:creationId xmlns:a16="http://schemas.microsoft.com/office/drawing/2014/main" id="{A4BFC9B6-5326-BA45-B8A4-4D32933C1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31">
              <a:extLst>
                <a:ext uri="{FF2B5EF4-FFF2-40B4-BE49-F238E27FC236}">
                  <a16:creationId xmlns:a16="http://schemas.microsoft.com/office/drawing/2014/main" id="{A3526D05-5070-A845-963C-392A5364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32">
              <a:extLst>
                <a:ext uri="{FF2B5EF4-FFF2-40B4-BE49-F238E27FC236}">
                  <a16:creationId xmlns:a16="http://schemas.microsoft.com/office/drawing/2014/main" id="{1FCCE682-460F-E54C-B1F3-E5476AF2E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33">
              <a:extLst>
                <a:ext uri="{FF2B5EF4-FFF2-40B4-BE49-F238E27FC236}">
                  <a16:creationId xmlns:a16="http://schemas.microsoft.com/office/drawing/2014/main" id="{4D3FD9FE-D24C-F944-B9E4-50C2918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34">
              <a:extLst>
                <a:ext uri="{FF2B5EF4-FFF2-40B4-BE49-F238E27FC236}">
                  <a16:creationId xmlns:a16="http://schemas.microsoft.com/office/drawing/2014/main" id="{9B041C7C-ECCC-E149-B98B-F73F999F1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35">
              <a:extLst>
                <a:ext uri="{FF2B5EF4-FFF2-40B4-BE49-F238E27FC236}">
                  <a16:creationId xmlns:a16="http://schemas.microsoft.com/office/drawing/2014/main" id="{9747E7F2-D25F-2D46-9E70-06A3F912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36">
              <a:extLst>
                <a:ext uri="{FF2B5EF4-FFF2-40B4-BE49-F238E27FC236}">
                  <a16:creationId xmlns:a16="http://schemas.microsoft.com/office/drawing/2014/main" id="{7BF21378-3768-B24D-9314-476D1628C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37">
              <a:extLst>
                <a:ext uri="{FF2B5EF4-FFF2-40B4-BE49-F238E27FC236}">
                  <a16:creationId xmlns:a16="http://schemas.microsoft.com/office/drawing/2014/main" id="{E49E7845-F874-264D-8316-FA1DDD29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38">
              <a:extLst>
                <a:ext uri="{FF2B5EF4-FFF2-40B4-BE49-F238E27FC236}">
                  <a16:creationId xmlns:a16="http://schemas.microsoft.com/office/drawing/2014/main" id="{B762F21E-2E3B-364C-B59F-9B3692F2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39">
              <a:extLst>
                <a:ext uri="{FF2B5EF4-FFF2-40B4-BE49-F238E27FC236}">
                  <a16:creationId xmlns:a16="http://schemas.microsoft.com/office/drawing/2014/main" id="{0898F241-E2ED-DA48-BE85-76CDE252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40">
              <a:extLst>
                <a:ext uri="{FF2B5EF4-FFF2-40B4-BE49-F238E27FC236}">
                  <a16:creationId xmlns:a16="http://schemas.microsoft.com/office/drawing/2014/main" id="{19998B16-A55F-3E4B-AF92-8336FE24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41">
              <a:extLst>
                <a:ext uri="{FF2B5EF4-FFF2-40B4-BE49-F238E27FC236}">
                  <a16:creationId xmlns:a16="http://schemas.microsoft.com/office/drawing/2014/main" id="{DB320B56-DFD1-B94D-8BED-FF091D1C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42">
              <a:extLst>
                <a:ext uri="{FF2B5EF4-FFF2-40B4-BE49-F238E27FC236}">
                  <a16:creationId xmlns:a16="http://schemas.microsoft.com/office/drawing/2014/main" id="{0E45E2A7-46C1-0C4F-9DBF-B8D0573C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127">
            <a:extLst>
              <a:ext uri="{FF2B5EF4-FFF2-40B4-BE49-F238E27FC236}">
                <a16:creationId xmlns:a16="http://schemas.microsoft.com/office/drawing/2014/main" id="{0F463490-1139-D44A-B969-4C36E440E386}"/>
              </a:ext>
            </a:extLst>
          </p:cNvPr>
          <p:cNvSpPr/>
          <p:nvPr/>
        </p:nvSpPr>
        <p:spPr>
          <a:xfrm>
            <a:off x="21634144" y="4872605"/>
            <a:ext cx="2159566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0" b="1" dirty="0">
                <a:solidFill>
                  <a:schemeClr val="accent2"/>
                </a:solidFill>
                <a:latin typeface="Titillium Web Black" pitchFamily="2" charset="77"/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857EC4-84EA-3B44-A4A4-28E4E03D51EE}"/>
              </a:ext>
            </a:extLst>
          </p:cNvPr>
          <p:cNvGrpSpPr/>
          <p:nvPr/>
        </p:nvGrpSpPr>
        <p:grpSpPr>
          <a:xfrm>
            <a:off x="6417866" y="4414976"/>
            <a:ext cx="11027898" cy="5323398"/>
            <a:chOff x="4395514" y="11120757"/>
            <a:chExt cx="11027898" cy="5323398"/>
          </a:xfrm>
        </p:grpSpPr>
        <p:sp>
          <p:nvSpPr>
            <p:cNvPr id="68" name="Rectángulo 11">
              <a:extLst>
                <a:ext uri="{FF2B5EF4-FFF2-40B4-BE49-F238E27FC236}">
                  <a16:creationId xmlns:a16="http://schemas.microsoft.com/office/drawing/2014/main" id="{DFA4FDA9-0250-AB45-806C-9CDD50C8612E}"/>
                </a:ext>
              </a:extLst>
            </p:cNvPr>
            <p:cNvSpPr/>
            <p:nvPr/>
          </p:nvSpPr>
          <p:spPr>
            <a:xfrm>
              <a:off x="4395514" y="11120757"/>
              <a:ext cx="11027898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800" b="1" dirty="0">
                  <a:solidFill>
                    <a:schemeClr val="accent2"/>
                  </a:solidFill>
                  <a:latin typeface="Titillium Web" pitchFamily="2" charset="77"/>
                </a:rPr>
                <a:t>CONTACT AND DON’T</a:t>
              </a:r>
            </a:p>
            <a:p>
              <a:r>
                <a:rPr lang="es-MX" sz="8800" b="1" dirty="0">
                  <a:solidFill>
                    <a:schemeClr val="accent2"/>
                  </a:solidFill>
                  <a:latin typeface="Titillium Web" pitchFamily="2" charset="77"/>
                </a:rPr>
                <a:t>WASH YOUR HANDS</a:t>
              </a:r>
            </a:p>
          </p:txBody>
        </p:sp>
        <p:sp>
          <p:nvSpPr>
            <p:cNvPr id="69" name="Rectángulo 12">
              <a:extLst>
                <a:ext uri="{FF2B5EF4-FFF2-40B4-BE49-F238E27FC236}">
                  <a16:creationId xmlns:a16="http://schemas.microsoft.com/office/drawing/2014/main" id="{571E6C65-F1BD-E34D-BA58-AF44738477A8}"/>
                </a:ext>
              </a:extLst>
            </p:cNvPr>
            <p:cNvSpPr/>
            <p:nvPr/>
          </p:nvSpPr>
          <p:spPr>
            <a:xfrm>
              <a:off x="4396554" y="14320497"/>
              <a:ext cx="1038420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</a:rPr>
                <a:t>COVID-19 is an infectious disease caused by a new virus that has not been detected in humans to date.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3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84">
            <a:extLst>
              <a:ext uri="{FF2B5EF4-FFF2-40B4-BE49-F238E27FC236}">
                <a16:creationId xmlns:a16="http://schemas.microsoft.com/office/drawing/2014/main" id="{AF3C5818-E9FB-DD47-AA35-3974256A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5580 w 5581"/>
              <a:gd name="T1" fmla="*/ 1938 h 1939"/>
              <a:gd name="T2" fmla="*/ 0 w 5581"/>
              <a:gd name="T3" fmla="*/ 1938 h 1939"/>
              <a:gd name="T4" fmla="*/ 0 w 5581"/>
              <a:gd name="T5" fmla="*/ 0 h 1939"/>
              <a:gd name="T6" fmla="*/ 5580 w 5581"/>
              <a:gd name="T7" fmla="*/ 0 h 1939"/>
              <a:gd name="T8" fmla="*/ 5580 w 5581"/>
              <a:gd name="T9" fmla="*/ 1938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1" h="1939">
                <a:moveTo>
                  <a:pt x="5580" y="1938"/>
                </a:moveTo>
                <a:lnTo>
                  <a:pt x="0" y="1938"/>
                </a:lnTo>
                <a:lnTo>
                  <a:pt x="0" y="0"/>
                </a:lnTo>
                <a:lnTo>
                  <a:pt x="5580" y="0"/>
                </a:lnTo>
                <a:lnTo>
                  <a:pt x="5580" y="19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620B08-7F60-7340-B6FB-14B9C43B78E4}"/>
              </a:ext>
            </a:extLst>
          </p:cNvPr>
          <p:cNvGrpSpPr/>
          <p:nvPr/>
        </p:nvGrpSpPr>
        <p:grpSpPr>
          <a:xfrm>
            <a:off x="1827434" y="2747026"/>
            <a:ext cx="20722782" cy="8221947"/>
            <a:chOff x="1011732" y="3109737"/>
            <a:chExt cx="20722782" cy="82219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30CEEC-5B8E-BA41-AB58-63F9042F055C}"/>
                </a:ext>
              </a:extLst>
            </p:cNvPr>
            <p:cNvSpPr txBox="1"/>
            <p:nvPr/>
          </p:nvSpPr>
          <p:spPr>
            <a:xfrm>
              <a:off x="1011732" y="3109737"/>
              <a:ext cx="2072278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0" b="1" dirty="0">
                  <a:solidFill>
                    <a:schemeClr val="bg1"/>
                  </a:solidFill>
                  <a:latin typeface="Titillium Web" pitchFamily="2" charset="77"/>
                </a:rPr>
                <a:t>“THE DISEASE CAUSES RESPIRATORY ILLNESS WITH SYMPTOMS SUCH AS A COUGH, FEVER, AND IN MORE SEVERE CASES.”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1B0133-5026-FD49-B9E1-67A734104083}"/>
                </a:ext>
              </a:extLst>
            </p:cNvPr>
            <p:cNvSpPr txBox="1"/>
            <p:nvPr/>
          </p:nvSpPr>
          <p:spPr>
            <a:xfrm flipH="1">
              <a:off x="1011732" y="10685353"/>
              <a:ext cx="6572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600" dirty="0">
                  <a:solidFill>
                    <a:schemeClr val="bg1"/>
                  </a:solidFill>
                  <a:latin typeface="Titillium Web" pitchFamily="2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TYLER LITTELFIELD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2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BULLETS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DD7F8-A5B5-924E-9D96-90AD3BD62C4D}"/>
              </a:ext>
            </a:extLst>
          </p:cNvPr>
          <p:cNvSpPr txBox="1"/>
          <p:nvPr/>
        </p:nvSpPr>
        <p:spPr>
          <a:xfrm>
            <a:off x="2135847" y="6242603"/>
            <a:ext cx="44052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tillium Web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tillium Web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F8045-F19A-6641-AA5F-CF234034A1F8}"/>
              </a:ext>
            </a:extLst>
          </p:cNvPr>
          <p:cNvSpPr txBox="1"/>
          <p:nvPr/>
        </p:nvSpPr>
        <p:spPr>
          <a:xfrm>
            <a:off x="7369425" y="6196883"/>
            <a:ext cx="44052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tillium Web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tillium Web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89522-10C1-CE48-8A77-237E29EF66A3}"/>
              </a:ext>
            </a:extLst>
          </p:cNvPr>
          <p:cNvSpPr txBox="1"/>
          <p:nvPr/>
        </p:nvSpPr>
        <p:spPr>
          <a:xfrm>
            <a:off x="12603003" y="6196883"/>
            <a:ext cx="44052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tillium Web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tillium Web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B050C-D278-1A49-98AE-3B49E12A12AB}"/>
              </a:ext>
            </a:extLst>
          </p:cNvPr>
          <p:cNvSpPr txBox="1"/>
          <p:nvPr/>
        </p:nvSpPr>
        <p:spPr>
          <a:xfrm>
            <a:off x="17836581" y="6196883"/>
            <a:ext cx="44052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tillium Web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tillium Web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88CA67-081C-1C47-A6E7-D311F6F77DAA}"/>
              </a:ext>
            </a:extLst>
          </p:cNvPr>
          <p:cNvGrpSpPr/>
          <p:nvPr/>
        </p:nvGrpSpPr>
        <p:grpSpPr>
          <a:xfrm>
            <a:off x="2152176" y="4728867"/>
            <a:ext cx="704166" cy="688478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24" name="Freeform 416">
              <a:extLst>
                <a:ext uri="{FF2B5EF4-FFF2-40B4-BE49-F238E27FC236}">
                  <a16:creationId xmlns:a16="http://schemas.microsoft.com/office/drawing/2014/main" id="{D4AF2FFC-2D75-FB48-964F-351A0D812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417">
              <a:extLst>
                <a:ext uri="{FF2B5EF4-FFF2-40B4-BE49-F238E27FC236}">
                  <a16:creationId xmlns:a16="http://schemas.microsoft.com/office/drawing/2014/main" id="{19C27F91-20AE-F740-B374-48F0C49B9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418">
              <a:extLst>
                <a:ext uri="{FF2B5EF4-FFF2-40B4-BE49-F238E27FC236}">
                  <a16:creationId xmlns:a16="http://schemas.microsoft.com/office/drawing/2014/main" id="{5EC51983-8169-C54A-BC07-9FAF0D4AE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419">
              <a:extLst>
                <a:ext uri="{FF2B5EF4-FFF2-40B4-BE49-F238E27FC236}">
                  <a16:creationId xmlns:a16="http://schemas.microsoft.com/office/drawing/2014/main" id="{B105EBF7-7644-E04F-8D5E-6F9D1E2DE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420">
              <a:extLst>
                <a:ext uri="{FF2B5EF4-FFF2-40B4-BE49-F238E27FC236}">
                  <a16:creationId xmlns:a16="http://schemas.microsoft.com/office/drawing/2014/main" id="{80358E38-DE4D-0346-A6CC-B46CDC06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421">
              <a:extLst>
                <a:ext uri="{FF2B5EF4-FFF2-40B4-BE49-F238E27FC236}">
                  <a16:creationId xmlns:a16="http://schemas.microsoft.com/office/drawing/2014/main" id="{9A19CFFD-69D1-214D-B6CC-030344A7A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422">
              <a:extLst>
                <a:ext uri="{FF2B5EF4-FFF2-40B4-BE49-F238E27FC236}">
                  <a16:creationId xmlns:a16="http://schemas.microsoft.com/office/drawing/2014/main" id="{6D32362C-5663-D149-82F4-BEE0A4A0D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23">
              <a:extLst>
                <a:ext uri="{FF2B5EF4-FFF2-40B4-BE49-F238E27FC236}">
                  <a16:creationId xmlns:a16="http://schemas.microsoft.com/office/drawing/2014/main" id="{EF73B058-08AC-D949-A360-62349754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24">
              <a:extLst>
                <a:ext uri="{FF2B5EF4-FFF2-40B4-BE49-F238E27FC236}">
                  <a16:creationId xmlns:a16="http://schemas.microsoft.com/office/drawing/2014/main" id="{EF7F1410-1E09-3642-9ADC-A18300B0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25">
              <a:extLst>
                <a:ext uri="{FF2B5EF4-FFF2-40B4-BE49-F238E27FC236}">
                  <a16:creationId xmlns:a16="http://schemas.microsoft.com/office/drawing/2014/main" id="{E683245D-BCE8-924D-B128-9718E4A70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26">
              <a:extLst>
                <a:ext uri="{FF2B5EF4-FFF2-40B4-BE49-F238E27FC236}">
                  <a16:creationId xmlns:a16="http://schemas.microsoft.com/office/drawing/2014/main" id="{B3974EB5-5388-424F-AF70-6355898D5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27">
              <a:extLst>
                <a:ext uri="{FF2B5EF4-FFF2-40B4-BE49-F238E27FC236}">
                  <a16:creationId xmlns:a16="http://schemas.microsoft.com/office/drawing/2014/main" id="{9F52D5AC-505F-614A-81BC-55623FB94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28">
              <a:extLst>
                <a:ext uri="{FF2B5EF4-FFF2-40B4-BE49-F238E27FC236}">
                  <a16:creationId xmlns:a16="http://schemas.microsoft.com/office/drawing/2014/main" id="{4DC9F9BC-4EC5-904E-93F3-262D671A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29">
              <a:extLst>
                <a:ext uri="{FF2B5EF4-FFF2-40B4-BE49-F238E27FC236}">
                  <a16:creationId xmlns:a16="http://schemas.microsoft.com/office/drawing/2014/main" id="{DA2B72BB-0254-AD42-B4E7-10406137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30">
              <a:extLst>
                <a:ext uri="{FF2B5EF4-FFF2-40B4-BE49-F238E27FC236}">
                  <a16:creationId xmlns:a16="http://schemas.microsoft.com/office/drawing/2014/main" id="{FFA7B340-8017-CB45-B7CC-F7A21EFAC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31">
              <a:extLst>
                <a:ext uri="{FF2B5EF4-FFF2-40B4-BE49-F238E27FC236}">
                  <a16:creationId xmlns:a16="http://schemas.microsoft.com/office/drawing/2014/main" id="{693D0A47-2E96-874B-81B3-89C45A6F9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32">
              <a:extLst>
                <a:ext uri="{FF2B5EF4-FFF2-40B4-BE49-F238E27FC236}">
                  <a16:creationId xmlns:a16="http://schemas.microsoft.com/office/drawing/2014/main" id="{9467860D-CF22-3E49-8388-BE7853122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33">
              <a:extLst>
                <a:ext uri="{FF2B5EF4-FFF2-40B4-BE49-F238E27FC236}">
                  <a16:creationId xmlns:a16="http://schemas.microsoft.com/office/drawing/2014/main" id="{BEA7AB9E-0188-7341-B9BE-C7AD20E9D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34">
              <a:extLst>
                <a:ext uri="{FF2B5EF4-FFF2-40B4-BE49-F238E27FC236}">
                  <a16:creationId xmlns:a16="http://schemas.microsoft.com/office/drawing/2014/main" id="{8DE93680-3DE5-CB47-BC06-73309A46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35">
              <a:extLst>
                <a:ext uri="{FF2B5EF4-FFF2-40B4-BE49-F238E27FC236}">
                  <a16:creationId xmlns:a16="http://schemas.microsoft.com/office/drawing/2014/main" id="{35BECD39-331A-E24F-B3FD-C7FCB1741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36">
              <a:extLst>
                <a:ext uri="{FF2B5EF4-FFF2-40B4-BE49-F238E27FC236}">
                  <a16:creationId xmlns:a16="http://schemas.microsoft.com/office/drawing/2014/main" id="{A9AD850F-B8F5-A54A-AE33-13B293DA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37">
              <a:extLst>
                <a:ext uri="{FF2B5EF4-FFF2-40B4-BE49-F238E27FC236}">
                  <a16:creationId xmlns:a16="http://schemas.microsoft.com/office/drawing/2014/main" id="{54572F43-3965-114C-A440-AFB38BE53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38">
              <a:extLst>
                <a:ext uri="{FF2B5EF4-FFF2-40B4-BE49-F238E27FC236}">
                  <a16:creationId xmlns:a16="http://schemas.microsoft.com/office/drawing/2014/main" id="{62C6F12F-E15B-C442-95A5-AEE931255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39">
              <a:extLst>
                <a:ext uri="{FF2B5EF4-FFF2-40B4-BE49-F238E27FC236}">
                  <a16:creationId xmlns:a16="http://schemas.microsoft.com/office/drawing/2014/main" id="{428FF0C0-3793-654B-9718-9207970B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40">
              <a:extLst>
                <a:ext uri="{FF2B5EF4-FFF2-40B4-BE49-F238E27FC236}">
                  <a16:creationId xmlns:a16="http://schemas.microsoft.com/office/drawing/2014/main" id="{3772DFFF-DEF8-A249-9FAA-1176328AF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41">
              <a:extLst>
                <a:ext uri="{FF2B5EF4-FFF2-40B4-BE49-F238E27FC236}">
                  <a16:creationId xmlns:a16="http://schemas.microsoft.com/office/drawing/2014/main" id="{5A618547-14C7-6C49-B81B-38795C6F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42">
              <a:extLst>
                <a:ext uri="{FF2B5EF4-FFF2-40B4-BE49-F238E27FC236}">
                  <a16:creationId xmlns:a16="http://schemas.microsoft.com/office/drawing/2014/main" id="{A881863A-C083-244B-82B5-2E13C4C4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C5A0ECD-A5EC-704A-B194-88088584F495}"/>
              </a:ext>
            </a:extLst>
          </p:cNvPr>
          <p:cNvSpPr txBox="1"/>
          <p:nvPr/>
        </p:nvSpPr>
        <p:spPr>
          <a:xfrm>
            <a:off x="2976278" y="4578094"/>
            <a:ext cx="3169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USA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F770A9-1697-0346-96A4-410A6A0CCF0A}"/>
              </a:ext>
            </a:extLst>
          </p:cNvPr>
          <p:cNvGrpSpPr/>
          <p:nvPr/>
        </p:nvGrpSpPr>
        <p:grpSpPr>
          <a:xfrm>
            <a:off x="7377589" y="4728867"/>
            <a:ext cx="704166" cy="688478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56" name="Freeform 416">
              <a:extLst>
                <a:ext uri="{FF2B5EF4-FFF2-40B4-BE49-F238E27FC236}">
                  <a16:creationId xmlns:a16="http://schemas.microsoft.com/office/drawing/2014/main" id="{48FBE8EA-D264-3D47-AD83-464148C07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417">
              <a:extLst>
                <a:ext uri="{FF2B5EF4-FFF2-40B4-BE49-F238E27FC236}">
                  <a16:creationId xmlns:a16="http://schemas.microsoft.com/office/drawing/2014/main" id="{E247D2FF-0E2E-3F49-AA39-6CCECBD7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18">
              <a:extLst>
                <a:ext uri="{FF2B5EF4-FFF2-40B4-BE49-F238E27FC236}">
                  <a16:creationId xmlns:a16="http://schemas.microsoft.com/office/drawing/2014/main" id="{7B219C91-462B-C146-92C7-156520B3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19">
              <a:extLst>
                <a:ext uri="{FF2B5EF4-FFF2-40B4-BE49-F238E27FC236}">
                  <a16:creationId xmlns:a16="http://schemas.microsoft.com/office/drawing/2014/main" id="{4F9D7121-F862-5B4B-8F93-060755E2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20">
              <a:extLst>
                <a:ext uri="{FF2B5EF4-FFF2-40B4-BE49-F238E27FC236}">
                  <a16:creationId xmlns:a16="http://schemas.microsoft.com/office/drawing/2014/main" id="{B5E9F534-5DA6-614F-90E0-61ACB0FB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421">
              <a:extLst>
                <a:ext uri="{FF2B5EF4-FFF2-40B4-BE49-F238E27FC236}">
                  <a16:creationId xmlns:a16="http://schemas.microsoft.com/office/drawing/2014/main" id="{D8ACC43D-EDF9-A641-A46A-786AAB81E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422">
              <a:extLst>
                <a:ext uri="{FF2B5EF4-FFF2-40B4-BE49-F238E27FC236}">
                  <a16:creationId xmlns:a16="http://schemas.microsoft.com/office/drawing/2014/main" id="{507D390A-0936-284D-895E-4B4297EC1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423">
              <a:extLst>
                <a:ext uri="{FF2B5EF4-FFF2-40B4-BE49-F238E27FC236}">
                  <a16:creationId xmlns:a16="http://schemas.microsoft.com/office/drawing/2014/main" id="{F77ADBB5-9891-2742-87A3-D3F89EA7A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424">
              <a:extLst>
                <a:ext uri="{FF2B5EF4-FFF2-40B4-BE49-F238E27FC236}">
                  <a16:creationId xmlns:a16="http://schemas.microsoft.com/office/drawing/2014/main" id="{7902B6B9-8F88-C54E-8D26-52053D97C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425">
              <a:extLst>
                <a:ext uri="{FF2B5EF4-FFF2-40B4-BE49-F238E27FC236}">
                  <a16:creationId xmlns:a16="http://schemas.microsoft.com/office/drawing/2014/main" id="{999B4C09-B6CE-884D-B59E-21B1DCEC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426">
              <a:extLst>
                <a:ext uri="{FF2B5EF4-FFF2-40B4-BE49-F238E27FC236}">
                  <a16:creationId xmlns:a16="http://schemas.microsoft.com/office/drawing/2014/main" id="{244FFF86-E088-8F41-9915-4FCD20A45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427">
              <a:extLst>
                <a:ext uri="{FF2B5EF4-FFF2-40B4-BE49-F238E27FC236}">
                  <a16:creationId xmlns:a16="http://schemas.microsoft.com/office/drawing/2014/main" id="{9B4C8C3C-4383-3F4D-B9D2-2284177A7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428">
              <a:extLst>
                <a:ext uri="{FF2B5EF4-FFF2-40B4-BE49-F238E27FC236}">
                  <a16:creationId xmlns:a16="http://schemas.microsoft.com/office/drawing/2014/main" id="{E9CA84D5-114F-794E-8A1F-46326C7C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429">
              <a:extLst>
                <a:ext uri="{FF2B5EF4-FFF2-40B4-BE49-F238E27FC236}">
                  <a16:creationId xmlns:a16="http://schemas.microsoft.com/office/drawing/2014/main" id="{5C59EF05-AFCE-9942-AEC6-FD73C22A6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430">
              <a:extLst>
                <a:ext uri="{FF2B5EF4-FFF2-40B4-BE49-F238E27FC236}">
                  <a16:creationId xmlns:a16="http://schemas.microsoft.com/office/drawing/2014/main" id="{8492B7F2-5B17-D945-B70C-315D7C48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431">
              <a:extLst>
                <a:ext uri="{FF2B5EF4-FFF2-40B4-BE49-F238E27FC236}">
                  <a16:creationId xmlns:a16="http://schemas.microsoft.com/office/drawing/2014/main" id="{623FD3EB-93CF-E94C-ACDA-9C1548AD0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432">
              <a:extLst>
                <a:ext uri="{FF2B5EF4-FFF2-40B4-BE49-F238E27FC236}">
                  <a16:creationId xmlns:a16="http://schemas.microsoft.com/office/drawing/2014/main" id="{9D1D0C44-50D6-B84A-A9B2-05C4F8B5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433">
              <a:extLst>
                <a:ext uri="{FF2B5EF4-FFF2-40B4-BE49-F238E27FC236}">
                  <a16:creationId xmlns:a16="http://schemas.microsoft.com/office/drawing/2014/main" id="{1C1418C0-E30D-5D41-9F8F-A3241DF1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434">
              <a:extLst>
                <a:ext uri="{FF2B5EF4-FFF2-40B4-BE49-F238E27FC236}">
                  <a16:creationId xmlns:a16="http://schemas.microsoft.com/office/drawing/2014/main" id="{232628B0-53AC-DF4F-9807-0030F0201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435">
              <a:extLst>
                <a:ext uri="{FF2B5EF4-FFF2-40B4-BE49-F238E27FC236}">
                  <a16:creationId xmlns:a16="http://schemas.microsoft.com/office/drawing/2014/main" id="{F39E5F20-6867-5A47-940B-10AFC8D2B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436">
              <a:extLst>
                <a:ext uri="{FF2B5EF4-FFF2-40B4-BE49-F238E27FC236}">
                  <a16:creationId xmlns:a16="http://schemas.microsoft.com/office/drawing/2014/main" id="{5247D29A-E64E-654B-9F54-EAAB2669F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437">
              <a:extLst>
                <a:ext uri="{FF2B5EF4-FFF2-40B4-BE49-F238E27FC236}">
                  <a16:creationId xmlns:a16="http://schemas.microsoft.com/office/drawing/2014/main" id="{B674CCF5-D134-2E4A-8F1E-D62BACA41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438">
              <a:extLst>
                <a:ext uri="{FF2B5EF4-FFF2-40B4-BE49-F238E27FC236}">
                  <a16:creationId xmlns:a16="http://schemas.microsoft.com/office/drawing/2014/main" id="{BBACDD7A-AE3C-DA4E-A65B-A1D46C64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439">
              <a:extLst>
                <a:ext uri="{FF2B5EF4-FFF2-40B4-BE49-F238E27FC236}">
                  <a16:creationId xmlns:a16="http://schemas.microsoft.com/office/drawing/2014/main" id="{81FFF4A1-2A0D-ED43-9479-FA661F870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440">
              <a:extLst>
                <a:ext uri="{FF2B5EF4-FFF2-40B4-BE49-F238E27FC236}">
                  <a16:creationId xmlns:a16="http://schemas.microsoft.com/office/drawing/2014/main" id="{5C25C5D0-5B4D-E448-8BBF-09E360FC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441">
              <a:extLst>
                <a:ext uri="{FF2B5EF4-FFF2-40B4-BE49-F238E27FC236}">
                  <a16:creationId xmlns:a16="http://schemas.microsoft.com/office/drawing/2014/main" id="{C36645D9-E663-3B48-99B9-5E8F79364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442">
              <a:extLst>
                <a:ext uri="{FF2B5EF4-FFF2-40B4-BE49-F238E27FC236}">
                  <a16:creationId xmlns:a16="http://schemas.microsoft.com/office/drawing/2014/main" id="{FE66FE36-A9B0-D642-B583-F58871888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DB0F85-4ED8-0347-BE5E-4B3AC5677202}"/>
              </a:ext>
            </a:extLst>
          </p:cNvPr>
          <p:cNvSpPr txBox="1"/>
          <p:nvPr/>
        </p:nvSpPr>
        <p:spPr>
          <a:xfrm>
            <a:off x="8201691" y="4578094"/>
            <a:ext cx="3169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ITALY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E21123-2EC5-C34C-BCBE-551443BF0763}"/>
              </a:ext>
            </a:extLst>
          </p:cNvPr>
          <p:cNvGrpSpPr/>
          <p:nvPr/>
        </p:nvGrpSpPr>
        <p:grpSpPr>
          <a:xfrm>
            <a:off x="12611167" y="4728867"/>
            <a:ext cx="704166" cy="688478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87" name="Freeform 416">
              <a:extLst>
                <a:ext uri="{FF2B5EF4-FFF2-40B4-BE49-F238E27FC236}">
                  <a16:creationId xmlns:a16="http://schemas.microsoft.com/office/drawing/2014/main" id="{60F373AB-C3B5-1244-BE24-761F6920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417">
              <a:extLst>
                <a:ext uri="{FF2B5EF4-FFF2-40B4-BE49-F238E27FC236}">
                  <a16:creationId xmlns:a16="http://schemas.microsoft.com/office/drawing/2014/main" id="{CF6722C4-AF21-6747-B1B1-B2DF65EA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418">
              <a:extLst>
                <a:ext uri="{FF2B5EF4-FFF2-40B4-BE49-F238E27FC236}">
                  <a16:creationId xmlns:a16="http://schemas.microsoft.com/office/drawing/2014/main" id="{083A01A4-8B49-724A-99FE-6E1F32B63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419">
              <a:extLst>
                <a:ext uri="{FF2B5EF4-FFF2-40B4-BE49-F238E27FC236}">
                  <a16:creationId xmlns:a16="http://schemas.microsoft.com/office/drawing/2014/main" id="{63E45E8D-6BA7-2A4F-8DB1-3ADFFB92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420">
              <a:extLst>
                <a:ext uri="{FF2B5EF4-FFF2-40B4-BE49-F238E27FC236}">
                  <a16:creationId xmlns:a16="http://schemas.microsoft.com/office/drawing/2014/main" id="{39585FFD-ABA6-7B4A-A209-D6D049824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421">
              <a:extLst>
                <a:ext uri="{FF2B5EF4-FFF2-40B4-BE49-F238E27FC236}">
                  <a16:creationId xmlns:a16="http://schemas.microsoft.com/office/drawing/2014/main" id="{3A76EEB3-DCD0-BB45-BC1F-13B90DA4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422">
              <a:extLst>
                <a:ext uri="{FF2B5EF4-FFF2-40B4-BE49-F238E27FC236}">
                  <a16:creationId xmlns:a16="http://schemas.microsoft.com/office/drawing/2014/main" id="{73D85300-C675-FE42-98D2-1F9FEF8F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423">
              <a:extLst>
                <a:ext uri="{FF2B5EF4-FFF2-40B4-BE49-F238E27FC236}">
                  <a16:creationId xmlns:a16="http://schemas.microsoft.com/office/drawing/2014/main" id="{28F30485-02C7-8C44-9D93-244D80A8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424">
              <a:extLst>
                <a:ext uri="{FF2B5EF4-FFF2-40B4-BE49-F238E27FC236}">
                  <a16:creationId xmlns:a16="http://schemas.microsoft.com/office/drawing/2014/main" id="{47F0370D-CA22-BE47-8C71-93C53C7E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425">
              <a:extLst>
                <a:ext uri="{FF2B5EF4-FFF2-40B4-BE49-F238E27FC236}">
                  <a16:creationId xmlns:a16="http://schemas.microsoft.com/office/drawing/2014/main" id="{10C3BC49-DDDD-504D-9B66-CF50B3A0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426">
              <a:extLst>
                <a:ext uri="{FF2B5EF4-FFF2-40B4-BE49-F238E27FC236}">
                  <a16:creationId xmlns:a16="http://schemas.microsoft.com/office/drawing/2014/main" id="{31D40062-FFBC-4841-9836-03A42A0CB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427">
              <a:extLst>
                <a:ext uri="{FF2B5EF4-FFF2-40B4-BE49-F238E27FC236}">
                  <a16:creationId xmlns:a16="http://schemas.microsoft.com/office/drawing/2014/main" id="{B7ECFD74-5272-864B-973B-550767028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428">
              <a:extLst>
                <a:ext uri="{FF2B5EF4-FFF2-40B4-BE49-F238E27FC236}">
                  <a16:creationId xmlns:a16="http://schemas.microsoft.com/office/drawing/2014/main" id="{A60032A0-37FB-A94E-84EB-42721F82F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429">
              <a:extLst>
                <a:ext uri="{FF2B5EF4-FFF2-40B4-BE49-F238E27FC236}">
                  <a16:creationId xmlns:a16="http://schemas.microsoft.com/office/drawing/2014/main" id="{1141D25C-B077-6848-B440-C75CC6760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430">
              <a:extLst>
                <a:ext uri="{FF2B5EF4-FFF2-40B4-BE49-F238E27FC236}">
                  <a16:creationId xmlns:a16="http://schemas.microsoft.com/office/drawing/2014/main" id="{3BEE68BD-114A-D34D-8A24-827331CC4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431">
              <a:extLst>
                <a:ext uri="{FF2B5EF4-FFF2-40B4-BE49-F238E27FC236}">
                  <a16:creationId xmlns:a16="http://schemas.microsoft.com/office/drawing/2014/main" id="{BC710A10-9E0F-504F-B340-A60EE073D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432">
              <a:extLst>
                <a:ext uri="{FF2B5EF4-FFF2-40B4-BE49-F238E27FC236}">
                  <a16:creationId xmlns:a16="http://schemas.microsoft.com/office/drawing/2014/main" id="{D01B9C85-EAF6-184A-9022-2E64BCEDB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433">
              <a:extLst>
                <a:ext uri="{FF2B5EF4-FFF2-40B4-BE49-F238E27FC236}">
                  <a16:creationId xmlns:a16="http://schemas.microsoft.com/office/drawing/2014/main" id="{544ACF75-5D26-A648-9FEC-45620048A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434">
              <a:extLst>
                <a:ext uri="{FF2B5EF4-FFF2-40B4-BE49-F238E27FC236}">
                  <a16:creationId xmlns:a16="http://schemas.microsoft.com/office/drawing/2014/main" id="{7EF7386A-8D76-5245-A098-EABD72AB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435">
              <a:extLst>
                <a:ext uri="{FF2B5EF4-FFF2-40B4-BE49-F238E27FC236}">
                  <a16:creationId xmlns:a16="http://schemas.microsoft.com/office/drawing/2014/main" id="{4CA4301F-A1D4-6B42-9C82-803F0D859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436">
              <a:extLst>
                <a:ext uri="{FF2B5EF4-FFF2-40B4-BE49-F238E27FC236}">
                  <a16:creationId xmlns:a16="http://schemas.microsoft.com/office/drawing/2014/main" id="{9FBC41E9-7D12-C24C-888F-8337712B0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437">
              <a:extLst>
                <a:ext uri="{FF2B5EF4-FFF2-40B4-BE49-F238E27FC236}">
                  <a16:creationId xmlns:a16="http://schemas.microsoft.com/office/drawing/2014/main" id="{0195B66F-2A18-F94D-BA91-77272F2BA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438">
              <a:extLst>
                <a:ext uri="{FF2B5EF4-FFF2-40B4-BE49-F238E27FC236}">
                  <a16:creationId xmlns:a16="http://schemas.microsoft.com/office/drawing/2014/main" id="{28D34F5C-5894-0D41-ACDE-3298A7733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439">
              <a:extLst>
                <a:ext uri="{FF2B5EF4-FFF2-40B4-BE49-F238E27FC236}">
                  <a16:creationId xmlns:a16="http://schemas.microsoft.com/office/drawing/2014/main" id="{8B7BE998-992C-584A-B416-93CD9A5C1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440">
              <a:extLst>
                <a:ext uri="{FF2B5EF4-FFF2-40B4-BE49-F238E27FC236}">
                  <a16:creationId xmlns:a16="http://schemas.microsoft.com/office/drawing/2014/main" id="{34B6943F-5935-A24C-86D2-F23E4CEDB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441">
              <a:extLst>
                <a:ext uri="{FF2B5EF4-FFF2-40B4-BE49-F238E27FC236}">
                  <a16:creationId xmlns:a16="http://schemas.microsoft.com/office/drawing/2014/main" id="{55265DE2-63BF-FA49-A75A-4B45F0391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442">
              <a:extLst>
                <a:ext uri="{FF2B5EF4-FFF2-40B4-BE49-F238E27FC236}">
                  <a16:creationId xmlns:a16="http://schemas.microsoft.com/office/drawing/2014/main" id="{AA8FB630-4808-AE4D-97E2-58E12495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B965D88-BD84-7F49-A659-F9012A367210}"/>
              </a:ext>
            </a:extLst>
          </p:cNvPr>
          <p:cNvSpPr txBox="1"/>
          <p:nvPr/>
        </p:nvSpPr>
        <p:spPr>
          <a:xfrm>
            <a:off x="13435269" y="4578094"/>
            <a:ext cx="3169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CHINA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EAA0FE5-6700-784F-8FFA-3D9A7952818B}"/>
              </a:ext>
            </a:extLst>
          </p:cNvPr>
          <p:cNvGrpSpPr/>
          <p:nvPr/>
        </p:nvGrpSpPr>
        <p:grpSpPr>
          <a:xfrm>
            <a:off x="17836581" y="4728867"/>
            <a:ext cx="704166" cy="688478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117" name="Freeform 416">
              <a:extLst>
                <a:ext uri="{FF2B5EF4-FFF2-40B4-BE49-F238E27FC236}">
                  <a16:creationId xmlns:a16="http://schemas.microsoft.com/office/drawing/2014/main" id="{70FD78BA-EF65-8A40-9828-71ABC343B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417">
              <a:extLst>
                <a:ext uri="{FF2B5EF4-FFF2-40B4-BE49-F238E27FC236}">
                  <a16:creationId xmlns:a16="http://schemas.microsoft.com/office/drawing/2014/main" id="{72A192C6-78D4-4343-9C6A-988CC3EC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418">
              <a:extLst>
                <a:ext uri="{FF2B5EF4-FFF2-40B4-BE49-F238E27FC236}">
                  <a16:creationId xmlns:a16="http://schemas.microsoft.com/office/drawing/2014/main" id="{52C3DD91-A1BF-3B4C-BB94-4E2647070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419">
              <a:extLst>
                <a:ext uri="{FF2B5EF4-FFF2-40B4-BE49-F238E27FC236}">
                  <a16:creationId xmlns:a16="http://schemas.microsoft.com/office/drawing/2014/main" id="{9462AA92-E91A-A746-A3B3-15A9EED6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420">
              <a:extLst>
                <a:ext uri="{FF2B5EF4-FFF2-40B4-BE49-F238E27FC236}">
                  <a16:creationId xmlns:a16="http://schemas.microsoft.com/office/drawing/2014/main" id="{A1D3C597-2779-A64B-97AC-4084636A7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421">
              <a:extLst>
                <a:ext uri="{FF2B5EF4-FFF2-40B4-BE49-F238E27FC236}">
                  <a16:creationId xmlns:a16="http://schemas.microsoft.com/office/drawing/2014/main" id="{31A2A8AF-8492-C045-8F23-E026359C6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422">
              <a:extLst>
                <a:ext uri="{FF2B5EF4-FFF2-40B4-BE49-F238E27FC236}">
                  <a16:creationId xmlns:a16="http://schemas.microsoft.com/office/drawing/2014/main" id="{1ADBC6E6-7113-0D48-ADFD-9828C7B4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423">
              <a:extLst>
                <a:ext uri="{FF2B5EF4-FFF2-40B4-BE49-F238E27FC236}">
                  <a16:creationId xmlns:a16="http://schemas.microsoft.com/office/drawing/2014/main" id="{E43C466F-ADF1-3747-A3D4-BC0AC590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424">
              <a:extLst>
                <a:ext uri="{FF2B5EF4-FFF2-40B4-BE49-F238E27FC236}">
                  <a16:creationId xmlns:a16="http://schemas.microsoft.com/office/drawing/2014/main" id="{CE6D7417-F43C-B046-AFBF-36F73B77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425">
              <a:extLst>
                <a:ext uri="{FF2B5EF4-FFF2-40B4-BE49-F238E27FC236}">
                  <a16:creationId xmlns:a16="http://schemas.microsoft.com/office/drawing/2014/main" id="{39BAB042-6368-2842-BF7F-5C7A697CF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426">
              <a:extLst>
                <a:ext uri="{FF2B5EF4-FFF2-40B4-BE49-F238E27FC236}">
                  <a16:creationId xmlns:a16="http://schemas.microsoft.com/office/drawing/2014/main" id="{D82C814E-BBC8-9F43-BE2B-8D118F3C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427">
              <a:extLst>
                <a:ext uri="{FF2B5EF4-FFF2-40B4-BE49-F238E27FC236}">
                  <a16:creationId xmlns:a16="http://schemas.microsoft.com/office/drawing/2014/main" id="{513A054E-93B1-FB44-BEA7-5BB5D9A7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428">
              <a:extLst>
                <a:ext uri="{FF2B5EF4-FFF2-40B4-BE49-F238E27FC236}">
                  <a16:creationId xmlns:a16="http://schemas.microsoft.com/office/drawing/2014/main" id="{D7B155F2-7D51-9544-8452-39D33CD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429">
              <a:extLst>
                <a:ext uri="{FF2B5EF4-FFF2-40B4-BE49-F238E27FC236}">
                  <a16:creationId xmlns:a16="http://schemas.microsoft.com/office/drawing/2014/main" id="{13631BF3-2174-4147-B29F-57C5EB2B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430">
              <a:extLst>
                <a:ext uri="{FF2B5EF4-FFF2-40B4-BE49-F238E27FC236}">
                  <a16:creationId xmlns:a16="http://schemas.microsoft.com/office/drawing/2014/main" id="{7CDC6E87-DC6D-7643-B48C-DF7581EB5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431">
              <a:extLst>
                <a:ext uri="{FF2B5EF4-FFF2-40B4-BE49-F238E27FC236}">
                  <a16:creationId xmlns:a16="http://schemas.microsoft.com/office/drawing/2014/main" id="{E3F44146-6CEC-CE4E-AB09-5BC23AC1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432">
              <a:extLst>
                <a:ext uri="{FF2B5EF4-FFF2-40B4-BE49-F238E27FC236}">
                  <a16:creationId xmlns:a16="http://schemas.microsoft.com/office/drawing/2014/main" id="{C2750466-7344-1945-9EB3-36F9FF528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433">
              <a:extLst>
                <a:ext uri="{FF2B5EF4-FFF2-40B4-BE49-F238E27FC236}">
                  <a16:creationId xmlns:a16="http://schemas.microsoft.com/office/drawing/2014/main" id="{A65BA5AA-0DD1-2447-9528-769CAB9C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434">
              <a:extLst>
                <a:ext uri="{FF2B5EF4-FFF2-40B4-BE49-F238E27FC236}">
                  <a16:creationId xmlns:a16="http://schemas.microsoft.com/office/drawing/2014/main" id="{D9AE80F6-6828-A945-B279-E6AE42B0E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435">
              <a:extLst>
                <a:ext uri="{FF2B5EF4-FFF2-40B4-BE49-F238E27FC236}">
                  <a16:creationId xmlns:a16="http://schemas.microsoft.com/office/drawing/2014/main" id="{BCC4F693-8785-594D-B5D6-ADF595CEE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436">
              <a:extLst>
                <a:ext uri="{FF2B5EF4-FFF2-40B4-BE49-F238E27FC236}">
                  <a16:creationId xmlns:a16="http://schemas.microsoft.com/office/drawing/2014/main" id="{B08BE333-8A91-BA4A-AF3D-BFE476591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437">
              <a:extLst>
                <a:ext uri="{FF2B5EF4-FFF2-40B4-BE49-F238E27FC236}">
                  <a16:creationId xmlns:a16="http://schemas.microsoft.com/office/drawing/2014/main" id="{05AB938D-54B5-7843-9B7C-20C77507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438">
              <a:extLst>
                <a:ext uri="{FF2B5EF4-FFF2-40B4-BE49-F238E27FC236}">
                  <a16:creationId xmlns:a16="http://schemas.microsoft.com/office/drawing/2014/main" id="{5901E865-3DA5-3A4C-B475-11447FF81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439">
              <a:extLst>
                <a:ext uri="{FF2B5EF4-FFF2-40B4-BE49-F238E27FC236}">
                  <a16:creationId xmlns:a16="http://schemas.microsoft.com/office/drawing/2014/main" id="{5EC6B81D-68FC-1146-806C-30317544F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440">
              <a:extLst>
                <a:ext uri="{FF2B5EF4-FFF2-40B4-BE49-F238E27FC236}">
                  <a16:creationId xmlns:a16="http://schemas.microsoft.com/office/drawing/2014/main" id="{3B050376-9717-BF48-8E14-FE31B1672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441">
              <a:extLst>
                <a:ext uri="{FF2B5EF4-FFF2-40B4-BE49-F238E27FC236}">
                  <a16:creationId xmlns:a16="http://schemas.microsoft.com/office/drawing/2014/main" id="{BAE4BCB0-982E-E94D-9FAD-12ABD912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442">
              <a:extLst>
                <a:ext uri="{FF2B5EF4-FFF2-40B4-BE49-F238E27FC236}">
                  <a16:creationId xmlns:a16="http://schemas.microsoft.com/office/drawing/2014/main" id="{F093B398-83D8-B044-942A-8B5A757D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620F5FA4-7A9F-EB4F-ADCE-4815A23CD5FD}"/>
              </a:ext>
            </a:extLst>
          </p:cNvPr>
          <p:cNvSpPr txBox="1"/>
          <p:nvPr/>
        </p:nvSpPr>
        <p:spPr>
          <a:xfrm>
            <a:off x="18660683" y="4578094"/>
            <a:ext cx="3169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SPAIN</a:t>
            </a:r>
          </a:p>
        </p:txBody>
      </p:sp>
    </p:spTree>
    <p:extLst>
      <p:ext uri="{BB962C8B-B14F-4D97-AF65-F5344CB8AC3E}">
        <p14:creationId xmlns:p14="http://schemas.microsoft.com/office/powerpoint/2010/main" val="30304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TIMELINE</a:t>
            </a:r>
          </a:p>
        </p:txBody>
      </p:sp>
      <p:sp>
        <p:nvSpPr>
          <p:cNvPr id="169" name="Freeform 438">
            <a:extLst>
              <a:ext uri="{FF2B5EF4-FFF2-40B4-BE49-F238E27FC236}">
                <a16:creationId xmlns:a16="http://schemas.microsoft.com/office/drawing/2014/main" id="{D1BE1520-9D43-5841-A19F-33155DB3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069" y="4872530"/>
            <a:ext cx="3118724" cy="3118739"/>
          </a:xfrm>
          <a:custGeom>
            <a:avLst/>
            <a:gdLst>
              <a:gd name="T0" fmla="*/ 48071 w 562"/>
              <a:gd name="T1" fmla="*/ 0 h 562"/>
              <a:gd name="T2" fmla="*/ 154258 w 562"/>
              <a:gd name="T3" fmla="*/ 0 h 562"/>
              <a:gd name="T4" fmla="*/ 154258 w 562"/>
              <a:gd name="T5" fmla="*/ 0 h 562"/>
              <a:gd name="T6" fmla="*/ 201253 w 562"/>
              <a:gd name="T7" fmla="*/ 47354 h 562"/>
              <a:gd name="T8" fmla="*/ 201253 w 562"/>
              <a:gd name="T9" fmla="*/ 154259 h 562"/>
              <a:gd name="T10" fmla="*/ 201253 w 562"/>
              <a:gd name="T11" fmla="*/ 154259 h 562"/>
              <a:gd name="T12" fmla="*/ 154258 w 562"/>
              <a:gd name="T13" fmla="*/ 201254 h 562"/>
              <a:gd name="T14" fmla="*/ 48071 w 562"/>
              <a:gd name="T15" fmla="*/ 201254 h 562"/>
              <a:gd name="T16" fmla="*/ 48071 w 562"/>
              <a:gd name="T17" fmla="*/ 201254 h 562"/>
              <a:gd name="T18" fmla="*/ 0 w 562"/>
              <a:gd name="T19" fmla="*/ 154259 h 562"/>
              <a:gd name="T20" fmla="*/ 0 w 562"/>
              <a:gd name="T21" fmla="*/ 47354 h 562"/>
              <a:gd name="T22" fmla="*/ 0 w 562"/>
              <a:gd name="T23" fmla="*/ 47354 h 562"/>
              <a:gd name="T24" fmla="*/ 48071 w 562"/>
              <a:gd name="T25" fmla="*/ 0 h 5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62" h="562">
                <a:moveTo>
                  <a:pt x="134" y="0"/>
                </a:moveTo>
                <a:lnTo>
                  <a:pt x="430" y="0"/>
                </a:lnTo>
                <a:cubicBezTo>
                  <a:pt x="502" y="0"/>
                  <a:pt x="561" y="60"/>
                  <a:pt x="561" y="132"/>
                </a:cubicBezTo>
                <a:lnTo>
                  <a:pt x="561" y="430"/>
                </a:lnTo>
                <a:cubicBezTo>
                  <a:pt x="561" y="503"/>
                  <a:pt x="502" y="561"/>
                  <a:pt x="430" y="561"/>
                </a:cubicBezTo>
                <a:lnTo>
                  <a:pt x="134" y="561"/>
                </a:lnTo>
                <a:cubicBezTo>
                  <a:pt x="61" y="561"/>
                  <a:pt x="0" y="503"/>
                  <a:pt x="0" y="430"/>
                </a:cubicBezTo>
                <a:lnTo>
                  <a:pt x="0" y="132"/>
                </a:lnTo>
                <a:cubicBezTo>
                  <a:pt x="0" y="60"/>
                  <a:pt x="61" y="0"/>
                  <a:pt x="13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78E410-0151-3647-9E39-EE0E3734CC65}"/>
              </a:ext>
            </a:extLst>
          </p:cNvPr>
          <p:cNvSpPr txBox="1"/>
          <p:nvPr/>
        </p:nvSpPr>
        <p:spPr>
          <a:xfrm>
            <a:off x="2967309" y="5900818"/>
            <a:ext cx="22264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" panose="020F0502020204030203" pitchFamily="34" charset="0"/>
                <a:cs typeface="Lato" panose="020F0502020204030203" pitchFamily="34" charset="0"/>
              </a:rPr>
              <a:t>APR</a:t>
            </a:r>
          </a:p>
        </p:txBody>
      </p:sp>
      <p:sp>
        <p:nvSpPr>
          <p:cNvPr id="171" name="Freeform 439">
            <a:extLst>
              <a:ext uri="{FF2B5EF4-FFF2-40B4-BE49-F238E27FC236}">
                <a16:creationId xmlns:a16="http://schemas.microsoft.com/office/drawing/2014/main" id="{E068E7BB-970C-4641-B5A2-BC4A38BD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173" y="4872530"/>
            <a:ext cx="3118739" cy="3118739"/>
          </a:xfrm>
          <a:custGeom>
            <a:avLst/>
            <a:gdLst>
              <a:gd name="T0" fmla="*/ 47354 w 562"/>
              <a:gd name="T1" fmla="*/ 0 h 562"/>
              <a:gd name="T2" fmla="*/ 153900 w 562"/>
              <a:gd name="T3" fmla="*/ 0 h 562"/>
              <a:gd name="T4" fmla="*/ 153900 w 562"/>
              <a:gd name="T5" fmla="*/ 0 h 562"/>
              <a:gd name="T6" fmla="*/ 201254 w 562"/>
              <a:gd name="T7" fmla="*/ 47354 h 562"/>
              <a:gd name="T8" fmla="*/ 201254 w 562"/>
              <a:gd name="T9" fmla="*/ 154259 h 562"/>
              <a:gd name="T10" fmla="*/ 201254 w 562"/>
              <a:gd name="T11" fmla="*/ 154259 h 562"/>
              <a:gd name="T12" fmla="*/ 153900 w 562"/>
              <a:gd name="T13" fmla="*/ 201254 h 562"/>
              <a:gd name="T14" fmla="*/ 47354 w 562"/>
              <a:gd name="T15" fmla="*/ 201254 h 562"/>
              <a:gd name="T16" fmla="*/ 47354 w 562"/>
              <a:gd name="T17" fmla="*/ 201254 h 562"/>
              <a:gd name="T18" fmla="*/ 0 w 562"/>
              <a:gd name="T19" fmla="*/ 154259 h 562"/>
              <a:gd name="T20" fmla="*/ 0 w 562"/>
              <a:gd name="T21" fmla="*/ 47354 h 562"/>
              <a:gd name="T22" fmla="*/ 0 w 562"/>
              <a:gd name="T23" fmla="*/ 47354 h 562"/>
              <a:gd name="T24" fmla="*/ 47354 w 562"/>
              <a:gd name="T25" fmla="*/ 0 h 5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62" h="562">
                <a:moveTo>
                  <a:pt x="132" y="0"/>
                </a:moveTo>
                <a:lnTo>
                  <a:pt x="429" y="0"/>
                </a:lnTo>
                <a:cubicBezTo>
                  <a:pt x="502" y="0"/>
                  <a:pt x="561" y="60"/>
                  <a:pt x="561" y="132"/>
                </a:cubicBezTo>
                <a:lnTo>
                  <a:pt x="561" y="430"/>
                </a:lnTo>
                <a:cubicBezTo>
                  <a:pt x="561" y="503"/>
                  <a:pt x="502" y="561"/>
                  <a:pt x="429" y="561"/>
                </a:cubicBezTo>
                <a:lnTo>
                  <a:pt x="132" y="561"/>
                </a:lnTo>
                <a:cubicBezTo>
                  <a:pt x="59" y="561"/>
                  <a:pt x="0" y="503"/>
                  <a:pt x="0" y="430"/>
                </a:cubicBezTo>
                <a:lnTo>
                  <a:pt x="0" y="132"/>
                </a:lnTo>
                <a:cubicBezTo>
                  <a:pt x="0" y="60"/>
                  <a:pt x="59" y="0"/>
                  <a:pt x="13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7EBEA31-30DF-6A4C-8BCC-B6BBDCA0A4B2}"/>
              </a:ext>
            </a:extLst>
          </p:cNvPr>
          <p:cNvSpPr txBox="1"/>
          <p:nvPr/>
        </p:nvSpPr>
        <p:spPr>
          <a:xfrm>
            <a:off x="8369978" y="5900818"/>
            <a:ext cx="22264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" panose="020F0502020204030203" pitchFamily="34" charset="0"/>
                <a:cs typeface="Lato" panose="020F0502020204030203" pitchFamily="34" charset="0"/>
              </a:rPr>
              <a:t>MAY</a:t>
            </a:r>
          </a:p>
        </p:txBody>
      </p:sp>
      <p:sp>
        <p:nvSpPr>
          <p:cNvPr id="173" name="Freeform 440">
            <a:extLst>
              <a:ext uri="{FF2B5EF4-FFF2-40B4-BE49-F238E27FC236}">
                <a16:creationId xmlns:a16="http://schemas.microsoft.com/office/drawing/2014/main" id="{0D01122E-9282-A045-8774-8535E415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4306" y="4872530"/>
            <a:ext cx="3118739" cy="3118739"/>
          </a:xfrm>
          <a:custGeom>
            <a:avLst/>
            <a:gdLst>
              <a:gd name="T0" fmla="*/ 47713 w 562"/>
              <a:gd name="T1" fmla="*/ 0 h 562"/>
              <a:gd name="T2" fmla="*/ 154259 w 562"/>
              <a:gd name="T3" fmla="*/ 0 h 562"/>
              <a:gd name="T4" fmla="*/ 154259 w 562"/>
              <a:gd name="T5" fmla="*/ 0 h 562"/>
              <a:gd name="T6" fmla="*/ 201254 w 562"/>
              <a:gd name="T7" fmla="*/ 47354 h 562"/>
              <a:gd name="T8" fmla="*/ 201254 w 562"/>
              <a:gd name="T9" fmla="*/ 154259 h 562"/>
              <a:gd name="T10" fmla="*/ 201254 w 562"/>
              <a:gd name="T11" fmla="*/ 154259 h 562"/>
              <a:gd name="T12" fmla="*/ 154259 w 562"/>
              <a:gd name="T13" fmla="*/ 201254 h 562"/>
              <a:gd name="T14" fmla="*/ 47713 w 562"/>
              <a:gd name="T15" fmla="*/ 201254 h 562"/>
              <a:gd name="T16" fmla="*/ 47713 w 562"/>
              <a:gd name="T17" fmla="*/ 201254 h 562"/>
              <a:gd name="T18" fmla="*/ 0 w 562"/>
              <a:gd name="T19" fmla="*/ 154259 h 562"/>
              <a:gd name="T20" fmla="*/ 0 w 562"/>
              <a:gd name="T21" fmla="*/ 47354 h 562"/>
              <a:gd name="T22" fmla="*/ 0 w 562"/>
              <a:gd name="T23" fmla="*/ 47354 h 562"/>
              <a:gd name="T24" fmla="*/ 47713 w 562"/>
              <a:gd name="T25" fmla="*/ 0 h 5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62" h="562">
                <a:moveTo>
                  <a:pt x="133" y="0"/>
                </a:moveTo>
                <a:lnTo>
                  <a:pt x="430" y="0"/>
                </a:lnTo>
                <a:cubicBezTo>
                  <a:pt x="503" y="0"/>
                  <a:pt x="561" y="60"/>
                  <a:pt x="561" y="132"/>
                </a:cubicBezTo>
                <a:lnTo>
                  <a:pt x="561" y="430"/>
                </a:lnTo>
                <a:cubicBezTo>
                  <a:pt x="561" y="503"/>
                  <a:pt x="503" y="561"/>
                  <a:pt x="430" y="561"/>
                </a:cubicBezTo>
                <a:lnTo>
                  <a:pt x="133" y="561"/>
                </a:lnTo>
                <a:cubicBezTo>
                  <a:pt x="60" y="561"/>
                  <a:pt x="0" y="503"/>
                  <a:pt x="0" y="430"/>
                </a:cubicBezTo>
                <a:lnTo>
                  <a:pt x="0" y="132"/>
                </a:lnTo>
                <a:cubicBezTo>
                  <a:pt x="0" y="60"/>
                  <a:pt x="60" y="0"/>
                  <a:pt x="1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C5ED759-33CF-2948-AA7F-3F3C3CC0A78D}"/>
              </a:ext>
            </a:extLst>
          </p:cNvPr>
          <p:cNvSpPr txBox="1"/>
          <p:nvPr/>
        </p:nvSpPr>
        <p:spPr>
          <a:xfrm>
            <a:off x="13867840" y="5900818"/>
            <a:ext cx="22264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" panose="020F0502020204030203" pitchFamily="34" charset="0"/>
                <a:cs typeface="Lato" panose="020F0502020204030203" pitchFamily="34" charset="0"/>
              </a:rPr>
              <a:t>JUN</a:t>
            </a:r>
          </a:p>
        </p:txBody>
      </p:sp>
      <p:sp>
        <p:nvSpPr>
          <p:cNvPr id="175" name="Freeform 441">
            <a:extLst>
              <a:ext uri="{FF2B5EF4-FFF2-40B4-BE49-F238E27FC236}">
                <a16:creationId xmlns:a16="http://schemas.microsoft.com/office/drawing/2014/main" id="{20BF6310-2F72-EC4C-8DAE-8322D402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5586" y="4872530"/>
            <a:ext cx="3118724" cy="3118739"/>
          </a:xfrm>
          <a:custGeom>
            <a:avLst/>
            <a:gdLst>
              <a:gd name="T0" fmla="*/ 47354 w 562"/>
              <a:gd name="T1" fmla="*/ 0 h 562"/>
              <a:gd name="T2" fmla="*/ 154258 w 562"/>
              <a:gd name="T3" fmla="*/ 0 h 562"/>
              <a:gd name="T4" fmla="*/ 154258 w 562"/>
              <a:gd name="T5" fmla="*/ 0 h 562"/>
              <a:gd name="T6" fmla="*/ 201253 w 562"/>
              <a:gd name="T7" fmla="*/ 47354 h 562"/>
              <a:gd name="T8" fmla="*/ 201253 w 562"/>
              <a:gd name="T9" fmla="*/ 154259 h 562"/>
              <a:gd name="T10" fmla="*/ 201253 w 562"/>
              <a:gd name="T11" fmla="*/ 154259 h 562"/>
              <a:gd name="T12" fmla="*/ 154258 w 562"/>
              <a:gd name="T13" fmla="*/ 201254 h 562"/>
              <a:gd name="T14" fmla="*/ 47354 w 562"/>
              <a:gd name="T15" fmla="*/ 201254 h 562"/>
              <a:gd name="T16" fmla="*/ 47354 w 562"/>
              <a:gd name="T17" fmla="*/ 201254 h 562"/>
              <a:gd name="T18" fmla="*/ 0 w 562"/>
              <a:gd name="T19" fmla="*/ 154259 h 562"/>
              <a:gd name="T20" fmla="*/ 0 w 562"/>
              <a:gd name="T21" fmla="*/ 47354 h 562"/>
              <a:gd name="T22" fmla="*/ 0 w 562"/>
              <a:gd name="T23" fmla="*/ 47354 h 562"/>
              <a:gd name="T24" fmla="*/ 47354 w 562"/>
              <a:gd name="T25" fmla="*/ 0 h 5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62" h="562">
                <a:moveTo>
                  <a:pt x="132" y="0"/>
                </a:moveTo>
                <a:lnTo>
                  <a:pt x="430" y="0"/>
                </a:lnTo>
                <a:cubicBezTo>
                  <a:pt x="502" y="0"/>
                  <a:pt x="561" y="60"/>
                  <a:pt x="561" y="132"/>
                </a:cubicBezTo>
                <a:lnTo>
                  <a:pt x="561" y="430"/>
                </a:lnTo>
                <a:cubicBezTo>
                  <a:pt x="561" y="503"/>
                  <a:pt x="502" y="561"/>
                  <a:pt x="430" y="561"/>
                </a:cubicBezTo>
                <a:lnTo>
                  <a:pt x="132" y="561"/>
                </a:lnTo>
                <a:cubicBezTo>
                  <a:pt x="59" y="561"/>
                  <a:pt x="0" y="503"/>
                  <a:pt x="0" y="430"/>
                </a:cubicBezTo>
                <a:lnTo>
                  <a:pt x="0" y="132"/>
                </a:lnTo>
                <a:cubicBezTo>
                  <a:pt x="0" y="60"/>
                  <a:pt x="59" y="0"/>
                  <a:pt x="13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F702960-1C15-3F43-90DC-7D2EAA1B0EB5}"/>
              </a:ext>
            </a:extLst>
          </p:cNvPr>
          <p:cNvSpPr txBox="1"/>
          <p:nvPr/>
        </p:nvSpPr>
        <p:spPr>
          <a:xfrm>
            <a:off x="19391706" y="5900818"/>
            <a:ext cx="22264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" panose="020F0502020204030203" pitchFamily="34" charset="0"/>
                <a:cs typeface="Lato" panose="020F0502020204030203" pitchFamily="34" charset="0"/>
              </a:rPr>
              <a:t>JUL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5E71DBA-8128-E74E-88CD-FC69580FBF70}"/>
              </a:ext>
            </a:extLst>
          </p:cNvPr>
          <p:cNvSpPr txBox="1"/>
          <p:nvPr/>
        </p:nvSpPr>
        <p:spPr>
          <a:xfrm>
            <a:off x="1726200" y="9869936"/>
            <a:ext cx="4627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C4FD5F7-8C39-344B-8D9F-A52D446C9A45}"/>
              </a:ext>
            </a:extLst>
          </p:cNvPr>
          <p:cNvSpPr txBox="1"/>
          <p:nvPr/>
        </p:nvSpPr>
        <p:spPr>
          <a:xfrm>
            <a:off x="2252283" y="9019557"/>
            <a:ext cx="357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C56187-8481-3641-BA1D-C70A772C7FD2}"/>
              </a:ext>
            </a:extLst>
          </p:cNvPr>
          <p:cNvSpPr txBox="1"/>
          <p:nvPr/>
        </p:nvSpPr>
        <p:spPr>
          <a:xfrm>
            <a:off x="7169287" y="9869936"/>
            <a:ext cx="4627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39251BA-8CAA-4843-866B-76F005DB3B10}"/>
              </a:ext>
            </a:extLst>
          </p:cNvPr>
          <p:cNvSpPr txBox="1"/>
          <p:nvPr/>
        </p:nvSpPr>
        <p:spPr>
          <a:xfrm>
            <a:off x="7695370" y="9019557"/>
            <a:ext cx="357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19331A-A49B-C34C-A486-8BF28D42880F}"/>
              </a:ext>
            </a:extLst>
          </p:cNvPr>
          <p:cNvSpPr txBox="1"/>
          <p:nvPr/>
        </p:nvSpPr>
        <p:spPr>
          <a:xfrm>
            <a:off x="12667149" y="9869936"/>
            <a:ext cx="4627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E48963C-E34E-BF45-9FCC-ECBB2C1C48E7}"/>
              </a:ext>
            </a:extLst>
          </p:cNvPr>
          <p:cNvSpPr txBox="1"/>
          <p:nvPr/>
        </p:nvSpPr>
        <p:spPr>
          <a:xfrm>
            <a:off x="13193232" y="9019557"/>
            <a:ext cx="357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8E799C9-D6DA-2547-840F-B9BDF5EF9F7E}"/>
              </a:ext>
            </a:extLst>
          </p:cNvPr>
          <p:cNvSpPr txBox="1"/>
          <p:nvPr/>
        </p:nvSpPr>
        <p:spPr>
          <a:xfrm>
            <a:off x="18191015" y="9869936"/>
            <a:ext cx="4627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23D9F89-5180-C04F-8DA2-4D52234E06F7}"/>
              </a:ext>
            </a:extLst>
          </p:cNvPr>
          <p:cNvSpPr txBox="1"/>
          <p:nvPr/>
        </p:nvSpPr>
        <p:spPr>
          <a:xfrm>
            <a:off x="18717098" y="9019557"/>
            <a:ext cx="357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855D91-302E-EB48-9680-B52FF0A1F275}"/>
              </a:ext>
            </a:extLst>
          </p:cNvPr>
          <p:cNvSpPr/>
          <p:nvPr/>
        </p:nvSpPr>
        <p:spPr>
          <a:xfrm rot="5400000">
            <a:off x="6500120" y="6203299"/>
            <a:ext cx="530352" cy="4572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iangle 191">
            <a:extLst>
              <a:ext uri="{FF2B5EF4-FFF2-40B4-BE49-F238E27FC236}">
                <a16:creationId xmlns:a16="http://schemas.microsoft.com/office/drawing/2014/main" id="{59EB7935-EC92-4544-8A68-5D0F33B29387}"/>
              </a:ext>
            </a:extLst>
          </p:cNvPr>
          <p:cNvSpPr/>
          <p:nvPr/>
        </p:nvSpPr>
        <p:spPr>
          <a:xfrm rot="5400000">
            <a:off x="11957860" y="6203299"/>
            <a:ext cx="530352" cy="4572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B8DBDE0B-D9CC-7347-96B6-776EB164ED83}"/>
              </a:ext>
            </a:extLst>
          </p:cNvPr>
          <p:cNvSpPr/>
          <p:nvPr/>
        </p:nvSpPr>
        <p:spPr>
          <a:xfrm rot="5400000">
            <a:off x="17444260" y="6203299"/>
            <a:ext cx="530352" cy="4572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84">
            <a:extLst>
              <a:ext uri="{FF2B5EF4-FFF2-40B4-BE49-F238E27FC236}">
                <a16:creationId xmlns:a16="http://schemas.microsoft.com/office/drawing/2014/main" id="{AF3C5818-E9FB-DD47-AA35-3974256A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5580 w 5581"/>
              <a:gd name="T1" fmla="*/ 1938 h 1939"/>
              <a:gd name="T2" fmla="*/ 0 w 5581"/>
              <a:gd name="T3" fmla="*/ 1938 h 1939"/>
              <a:gd name="T4" fmla="*/ 0 w 5581"/>
              <a:gd name="T5" fmla="*/ 0 h 1939"/>
              <a:gd name="T6" fmla="*/ 5580 w 5581"/>
              <a:gd name="T7" fmla="*/ 0 h 1939"/>
              <a:gd name="T8" fmla="*/ 5580 w 5581"/>
              <a:gd name="T9" fmla="*/ 1938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1" h="1939">
                <a:moveTo>
                  <a:pt x="5580" y="1938"/>
                </a:moveTo>
                <a:lnTo>
                  <a:pt x="0" y="1938"/>
                </a:lnTo>
                <a:lnTo>
                  <a:pt x="0" y="0"/>
                </a:lnTo>
                <a:lnTo>
                  <a:pt x="5580" y="0"/>
                </a:lnTo>
                <a:lnTo>
                  <a:pt x="5580" y="19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647DC0-C5FC-614A-A58C-32D200821B85}"/>
              </a:ext>
            </a:extLst>
          </p:cNvPr>
          <p:cNvGrpSpPr/>
          <p:nvPr/>
        </p:nvGrpSpPr>
        <p:grpSpPr>
          <a:xfrm>
            <a:off x="3026409" y="-2197848"/>
            <a:ext cx="17776192" cy="17380176"/>
            <a:chOff x="18981685" y="2311824"/>
            <a:chExt cx="9299526" cy="9092352"/>
          </a:xfrm>
        </p:grpSpPr>
        <p:sp>
          <p:nvSpPr>
            <p:cNvPr id="8" name="Freeform 416">
              <a:extLst>
                <a:ext uri="{FF2B5EF4-FFF2-40B4-BE49-F238E27FC236}">
                  <a16:creationId xmlns:a16="http://schemas.microsoft.com/office/drawing/2014/main" id="{B57D9086-65AD-264A-B709-2A318BD3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Freeform 417">
              <a:extLst>
                <a:ext uri="{FF2B5EF4-FFF2-40B4-BE49-F238E27FC236}">
                  <a16:creationId xmlns:a16="http://schemas.microsoft.com/office/drawing/2014/main" id="{6508E73B-6477-B547-88B7-2BDCFAED6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418">
              <a:extLst>
                <a:ext uri="{FF2B5EF4-FFF2-40B4-BE49-F238E27FC236}">
                  <a16:creationId xmlns:a16="http://schemas.microsoft.com/office/drawing/2014/main" id="{8191ADA6-65CD-184E-A2D1-7345A4D28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419">
              <a:extLst>
                <a:ext uri="{FF2B5EF4-FFF2-40B4-BE49-F238E27FC236}">
                  <a16:creationId xmlns:a16="http://schemas.microsoft.com/office/drawing/2014/main" id="{DC53AA40-E554-4D44-AE61-72717724B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420">
              <a:extLst>
                <a:ext uri="{FF2B5EF4-FFF2-40B4-BE49-F238E27FC236}">
                  <a16:creationId xmlns:a16="http://schemas.microsoft.com/office/drawing/2014/main" id="{7C9D184A-ECE8-404F-A25D-38BA13616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421">
              <a:extLst>
                <a:ext uri="{FF2B5EF4-FFF2-40B4-BE49-F238E27FC236}">
                  <a16:creationId xmlns:a16="http://schemas.microsoft.com/office/drawing/2014/main" id="{E45A4E5B-92EE-B54A-811C-A7B1B12AD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422">
              <a:extLst>
                <a:ext uri="{FF2B5EF4-FFF2-40B4-BE49-F238E27FC236}">
                  <a16:creationId xmlns:a16="http://schemas.microsoft.com/office/drawing/2014/main" id="{FF676FBC-D0C3-DD4D-B05E-5E6E393C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423">
              <a:extLst>
                <a:ext uri="{FF2B5EF4-FFF2-40B4-BE49-F238E27FC236}">
                  <a16:creationId xmlns:a16="http://schemas.microsoft.com/office/drawing/2014/main" id="{B03CD9F9-C407-0447-8088-996A16AF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424">
              <a:extLst>
                <a:ext uri="{FF2B5EF4-FFF2-40B4-BE49-F238E27FC236}">
                  <a16:creationId xmlns:a16="http://schemas.microsoft.com/office/drawing/2014/main" id="{874A1DD3-E567-D749-A3A1-DEA2EBA09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425">
              <a:extLst>
                <a:ext uri="{FF2B5EF4-FFF2-40B4-BE49-F238E27FC236}">
                  <a16:creationId xmlns:a16="http://schemas.microsoft.com/office/drawing/2014/main" id="{0CE5532A-8BFC-F544-9A10-46D0FE61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426">
              <a:extLst>
                <a:ext uri="{FF2B5EF4-FFF2-40B4-BE49-F238E27FC236}">
                  <a16:creationId xmlns:a16="http://schemas.microsoft.com/office/drawing/2014/main" id="{00115418-BAE2-174B-93D9-96BA796A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427">
              <a:extLst>
                <a:ext uri="{FF2B5EF4-FFF2-40B4-BE49-F238E27FC236}">
                  <a16:creationId xmlns:a16="http://schemas.microsoft.com/office/drawing/2014/main" id="{29525AB6-3362-664E-8CA3-E83D2697A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428">
              <a:extLst>
                <a:ext uri="{FF2B5EF4-FFF2-40B4-BE49-F238E27FC236}">
                  <a16:creationId xmlns:a16="http://schemas.microsoft.com/office/drawing/2014/main" id="{5F188E24-1954-D54A-B682-1CB6DCF7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429">
              <a:extLst>
                <a:ext uri="{FF2B5EF4-FFF2-40B4-BE49-F238E27FC236}">
                  <a16:creationId xmlns:a16="http://schemas.microsoft.com/office/drawing/2014/main" id="{DEDCEC5C-3D06-9B4C-82D1-00A708D87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430">
              <a:extLst>
                <a:ext uri="{FF2B5EF4-FFF2-40B4-BE49-F238E27FC236}">
                  <a16:creationId xmlns:a16="http://schemas.microsoft.com/office/drawing/2014/main" id="{60657D2B-3A8E-904A-9273-6D8369E3D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431">
              <a:extLst>
                <a:ext uri="{FF2B5EF4-FFF2-40B4-BE49-F238E27FC236}">
                  <a16:creationId xmlns:a16="http://schemas.microsoft.com/office/drawing/2014/main" id="{1C9C91B2-EE0C-664A-A264-558DC6ED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432">
              <a:extLst>
                <a:ext uri="{FF2B5EF4-FFF2-40B4-BE49-F238E27FC236}">
                  <a16:creationId xmlns:a16="http://schemas.microsoft.com/office/drawing/2014/main" id="{331F99F5-1174-7744-8CF5-928AB9E5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433">
              <a:extLst>
                <a:ext uri="{FF2B5EF4-FFF2-40B4-BE49-F238E27FC236}">
                  <a16:creationId xmlns:a16="http://schemas.microsoft.com/office/drawing/2014/main" id="{6B931D79-D40C-B343-95D1-41462C43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434">
              <a:extLst>
                <a:ext uri="{FF2B5EF4-FFF2-40B4-BE49-F238E27FC236}">
                  <a16:creationId xmlns:a16="http://schemas.microsoft.com/office/drawing/2014/main" id="{5E5CE8D4-7FA3-1F42-B561-3A302DB81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435">
              <a:extLst>
                <a:ext uri="{FF2B5EF4-FFF2-40B4-BE49-F238E27FC236}">
                  <a16:creationId xmlns:a16="http://schemas.microsoft.com/office/drawing/2014/main" id="{D2A7BC9B-3AD3-774E-8F26-E35137353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436">
              <a:extLst>
                <a:ext uri="{FF2B5EF4-FFF2-40B4-BE49-F238E27FC236}">
                  <a16:creationId xmlns:a16="http://schemas.microsoft.com/office/drawing/2014/main" id="{243535FE-E80C-B841-B61C-5FCA6008A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437">
              <a:extLst>
                <a:ext uri="{FF2B5EF4-FFF2-40B4-BE49-F238E27FC236}">
                  <a16:creationId xmlns:a16="http://schemas.microsoft.com/office/drawing/2014/main" id="{4C8BE2B9-4048-FC4D-83EE-05459316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438">
              <a:extLst>
                <a:ext uri="{FF2B5EF4-FFF2-40B4-BE49-F238E27FC236}">
                  <a16:creationId xmlns:a16="http://schemas.microsoft.com/office/drawing/2014/main" id="{5F9A3486-B39D-0F45-B904-35A50092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39">
              <a:extLst>
                <a:ext uri="{FF2B5EF4-FFF2-40B4-BE49-F238E27FC236}">
                  <a16:creationId xmlns:a16="http://schemas.microsoft.com/office/drawing/2014/main" id="{B292A8D5-DB2C-8044-8E9F-A7071561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40">
              <a:extLst>
                <a:ext uri="{FF2B5EF4-FFF2-40B4-BE49-F238E27FC236}">
                  <a16:creationId xmlns:a16="http://schemas.microsoft.com/office/drawing/2014/main" id="{0E143839-65AC-014F-AED0-9269D084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41">
              <a:extLst>
                <a:ext uri="{FF2B5EF4-FFF2-40B4-BE49-F238E27FC236}">
                  <a16:creationId xmlns:a16="http://schemas.microsoft.com/office/drawing/2014/main" id="{5A104508-DD18-504C-9973-794D4C936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42">
              <a:extLst>
                <a:ext uri="{FF2B5EF4-FFF2-40B4-BE49-F238E27FC236}">
                  <a16:creationId xmlns:a16="http://schemas.microsoft.com/office/drawing/2014/main" id="{16F46BB0-52D2-B948-B6CB-71AFCE297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FBAB78-080B-E34B-B06A-7EC4CD009C9B}"/>
              </a:ext>
            </a:extLst>
          </p:cNvPr>
          <p:cNvGrpSpPr/>
          <p:nvPr/>
        </p:nvGrpSpPr>
        <p:grpSpPr>
          <a:xfrm>
            <a:off x="5107290" y="5485273"/>
            <a:ext cx="14163070" cy="3074978"/>
            <a:chOff x="5107290" y="4979251"/>
            <a:chExt cx="14163070" cy="307497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98CEE1F-5D08-3B4F-9ACF-C59C98F389A8}"/>
                </a:ext>
              </a:extLst>
            </p:cNvPr>
            <p:cNvSpPr/>
            <p:nvPr/>
          </p:nvSpPr>
          <p:spPr>
            <a:xfrm>
              <a:off x="5107290" y="5653572"/>
              <a:ext cx="14163070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5000" b="1" dirty="0">
                  <a:solidFill>
                    <a:schemeClr val="accent2"/>
                  </a:solidFill>
                  <a:latin typeface="Titillium Web" pitchFamily="2" charset="77"/>
                </a:rPr>
                <a:t>2,330,570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446C2B-29FF-EE4A-97B8-C2863AE44BFB}"/>
                </a:ext>
              </a:extLst>
            </p:cNvPr>
            <p:cNvSpPr txBox="1"/>
            <p:nvPr/>
          </p:nvSpPr>
          <p:spPr>
            <a:xfrm>
              <a:off x="6272415" y="4979251"/>
              <a:ext cx="118328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2"/>
                  </a:solidFill>
                  <a:latin typeface="Titillium Web" pitchFamily="2" charset="77"/>
                  <a:ea typeface="Roboto Medium" panose="02000000000000000000" pitchFamily="2" charset="0"/>
                  <a:cs typeface="Arial" panose="020B0604020202020204" pitchFamily="34" charset="0"/>
                </a:rPr>
                <a:t>THE PROBLEM IN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9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ED1CE74-2228-124B-9424-FB52E3C306A2}"/>
              </a:ext>
            </a:extLst>
          </p:cNvPr>
          <p:cNvGrpSpPr/>
          <p:nvPr/>
        </p:nvGrpSpPr>
        <p:grpSpPr>
          <a:xfrm>
            <a:off x="844756" y="-978882"/>
            <a:ext cx="23469654" cy="15448678"/>
            <a:chOff x="844756" y="-978882"/>
            <a:chExt cx="23469654" cy="15448678"/>
          </a:xfrm>
          <a:solidFill>
            <a:schemeClr val="bg1">
              <a:lumMod val="65000"/>
              <a:alpha val="10000"/>
            </a:schemeClr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E421D6-7CC5-2A4D-BC38-057EA0BDFEDB}"/>
                </a:ext>
              </a:extLst>
            </p:cNvPr>
            <p:cNvSpPr txBox="1"/>
            <p:nvPr userDrawn="1"/>
          </p:nvSpPr>
          <p:spPr>
            <a:xfrm>
              <a:off x="23437000" y="414523"/>
              <a:ext cx="877410" cy="553961"/>
            </a:xfrm>
            <a:prstGeom prst="rect">
              <a:avLst/>
            </a:prstGeom>
            <a:grp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fld id="{260E2A6B-A809-4840-BF14-8648BC0BDF87}" type="slidenum">
                <a:rPr lang="id-ID" sz="2400" b="0" i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pPr algn="ctr"/>
                <a:t>24</a:t>
              </a:fld>
              <a:r>
                <a:rPr lang="id-ID" sz="2400" b="0" i="0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BCBFEE8-5B37-7646-9E18-AF58E9DF55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756" y="1033326"/>
              <a:ext cx="1336427" cy="1316900"/>
            </a:xfrm>
            <a:custGeom>
              <a:avLst/>
              <a:gdLst>
                <a:gd name="connsiteX0" fmla="*/ 685103 w 1336427"/>
                <a:gd name="connsiteY0" fmla="*/ 0 h 1316900"/>
                <a:gd name="connsiteX1" fmla="*/ 731937 w 1336427"/>
                <a:gd name="connsiteY1" fmla="*/ 46066 h 1316900"/>
                <a:gd name="connsiteX2" fmla="*/ 718309 w 1336427"/>
                <a:gd name="connsiteY2" fmla="*/ 80808 h 1316900"/>
                <a:gd name="connsiteX3" fmla="*/ 715318 w 1336427"/>
                <a:gd name="connsiteY3" fmla="*/ 83028 h 1316900"/>
                <a:gd name="connsiteX4" fmla="*/ 718892 w 1336427"/>
                <a:gd name="connsiteY4" fmla="*/ 134407 h 1316900"/>
                <a:gd name="connsiteX5" fmla="*/ 727640 w 1336427"/>
                <a:gd name="connsiteY5" fmla="*/ 260141 h 1316900"/>
                <a:gd name="connsiteX6" fmla="*/ 727664 w 1336427"/>
                <a:gd name="connsiteY6" fmla="*/ 260478 h 1316900"/>
                <a:gd name="connsiteX7" fmla="*/ 777747 w 1336427"/>
                <a:gd name="connsiteY7" fmla="*/ 265547 h 1316900"/>
                <a:gd name="connsiteX8" fmla="*/ 857791 w 1336427"/>
                <a:gd name="connsiteY8" fmla="*/ 290451 h 1316900"/>
                <a:gd name="connsiteX9" fmla="*/ 859831 w 1336427"/>
                <a:gd name="connsiteY9" fmla="*/ 291558 h 1316900"/>
                <a:gd name="connsiteX10" fmla="*/ 861472 w 1336427"/>
                <a:gd name="connsiteY10" fmla="*/ 285162 h 1316900"/>
                <a:gd name="connsiteX11" fmla="*/ 885238 w 1336427"/>
                <a:gd name="connsiteY11" fmla="*/ 192539 h 1316900"/>
                <a:gd name="connsiteX12" fmla="*/ 886297 w 1336427"/>
                <a:gd name="connsiteY12" fmla="*/ 188412 h 1316900"/>
                <a:gd name="connsiteX13" fmla="*/ 884368 w 1336427"/>
                <a:gd name="connsiteY13" fmla="*/ 185400 h 1316900"/>
                <a:gd name="connsiteX14" fmla="*/ 879484 w 1336427"/>
                <a:gd name="connsiteY14" fmla="*/ 160294 h 1316900"/>
                <a:gd name="connsiteX15" fmla="*/ 943039 w 1336427"/>
                <a:gd name="connsiteY15" fmla="*/ 96739 h 1316900"/>
                <a:gd name="connsiteX16" fmla="*/ 1008836 w 1336427"/>
                <a:gd name="connsiteY16" fmla="*/ 160294 h 1316900"/>
                <a:gd name="connsiteX17" fmla="*/ 969091 w 1336427"/>
                <a:gd name="connsiteY17" fmla="*/ 220752 h 1316900"/>
                <a:gd name="connsiteX18" fmla="*/ 947275 w 1336427"/>
                <a:gd name="connsiteY18" fmla="*/ 225223 h 1316900"/>
                <a:gd name="connsiteX19" fmla="*/ 934485 w 1336427"/>
                <a:gd name="connsiteY19" fmla="*/ 273587 h 1316900"/>
                <a:gd name="connsiteX20" fmla="*/ 920953 w 1336427"/>
                <a:gd name="connsiteY20" fmla="*/ 324762 h 1316900"/>
                <a:gd name="connsiteX21" fmla="*/ 930308 w 1336427"/>
                <a:gd name="connsiteY21" fmla="*/ 329844 h 1316900"/>
                <a:gd name="connsiteX22" fmla="*/ 1007710 w 1336427"/>
                <a:gd name="connsiteY22" fmla="*/ 396827 h 1316900"/>
                <a:gd name="connsiteX23" fmla="*/ 1023765 w 1336427"/>
                <a:gd name="connsiteY23" fmla="*/ 419367 h 1316900"/>
                <a:gd name="connsiteX24" fmla="*/ 1073085 w 1336427"/>
                <a:gd name="connsiteY24" fmla="*/ 361601 h 1316900"/>
                <a:gd name="connsiteX25" fmla="*/ 1148749 w 1336427"/>
                <a:gd name="connsiteY25" fmla="*/ 272981 h 1316900"/>
                <a:gd name="connsiteX26" fmla="*/ 1151558 w 1336427"/>
                <a:gd name="connsiteY26" fmla="*/ 269691 h 1316900"/>
                <a:gd name="connsiteX27" fmla="*/ 1151380 w 1336427"/>
                <a:gd name="connsiteY27" fmla="*/ 269222 h 1316900"/>
                <a:gd name="connsiteX28" fmla="*/ 1151677 w 1336427"/>
                <a:gd name="connsiteY28" fmla="*/ 250165 h 1316900"/>
                <a:gd name="connsiteX29" fmla="*/ 1205664 w 1336427"/>
                <a:gd name="connsiteY29" fmla="*/ 211386 h 1316900"/>
                <a:gd name="connsiteX30" fmla="*/ 1244444 w 1336427"/>
                <a:gd name="connsiteY30" fmla="*/ 268414 h 1316900"/>
                <a:gd name="connsiteX31" fmla="*/ 1224484 w 1336427"/>
                <a:gd name="connsiteY31" fmla="*/ 297974 h 1316900"/>
                <a:gd name="connsiteX32" fmla="*/ 1189713 w 1336427"/>
                <a:gd name="connsiteY32" fmla="*/ 305909 h 1316900"/>
                <a:gd name="connsiteX33" fmla="*/ 1162161 w 1336427"/>
                <a:gd name="connsiteY33" fmla="*/ 338179 h 1316900"/>
                <a:gd name="connsiteX34" fmla="*/ 1062058 w 1336427"/>
                <a:gd name="connsiteY34" fmla="*/ 455423 h 1316900"/>
                <a:gd name="connsiteX35" fmla="*/ 1052623 w 1336427"/>
                <a:gd name="connsiteY35" fmla="*/ 459882 h 1316900"/>
                <a:gd name="connsiteX36" fmla="*/ 1067216 w 1336427"/>
                <a:gd name="connsiteY36" fmla="*/ 480370 h 1316900"/>
                <a:gd name="connsiteX37" fmla="*/ 1105419 w 1336427"/>
                <a:gd name="connsiteY37" fmla="*/ 577097 h 1316900"/>
                <a:gd name="connsiteX38" fmla="*/ 1108755 w 1336427"/>
                <a:gd name="connsiteY38" fmla="*/ 603436 h 1316900"/>
                <a:gd name="connsiteX39" fmla="*/ 1128009 w 1336427"/>
                <a:gd name="connsiteY39" fmla="*/ 600660 h 1316900"/>
                <a:gd name="connsiteX40" fmla="*/ 1170203 w 1336427"/>
                <a:gd name="connsiteY40" fmla="*/ 594577 h 1316900"/>
                <a:gd name="connsiteX41" fmla="*/ 1171046 w 1336427"/>
                <a:gd name="connsiteY41" fmla="*/ 594455 h 1316900"/>
                <a:gd name="connsiteX42" fmla="*/ 1174985 w 1336427"/>
                <a:gd name="connsiteY42" fmla="*/ 583278 h 1316900"/>
                <a:gd name="connsiteX43" fmla="*/ 1213299 w 1336427"/>
                <a:gd name="connsiteY43" fmla="*/ 554338 h 1316900"/>
                <a:gd name="connsiteX44" fmla="*/ 1294836 w 1336427"/>
                <a:gd name="connsiteY44" fmla="*/ 600491 h 1316900"/>
                <a:gd name="connsiteX45" fmla="*/ 1248783 w 1336427"/>
                <a:gd name="connsiteY45" fmla="*/ 679933 h 1316900"/>
                <a:gd name="connsiteX46" fmla="*/ 1198672 w 1336427"/>
                <a:gd name="connsiteY46" fmla="*/ 673880 h 1316900"/>
                <a:gd name="connsiteX47" fmla="*/ 1180662 w 1336427"/>
                <a:gd name="connsiteY47" fmla="*/ 658412 h 1316900"/>
                <a:gd name="connsiteX48" fmla="*/ 1116958 w 1336427"/>
                <a:gd name="connsiteY48" fmla="*/ 668216 h 1316900"/>
                <a:gd name="connsiteX49" fmla="*/ 1118910 w 1336427"/>
                <a:gd name="connsiteY49" fmla="*/ 683629 h 1316900"/>
                <a:gd name="connsiteX50" fmla="*/ 1105419 w 1336427"/>
                <a:gd name="connsiteY50" fmla="*/ 791371 h 1316900"/>
                <a:gd name="connsiteX51" fmla="*/ 1103307 w 1336427"/>
                <a:gd name="connsiteY51" fmla="*/ 796765 h 1316900"/>
                <a:gd name="connsiteX52" fmla="*/ 1125662 w 1336427"/>
                <a:gd name="connsiteY52" fmla="*/ 804572 h 1316900"/>
                <a:gd name="connsiteX53" fmla="*/ 1254467 w 1336427"/>
                <a:gd name="connsiteY53" fmla="*/ 849558 h 1316900"/>
                <a:gd name="connsiteX54" fmla="*/ 1259488 w 1336427"/>
                <a:gd name="connsiteY54" fmla="*/ 851311 h 1316900"/>
                <a:gd name="connsiteX55" fmla="*/ 1262618 w 1336427"/>
                <a:gd name="connsiteY55" fmla="*/ 848388 h 1316900"/>
                <a:gd name="connsiteX56" fmla="*/ 1280203 w 1336427"/>
                <a:gd name="connsiteY56" fmla="*/ 842626 h 1316900"/>
                <a:gd name="connsiteX57" fmla="*/ 1336060 w 1336427"/>
                <a:gd name="connsiteY57" fmla="*/ 881406 h 1316900"/>
                <a:gd name="connsiteX58" fmla="*/ 1298319 w 1336427"/>
                <a:gd name="connsiteY58" fmla="*/ 935393 h 1316900"/>
                <a:gd name="connsiteX59" fmla="*/ 1261238 w 1336427"/>
                <a:gd name="connsiteY59" fmla="*/ 927409 h 1316900"/>
                <a:gd name="connsiteX60" fmla="*/ 1246676 w 1336427"/>
                <a:gd name="connsiteY60" fmla="*/ 904449 h 1316900"/>
                <a:gd name="connsiteX61" fmla="*/ 1199312 w 1336427"/>
                <a:gd name="connsiteY61" fmla="*/ 887252 h 1316900"/>
                <a:gd name="connsiteX62" fmla="*/ 1089411 w 1336427"/>
                <a:gd name="connsiteY62" fmla="*/ 847348 h 1316900"/>
                <a:gd name="connsiteX63" fmla="*/ 1084235 w 1336427"/>
                <a:gd name="connsiteY63" fmla="*/ 845469 h 1316900"/>
                <a:gd name="connsiteX64" fmla="*/ 1067216 w 1336427"/>
                <a:gd name="connsiteY64" fmla="*/ 888932 h 1316900"/>
                <a:gd name="connsiteX65" fmla="*/ 1032906 w 1336427"/>
                <a:gd name="connsiteY65" fmla="*/ 937407 h 1316900"/>
                <a:gd name="connsiteX66" fmla="*/ 1049064 w 1336427"/>
                <a:gd name="connsiteY66" fmla="*/ 956203 h 1316900"/>
                <a:gd name="connsiteX67" fmla="*/ 1137635 w 1336427"/>
                <a:gd name="connsiteY67" fmla="*/ 1059232 h 1316900"/>
                <a:gd name="connsiteX68" fmla="*/ 1139010 w 1336427"/>
                <a:gd name="connsiteY68" fmla="*/ 1060831 h 1316900"/>
                <a:gd name="connsiteX69" fmla="*/ 1146604 w 1336427"/>
                <a:gd name="connsiteY69" fmla="*/ 1060183 h 1316900"/>
                <a:gd name="connsiteX70" fmla="*/ 1184669 w 1336427"/>
                <a:gd name="connsiteY70" fmla="*/ 1095606 h 1316900"/>
                <a:gd name="connsiteX71" fmla="*/ 1151119 w 1336427"/>
                <a:gd name="connsiteY71" fmla="*/ 1154739 h 1316900"/>
                <a:gd name="connsiteX72" fmla="*/ 1091645 w 1336427"/>
                <a:gd name="connsiteY72" fmla="*/ 1118645 h 1316900"/>
                <a:gd name="connsiteX73" fmla="*/ 1091455 w 1336427"/>
                <a:gd name="connsiteY73" fmla="*/ 1099397 h 1316900"/>
                <a:gd name="connsiteX74" fmla="*/ 1094341 w 1336427"/>
                <a:gd name="connsiteY74" fmla="*/ 1091942 h 1316900"/>
                <a:gd name="connsiteX75" fmla="*/ 1059412 w 1336427"/>
                <a:gd name="connsiteY75" fmla="*/ 1051485 h 1316900"/>
                <a:gd name="connsiteX76" fmla="*/ 1021933 w 1336427"/>
                <a:gd name="connsiteY76" fmla="*/ 1008074 h 1316900"/>
                <a:gd name="connsiteX77" fmla="*/ 998538 w 1336427"/>
                <a:gd name="connsiteY77" fmla="*/ 980977 h 1316900"/>
                <a:gd name="connsiteX78" fmla="*/ 930308 w 1336427"/>
                <a:gd name="connsiteY78" fmla="*/ 1040282 h 1316900"/>
                <a:gd name="connsiteX79" fmla="*/ 864854 w 1336427"/>
                <a:gd name="connsiteY79" fmla="*/ 1075940 h 1316900"/>
                <a:gd name="connsiteX80" fmla="*/ 866264 w 1336427"/>
                <a:gd name="connsiteY80" fmla="*/ 1082425 h 1316900"/>
                <a:gd name="connsiteX81" fmla="*/ 881797 w 1336427"/>
                <a:gd name="connsiteY81" fmla="*/ 1153821 h 1316900"/>
                <a:gd name="connsiteX82" fmla="*/ 885480 w 1336427"/>
                <a:gd name="connsiteY82" fmla="*/ 1170749 h 1316900"/>
                <a:gd name="connsiteX83" fmla="*/ 903688 w 1336427"/>
                <a:gd name="connsiteY83" fmla="*/ 1181463 h 1316900"/>
                <a:gd name="connsiteX84" fmla="*/ 925724 w 1336427"/>
                <a:gd name="connsiteY84" fmla="*/ 1225282 h 1316900"/>
                <a:gd name="connsiteX85" fmla="*/ 864176 w 1336427"/>
                <a:gd name="connsiteY85" fmla="*/ 1296899 h 1316900"/>
                <a:gd name="connsiteX86" fmla="*/ 795031 w 1336427"/>
                <a:gd name="connsiteY86" fmla="*/ 1235836 h 1316900"/>
                <a:gd name="connsiteX87" fmla="*/ 811557 w 1336427"/>
                <a:gd name="connsiteY87" fmla="*/ 1186457 h 1316900"/>
                <a:gd name="connsiteX88" fmla="*/ 820221 w 1336427"/>
                <a:gd name="connsiteY88" fmla="*/ 1179748 h 1316900"/>
                <a:gd name="connsiteX89" fmla="*/ 808175 w 1336427"/>
                <a:gd name="connsiteY89" fmla="*/ 1124891 h 1316900"/>
                <a:gd name="connsiteX90" fmla="*/ 802084 w 1336427"/>
                <a:gd name="connsiteY90" fmla="*/ 1097148 h 1316900"/>
                <a:gd name="connsiteX91" fmla="*/ 777747 w 1336427"/>
                <a:gd name="connsiteY91" fmla="*/ 1104733 h 1316900"/>
                <a:gd name="connsiteX92" fmla="*/ 691919 w 1336427"/>
                <a:gd name="connsiteY92" fmla="*/ 1113424 h 1316900"/>
                <a:gd name="connsiteX93" fmla="*/ 584763 w 1336427"/>
                <a:gd name="connsiteY93" fmla="*/ 1099954 h 1316900"/>
                <a:gd name="connsiteX94" fmla="*/ 571536 w 1336427"/>
                <a:gd name="connsiteY94" fmla="*/ 1094737 h 1316900"/>
                <a:gd name="connsiteX95" fmla="*/ 561904 w 1336427"/>
                <a:gd name="connsiteY95" fmla="*/ 1119512 h 1316900"/>
                <a:gd name="connsiteX96" fmla="*/ 519412 w 1336427"/>
                <a:gd name="connsiteY96" fmla="*/ 1228801 h 1316900"/>
                <a:gd name="connsiteX97" fmla="*/ 516192 w 1336427"/>
                <a:gd name="connsiteY97" fmla="*/ 1237085 h 1316900"/>
                <a:gd name="connsiteX98" fmla="*/ 524755 w 1336427"/>
                <a:gd name="connsiteY98" fmla="*/ 1249433 h 1316900"/>
                <a:gd name="connsiteX99" fmla="*/ 528450 w 1336427"/>
                <a:gd name="connsiteY99" fmla="*/ 1267763 h 1316900"/>
                <a:gd name="connsiteX100" fmla="*/ 478544 w 1336427"/>
                <a:gd name="connsiteY100" fmla="*/ 1316900 h 1316900"/>
                <a:gd name="connsiteX101" fmla="*/ 432477 w 1336427"/>
                <a:gd name="connsiteY101" fmla="*/ 1267763 h 1316900"/>
                <a:gd name="connsiteX102" fmla="*/ 446009 w 1336427"/>
                <a:gd name="connsiteY102" fmla="*/ 1234557 h 1316900"/>
                <a:gd name="connsiteX103" fmla="*/ 464321 w 1336427"/>
                <a:gd name="connsiteY103" fmla="*/ 1226887 h 1316900"/>
                <a:gd name="connsiteX104" fmla="*/ 479003 w 1336427"/>
                <a:gd name="connsiteY104" fmla="*/ 1189184 h 1316900"/>
                <a:gd name="connsiteX105" fmla="*/ 520598 w 1336427"/>
                <a:gd name="connsiteY105" fmla="*/ 1082365 h 1316900"/>
                <a:gd name="connsiteX106" fmla="*/ 523204 w 1336427"/>
                <a:gd name="connsiteY106" fmla="*/ 1075672 h 1316900"/>
                <a:gd name="connsiteX107" fmla="*/ 487909 w 1336427"/>
                <a:gd name="connsiteY107" fmla="*/ 1061749 h 1316900"/>
                <a:gd name="connsiteX108" fmla="*/ 337977 w 1336427"/>
                <a:gd name="connsiteY108" fmla="*/ 924365 h 1316900"/>
                <a:gd name="connsiteX109" fmla="*/ 331054 w 1336427"/>
                <a:gd name="connsiteY109" fmla="*/ 911424 h 1316900"/>
                <a:gd name="connsiteX110" fmla="*/ 268531 w 1336427"/>
                <a:gd name="connsiteY110" fmla="*/ 947225 h 1316900"/>
                <a:gd name="connsiteX111" fmla="*/ 166266 w 1336427"/>
                <a:gd name="connsiteY111" fmla="*/ 1005783 h 1316900"/>
                <a:gd name="connsiteX112" fmla="*/ 157867 w 1336427"/>
                <a:gd name="connsiteY112" fmla="*/ 1010592 h 1316900"/>
                <a:gd name="connsiteX113" fmla="*/ 154520 w 1336427"/>
                <a:gd name="connsiteY113" fmla="*/ 1027216 h 1316900"/>
                <a:gd name="connsiteX114" fmla="*/ 111333 w 1336427"/>
                <a:gd name="connsiteY114" fmla="*/ 1056726 h 1316900"/>
                <a:gd name="connsiteX115" fmla="*/ 62196 w 1336427"/>
                <a:gd name="connsiteY115" fmla="*/ 1009101 h 1316900"/>
                <a:gd name="connsiteX116" fmla="*/ 111333 w 1336427"/>
                <a:gd name="connsiteY116" fmla="*/ 960731 h 1316900"/>
                <a:gd name="connsiteX117" fmla="*/ 129664 w 1336427"/>
                <a:gd name="connsiteY117" fmla="*/ 964731 h 1316900"/>
                <a:gd name="connsiteX118" fmla="*/ 132073 w 1336427"/>
                <a:gd name="connsiteY118" fmla="*/ 966463 h 1316900"/>
                <a:gd name="connsiteX119" fmla="*/ 159045 w 1336427"/>
                <a:gd name="connsiteY119" fmla="*/ 950415 h 1316900"/>
                <a:gd name="connsiteX120" fmla="*/ 303461 w 1336427"/>
                <a:gd name="connsiteY120" fmla="*/ 864486 h 1316900"/>
                <a:gd name="connsiteX121" fmla="*/ 305345 w 1336427"/>
                <a:gd name="connsiteY121" fmla="*/ 863366 h 1316900"/>
                <a:gd name="connsiteX122" fmla="*/ 298912 w 1336427"/>
                <a:gd name="connsiteY122" fmla="*/ 851341 h 1316900"/>
                <a:gd name="connsiteX123" fmla="*/ 274265 w 1336427"/>
                <a:gd name="connsiteY123" fmla="*/ 770531 h 1316900"/>
                <a:gd name="connsiteX124" fmla="*/ 267050 w 1336427"/>
                <a:gd name="connsiteY124" fmla="*/ 697470 h 1316900"/>
                <a:gd name="connsiteX125" fmla="*/ 226677 w 1336427"/>
                <a:gd name="connsiteY125" fmla="*/ 699638 h 1316900"/>
                <a:gd name="connsiteX126" fmla="*/ 130927 w 1336427"/>
                <a:gd name="connsiteY126" fmla="*/ 704777 h 1316900"/>
                <a:gd name="connsiteX127" fmla="*/ 120199 w 1336427"/>
                <a:gd name="connsiteY127" fmla="*/ 705353 h 1316900"/>
                <a:gd name="connsiteX128" fmla="*/ 117724 w 1336427"/>
                <a:gd name="connsiteY128" fmla="*/ 710857 h 1316900"/>
                <a:gd name="connsiteX129" fmla="*/ 48886 w 1336427"/>
                <a:gd name="connsiteY129" fmla="*/ 735594 h 1316900"/>
                <a:gd name="connsiteX130" fmla="*/ 2734 w 1336427"/>
                <a:gd name="connsiteY130" fmla="*/ 657079 h 1316900"/>
                <a:gd name="connsiteX131" fmla="*/ 82176 w 1336427"/>
                <a:gd name="connsiteY131" fmla="*/ 608007 h 1316900"/>
                <a:gd name="connsiteX132" fmla="*/ 104814 w 1336427"/>
                <a:gd name="connsiteY132" fmla="*/ 620180 h 1316900"/>
                <a:gd name="connsiteX133" fmla="*/ 120165 w 1336427"/>
                <a:gd name="connsiteY133" fmla="*/ 637711 h 1316900"/>
                <a:gd name="connsiteX134" fmla="*/ 196344 w 1336427"/>
                <a:gd name="connsiteY134" fmla="*/ 633826 h 1316900"/>
                <a:gd name="connsiteX135" fmla="*/ 271013 w 1336427"/>
                <a:gd name="connsiteY135" fmla="*/ 630018 h 1316900"/>
                <a:gd name="connsiteX136" fmla="*/ 272386 w 1336427"/>
                <a:gd name="connsiteY136" fmla="*/ 629949 h 1316900"/>
                <a:gd name="connsiteX137" fmla="*/ 278985 w 1336427"/>
                <a:gd name="connsiteY137" fmla="*/ 577097 h 1316900"/>
                <a:gd name="connsiteX138" fmla="*/ 316745 w 1336427"/>
                <a:gd name="connsiteY138" fmla="*/ 480370 h 1316900"/>
                <a:gd name="connsiteX139" fmla="*/ 324503 w 1336427"/>
                <a:gd name="connsiteY139" fmla="*/ 469385 h 1316900"/>
                <a:gd name="connsiteX140" fmla="*/ 281729 w 1336427"/>
                <a:gd name="connsiteY140" fmla="*/ 430654 h 1316900"/>
                <a:gd name="connsiteX141" fmla="*/ 180914 w 1336427"/>
                <a:gd name="connsiteY141" fmla="*/ 339368 h 1316900"/>
                <a:gd name="connsiteX142" fmla="*/ 178425 w 1336427"/>
                <a:gd name="connsiteY142" fmla="*/ 337114 h 1316900"/>
                <a:gd name="connsiteX143" fmla="*/ 165740 w 1336427"/>
                <a:gd name="connsiteY143" fmla="*/ 339490 h 1316900"/>
                <a:gd name="connsiteX144" fmla="*/ 118905 w 1336427"/>
                <a:gd name="connsiteY144" fmla="*/ 290352 h 1316900"/>
                <a:gd name="connsiteX145" fmla="*/ 165740 w 1336427"/>
                <a:gd name="connsiteY145" fmla="*/ 243517 h 1316900"/>
                <a:gd name="connsiteX146" fmla="*/ 214878 w 1336427"/>
                <a:gd name="connsiteY146" fmla="*/ 290352 h 1316900"/>
                <a:gd name="connsiteX147" fmla="*/ 213433 w 1336427"/>
                <a:gd name="connsiteY147" fmla="*/ 298065 h 1316900"/>
                <a:gd name="connsiteX148" fmla="*/ 258890 w 1336427"/>
                <a:gd name="connsiteY148" fmla="*/ 339425 h 1316900"/>
                <a:gd name="connsiteX149" fmla="*/ 352608 w 1336427"/>
                <a:gd name="connsiteY149" fmla="*/ 424697 h 1316900"/>
                <a:gd name="connsiteX150" fmla="*/ 354712 w 1336427"/>
                <a:gd name="connsiteY150" fmla="*/ 426611 h 1316900"/>
                <a:gd name="connsiteX151" fmla="*/ 375747 w 1336427"/>
                <a:gd name="connsiteY151" fmla="*/ 396827 h 1316900"/>
                <a:gd name="connsiteX152" fmla="*/ 452772 w 1336427"/>
                <a:gd name="connsiteY152" fmla="*/ 329844 h 1316900"/>
                <a:gd name="connsiteX153" fmla="*/ 460234 w 1336427"/>
                <a:gd name="connsiteY153" fmla="*/ 325786 h 1316900"/>
                <a:gd name="connsiteX154" fmla="*/ 447844 w 1336427"/>
                <a:gd name="connsiteY154" fmla="*/ 304115 h 1316900"/>
                <a:gd name="connsiteX155" fmla="*/ 426594 w 1336427"/>
                <a:gd name="connsiteY155" fmla="*/ 266947 h 1316900"/>
                <a:gd name="connsiteX156" fmla="*/ 422672 w 1336427"/>
                <a:gd name="connsiteY156" fmla="*/ 260087 h 1316900"/>
                <a:gd name="connsiteX157" fmla="*/ 406018 w 1336427"/>
                <a:gd name="connsiteY157" fmla="*/ 258856 h 1316900"/>
                <a:gd name="connsiteX158" fmla="*/ 359966 w 1336427"/>
                <a:gd name="connsiteY158" fmla="*/ 179414 h 1316900"/>
                <a:gd name="connsiteX159" fmla="*/ 441502 w 1336427"/>
                <a:gd name="connsiteY159" fmla="*/ 130992 h 1316900"/>
                <a:gd name="connsiteX160" fmla="*/ 487554 w 1336427"/>
                <a:gd name="connsiteY160" fmla="*/ 212704 h 1316900"/>
                <a:gd name="connsiteX161" fmla="*/ 480252 w 1336427"/>
                <a:gd name="connsiteY161" fmla="*/ 226308 h 1316900"/>
                <a:gd name="connsiteX162" fmla="*/ 519123 w 1336427"/>
                <a:gd name="connsiteY162" fmla="*/ 293760 h 1316900"/>
                <a:gd name="connsiteX163" fmla="*/ 525208 w 1336427"/>
                <a:gd name="connsiteY163" fmla="*/ 290451 h 1316900"/>
                <a:gd name="connsiteX164" fmla="*/ 605473 w 1336427"/>
                <a:gd name="connsiteY164" fmla="*/ 265547 h 1316900"/>
                <a:gd name="connsiteX165" fmla="*/ 674860 w 1336427"/>
                <a:gd name="connsiteY165" fmla="*/ 258575 h 1316900"/>
                <a:gd name="connsiteX166" fmla="*/ 671607 w 1336427"/>
                <a:gd name="connsiteY166" fmla="*/ 217133 h 1316900"/>
                <a:gd name="connsiteX167" fmla="*/ 662317 w 1336427"/>
                <a:gd name="connsiteY167" fmla="*/ 98758 h 1316900"/>
                <a:gd name="connsiteX168" fmla="*/ 661558 w 1336427"/>
                <a:gd name="connsiteY168" fmla="*/ 89090 h 1316900"/>
                <a:gd name="connsiteX169" fmla="*/ 649882 w 1336427"/>
                <a:gd name="connsiteY169" fmla="*/ 80808 h 1316900"/>
                <a:gd name="connsiteX170" fmla="*/ 635966 w 1336427"/>
                <a:gd name="connsiteY170" fmla="*/ 46066 h 1316900"/>
                <a:gd name="connsiteX171" fmla="*/ 685103 w 1336427"/>
                <a:gd name="connsiteY171" fmla="*/ 0 h 131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336427" h="1316900">
                  <a:moveTo>
                    <a:pt x="685103" y="0"/>
                  </a:moveTo>
                  <a:cubicBezTo>
                    <a:pt x="711208" y="0"/>
                    <a:pt x="731937" y="20730"/>
                    <a:pt x="731937" y="46066"/>
                  </a:cubicBezTo>
                  <a:cubicBezTo>
                    <a:pt x="731937" y="59118"/>
                    <a:pt x="726755" y="71595"/>
                    <a:pt x="718309" y="80808"/>
                  </a:cubicBezTo>
                  <a:lnTo>
                    <a:pt x="715318" y="83028"/>
                  </a:lnTo>
                  <a:lnTo>
                    <a:pt x="718892" y="134407"/>
                  </a:lnTo>
                  <a:cubicBezTo>
                    <a:pt x="723502" y="200654"/>
                    <a:pt x="726135" y="238509"/>
                    <a:pt x="727640" y="260141"/>
                  </a:cubicBezTo>
                  <a:lnTo>
                    <a:pt x="727664" y="260478"/>
                  </a:lnTo>
                  <a:lnTo>
                    <a:pt x="777747" y="265547"/>
                  </a:lnTo>
                  <a:cubicBezTo>
                    <a:pt x="805489" y="271241"/>
                    <a:pt x="832268" y="279638"/>
                    <a:pt x="857791" y="290451"/>
                  </a:cubicBezTo>
                  <a:lnTo>
                    <a:pt x="859831" y="291558"/>
                  </a:lnTo>
                  <a:lnTo>
                    <a:pt x="861472" y="285162"/>
                  </a:lnTo>
                  <a:cubicBezTo>
                    <a:pt x="873263" y="239209"/>
                    <a:pt x="880632" y="210489"/>
                    <a:pt x="885238" y="192539"/>
                  </a:cubicBezTo>
                  <a:lnTo>
                    <a:pt x="886297" y="188412"/>
                  </a:lnTo>
                  <a:lnTo>
                    <a:pt x="884368" y="185400"/>
                  </a:lnTo>
                  <a:cubicBezTo>
                    <a:pt x="881213" y="177584"/>
                    <a:pt x="879484" y="169079"/>
                    <a:pt x="879484" y="160294"/>
                  </a:cubicBezTo>
                  <a:cubicBezTo>
                    <a:pt x="879484" y="124404"/>
                    <a:pt x="907149" y="96739"/>
                    <a:pt x="943039" y="96739"/>
                  </a:cubicBezTo>
                  <a:cubicBezTo>
                    <a:pt x="980424" y="96739"/>
                    <a:pt x="1008836" y="124404"/>
                    <a:pt x="1008836" y="160294"/>
                  </a:cubicBezTo>
                  <a:cubicBezTo>
                    <a:pt x="1008836" y="186650"/>
                    <a:pt x="992854" y="210483"/>
                    <a:pt x="969091" y="220752"/>
                  </a:cubicBezTo>
                  <a:lnTo>
                    <a:pt x="947275" y="225223"/>
                  </a:lnTo>
                  <a:lnTo>
                    <a:pt x="934485" y="273587"/>
                  </a:lnTo>
                  <a:lnTo>
                    <a:pt x="920953" y="324762"/>
                  </a:lnTo>
                  <a:lnTo>
                    <a:pt x="930308" y="329844"/>
                  </a:lnTo>
                  <a:cubicBezTo>
                    <a:pt x="958713" y="349036"/>
                    <a:pt x="984703" y="371551"/>
                    <a:pt x="1007710" y="396827"/>
                  </a:cubicBezTo>
                  <a:lnTo>
                    <a:pt x="1023765" y="419367"/>
                  </a:lnTo>
                  <a:lnTo>
                    <a:pt x="1073085" y="361601"/>
                  </a:lnTo>
                  <a:cubicBezTo>
                    <a:pt x="1110624" y="317635"/>
                    <a:pt x="1134085" y="290156"/>
                    <a:pt x="1148749" y="272981"/>
                  </a:cubicBezTo>
                  <a:lnTo>
                    <a:pt x="1151558" y="269691"/>
                  </a:lnTo>
                  <a:lnTo>
                    <a:pt x="1151380" y="269222"/>
                  </a:lnTo>
                  <a:cubicBezTo>
                    <a:pt x="1150299" y="263092"/>
                    <a:pt x="1150346" y="256629"/>
                    <a:pt x="1151677" y="250165"/>
                  </a:cubicBezTo>
                  <a:cubicBezTo>
                    <a:pt x="1153958" y="224313"/>
                    <a:pt x="1179811" y="206824"/>
                    <a:pt x="1205664" y="211386"/>
                  </a:cubicBezTo>
                  <a:cubicBezTo>
                    <a:pt x="1231518" y="216709"/>
                    <a:pt x="1249007" y="242562"/>
                    <a:pt x="1244444" y="268414"/>
                  </a:cubicBezTo>
                  <a:cubicBezTo>
                    <a:pt x="1241783" y="280961"/>
                    <a:pt x="1234559" y="291226"/>
                    <a:pt x="1224484" y="297974"/>
                  </a:cubicBezTo>
                  <a:lnTo>
                    <a:pt x="1189713" y="305909"/>
                  </a:lnTo>
                  <a:lnTo>
                    <a:pt x="1162161" y="338179"/>
                  </a:lnTo>
                  <a:cubicBezTo>
                    <a:pt x="1062058" y="455423"/>
                    <a:pt x="1062058" y="455423"/>
                    <a:pt x="1062058" y="455423"/>
                  </a:cubicBezTo>
                  <a:lnTo>
                    <a:pt x="1052623" y="459882"/>
                  </a:lnTo>
                  <a:lnTo>
                    <a:pt x="1067216" y="480370"/>
                  </a:lnTo>
                  <a:cubicBezTo>
                    <a:pt x="1083690" y="510603"/>
                    <a:pt x="1096614" y="543033"/>
                    <a:pt x="1105419" y="577097"/>
                  </a:cubicBezTo>
                  <a:lnTo>
                    <a:pt x="1108755" y="603436"/>
                  </a:lnTo>
                  <a:lnTo>
                    <a:pt x="1128009" y="600660"/>
                  </a:lnTo>
                  <a:cubicBezTo>
                    <a:pt x="1146255" y="598029"/>
                    <a:pt x="1159939" y="596056"/>
                    <a:pt x="1170203" y="594577"/>
                  </a:cubicBezTo>
                  <a:lnTo>
                    <a:pt x="1171046" y="594455"/>
                  </a:lnTo>
                  <a:lnTo>
                    <a:pt x="1174985" y="583278"/>
                  </a:lnTo>
                  <a:cubicBezTo>
                    <a:pt x="1183290" y="568903"/>
                    <a:pt x="1196690" y="558121"/>
                    <a:pt x="1213299" y="554338"/>
                  </a:cubicBezTo>
                  <a:cubicBezTo>
                    <a:pt x="1248783" y="543746"/>
                    <a:pt x="1285021" y="564174"/>
                    <a:pt x="1294836" y="600491"/>
                  </a:cubicBezTo>
                  <a:cubicBezTo>
                    <a:pt x="1302385" y="633781"/>
                    <a:pt x="1282001" y="669340"/>
                    <a:pt x="1248783" y="679933"/>
                  </a:cubicBezTo>
                  <a:cubicBezTo>
                    <a:pt x="1231041" y="684851"/>
                    <a:pt x="1213299" y="682203"/>
                    <a:pt x="1198672" y="673880"/>
                  </a:cubicBezTo>
                  <a:lnTo>
                    <a:pt x="1180662" y="658412"/>
                  </a:lnTo>
                  <a:lnTo>
                    <a:pt x="1116958" y="668216"/>
                  </a:lnTo>
                  <a:lnTo>
                    <a:pt x="1118910" y="683629"/>
                  </a:lnTo>
                  <a:cubicBezTo>
                    <a:pt x="1118910" y="720872"/>
                    <a:pt x="1114224" y="756970"/>
                    <a:pt x="1105419" y="791371"/>
                  </a:cubicBezTo>
                  <a:lnTo>
                    <a:pt x="1103307" y="796765"/>
                  </a:lnTo>
                  <a:lnTo>
                    <a:pt x="1125662" y="804572"/>
                  </a:lnTo>
                  <a:cubicBezTo>
                    <a:pt x="1199265" y="830278"/>
                    <a:pt x="1236066" y="843131"/>
                    <a:pt x="1254467" y="849558"/>
                  </a:cubicBezTo>
                  <a:lnTo>
                    <a:pt x="1259488" y="851311"/>
                  </a:lnTo>
                  <a:lnTo>
                    <a:pt x="1262618" y="848388"/>
                  </a:lnTo>
                  <a:cubicBezTo>
                    <a:pt x="1267843" y="845240"/>
                    <a:pt x="1273787" y="843196"/>
                    <a:pt x="1280203" y="842626"/>
                  </a:cubicBezTo>
                  <a:cubicBezTo>
                    <a:pt x="1305867" y="837303"/>
                    <a:pt x="1331531" y="852511"/>
                    <a:pt x="1336060" y="881406"/>
                  </a:cubicBezTo>
                  <a:cubicBezTo>
                    <a:pt x="1339079" y="906499"/>
                    <a:pt x="1323228" y="930071"/>
                    <a:pt x="1298319" y="935393"/>
                  </a:cubicBezTo>
                  <a:cubicBezTo>
                    <a:pt x="1283977" y="937675"/>
                    <a:pt x="1271145" y="934443"/>
                    <a:pt x="1261238" y="927409"/>
                  </a:cubicBezTo>
                  <a:lnTo>
                    <a:pt x="1246676" y="904449"/>
                  </a:lnTo>
                  <a:lnTo>
                    <a:pt x="1199312" y="887252"/>
                  </a:lnTo>
                  <a:cubicBezTo>
                    <a:pt x="1148556" y="868823"/>
                    <a:pt x="1113552" y="856113"/>
                    <a:pt x="1089411" y="847348"/>
                  </a:cubicBezTo>
                  <a:lnTo>
                    <a:pt x="1084235" y="845469"/>
                  </a:lnTo>
                  <a:lnTo>
                    <a:pt x="1067216" y="888932"/>
                  </a:lnTo>
                  <a:lnTo>
                    <a:pt x="1032906" y="937407"/>
                  </a:lnTo>
                  <a:lnTo>
                    <a:pt x="1049064" y="956203"/>
                  </a:lnTo>
                  <a:cubicBezTo>
                    <a:pt x="1099676" y="1015076"/>
                    <a:pt x="1124982" y="1044513"/>
                    <a:pt x="1137635" y="1059232"/>
                  </a:cubicBezTo>
                  <a:lnTo>
                    <a:pt x="1139010" y="1060831"/>
                  </a:lnTo>
                  <a:lnTo>
                    <a:pt x="1146604" y="1060183"/>
                  </a:lnTo>
                  <a:cubicBezTo>
                    <a:pt x="1165082" y="1062487"/>
                    <a:pt x="1180666" y="1076022"/>
                    <a:pt x="1184669" y="1095606"/>
                  </a:cubicBezTo>
                  <a:cubicBezTo>
                    <a:pt x="1192294" y="1120949"/>
                    <a:pt x="1177044" y="1147060"/>
                    <a:pt x="1151119" y="1154739"/>
                  </a:cubicBezTo>
                  <a:cubicBezTo>
                    <a:pt x="1125195" y="1160115"/>
                    <a:pt x="1099270" y="1144756"/>
                    <a:pt x="1091645" y="1118645"/>
                  </a:cubicBezTo>
                  <a:cubicBezTo>
                    <a:pt x="1090311" y="1112117"/>
                    <a:pt x="1090311" y="1105589"/>
                    <a:pt x="1091455" y="1099397"/>
                  </a:cubicBezTo>
                  <a:lnTo>
                    <a:pt x="1094341" y="1091942"/>
                  </a:lnTo>
                  <a:lnTo>
                    <a:pt x="1059412" y="1051485"/>
                  </a:lnTo>
                  <a:cubicBezTo>
                    <a:pt x="1044952" y="1034736"/>
                    <a:pt x="1032557" y="1020380"/>
                    <a:pt x="1021933" y="1008074"/>
                  </a:cubicBezTo>
                  <a:lnTo>
                    <a:pt x="998538" y="980977"/>
                  </a:lnTo>
                  <a:lnTo>
                    <a:pt x="930308" y="1040282"/>
                  </a:lnTo>
                  <a:lnTo>
                    <a:pt x="864854" y="1075940"/>
                  </a:lnTo>
                  <a:lnTo>
                    <a:pt x="866264" y="1082425"/>
                  </a:lnTo>
                  <a:cubicBezTo>
                    <a:pt x="872981" y="1113299"/>
                    <a:pt x="878019" y="1136454"/>
                    <a:pt x="881797" y="1153821"/>
                  </a:cubicBezTo>
                  <a:lnTo>
                    <a:pt x="885480" y="1170749"/>
                  </a:lnTo>
                  <a:lnTo>
                    <a:pt x="903688" y="1181463"/>
                  </a:lnTo>
                  <a:cubicBezTo>
                    <a:pt x="916226" y="1192300"/>
                    <a:pt x="924584" y="1207566"/>
                    <a:pt x="925724" y="1225282"/>
                  </a:cubicBezTo>
                  <a:cubicBezTo>
                    <a:pt x="928763" y="1263729"/>
                    <a:pt x="900649" y="1293884"/>
                    <a:pt x="864176" y="1296899"/>
                  </a:cubicBezTo>
                  <a:cubicBezTo>
                    <a:pt x="828464" y="1296899"/>
                    <a:pt x="797310" y="1271268"/>
                    <a:pt x="795031" y="1235836"/>
                  </a:cubicBezTo>
                  <a:cubicBezTo>
                    <a:pt x="793891" y="1216612"/>
                    <a:pt x="800350" y="1199273"/>
                    <a:pt x="811557" y="1186457"/>
                  </a:cubicBezTo>
                  <a:lnTo>
                    <a:pt x="820221" y="1179748"/>
                  </a:lnTo>
                  <a:lnTo>
                    <a:pt x="808175" y="1124891"/>
                  </a:lnTo>
                  <a:lnTo>
                    <a:pt x="802084" y="1097148"/>
                  </a:lnTo>
                  <a:lnTo>
                    <a:pt x="777747" y="1104733"/>
                  </a:lnTo>
                  <a:cubicBezTo>
                    <a:pt x="750004" y="1110433"/>
                    <a:pt x="721298" y="1113424"/>
                    <a:pt x="691919" y="1113424"/>
                  </a:cubicBezTo>
                  <a:cubicBezTo>
                    <a:pt x="654840" y="1113424"/>
                    <a:pt x="618943" y="1108750"/>
                    <a:pt x="584763" y="1099954"/>
                  </a:cubicBezTo>
                  <a:lnTo>
                    <a:pt x="571536" y="1094737"/>
                  </a:lnTo>
                  <a:lnTo>
                    <a:pt x="561904" y="1119512"/>
                  </a:lnTo>
                  <a:cubicBezTo>
                    <a:pt x="540823" y="1173733"/>
                    <a:pt x="527647" y="1207621"/>
                    <a:pt x="519412" y="1228801"/>
                  </a:cubicBezTo>
                  <a:lnTo>
                    <a:pt x="516192" y="1237085"/>
                  </a:lnTo>
                  <a:lnTo>
                    <a:pt x="524755" y="1249433"/>
                  </a:lnTo>
                  <a:cubicBezTo>
                    <a:pt x="527155" y="1255047"/>
                    <a:pt x="528450" y="1261237"/>
                    <a:pt x="528450" y="1267763"/>
                  </a:cubicBezTo>
                  <a:cubicBezTo>
                    <a:pt x="528450" y="1296171"/>
                    <a:pt x="507720" y="1316900"/>
                    <a:pt x="478544" y="1316900"/>
                  </a:cubicBezTo>
                  <a:cubicBezTo>
                    <a:pt x="453207" y="1316900"/>
                    <a:pt x="432477" y="1296171"/>
                    <a:pt x="432477" y="1267763"/>
                  </a:cubicBezTo>
                  <a:cubicBezTo>
                    <a:pt x="432477" y="1254711"/>
                    <a:pt x="437660" y="1243002"/>
                    <a:pt x="446009" y="1234557"/>
                  </a:cubicBezTo>
                  <a:lnTo>
                    <a:pt x="464321" y="1226887"/>
                  </a:lnTo>
                  <a:lnTo>
                    <a:pt x="479003" y="1189184"/>
                  </a:lnTo>
                  <a:cubicBezTo>
                    <a:pt x="498213" y="1139852"/>
                    <a:pt x="511461" y="1105829"/>
                    <a:pt x="520598" y="1082365"/>
                  </a:cubicBezTo>
                  <a:lnTo>
                    <a:pt x="523204" y="1075672"/>
                  </a:lnTo>
                  <a:lnTo>
                    <a:pt x="487909" y="1061749"/>
                  </a:lnTo>
                  <a:cubicBezTo>
                    <a:pt x="427488" y="1028769"/>
                    <a:pt x="376081" y="981504"/>
                    <a:pt x="337977" y="924365"/>
                  </a:cubicBezTo>
                  <a:lnTo>
                    <a:pt x="331054" y="911424"/>
                  </a:lnTo>
                  <a:lnTo>
                    <a:pt x="268531" y="947225"/>
                  </a:lnTo>
                  <a:cubicBezTo>
                    <a:pt x="217795" y="976277"/>
                    <a:pt x="186085" y="994434"/>
                    <a:pt x="166266" y="1005783"/>
                  </a:cubicBezTo>
                  <a:lnTo>
                    <a:pt x="157867" y="1010592"/>
                  </a:lnTo>
                  <a:lnTo>
                    <a:pt x="154520" y="1027216"/>
                  </a:lnTo>
                  <a:cubicBezTo>
                    <a:pt x="147466" y="1044168"/>
                    <a:pt x="130911" y="1056726"/>
                    <a:pt x="111333" y="1056726"/>
                  </a:cubicBezTo>
                  <a:cubicBezTo>
                    <a:pt x="82926" y="1056726"/>
                    <a:pt x="62196" y="1034402"/>
                    <a:pt x="62196" y="1009101"/>
                  </a:cubicBezTo>
                  <a:cubicBezTo>
                    <a:pt x="62196" y="983800"/>
                    <a:pt x="82926" y="960731"/>
                    <a:pt x="111333" y="960731"/>
                  </a:cubicBezTo>
                  <a:cubicBezTo>
                    <a:pt x="117859" y="960731"/>
                    <a:pt x="124049" y="962173"/>
                    <a:pt x="129664" y="964731"/>
                  </a:cubicBezTo>
                  <a:lnTo>
                    <a:pt x="132073" y="966463"/>
                  </a:lnTo>
                  <a:lnTo>
                    <a:pt x="159045" y="950415"/>
                  </a:lnTo>
                  <a:cubicBezTo>
                    <a:pt x="265865" y="886857"/>
                    <a:pt x="295332" y="869323"/>
                    <a:pt x="303461" y="864486"/>
                  </a:cubicBezTo>
                  <a:lnTo>
                    <a:pt x="305345" y="863366"/>
                  </a:lnTo>
                  <a:lnTo>
                    <a:pt x="298912" y="851341"/>
                  </a:lnTo>
                  <a:cubicBezTo>
                    <a:pt x="288202" y="825608"/>
                    <a:pt x="279894" y="798577"/>
                    <a:pt x="274265" y="770531"/>
                  </a:cubicBezTo>
                  <a:lnTo>
                    <a:pt x="267050" y="697470"/>
                  </a:lnTo>
                  <a:lnTo>
                    <a:pt x="226677" y="699638"/>
                  </a:lnTo>
                  <a:cubicBezTo>
                    <a:pt x="179173" y="702188"/>
                    <a:pt x="149483" y="703781"/>
                    <a:pt x="130927" y="704777"/>
                  </a:cubicBezTo>
                  <a:lnTo>
                    <a:pt x="120199" y="705353"/>
                  </a:lnTo>
                  <a:lnTo>
                    <a:pt x="117724" y="710857"/>
                  </a:lnTo>
                  <a:cubicBezTo>
                    <a:pt x="102651" y="731205"/>
                    <a:pt x="75556" y="741256"/>
                    <a:pt x="48886" y="735594"/>
                  </a:cubicBezTo>
                  <a:cubicBezTo>
                    <a:pt x="13326" y="728044"/>
                    <a:pt x="-7858" y="692561"/>
                    <a:pt x="2734" y="657079"/>
                  </a:cubicBezTo>
                  <a:cubicBezTo>
                    <a:pt x="10300" y="620841"/>
                    <a:pt x="46616" y="600457"/>
                    <a:pt x="82176" y="608007"/>
                  </a:cubicBezTo>
                  <a:cubicBezTo>
                    <a:pt x="90498" y="610649"/>
                    <a:pt x="98159" y="614848"/>
                    <a:pt x="104814" y="620180"/>
                  </a:cubicBezTo>
                  <a:lnTo>
                    <a:pt x="120165" y="637711"/>
                  </a:lnTo>
                  <a:lnTo>
                    <a:pt x="196344" y="633826"/>
                  </a:lnTo>
                  <a:cubicBezTo>
                    <a:pt x="225154" y="632357"/>
                    <a:pt x="249847" y="631098"/>
                    <a:pt x="271013" y="630018"/>
                  </a:cubicBezTo>
                  <a:lnTo>
                    <a:pt x="272386" y="629949"/>
                  </a:lnTo>
                  <a:lnTo>
                    <a:pt x="278985" y="577097"/>
                  </a:lnTo>
                  <a:cubicBezTo>
                    <a:pt x="287674" y="543033"/>
                    <a:pt x="300439" y="510603"/>
                    <a:pt x="316745" y="480370"/>
                  </a:cubicBezTo>
                  <a:lnTo>
                    <a:pt x="324503" y="469385"/>
                  </a:lnTo>
                  <a:lnTo>
                    <a:pt x="281729" y="430654"/>
                  </a:lnTo>
                  <a:cubicBezTo>
                    <a:pt x="224120" y="378490"/>
                    <a:pt x="195316" y="352409"/>
                    <a:pt x="180914" y="339368"/>
                  </a:cubicBezTo>
                  <a:lnTo>
                    <a:pt x="178425" y="337114"/>
                  </a:lnTo>
                  <a:lnTo>
                    <a:pt x="165740" y="339490"/>
                  </a:lnTo>
                  <a:cubicBezTo>
                    <a:pt x="139635" y="339490"/>
                    <a:pt x="118905" y="318760"/>
                    <a:pt x="118905" y="290352"/>
                  </a:cubicBezTo>
                  <a:cubicBezTo>
                    <a:pt x="118905" y="264247"/>
                    <a:pt x="139635" y="243517"/>
                    <a:pt x="165740" y="243517"/>
                  </a:cubicBezTo>
                  <a:cubicBezTo>
                    <a:pt x="194148" y="243517"/>
                    <a:pt x="214878" y="264247"/>
                    <a:pt x="214878" y="290352"/>
                  </a:cubicBezTo>
                  <a:lnTo>
                    <a:pt x="213433" y="298065"/>
                  </a:lnTo>
                  <a:lnTo>
                    <a:pt x="258890" y="339425"/>
                  </a:lnTo>
                  <a:cubicBezTo>
                    <a:pt x="308268" y="384354"/>
                    <a:pt x="336484" y="410027"/>
                    <a:pt x="352608" y="424697"/>
                  </a:cubicBezTo>
                  <a:lnTo>
                    <a:pt x="354712" y="426611"/>
                  </a:lnTo>
                  <a:lnTo>
                    <a:pt x="375747" y="396827"/>
                  </a:lnTo>
                  <a:cubicBezTo>
                    <a:pt x="398597" y="371551"/>
                    <a:pt x="424451" y="349036"/>
                    <a:pt x="452772" y="329844"/>
                  </a:cubicBezTo>
                  <a:lnTo>
                    <a:pt x="460234" y="325786"/>
                  </a:lnTo>
                  <a:lnTo>
                    <a:pt x="447844" y="304115"/>
                  </a:lnTo>
                  <a:cubicBezTo>
                    <a:pt x="438655" y="288042"/>
                    <a:pt x="431763" y="275988"/>
                    <a:pt x="426594" y="266947"/>
                  </a:cubicBezTo>
                  <a:lnTo>
                    <a:pt x="422672" y="260087"/>
                  </a:lnTo>
                  <a:lnTo>
                    <a:pt x="406018" y="258856"/>
                  </a:lnTo>
                  <a:cubicBezTo>
                    <a:pt x="372800" y="249020"/>
                    <a:pt x="352416" y="212704"/>
                    <a:pt x="359966" y="179414"/>
                  </a:cubicBezTo>
                  <a:cubicBezTo>
                    <a:pt x="369780" y="143854"/>
                    <a:pt x="406018" y="123426"/>
                    <a:pt x="441502" y="130992"/>
                  </a:cubicBezTo>
                  <a:cubicBezTo>
                    <a:pt x="474720" y="141584"/>
                    <a:pt x="495104" y="177144"/>
                    <a:pt x="487554" y="212704"/>
                  </a:cubicBezTo>
                  <a:lnTo>
                    <a:pt x="480252" y="226308"/>
                  </a:lnTo>
                  <a:lnTo>
                    <a:pt x="519123" y="293760"/>
                  </a:lnTo>
                  <a:lnTo>
                    <a:pt x="525208" y="290451"/>
                  </a:lnTo>
                  <a:cubicBezTo>
                    <a:pt x="550750" y="279638"/>
                    <a:pt x="577596" y="271241"/>
                    <a:pt x="605473" y="265547"/>
                  </a:cubicBezTo>
                  <a:lnTo>
                    <a:pt x="674860" y="258575"/>
                  </a:lnTo>
                  <a:lnTo>
                    <a:pt x="671607" y="217133"/>
                  </a:lnTo>
                  <a:cubicBezTo>
                    <a:pt x="666998" y="158404"/>
                    <a:pt x="664117" y="121699"/>
                    <a:pt x="662317" y="98758"/>
                  </a:cubicBezTo>
                  <a:lnTo>
                    <a:pt x="661558" y="89090"/>
                  </a:lnTo>
                  <a:lnTo>
                    <a:pt x="649882" y="80808"/>
                  </a:lnTo>
                  <a:cubicBezTo>
                    <a:pt x="641149" y="71595"/>
                    <a:pt x="635966" y="59118"/>
                    <a:pt x="635966" y="46066"/>
                  </a:cubicBezTo>
                  <a:cubicBezTo>
                    <a:pt x="635966" y="20730"/>
                    <a:pt x="656696" y="0"/>
                    <a:pt x="6851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8146D85-75D5-9C40-9E1C-1671B2FC99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247" y="12427356"/>
              <a:ext cx="667945" cy="658185"/>
            </a:xfrm>
            <a:custGeom>
              <a:avLst/>
              <a:gdLst>
                <a:gd name="connsiteX0" fmla="*/ 685103 w 1336427"/>
                <a:gd name="connsiteY0" fmla="*/ 0 h 1316900"/>
                <a:gd name="connsiteX1" fmla="*/ 731937 w 1336427"/>
                <a:gd name="connsiteY1" fmla="*/ 46066 h 1316900"/>
                <a:gd name="connsiteX2" fmla="*/ 718309 w 1336427"/>
                <a:gd name="connsiteY2" fmla="*/ 80808 h 1316900"/>
                <a:gd name="connsiteX3" fmla="*/ 715318 w 1336427"/>
                <a:gd name="connsiteY3" fmla="*/ 83028 h 1316900"/>
                <a:gd name="connsiteX4" fmla="*/ 718892 w 1336427"/>
                <a:gd name="connsiteY4" fmla="*/ 134407 h 1316900"/>
                <a:gd name="connsiteX5" fmla="*/ 727640 w 1336427"/>
                <a:gd name="connsiteY5" fmla="*/ 260141 h 1316900"/>
                <a:gd name="connsiteX6" fmla="*/ 727664 w 1336427"/>
                <a:gd name="connsiteY6" fmla="*/ 260478 h 1316900"/>
                <a:gd name="connsiteX7" fmla="*/ 777747 w 1336427"/>
                <a:gd name="connsiteY7" fmla="*/ 265547 h 1316900"/>
                <a:gd name="connsiteX8" fmla="*/ 857791 w 1336427"/>
                <a:gd name="connsiteY8" fmla="*/ 290451 h 1316900"/>
                <a:gd name="connsiteX9" fmla="*/ 859831 w 1336427"/>
                <a:gd name="connsiteY9" fmla="*/ 291558 h 1316900"/>
                <a:gd name="connsiteX10" fmla="*/ 861472 w 1336427"/>
                <a:gd name="connsiteY10" fmla="*/ 285162 h 1316900"/>
                <a:gd name="connsiteX11" fmla="*/ 885238 w 1336427"/>
                <a:gd name="connsiteY11" fmla="*/ 192539 h 1316900"/>
                <a:gd name="connsiteX12" fmla="*/ 886297 w 1336427"/>
                <a:gd name="connsiteY12" fmla="*/ 188412 h 1316900"/>
                <a:gd name="connsiteX13" fmla="*/ 884368 w 1336427"/>
                <a:gd name="connsiteY13" fmla="*/ 185400 h 1316900"/>
                <a:gd name="connsiteX14" fmla="*/ 879484 w 1336427"/>
                <a:gd name="connsiteY14" fmla="*/ 160294 h 1316900"/>
                <a:gd name="connsiteX15" fmla="*/ 943039 w 1336427"/>
                <a:gd name="connsiteY15" fmla="*/ 96739 h 1316900"/>
                <a:gd name="connsiteX16" fmla="*/ 1008836 w 1336427"/>
                <a:gd name="connsiteY16" fmla="*/ 160294 h 1316900"/>
                <a:gd name="connsiteX17" fmla="*/ 969091 w 1336427"/>
                <a:gd name="connsiteY17" fmla="*/ 220752 h 1316900"/>
                <a:gd name="connsiteX18" fmla="*/ 947275 w 1336427"/>
                <a:gd name="connsiteY18" fmla="*/ 225223 h 1316900"/>
                <a:gd name="connsiteX19" fmla="*/ 934485 w 1336427"/>
                <a:gd name="connsiteY19" fmla="*/ 273587 h 1316900"/>
                <a:gd name="connsiteX20" fmla="*/ 920953 w 1336427"/>
                <a:gd name="connsiteY20" fmla="*/ 324762 h 1316900"/>
                <a:gd name="connsiteX21" fmla="*/ 930308 w 1336427"/>
                <a:gd name="connsiteY21" fmla="*/ 329844 h 1316900"/>
                <a:gd name="connsiteX22" fmla="*/ 1007710 w 1336427"/>
                <a:gd name="connsiteY22" fmla="*/ 396827 h 1316900"/>
                <a:gd name="connsiteX23" fmla="*/ 1023765 w 1336427"/>
                <a:gd name="connsiteY23" fmla="*/ 419367 h 1316900"/>
                <a:gd name="connsiteX24" fmla="*/ 1073085 w 1336427"/>
                <a:gd name="connsiteY24" fmla="*/ 361601 h 1316900"/>
                <a:gd name="connsiteX25" fmla="*/ 1148749 w 1336427"/>
                <a:gd name="connsiteY25" fmla="*/ 272981 h 1316900"/>
                <a:gd name="connsiteX26" fmla="*/ 1151558 w 1336427"/>
                <a:gd name="connsiteY26" fmla="*/ 269691 h 1316900"/>
                <a:gd name="connsiteX27" fmla="*/ 1151380 w 1336427"/>
                <a:gd name="connsiteY27" fmla="*/ 269222 h 1316900"/>
                <a:gd name="connsiteX28" fmla="*/ 1151677 w 1336427"/>
                <a:gd name="connsiteY28" fmla="*/ 250165 h 1316900"/>
                <a:gd name="connsiteX29" fmla="*/ 1205664 w 1336427"/>
                <a:gd name="connsiteY29" fmla="*/ 211386 h 1316900"/>
                <a:gd name="connsiteX30" fmla="*/ 1244444 w 1336427"/>
                <a:gd name="connsiteY30" fmla="*/ 268414 h 1316900"/>
                <a:gd name="connsiteX31" fmla="*/ 1224484 w 1336427"/>
                <a:gd name="connsiteY31" fmla="*/ 297974 h 1316900"/>
                <a:gd name="connsiteX32" fmla="*/ 1189713 w 1336427"/>
                <a:gd name="connsiteY32" fmla="*/ 305909 h 1316900"/>
                <a:gd name="connsiteX33" fmla="*/ 1162161 w 1336427"/>
                <a:gd name="connsiteY33" fmla="*/ 338179 h 1316900"/>
                <a:gd name="connsiteX34" fmla="*/ 1062058 w 1336427"/>
                <a:gd name="connsiteY34" fmla="*/ 455423 h 1316900"/>
                <a:gd name="connsiteX35" fmla="*/ 1052623 w 1336427"/>
                <a:gd name="connsiteY35" fmla="*/ 459882 h 1316900"/>
                <a:gd name="connsiteX36" fmla="*/ 1067216 w 1336427"/>
                <a:gd name="connsiteY36" fmla="*/ 480370 h 1316900"/>
                <a:gd name="connsiteX37" fmla="*/ 1105419 w 1336427"/>
                <a:gd name="connsiteY37" fmla="*/ 577097 h 1316900"/>
                <a:gd name="connsiteX38" fmla="*/ 1108755 w 1336427"/>
                <a:gd name="connsiteY38" fmla="*/ 603436 h 1316900"/>
                <a:gd name="connsiteX39" fmla="*/ 1128009 w 1336427"/>
                <a:gd name="connsiteY39" fmla="*/ 600660 h 1316900"/>
                <a:gd name="connsiteX40" fmla="*/ 1170203 w 1336427"/>
                <a:gd name="connsiteY40" fmla="*/ 594577 h 1316900"/>
                <a:gd name="connsiteX41" fmla="*/ 1171046 w 1336427"/>
                <a:gd name="connsiteY41" fmla="*/ 594455 h 1316900"/>
                <a:gd name="connsiteX42" fmla="*/ 1174985 w 1336427"/>
                <a:gd name="connsiteY42" fmla="*/ 583278 h 1316900"/>
                <a:gd name="connsiteX43" fmla="*/ 1213299 w 1336427"/>
                <a:gd name="connsiteY43" fmla="*/ 554338 h 1316900"/>
                <a:gd name="connsiteX44" fmla="*/ 1294836 w 1336427"/>
                <a:gd name="connsiteY44" fmla="*/ 600491 h 1316900"/>
                <a:gd name="connsiteX45" fmla="*/ 1248783 w 1336427"/>
                <a:gd name="connsiteY45" fmla="*/ 679933 h 1316900"/>
                <a:gd name="connsiteX46" fmla="*/ 1198672 w 1336427"/>
                <a:gd name="connsiteY46" fmla="*/ 673880 h 1316900"/>
                <a:gd name="connsiteX47" fmla="*/ 1180662 w 1336427"/>
                <a:gd name="connsiteY47" fmla="*/ 658412 h 1316900"/>
                <a:gd name="connsiteX48" fmla="*/ 1116958 w 1336427"/>
                <a:gd name="connsiteY48" fmla="*/ 668216 h 1316900"/>
                <a:gd name="connsiteX49" fmla="*/ 1118910 w 1336427"/>
                <a:gd name="connsiteY49" fmla="*/ 683629 h 1316900"/>
                <a:gd name="connsiteX50" fmla="*/ 1105419 w 1336427"/>
                <a:gd name="connsiteY50" fmla="*/ 791371 h 1316900"/>
                <a:gd name="connsiteX51" fmla="*/ 1103307 w 1336427"/>
                <a:gd name="connsiteY51" fmla="*/ 796765 h 1316900"/>
                <a:gd name="connsiteX52" fmla="*/ 1125662 w 1336427"/>
                <a:gd name="connsiteY52" fmla="*/ 804572 h 1316900"/>
                <a:gd name="connsiteX53" fmla="*/ 1254467 w 1336427"/>
                <a:gd name="connsiteY53" fmla="*/ 849558 h 1316900"/>
                <a:gd name="connsiteX54" fmla="*/ 1259488 w 1336427"/>
                <a:gd name="connsiteY54" fmla="*/ 851311 h 1316900"/>
                <a:gd name="connsiteX55" fmla="*/ 1262618 w 1336427"/>
                <a:gd name="connsiteY55" fmla="*/ 848388 h 1316900"/>
                <a:gd name="connsiteX56" fmla="*/ 1280203 w 1336427"/>
                <a:gd name="connsiteY56" fmla="*/ 842626 h 1316900"/>
                <a:gd name="connsiteX57" fmla="*/ 1336060 w 1336427"/>
                <a:gd name="connsiteY57" fmla="*/ 881406 h 1316900"/>
                <a:gd name="connsiteX58" fmla="*/ 1298319 w 1336427"/>
                <a:gd name="connsiteY58" fmla="*/ 935393 h 1316900"/>
                <a:gd name="connsiteX59" fmla="*/ 1261238 w 1336427"/>
                <a:gd name="connsiteY59" fmla="*/ 927409 h 1316900"/>
                <a:gd name="connsiteX60" fmla="*/ 1246676 w 1336427"/>
                <a:gd name="connsiteY60" fmla="*/ 904449 h 1316900"/>
                <a:gd name="connsiteX61" fmla="*/ 1199312 w 1336427"/>
                <a:gd name="connsiteY61" fmla="*/ 887252 h 1316900"/>
                <a:gd name="connsiteX62" fmla="*/ 1089411 w 1336427"/>
                <a:gd name="connsiteY62" fmla="*/ 847348 h 1316900"/>
                <a:gd name="connsiteX63" fmla="*/ 1084235 w 1336427"/>
                <a:gd name="connsiteY63" fmla="*/ 845469 h 1316900"/>
                <a:gd name="connsiteX64" fmla="*/ 1067216 w 1336427"/>
                <a:gd name="connsiteY64" fmla="*/ 888932 h 1316900"/>
                <a:gd name="connsiteX65" fmla="*/ 1032906 w 1336427"/>
                <a:gd name="connsiteY65" fmla="*/ 937407 h 1316900"/>
                <a:gd name="connsiteX66" fmla="*/ 1049064 w 1336427"/>
                <a:gd name="connsiteY66" fmla="*/ 956203 h 1316900"/>
                <a:gd name="connsiteX67" fmla="*/ 1137635 w 1336427"/>
                <a:gd name="connsiteY67" fmla="*/ 1059232 h 1316900"/>
                <a:gd name="connsiteX68" fmla="*/ 1139010 w 1336427"/>
                <a:gd name="connsiteY68" fmla="*/ 1060831 h 1316900"/>
                <a:gd name="connsiteX69" fmla="*/ 1146604 w 1336427"/>
                <a:gd name="connsiteY69" fmla="*/ 1060183 h 1316900"/>
                <a:gd name="connsiteX70" fmla="*/ 1184669 w 1336427"/>
                <a:gd name="connsiteY70" fmla="*/ 1095606 h 1316900"/>
                <a:gd name="connsiteX71" fmla="*/ 1151119 w 1336427"/>
                <a:gd name="connsiteY71" fmla="*/ 1154739 h 1316900"/>
                <a:gd name="connsiteX72" fmla="*/ 1091645 w 1336427"/>
                <a:gd name="connsiteY72" fmla="*/ 1118645 h 1316900"/>
                <a:gd name="connsiteX73" fmla="*/ 1091455 w 1336427"/>
                <a:gd name="connsiteY73" fmla="*/ 1099397 h 1316900"/>
                <a:gd name="connsiteX74" fmla="*/ 1094341 w 1336427"/>
                <a:gd name="connsiteY74" fmla="*/ 1091942 h 1316900"/>
                <a:gd name="connsiteX75" fmla="*/ 1059412 w 1336427"/>
                <a:gd name="connsiteY75" fmla="*/ 1051485 h 1316900"/>
                <a:gd name="connsiteX76" fmla="*/ 1021933 w 1336427"/>
                <a:gd name="connsiteY76" fmla="*/ 1008074 h 1316900"/>
                <a:gd name="connsiteX77" fmla="*/ 998538 w 1336427"/>
                <a:gd name="connsiteY77" fmla="*/ 980977 h 1316900"/>
                <a:gd name="connsiteX78" fmla="*/ 930308 w 1336427"/>
                <a:gd name="connsiteY78" fmla="*/ 1040282 h 1316900"/>
                <a:gd name="connsiteX79" fmla="*/ 864854 w 1336427"/>
                <a:gd name="connsiteY79" fmla="*/ 1075940 h 1316900"/>
                <a:gd name="connsiteX80" fmla="*/ 866264 w 1336427"/>
                <a:gd name="connsiteY80" fmla="*/ 1082425 h 1316900"/>
                <a:gd name="connsiteX81" fmla="*/ 881797 w 1336427"/>
                <a:gd name="connsiteY81" fmla="*/ 1153821 h 1316900"/>
                <a:gd name="connsiteX82" fmla="*/ 885480 w 1336427"/>
                <a:gd name="connsiteY82" fmla="*/ 1170749 h 1316900"/>
                <a:gd name="connsiteX83" fmla="*/ 903688 w 1336427"/>
                <a:gd name="connsiteY83" fmla="*/ 1181463 h 1316900"/>
                <a:gd name="connsiteX84" fmla="*/ 925724 w 1336427"/>
                <a:gd name="connsiteY84" fmla="*/ 1225282 h 1316900"/>
                <a:gd name="connsiteX85" fmla="*/ 864176 w 1336427"/>
                <a:gd name="connsiteY85" fmla="*/ 1296899 h 1316900"/>
                <a:gd name="connsiteX86" fmla="*/ 795031 w 1336427"/>
                <a:gd name="connsiteY86" fmla="*/ 1235836 h 1316900"/>
                <a:gd name="connsiteX87" fmla="*/ 811557 w 1336427"/>
                <a:gd name="connsiteY87" fmla="*/ 1186457 h 1316900"/>
                <a:gd name="connsiteX88" fmla="*/ 820221 w 1336427"/>
                <a:gd name="connsiteY88" fmla="*/ 1179748 h 1316900"/>
                <a:gd name="connsiteX89" fmla="*/ 808175 w 1336427"/>
                <a:gd name="connsiteY89" fmla="*/ 1124891 h 1316900"/>
                <a:gd name="connsiteX90" fmla="*/ 802084 w 1336427"/>
                <a:gd name="connsiteY90" fmla="*/ 1097148 h 1316900"/>
                <a:gd name="connsiteX91" fmla="*/ 777747 w 1336427"/>
                <a:gd name="connsiteY91" fmla="*/ 1104733 h 1316900"/>
                <a:gd name="connsiteX92" fmla="*/ 691919 w 1336427"/>
                <a:gd name="connsiteY92" fmla="*/ 1113424 h 1316900"/>
                <a:gd name="connsiteX93" fmla="*/ 584763 w 1336427"/>
                <a:gd name="connsiteY93" fmla="*/ 1099954 h 1316900"/>
                <a:gd name="connsiteX94" fmla="*/ 571536 w 1336427"/>
                <a:gd name="connsiteY94" fmla="*/ 1094737 h 1316900"/>
                <a:gd name="connsiteX95" fmla="*/ 561904 w 1336427"/>
                <a:gd name="connsiteY95" fmla="*/ 1119512 h 1316900"/>
                <a:gd name="connsiteX96" fmla="*/ 519412 w 1336427"/>
                <a:gd name="connsiteY96" fmla="*/ 1228801 h 1316900"/>
                <a:gd name="connsiteX97" fmla="*/ 516192 w 1336427"/>
                <a:gd name="connsiteY97" fmla="*/ 1237085 h 1316900"/>
                <a:gd name="connsiteX98" fmla="*/ 524755 w 1336427"/>
                <a:gd name="connsiteY98" fmla="*/ 1249433 h 1316900"/>
                <a:gd name="connsiteX99" fmla="*/ 528450 w 1336427"/>
                <a:gd name="connsiteY99" fmla="*/ 1267763 h 1316900"/>
                <a:gd name="connsiteX100" fmla="*/ 478544 w 1336427"/>
                <a:gd name="connsiteY100" fmla="*/ 1316900 h 1316900"/>
                <a:gd name="connsiteX101" fmla="*/ 432477 w 1336427"/>
                <a:gd name="connsiteY101" fmla="*/ 1267763 h 1316900"/>
                <a:gd name="connsiteX102" fmla="*/ 446009 w 1336427"/>
                <a:gd name="connsiteY102" fmla="*/ 1234557 h 1316900"/>
                <a:gd name="connsiteX103" fmla="*/ 464321 w 1336427"/>
                <a:gd name="connsiteY103" fmla="*/ 1226887 h 1316900"/>
                <a:gd name="connsiteX104" fmla="*/ 479003 w 1336427"/>
                <a:gd name="connsiteY104" fmla="*/ 1189184 h 1316900"/>
                <a:gd name="connsiteX105" fmla="*/ 520598 w 1336427"/>
                <a:gd name="connsiteY105" fmla="*/ 1082365 h 1316900"/>
                <a:gd name="connsiteX106" fmla="*/ 523204 w 1336427"/>
                <a:gd name="connsiteY106" fmla="*/ 1075672 h 1316900"/>
                <a:gd name="connsiteX107" fmla="*/ 487909 w 1336427"/>
                <a:gd name="connsiteY107" fmla="*/ 1061749 h 1316900"/>
                <a:gd name="connsiteX108" fmla="*/ 337977 w 1336427"/>
                <a:gd name="connsiteY108" fmla="*/ 924365 h 1316900"/>
                <a:gd name="connsiteX109" fmla="*/ 331054 w 1336427"/>
                <a:gd name="connsiteY109" fmla="*/ 911424 h 1316900"/>
                <a:gd name="connsiteX110" fmla="*/ 268531 w 1336427"/>
                <a:gd name="connsiteY110" fmla="*/ 947225 h 1316900"/>
                <a:gd name="connsiteX111" fmla="*/ 166266 w 1336427"/>
                <a:gd name="connsiteY111" fmla="*/ 1005783 h 1316900"/>
                <a:gd name="connsiteX112" fmla="*/ 157867 w 1336427"/>
                <a:gd name="connsiteY112" fmla="*/ 1010592 h 1316900"/>
                <a:gd name="connsiteX113" fmla="*/ 154520 w 1336427"/>
                <a:gd name="connsiteY113" fmla="*/ 1027216 h 1316900"/>
                <a:gd name="connsiteX114" fmla="*/ 111333 w 1336427"/>
                <a:gd name="connsiteY114" fmla="*/ 1056726 h 1316900"/>
                <a:gd name="connsiteX115" fmla="*/ 62196 w 1336427"/>
                <a:gd name="connsiteY115" fmla="*/ 1009101 h 1316900"/>
                <a:gd name="connsiteX116" fmla="*/ 111333 w 1336427"/>
                <a:gd name="connsiteY116" fmla="*/ 960731 h 1316900"/>
                <a:gd name="connsiteX117" fmla="*/ 129664 w 1336427"/>
                <a:gd name="connsiteY117" fmla="*/ 964731 h 1316900"/>
                <a:gd name="connsiteX118" fmla="*/ 132073 w 1336427"/>
                <a:gd name="connsiteY118" fmla="*/ 966463 h 1316900"/>
                <a:gd name="connsiteX119" fmla="*/ 159045 w 1336427"/>
                <a:gd name="connsiteY119" fmla="*/ 950415 h 1316900"/>
                <a:gd name="connsiteX120" fmla="*/ 303461 w 1336427"/>
                <a:gd name="connsiteY120" fmla="*/ 864486 h 1316900"/>
                <a:gd name="connsiteX121" fmla="*/ 305345 w 1336427"/>
                <a:gd name="connsiteY121" fmla="*/ 863366 h 1316900"/>
                <a:gd name="connsiteX122" fmla="*/ 298912 w 1336427"/>
                <a:gd name="connsiteY122" fmla="*/ 851341 h 1316900"/>
                <a:gd name="connsiteX123" fmla="*/ 274265 w 1336427"/>
                <a:gd name="connsiteY123" fmla="*/ 770531 h 1316900"/>
                <a:gd name="connsiteX124" fmla="*/ 267050 w 1336427"/>
                <a:gd name="connsiteY124" fmla="*/ 697470 h 1316900"/>
                <a:gd name="connsiteX125" fmla="*/ 226677 w 1336427"/>
                <a:gd name="connsiteY125" fmla="*/ 699638 h 1316900"/>
                <a:gd name="connsiteX126" fmla="*/ 130927 w 1336427"/>
                <a:gd name="connsiteY126" fmla="*/ 704777 h 1316900"/>
                <a:gd name="connsiteX127" fmla="*/ 120199 w 1336427"/>
                <a:gd name="connsiteY127" fmla="*/ 705353 h 1316900"/>
                <a:gd name="connsiteX128" fmla="*/ 117724 w 1336427"/>
                <a:gd name="connsiteY128" fmla="*/ 710857 h 1316900"/>
                <a:gd name="connsiteX129" fmla="*/ 48886 w 1336427"/>
                <a:gd name="connsiteY129" fmla="*/ 735594 h 1316900"/>
                <a:gd name="connsiteX130" fmla="*/ 2734 w 1336427"/>
                <a:gd name="connsiteY130" fmla="*/ 657079 h 1316900"/>
                <a:gd name="connsiteX131" fmla="*/ 82176 w 1336427"/>
                <a:gd name="connsiteY131" fmla="*/ 608007 h 1316900"/>
                <a:gd name="connsiteX132" fmla="*/ 104814 w 1336427"/>
                <a:gd name="connsiteY132" fmla="*/ 620180 h 1316900"/>
                <a:gd name="connsiteX133" fmla="*/ 120165 w 1336427"/>
                <a:gd name="connsiteY133" fmla="*/ 637711 h 1316900"/>
                <a:gd name="connsiteX134" fmla="*/ 196344 w 1336427"/>
                <a:gd name="connsiteY134" fmla="*/ 633826 h 1316900"/>
                <a:gd name="connsiteX135" fmla="*/ 271013 w 1336427"/>
                <a:gd name="connsiteY135" fmla="*/ 630018 h 1316900"/>
                <a:gd name="connsiteX136" fmla="*/ 272386 w 1336427"/>
                <a:gd name="connsiteY136" fmla="*/ 629949 h 1316900"/>
                <a:gd name="connsiteX137" fmla="*/ 278985 w 1336427"/>
                <a:gd name="connsiteY137" fmla="*/ 577097 h 1316900"/>
                <a:gd name="connsiteX138" fmla="*/ 316745 w 1336427"/>
                <a:gd name="connsiteY138" fmla="*/ 480370 h 1316900"/>
                <a:gd name="connsiteX139" fmla="*/ 324503 w 1336427"/>
                <a:gd name="connsiteY139" fmla="*/ 469385 h 1316900"/>
                <a:gd name="connsiteX140" fmla="*/ 281729 w 1336427"/>
                <a:gd name="connsiteY140" fmla="*/ 430654 h 1316900"/>
                <a:gd name="connsiteX141" fmla="*/ 180914 w 1336427"/>
                <a:gd name="connsiteY141" fmla="*/ 339368 h 1316900"/>
                <a:gd name="connsiteX142" fmla="*/ 178425 w 1336427"/>
                <a:gd name="connsiteY142" fmla="*/ 337114 h 1316900"/>
                <a:gd name="connsiteX143" fmla="*/ 165740 w 1336427"/>
                <a:gd name="connsiteY143" fmla="*/ 339490 h 1316900"/>
                <a:gd name="connsiteX144" fmla="*/ 118905 w 1336427"/>
                <a:gd name="connsiteY144" fmla="*/ 290352 h 1316900"/>
                <a:gd name="connsiteX145" fmla="*/ 165740 w 1336427"/>
                <a:gd name="connsiteY145" fmla="*/ 243517 h 1316900"/>
                <a:gd name="connsiteX146" fmla="*/ 214878 w 1336427"/>
                <a:gd name="connsiteY146" fmla="*/ 290352 h 1316900"/>
                <a:gd name="connsiteX147" fmla="*/ 213433 w 1336427"/>
                <a:gd name="connsiteY147" fmla="*/ 298065 h 1316900"/>
                <a:gd name="connsiteX148" fmla="*/ 258890 w 1336427"/>
                <a:gd name="connsiteY148" fmla="*/ 339425 h 1316900"/>
                <a:gd name="connsiteX149" fmla="*/ 352608 w 1336427"/>
                <a:gd name="connsiteY149" fmla="*/ 424697 h 1316900"/>
                <a:gd name="connsiteX150" fmla="*/ 354712 w 1336427"/>
                <a:gd name="connsiteY150" fmla="*/ 426611 h 1316900"/>
                <a:gd name="connsiteX151" fmla="*/ 375747 w 1336427"/>
                <a:gd name="connsiteY151" fmla="*/ 396827 h 1316900"/>
                <a:gd name="connsiteX152" fmla="*/ 452772 w 1336427"/>
                <a:gd name="connsiteY152" fmla="*/ 329844 h 1316900"/>
                <a:gd name="connsiteX153" fmla="*/ 460234 w 1336427"/>
                <a:gd name="connsiteY153" fmla="*/ 325786 h 1316900"/>
                <a:gd name="connsiteX154" fmla="*/ 447844 w 1336427"/>
                <a:gd name="connsiteY154" fmla="*/ 304115 h 1316900"/>
                <a:gd name="connsiteX155" fmla="*/ 426594 w 1336427"/>
                <a:gd name="connsiteY155" fmla="*/ 266947 h 1316900"/>
                <a:gd name="connsiteX156" fmla="*/ 422672 w 1336427"/>
                <a:gd name="connsiteY156" fmla="*/ 260087 h 1316900"/>
                <a:gd name="connsiteX157" fmla="*/ 406018 w 1336427"/>
                <a:gd name="connsiteY157" fmla="*/ 258856 h 1316900"/>
                <a:gd name="connsiteX158" fmla="*/ 359966 w 1336427"/>
                <a:gd name="connsiteY158" fmla="*/ 179414 h 1316900"/>
                <a:gd name="connsiteX159" fmla="*/ 441502 w 1336427"/>
                <a:gd name="connsiteY159" fmla="*/ 130992 h 1316900"/>
                <a:gd name="connsiteX160" fmla="*/ 487554 w 1336427"/>
                <a:gd name="connsiteY160" fmla="*/ 212704 h 1316900"/>
                <a:gd name="connsiteX161" fmla="*/ 480252 w 1336427"/>
                <a:gd name="connsiteY161" fmla="*/ 226308 h 1316900"/>
                <a:gd name="connsiteX162" fmla="*/ 519123 w 1336427"/>
                <a:gd name="connsiteY162" fmla="*/ 293760 h 1316900"/>
                <a:gd name="connsiteX163" fmla="*/ 525208 w 1336427"/>
                <a:gd name="connsiteY163" fmla="*/ 290451 h 1316900"/>
                <a:gd name="connsiteX164" fmla="*/ 605473 w 1336427"/>
                <a:gd name="connsiteY164" fmla="*/ 265547 h 1316900"/>
                <a:gd name="connsiteX165" fmla="*/ 674860 w 1336427"/>
                <a:gd name="connsiteY165" fmla="*/ 258575 h 1316900"/>
                <a:gd name="connsiteX166" fmla="*/ 671607 w 1336427"/>
                <a:gd name="connsiteY166" fmla="*/ 217133 h 1316900"/>
                <a:gd name="connsiteX167" fmla="*/ 662317 w 1336427"/>
                <a:gd name="connsiteY167" fmla="*/ 98758 h 1316900"/>
                <a:gd name="connsiteX168" fmla="*/ 661558 w 1336427"/>
                <a:gd name="connsiteY168" fmla="*/ 89090 h 1316900"/>
                <a:gd name="connsiteX169" fmla="*/ 649882 w 1336427"/>
                <a:gd name="connsiteY169" fmla="*/ 80808 h 1316900"/>
                <a:gd name="connsiteX170" fmla="*/ 635966 w 1336427"/>
                <a:gd name="connsiteY170" fmla="*/ 46066 h 1316900"/>
                <a:gd name="connsiteX171" fmla="*/ 685103 w 1336427"/>
                <a:gd name="connsiteY171" fmla="*/ 0 h 131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336427" h="1316900">
                  <a:moveTo>
                    <a:pt x="685103" y="0"/>
                  </a:moveTo>
                  <a:cubicBezTo>
                    <a:pt x="711208" y="0"/>
                    <a:pt x="731937" y="20730"/>
                    <a:pt x="731937" y="46066"/>
                  </a:cubicBezTo>
                  <a:cubicBezTo>
                    <a:pt x="731937" y="59118"/>
                    <a:pt x="726755" y="71595"/>
                    <a:pt x="718309" y="80808"/>
                  </a:cubicBezTo>
                  <a:lnTo>
                    <a:pt x="715318" y="83028"/>
                  </a:lnTo>
                  <a:lnTo>
                    <a:pt x="718892" y="134407"/>
                  </a:lnTo>
                  <a:cubicBezTo>
                    <a:pt x="723502" y="200654"/>
                    <a:pt x="726135" y="238509"/>
                    <a:pt x="727640" y="260141"/>
                  </a:cubicBezTo>
                  <a:lnTo>
                    <a:pt x="727664" y="260478"/>
                  </a:lnTo>
                  <a:lnTo>
                    <a:pt x="777747" y="265547"/>
                  </a:lnTo>
                  <a:cubicBezTo>
                    <a:pt x="805489" y="271241"/>
                    <a:pt x="832268" y="279638"/>
                    <a:pt x="857791" y="290451"/>
                  </a:cubicBezTo>
                  <a:lnTo>
                    <a:pt x="859831" y="291558"/>
                  </a:lnTo>
                  <a:lnTo>
                    <a:pt x="861472" y="285162"/>
                  </a:lnTo>
                  <a:cubicBezTo>
                    <a:pt x="873263" y="239209"/>
                    <a:pt x="880632" y="210489"/>
                    <a:pt x="885238" y="192539"/>
                  </a:cubicBezTo>
                  <a:lnTo>
                    <a:pt x="886297" y="188412"/>
                  </a:lnTo>
                  <a:lnTo>
                    <a:pt x="884368" y="185400"/>
                  </a:lnTo>
                  <a:cubicBezTo>
                    <a:pt x="881213" y="177584"/>
                    <a:pt x="879484" y="169079"/>
                    <a:pt x="879484" y="160294"/>
                  </a:cubicBezTo>
                  <a:cubicBezTo>
                    <a:pt x="879484" y="124404"/>
                    <a:pt x="907149" y="96739"/>
                    <a:pt x="943039" y="96739"/>
                  </a:cubicBezTo>
                  <a:cubicBezTo>
                    <a:pt x="980424" y="96739"/>
                    <a:pt x="1008836" y="124404"/>
                    <a:pt x="1008836" y="160294"/>
                  </a:cubicBezTo>
                  <a:cubicBezTo>
                    <a:pt x="1008836" y="186650"/>
                    <a:pt x="992854" y="210483"/>
                    <a:pt x="969091" y="220752"/>
                  </a:cubicBezTo>
                  <a:lnTo>
                    <a:pt x="947275" y="225223"/>
                  </a:lnTo>
                  <a:lnTo>
                    <a:pt x="934485" y="273587"/>
                  </a:lnTo>
                  <a:lnTo>
                    <a:pt x="920953" y="324762"/>
                  </a:lnTo>
                  <a:lnTo>
                    <a:pt x="930308" y="329844"/>
                  </a:lnTo>
                  <a:cubicBezTo>
                    <a:pt x="958713" y="349036"/>
                    <a:pt x="984703" y="371551"/>
                    <a:pt x="1007710" y="396827"/>
                  </a:cubicBezTo>
                  <a:lnTo>
                    <a:pt x="1023765" y="419367"/>
                  </a:lnTo>
                  <a:lnTo>
                    <a:pt x="1073085" y="361601"/>
                  </a:lnTo>
                  <a:cubicBezTo>
                    <a:pt x="1110624" y="317635"/>
                    <a:pt x="1134085" y="290156"/>
                    <a:pt x="1148749" y="272981"/>
                  </a:cubicBezTo>
                  <a:lnTo>
                    <a:pt x="1151558" y="269691"/>
                  </a:lnTo>
                  <a:lnTo>
                    <a:pt x="1151380" y="269222"/>
                  </a:lnTo>
                  <a:cubicBezTo>
                    <a:pt x="1150299" y="263092"/>
                    <a:pt x="1150346" y="256629"/>
                    <a:pt x="1151677" y="250165"/>
                  </a:cubicBezTo>
                  <a:cubicBezTo>
                    <a:pt x="1153958" y="224313"/>
                    <a:pt x="1179811" y="206824"/>
                    <a:pt x="1205664" y="211386"/>
                  </a:cubicBezTo>
                  <a:cubicBezTo>
                    <a:pt x="1231518" y="216709"/>
                    <a:pt x="1249007" y="242562"/>
                    <a:pt x="1244444" y="268414"/>
                  </a:cubicBezTo>
                  <a:cubicBezTo>
                    <a:pt x="1241783" y="280961"/>
                    <a:pt x="1234559" y="291226"/>
                    <a:pt x="1224484" y="297974"/>
                  </a:cubicBezTo>
                  <a:lnTo>
                    <a:pt x="1189713" y="305909"/>
                  </a:lnTo>
                  <a:lnTo>
                    <a:pt x="1162161" y="338179"/>
                  </a:lnTo>
                  <a:cubicBezTo>
                    <a:pt x="1062058" y="455423"/>
                    <a:pt x="1062058" y="455423"/>
                    <a:pt x="1062058" y="455423"/>
                  </a:cubicBezTo>
                  <a:lnTo>
                    <a:pt x="1052623" y="459882"/>
                  </a:lnTo>
                  <a:lnTo>
                    <a:pt x="1067216" y="480370"/>
                  </a:lnTo>
                  <a:cubicBezTo>
                    <a:pt x="1083690" y="510603"/>
                    <a:pt x="1096614" y="543033"/>
                    <a:pt x="1105419" y="577097"/>
                  </a:cubicBezTo>
                  <a:lnTo>
                    <a:pt x="1108755" y="603436"/>
                  </a:lnTo>
                  <a:lnTo>
                    <a:pt x="1128009" y="600660"/>
                  </a:lnTo>
                  <a:cubicBezTo>
                    <a:pt x="1146255" y="598029"/>
                    <a:pt x="1159939" y="596056"/>
                    <a:pt x="1170203" y="594577"/>
                  </a:cubicBezTo>
                  <a:lnTo>
                    <a:pt x="1171046" y="594455"/>
                  </a:lnTo>
                  <a:lnTo>
                    <a:pt x="1174985" y="583278"/>
                  </a:lnTo>
                  <a:cubicBezTo>
                    <a:pt x="1183290" y="568903"/>
                    <a:pt x="1196690" y="558121"/>
                    <a:pt x="1213299" y="554338"/>
                  </a:cubicBezTo>
                  <a:cubicBezTo>
                    <a:pt x="1248783" y="543746"/>
                    <a:pt x="1285021" y="564174"/>
                    <a:pt x="1294836" y="600491"/>
                  </a:cubicBezTo>
                  <a:cubicBezTo>
                    <a:pt x="1302385" y="633781"/>
                    <a:pt x="1282001" y="669340"/>
                    <a:pt x="1248783" y="679933"/>
                  </a:cubicBezTo>
                  <a:cubicBezTo>
                    <a:pt x="1231041" y="684851"/>
                    <a:pt x="1213299" y="682203"/>
                    <a:pt x="1198672" y="673880"/>
                  </a:cubicBezTo>
                  <a:lnTo>
                    <a:pt x="1180662" y="658412"/>
                  </a:lnTo>
                  <a:lnTo>
                    <a:pt x="1116958" y="668216"/>
                  </a:lnTo>
                  <a:lnTo>
                    <a:pt x="1118910" y="683629"/>
                  </a:lnTo>
                  <a:cubicBezTo>
                    <a:pt x="1118910" y="720872"/>
                    <a:pt x="1114224" y="756970"/>
                    <a:pt x="1105419" y="791371"/>
                  </a:cubicBezTo>
                  <a:lnTo>
                    <a:pt x="1103307" y="796765"/>
                  </a:lnTo>
                  <a:lnTo>
                    <a:pt x="1125662" y="804572"/>
                  </a:lnTo>
                  <a:cubicBezTo>
                    <a:pt x="1199265" y="830278"/>
                    <a:pt x="1236066" y="843131"/>
                    <a:pt x="1254467" y="849558"/>
                  </a:cubicBezTo>
                  <a:lnTo>
                    <a:pt x="1259488" y="851311"/>
                  </a:lnTo>
                  <a:lnTo>
                    <a:pt x="1262618" y="848388"/>
                  </a:lnTo>
                  <a:cubicBezTo>
                    <a:pt x="1267843" y="845240"/>
                    <a:pt x="1273787" y="843196"/>
                    <a:pt x="1280203" y="842626"/>
                  </a:cubicBezTo>
                  <a:cubicBezTo>
                    <a:pt x="1305867" y="837303"/>
                    <a:pt x="1331531" y="852511"/>
                    <a:pt x="1336060" y="881406"/>
                  </a:cubicBezTo>
                  <a:cubicBezTo>
                    <a:pt x="1339079" y="906499"/>
                    <a:pt x="1323228" y="930071"/>
                    <a:pt x="1298319" y="935393"/>
                  </a:cubicBezTo>
                  <a:cubicBezTo>
                    <a:pt x="1283977" y="937675"/>
                    <a:pt x="1271145" y="934443"/>
                    <a:pt x="1261238" y="927409"/>
                  </a:cubicBezTo>
                  <a:lnTo>
                    <a:pt x="1246676" y="904449"/>
                  </a:lnTo>
                  <a:lnTo>
                    <a:pt x="1199312" y="887252"/>
                  </a:lnTo>
                  <a:cubicBezTo>
                    <a:pt x="1148556" y="868823"/>
                    <a:pt x="1113552" y="856113"/>
                    <a:pt x="1089411" y="847348"/>
                  </a:cubicBezTo>
                  <a:lnTo>
                    <a:pt x="1084235" y="845469"/>
                  </a:lnTo>
                  <a:lnTo>
                    <a:pt x="1067216" y="888932"/>
                  </a:lnTo>
                  <a:lnTo>
                    <a:pt x="1032906" y="937407"/>
                  </a:lnTo>
                  <a:lnTo>
                    <a:pt x="1049064" y="956203"/>
                  </a:lnTo>
                  <a:cubicBezTo>
                    <a:pt x="1099676" y="1015076"/>
                    <a:pt x="1124982" y="1044513"/>
                    <a:pt x="1137635" y="1059232"/>
                  </a:cubicBezTo>
                  <a:lnTo>
                    <a:pt x="1139010" y="1060831"/>
                  </a:lnTo>
                  <a:lnTo>
                    <a:pt x="1146604" y="1060183"/>
                  </a:lnTo>
                  <a:cubicBezTo>
                    <a:pt x="1165082" y="1062487"/>
                    <a:pt x="1180666" y="1076022"/>
                    <a:pt x="1184669" y="1095606"/>
                  </a:cubicBezTo>
                  <a:cubicBezTo>
                    <a:pt x="1192294" y="1120949"/>
                    <a:pt x="1177044" y="1147060"/>
                    <a:pt x="1151119" y="1154739"/>
                  </a:cubicBezTo>
                  <a:cubicBezTo>
                    <a:pt x="1125195" y="1160115"/>
                    <a:pt x="1099270" y="1144756"/>
                    <a:pt x="1091645" y="1118645"/>
                  </a:cubicBezTo>
                  <a:cubicBezTo>
                    <a:pt x="1090311" y="1112117"/>
                    <a:pt x="1090311" y="1105589"/>
                    <a:pt x="1091455" y="1099397"/>
                  </a:cubicBezTo>
                  <a:lnTo>
                    <a:pt x="1094341" y="1091942"/>
                  </a:lnTo>
                  <a:lnTo>
                    <a:pt x="1059412" y="1051485"/>
                  </a:lnTo>
                  <a:cubicBezTo>
                    <a:pt x="1044952" y="1034736"/>
                    <a:pt x="1032557" y="1020380"/>
                    <a:pt x="1021933" y="1008074"/>
                  </a:cubicBezTo>
                  <a:lnTo>
                    <a:pt x="998538" y="980977"/>
                  </a:lnTo>
                  <a:lnTo>
                    <a:pt x="930308" y="1040282"/>
                  </a:lnTo>
                  <a:lnTo>
                    <a:pt x="864854" y="1075940"/>
                  </a:lnTo>
                  <a:lnTo>
                    <a:pt x="866264" y="1082425"/>
                  </a:lnTo>
                  <a:cubicBezTo>
                    <a:pt x="872981" y="1113299"/>
                    <a:pt x="878019" y="1136454"/>
                    <a:pt x="881797" y="1153821"/>
                  </a:cubicBezTo>
                  <a:lnTo>
                    <a:pt x="885480" y="1170749"/>
                  </a:lnTo>
                  <a:lnTo>
                    <a:pt x="903688" y="1181463"/>
                  </a:lnTo>
                  <a:cubicBezTo>
                    <a:pt x="916226" y="1192300"/>
                    <a:pt x="924584" y="1207566"/>
                    <a:pt x="925724" y="1225282"/>
                  </a:cubicBezTo>
                  <a:cubicBezTo>
                    <a:pt x="928763" y="1263729"/>
                    <a:pt x="900649" y="1293884"/>
                    <a:pt x="864176" y="1296899"/>
                  </a:cubicBezTo>
                  <a:cubicBezTo>
                    <a:pt x="828464" y="1296899"/>
                    <a:pt x="797310" y="1271268"/>
                    <a:pt x="795031" y="1235836"/>
                  </a:cubicBezTo>
                  <a:cubicBezTo>
                    <a:pt x="793891" y="1216612"/>
                    <a:pt x="800350" y="1199273"/>
                    <a:pt x="811557" y="1186457"/>
                  </a:cubicBezTo>
                  <a:lnTo>
                    <a:pt x="820221" y="1179748"/>
                  </a:lnTo>
                  <a:lnTo>
                    <a:pt x="808175" y="1124891"/>
                  </a:lnTo>
                  <a:lnTo>
                    <a:pt x="802084" y="1097148"/>
                  </a:lnTo>
                  <a:lnTo>
                    <a:pt x="777747" y="1104733"/>
                  </a:lnTo>
                  <a:cubicBezTo>
                    <a:pt x="750004" y="1110433"/>
                    <a:pt x="721298" y="1113424"/>
                    <a:pt x="691919" y="1113424"/>
                  </a:cubicBezTo>
                  <a:cubicBezTo>
                    <a:pt x="654840" y="1113424"/>
                    <a:pt x="618943" y="1108750"/>
                    <a:pt x="584763" y="1099954"/>
                  </a:cubicBezTo>
                  <a:lnTo>
                    <a:pt x="571536" y="1094737"/>
                  </a:lnTo>
                  <a:lnTo>
                    <a:pt x="561904" y="1119512"/>
                  </a:lnTo>
                  <a:cubicBezTo>
                    <a:pt x="540823" y="1173733"/>
                    <a:pt x="527647" y="1207621"/>
                    <a:pt x="519412" y="1228801"/>
                  </a:cubicBezTo>
                  <a:lnTo>
                    <a:pt x="516192" y="1237085"/>
                  </a:lnTo>
                  <a:lnTo>
                    <a:pt x="524755" y="1249433"/>
                  </a:lnTo>
                  <a:cubicBezTo>
                    <a:pt x="527155" y="1255047"/>
                    <a:pt x="528450" y="1261237"/>
                    <a:pt x="528450" y="1267763"/>
                  </a:cubicBezTo>
                  <a:cubicBezTo>
                    <a:pt x="528450" y="1296171"/>
                    <a:pt x="507720" y="1316900"/>
                    <a:pt x="478544" y="1316900"/>
                  </a:cubicBezTo>
                  <a:cubicBezTo>
                    <a:pt x="453207" y="1316900"/>
                    <a:pt x="432477" y="1296171"/>
                    <a:pt x="432477" y="1267763"/>
                  </a:cubicBezTo>
                  <a:cubicBezTo>
                    <a:pt x="432477" y="1254711"/>
                    <a:pt x="437660" y="1243002"/>
                    <a:pt x="446009" y="1234557"/>
                  </a:cubicBezTo>
                  <a:lnTo>
                    <a:pt x="464321" y="1226887"/>
                  </a:lnTo>
                  <a:lnTo>
                    <a:pt x="479003" y="1189184"/>
                  </a:lnTo>
                  <a:cubicBezTo>
                    <a:pt x="498213" y="1139852"/>
                    <a:pt x="511461" y="1105829"/>
                    <a:pt x="520598" y="1082365"/>
                  </a:cubicBezTo>
                  <a:lnTo>
                    <a:pt x="523204" y="1075672"/>
                  </a:lnTo>
                  <a:lnTo>
                    <a:pt x="487909" y="1061749"/>
                  </a:lnTo>
                  <a:cubicBezTo>
                    <a:pt x="427488" y="1028769"/>
                    <a:pt x="376081" y="981504"/>
                    <a:pt x="337977" y="924365"/>
                  </a:cubicBezTo>
                  <a:lnTo>
                    <a:pt x="331054" y="911424"/>
                  </a:lnTo>
                  <a:lnTo>
                    <a:pt x="268531" y="947225"/>
                  </a:lnTo>
                  <a:cubicBezTo>
                    <a:pt x="217795" y="976277"/>
                    <a:pt x="186085" y="994434"/>
                    <a:pt x="166266" y="1005783"/>
                  </a:cubicBezTo>
                  <a:lnTo>
                    <a:pt x="157867" y="1010592"/>
                  </a:lnTo>
                  <a:lnTo>
                    <a:pt x="154520" y="1027216"/>
                  </a:lnTo>
                  <a:cubicBezTo>
                    <a:pt x="147466" y="1044168"/>
                    <a:pt x="130911" y="1056726"/>
                    <a:pt x="111333" y="1056726"/>
                  </a:cubicBezTo>
                  <a:cubicBezTo>
                    <a:pt x="82926" y="1056726"/>
                    <a:pt x="62196" y="1034402"/>
                    <a:pt x="62196" y="1009101"/>
                  </a:cubicBezTo>
                  <a:cubicBezTo>
                    <a:pt x="62196" y="983800"/>
                    <a:pt x="82926" y="960731"/>
                    <a:pt x="111333" y="960731"/>
                  </a:cubicBezTo>
                  <a:cubicBezTo>
                    <a:pt x="117859" y="960731"/>
                    <a:pt x="124049" y="962173"/>
                    <a:pt x="129664" y="964731"/>
                  </a:cubicBezTo>
                  <a:lnTo>
                    <a:pt x="132073" y="966463"/>
                  </a:lnTo>
                  <a:lnTo>
                    <a:pt x="159045" y="950415"/>
                  </a:lnTo>
                  <a:cubicBezTo>
                    <a:pt x="265865" y="886857"/>
                    <a:pt x="295332" y="869323"/>
                    <a:pt x="303461" y="864486"/>
                  </a:cubicBezTo>
                  <a:lnTo>
                    <a:pt x="305345" y="863366"/>
                  </a:lnTo>
                  <a:lnTo>
                    <a:pt x="298912" y="851341"/>
                  </a:lnTo>
                  <a:cubicBezTo>
                    <a:pt x="288202" y="825608"/>
                    <a:pt x="279894" y="798577"/>
                    <a:pt x="274265" y="770531"/>
                  </a:cubicBezTo>
                  <a:lnTo>
                    <a:pt x="267050" y="697470"/>
                  </a:lnTo>
                  <a:lnTo>
                    <a:pt x="226677" y="699638"/>
                  </a:lnTo>
                  <a:cubicBezTo>
                    <a:pt x="179173" y="702188"/>
                    <a:pt x="149483" y="703781"/>
                    <a:pt x="130927" y="704777"/>
                  </a:cubicBezTo>
                  <a:lnTo>
                    <a:pt x="120199" y="705353"/>
                  </a:lnTo>
                  <a:lnTo>
                    <a:pt x="117724" y="710857"/>
                  </a:lnTo>
                  <a:cubicBezTo>
                    <a:pt x="102651" y="731205"/>
                    <a:pt x="75556" y="741256"/>
                    <a:pt x="48886" y="735594"/>
                  </a:cubicBezTo>
                  <a:cubicBezTo>
                    <a:pt x="13326" y="728044"/>
                    <a:pt x="-7858" y="692561"/>
                    <a:pt x="2734" y="657079"/>
                  </a:cubicBezTo>
                  <a:cubicBezTo>
                    <a:pt x="10300" y="620841"/>
                    <a:pt x="46616" y="600457"/>
                    <a:pt x="82176" y="608007"/>
                  </a:cubicBezTo>
                  <a:cubicBezTo>
                    <a:pt x="90498" y="610649"/>
                    <a:pt x="98159" y="614848"/>
                    <a:pt x="104814" y="620180"/>
                  </a:cubicBezTo>
                  <a:lnTo>
                    <a:pt x="120165" y="637711"/>
                  </a:lnTo>
                  <a:lnTo>
                    <a:pt x="196344" y="633826"/>
                  </a:lnTo>
                  <a:cubicBezTo>
                    <a:pt x="225154" y="632357"/>
                    <a:pt x="249847" y="631098"/>
                    <a:pt x="271013" y="630018"/>
                  </a:cubicBezTo>
                  <a:lnTo>
                    <a:pt x="272386" y="629949"/>
                  </a:lnTo>
                  <a:lnTo>
                    <a:pt x="278985" y="577097"/>
                  </a:lnTo>
                  <a:cubicBezTo>
                    <a:pt x="287674" y="543033"/>
                    <a:pt x="300439" y="510603"/>
                    <a:pt x="316745" y="480370"/>
                  </a:cubicBezTo>
                  <a:lnTo>
                    <a:pt x="324503" y="469385"/>
                  </a:lnTo>
                  <a:lnTo>
                    <a:pt x="281729" y="430654"/>
                  </a:lnTo>
                  <a:cubicBezTo>
                    <a:pt x="224120" y="378490"/>
                    <a:pt x="195316" y="352409"/>
                    <a:pt x="180914" y="339368"/>
                  </a:cubicBezTo>
                  <a:lnTo>
                    <a:pt x="178425" y="337114"/>
                  </a:lnTo>
                  <a:lnTo>
                    <a:pt x="165740" y="339490"/>
                  </a:lnTo>
                  <a:cubicBezTo>
                    <a:pt x="139635" y="339490"/>
                    <a:pt x="118905" y="318760"/>
                    <a:pt x="118905" y="290352"/>
                  </a:cubicBezTo>
                  <a:cubicBezTo>
                    <a:pt x="118905" y="264247"/>
                    <a:pt x="139635" y="243517"/>
                    <a:pt x="165740" y="243517"/>
                  </a:cubicBezTo>
                  <a:cubicBezTo>
                    <a:pt x="194148" y="243517"/>
                    <a:pt x="214878" y="264247"/>
                    <a:pt x="214878" y="290352"/>
                  </a:cubicBezTo>
                  <a:lnTo>
                    <a:pt x="213433" y="298065"/>
                  </a:lnTo>
                  <a:lnTo>
                    <a:pt x="258890" y="339425"/>
                  </a:lnTo>
                  <a:cubicBezTo>
                    <a:pt x="308268" y="384354"/>
                    <a:pt x="336484" y="410027"/>
                    <a:pt x="352608" y="424697"/>
                  </a:cubicBezTo>
                  <a:lnTo>
                    <a:pt x="354712" y="426611"/>
                  </a:lnTo>
                  <a:lnTo>
                    <a:pt x="375747" y="396827"/>
                  </a:lnTo>
                  <a:cubicBezTo>
                    <a:pt x="398597" y="371551"/>
                    <a:pt x="424451" y="349036"/>
                    <a:pt x="452772" y="329844"/>
                  </a:cubicBezTo>
                  <a:lnTo>
                    <a:pt x="460234" y="325786"/>
                  </a:lnTo>
                  <a:lnTo>
                    <a:pt x="447844" y="304115"/>
                  </a:lnTo>
                  <a:cubicBezTo>
                    <a:pt x="438655" y="288042"/>
                    <a:pt x="431763" y="275988"/>
                    <a:pt x="426594" y="266947"/>
                  </a:cubicBezTo>
                  <a:lnTo>
                    <a:pt x="422672" y="260087"/>
                  </a:lnTo>
                  <a:lnTo>
                    <a:pt x="406018" y="258856"/>
                  </a:lnTo>
                  <a:cubicBezTo>
                    <a:pt x="372800" y="249020"/>
                    <a:pt x="352416" y="212704"/>
                    <a:pt x="359966" y="179414"/>
                  </a:cubicBezTo>
                  <a:cubicBezTo>
                    <a:pt x="369780" y="143854"/>
                    <a:pt x="406018" y="123426"/>
                    <a:pt x="441502" y="130992"/>
                  </a:cubicBezTo>
                  <a:cubicBezTo>
                    <a:pt x="474720" y="141584"/>
                    <a:pt x="495104" y="177144"/>
                    <a:pt x="487554" y="212704"/>
                  </a:cubicBezTo>
                  <a:lnTo>
                    <a:pt x="480252" y="226308"/>
                  </a:lnTo>
                  <a:lnTo>
                    <a:pt x="519123" y="293760"/>
                  </a:lnTo>
                  <a:lnTo>
                    <a:pt x="525208" y="290451"/>
                  </a:lnTo>
                  <a:cubicBezTo>
                    <a:pt x="550750" y="279638"/>
                    <a:pt x="577596" y="271241"/>
                    <a:pt x="605473" y="265547"/>
                  </a:cubicBezTo>
                  <a:lnTo>
                    <a:pt x="674860" y="258575"/>
                  </a:lnTo>
                  <a:lnTo>
                    <a:pt x="671607" y="217133"/>
                  </a:lnTo>
                  <a:cubicBezTo>
                    <a:pt x="666998" y="158404"/>
                    <a:pt x="664117" y="121699"/>
                    <a:pt x="662317" y="98758"/>
                  </a:cubicBezTo>
                  <a:lnTo>
                    <a:pt x="661558" y="89090"/>
                  </a:lnTo>
                  <a:lnTo>
                    <a:pt x="649882" y="80808"/>
                  </a:lnTo>
                  <a:cubicBezTo>
                    <a:pt x="641149" y="71595"/>
                    <a:pt x="635966" y="59118"/>
                    <a:pt x="635966" y="46066"/>
                  </a:cubicBezTo>
                  <a:cubicBezTo>
                    <a:pt x="635966" y="20730"/>
                    <a:pt x="656696" y="0"/>
                    <a:pt x="6851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61FB507-E91E-1642-92D5-694E53D5BC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59460" y="902594"/>
              <a:ext cx="997920" cy="983339"/>
            </a:xfrm>
            <a:custGeom>
              <a:avLst/>
              <a:gdLst>
                <a:gd name="connsiteX0" fmla="*/ 685103 w 1336427"/>
                <a:gd name="connsiteY0" fmla="*/ 0 h 1316900"/>
                <a:gd name="connsiteX1" fmla="*/ 731937 w 1336427"/>
                <a:gd name="connsiteY1" fmla="*/ 46066 h 1316900"/>
                <a:gd name="connsiteX2" fmla="*/ 718309 w 1336427"/>
                <a:gd name="connsiteY2" fmla="*/ 80808 h 1316900"/>
                <a:gd name="connsiteX3" fmla="*/ 715318 w 1336427"/>
                <a:gd name="connsiteY3" fmla="*/ 83028 h 1316900"/>
                <a:gd name="connsiteX4" fmla="*/ 718892 w 1336427"/>
                <a:gd name="connsiteY4" fmla="*/ 134407 h 1316900"/>
                <a:gd name="connsiteX5" fmla="*/ 727640 w 1336427"/>
                <a:gd name="connsiteY5" fmla="*/ 260141 h 1316900"/>
                <a:gd name="connsiteX6" fmla="*/ 727664 w 1336427"/>
                <a:gd name="connsiteY6" fmla="*/ 260478 h 1316900"/>
                <a:gd name="connsiteX7" fmla="*/ 777747 w 1336427"/>
                <a:gd name="connsiteY7" fmla="*/ 265547 h 1316900"/>
                <a:gd name="connsiteX8" fmla="*/ 857791 w 1336427"/>
                <a:gd name="connsiteY8" fmla="*/ 290451 h 1316900"/>
                <a:gd name="connsiteX9" fmla="*/ 859831 w 1336427"/>
                <a:gd name="connsiteY9" fmla="*/ 291558 h 1316900"/>
                <a:gd name="connsiteX10" fmla="*/ 861472 w 1336427"/>
                <a:gd name="connsiteY10" fmla="*/ 285162 h 1316900"/>
                <a:gd name="connsiteX11" fmla="*/ 885238 w 1336427"/>
                <a:gd name="connsiteY11" fmla="*/ 192539 h 1316900"/>
                <a:gd name="connsiteX12" fmla="*/ 886297 w 1336427"/>
                <a:gd name="connsiteY12" fmla="*/ 188412 h 1316900"/>
                <a:gd name="connsiteX13" fmla="*/ 884368 w 1336427"/>
                <a:gd name="connsiteY13" fmla="*/ 185400 h 1316900"/>
                <a:gd name="connsiteX14" fmla="*/ 879484 w 1336427"/>
                <a:gd name="connsiteY14" fmla="*/ 160294 h 1316900"/>
                <a:gd name="connsiteX15" fmla="*/ 943039 w 1336427"/>
                <a:gd name="connsiteY15" fmla="*/ 96739 h 1316900"/>
                <a:gd name="connsiteX16" fmla="*/ 1008836 w 1336427"/>
                <a:gd name="connsiteY16" fmla="*/ 160294 h 1316900"/>
                <a:gd name="connsiteX17" fmla="*/ 969091 w 1336427"/>
                <a:gd name="connsiteY17" fmla="*/ 220752 h 1316900"/>
                <a:gd name="connsiteX18" fmla="*/ 947275 w 1336427"/>
                <a:gd name="connsiteY18" fmla="*/ 225223 h 1316900"/>
                <a:gd name="connsiteX19" fmla="*/ 934485 w 1336427"/>
                <a:gd name="connsiteY19" fmla="*/ 273587 h 1316900"/>
                <a:gd name="connsiteX20" fmla="*/ 920953 w 1336427"/>
                <a:gd name="connsiteY20" fmla="*/ 324762 h 1316900"/>
                <a:gd name="connsiteX21" fmla="*/ 930308 w 1336427"/>
                <a:gd name="connsiteY21" fmla="*/ 329844 h 1316900"/>
                <a:gd name="connsiteX22" fmla="*/ 1007710 w 1336427"/>
                <a:gd name="connsiteY22" fmla="*/ 396827 h 1316900"/>
                <a:gd name="connsiteX23" fmla="*/ 1023765 w 1336427"/>
                <a:gd name="connsiteY23" fmla="*/ 419367 h 1316900"/>
                <a:gd name="connsiteX24" fmla="*/ 1073085 w 1336427"/>
                <a:gd name="connsiteY24" fmla="*/ 361601 h 1316900"/>
                <a:gd name="connsiteX25" fmla="*/ 1148749 w 1336427"/>
                <a:gd name="connsiteY25" fmla="*/ 272981 h 1316900"/>
                <a:gd name="connsiteX26" fmla="*/ 1151558 w 1336427"/>
                <a:gd name="connsiteY26" fmla="*/ 269691 h 1316900"/>
                <a:gd name="connsiteX27" fmla="*/ 1151380 w 1336427"/>
                <a:gd name="connsiteY27" fmla="*/ 269222 h 1316900"/>
                <a:gd name="connsiteX28" fmla="*/ 1151677 w 1336427"/>
                <a:gd name="connsiteY28" fmla="*/ 250165 h 1316900"/>
                <a:gd name="connsiteX29" fmla="*/ 1205664 w 1336427"/>
                <a:gd name="connsiteY29" fmla="*/ 211386 h 1316900"/>
                <a:gd name="connsiteX30" fmla="*/ 1244444 w 1336427"/>
                <a:gd name="connsiteY30" fmla="*/ 268414 h 1316900"/>
                <a:gd name="connsiteX31" fmla="*/ 1224484 w 1336427"/>
                <a:gd name="connsiteY31" fmla="*/ 297974 h 1316900"/>
                <a:gd name="connsiteX32" fmla="*/ 1189713 w 1336427"/>
                <a:gd name="connsiteY32" fmla="*/ 305909 h 1316900"/>
                <a:gd name="connsiteX33" fmla="*/ 1162161 w 1336427"/>
                <a:gd name="connsiteY33" fmla="*/ 338179 h 1316900"/>
                <a:gd name="connsiteX34" fmla="*/ 1062058 w 1336427"/>
                <a:gd name="connsiteY34" fmla="*/ 455423 h 1316900"/>
                <a:gd name="connsiteX35" fmla="*/ 1052623 w 1336427"/>
                <a:gd name="connsiteY35" fmla="*/ 459882 h 1316900"/>
                <a:gd name="connsiteX36" fmla="*/ 1067216 w 1336427"/>
                <a:gd name="connsiteY36" fmla="*/ 480370 h 1316900"/>
                <a:gd name="connsiteX37" fmla="*/ 1105419 w 1336427"/>
                <a:gd name="connsiteY37" fmla="*/ 577097 h 1316900"/>
                <a:gd name="connsiteX38" fmla="*/ 1108755 w 1336427"/>
                <a:gd name="connsiteY38" fmla="*/ 603436 h 1316900"/>
                <a:gd name="connsiteX39" fmla="*/ 1128009 w 1336427"/>
                <a:gd name="connsiteY39" fmla="*/ 600660 h 1316900"/>
                <a:gd name="connsiteX40" fmla="*/ 1170203 w 1336427"/>
                <a:gd name="connsiteY40" fmla="*/ 594577 h 1316900"/>
                <a:gd name="connsiteX41" fmla="*/ 1171046 w 1336427"/>
                <a:gd name="connsiteY41" fmla="*/ 594455 h 1316900"/>
                <a:gd name="connsiteX42" fmla="*/ 1174985 w 1336427"/>
                <a:gd name="connsiteY42" fmla="*/ 583278 h 1316900"/>
                <a:gd name="connsiteX43" fmla="*/ 1213299 w 1336427"/>
                <a:gd name="connsiteY43" fmla="*/ 554338 h 1316900"/>
                <a:gd name="connsiteX44" fmla="*/ 1294836 w 1336427"/>
                <a:gd name="connsiteY44" fmla="*/ 600491 h 1316900"/>
                <a:gd name="connsiteX45" fmla="*/ 1248783 w 1336427"/>
                <a:gd name="connsiteY45" fmla="*/ 679933 h 1316900"/>
                <a:gd name="connsiteX46" fmla="*/ 1198672 w 1336427"/>
                <a:gd name="connsiteY46" fmla="*/ 673880 h 1316900"/>
                <a:gd name="connsiteX47" fmla="*/ 1180662 w 1336427"/>
                <a:gd name="connsiteY47" fmla="*/ 658412 h 1316900"/>
                <a:gd name="connsiteX48" fmla="*/ 1116958 w 1336427"/>
                <a:gd name="connsiteY48" fmla="*/ 668216 h 1316900"/>
                <a:gd name="connsiteX49" fmla="*/ 1118910 w 1336427"/>
                <a:gd name="connsiteY49" fmla="*/ 683629 h 1316900"/>
                <a:gd name="connsiteX50" fmla="*/ 1105419 w 1336427"/>
                <a:gd name="connsiteY50" fmla="*/ 791371 h 1316900"/>
                <a:gd name="connsiteX51" fmla="*/ 1103307 w 1336427"/>
                <a:gd name="connsiteY51" fmla="*/ 796765 h 1316900"/>
                <a:gd name="connsiteX52" fmla="*/ 1125662 w 1336427"/>
                <a:gd name="connsiteY52" fmla="*/ 804572 h 1316900"/>
                <a:gd name="connsiteX53" fmla="*/ 1254467 w 1336427"/>
                <a:gd name="connsiteY53" fmla="*/ 849558 h 1316900"/>
                <a:gd name="connsiteX54" fmla="*/ 1259488 w 1336427"/>
                <a:gd name="connsiteY54" fmla="*/ 851311 h 1316900"/>
                <a:gd name="connsiteX55" fmla="*/ 1262618 w 1336427"/>
                <a:gd name="connsiteY55" fmla="*/ 848388 h 1316900"/>
                <a:gd name="connsiteX56" fmla="*/ 1280203 w 1336427"/>
                <a:gd name="connsiteY56" fmla="*/ 842626 h 1316900"/>
                <a:gd name="connsiteX57" fmla="*/ 1336060 w 1336427"/>
                <a:gd name="connsiteY57" fmla="*/ 881406 h 1316900"/>
                <a:gd name="connsiteX58" fmla="*/ 1298319 w 1336427"/>
                <a:gd name="connsiteY58" fmla="*/ 935393 h 1316900"/>
                <a:gd name="connsiteX59" fmla="*/ 1261238 w 1336427"/>
                <a:gd name="connsiteY59" fmla="*/ 927409 h 1316900"/>
                <a:gd name="connsiteX60" fmla="*/ 1246676 w 1336427"/>
                <a:gd name="connsiteY60" fmla="*/ 904449 h 1316900"/>
                <a:gd name="connsiteX61" fmla="*/ 1199312 w 1336427"/>
                <a:gd name="connsiteY61" fmla="*/ 887252 h 1316900"/>
                <a:gd name="connsiteX62" fmla="*/ 1089411 w 1336427"/>
                <a:gd name="connsiteY62" fmla="*/ 847348 h 1316900"/>
                <a:gd name="connsiteX63" fmla="*/ 1084235 w 1336427"/>
                <a:gd name="connsiteY63" fmla="*/ 845469 h 1316900"/>
                <a:gd name="connsiteX64" fmla="*/ 1067216 w 1336427"/>
                <a:gd name="connsiteY64" fmla="*/ 888932 h 1316900"/>
                <a:gd name="connsiteX65" fmla="*/ 1032906 w 1336427"/>
                <a:gd name="connsiteY65" fmla="*/ 937407 h 1316900"/>
                <a:gd name="connsiteX66" fmla="*/ 1049064 w 1336427"/>
                <a:gd name="connsiteY66" fmla="*/ 956203 h 1316900"/>
                <a:gd name="connsiteX67" fmla="*/ 1137635 w 1336427"/>
                <a:gd name="connsiteY67" fmla="*/ 1059232 h 1316900"/>
                <a:gd name="connsiteX68" fmla="*/ 1139010 w 1336427"/>
                <a:gd name="connsiteY68" fmla="*/ 1060831 h 1316900"/>
                <a:gd name="connsiteX69" fmla="*/ 1146604 w 1336427"/>
                <a:gd name="connsiteY69" fmla="*/ 1060183 h 1316900"/>
                <a:gd name="connsiteX70" fmla="*/ 1184669 w 1336427"/>
                <a:gd name="connsiteY70" fmla="*/ 1095606 h 1316900"/>
                <a:gd name="connsiteX71" fmla="*/ 1151119 w 1336427"/>
                <a:gd name="connsiteY71" fmla="*/ 1154739 h 1316900"/>
                <a:gd name="connsiteX72" fmla="*/ 1091645 w 1336427"/>
                <a:gd name="connsiteY72" fmla="*/ 1118645 h 1316900"/>
                <a:gd name="connsiteX73" fmla="*/ 1091455 w 1336427"/>
                <a:gd name="connsiteY73" fmla="*/ 1099397 h 1316900"/>
                <a:gd name="connsiteX74" fmla="*/ 1094341 w 1336427"/>
                <a:gd name="connsiteY74" fmla="*/ 1091942 h 1316900"/>
                <a:gd name="connsiteX75" fmla="*/ 1059412 w 1336427"/>
                <a:gd name="connsiteY75" fmla="*/ 1051485 h 1316900"/>
                <a:gd name="connsiteX76" fmla="*/ 1021933 w 1336427"/>
                <a:gd name="connsiteY76" fmla="*/ 1008074 h 1316900"/>
                <a:gd name="connsiteX77" fmla="*/ 998538 w 1336427"/>
                <a:gd name="connsiteY77" fmla="*/ 980977 h 1316900"/>
                <a:gd name="connsiteX78" fmla="*/ 930308 w 1336427"/>
                <a:gd name="connsiteY78" fmla="*/ 1040282 h 1316900"/>
                <a:gd name="connsiteX79" fmla="*/ 864854 w 1336427"/>
                <a:gd name="connsiteY79" fmla="*/ 1075940 h 1316900"/>
                <a:gd name="connsiteX80" fmla="*/ 866264 w 1336427"/>
                <a:gd name="connsiteY80" fmla="*/ 1082425 h 1316900"/>
                <a:gd name="connsiteX81" fmla="*/ 881797 w 1336427"/>
                <a:gd name="connsiteY81" fmla="*/ 1153821 h 1316900"/>
                <a:gd name="connsiteX82" fmla="*/ 885480 w 1336427"/>
                <a:gd name="connsiteY82" fmla="*/ 1170749 h 1316900"/>
                <a:gd name="connsiteX83" fmla="*/ 903688 w 1336427"/>
                <a:gd name="connsiteY83" fmla="*/ 1181463 h 1316900"/>
                <a:gd name="connsiteX84" fmla="*/ 925724 w 1336427"/>
                <a:gd name="connsiteY84" fmla="*/ 1225282 h 1316900"/>
                <a:gd name="connsiteX85" fmla="*/ 864176 w 1336427"/>
                <a:gd name="connsiteY85" fmla="*/ 1296899 h 1316900"/>
                <a:gd name="connsiteX86" fmla="*/ 795031 w 1336427"/>
                <a:gd name="connsiteY86" fmla="*/ 1235836 h 1316900"/>
                <a:gd name="connsiteX87" fmla="*/ 811557 w 1336427"/>
                <a:gd name="connsiteY87" fmla="*/ 1186457 h 1316900"/>
                <a:gd name="connsiteX88" fmla="*/ 820221 w 1336427"/>
                <a:gd name="connsiteY88" fmla="*/ 1179748 h 1316900"/>
                <a:gd name="connsiteX89" fmla="*/ 808175 w 1336427"/>
                <a:gd name="connsiteY89" fmla="*/ 1124891 h 1316900"/>
                <a:gd name="connsiteX90" fmla="*/ 802084 w 1336427"/>
                <a:gd name="connsiteY90" fmla="*/ 1097148 h 1316900"/>
                <a:gd name="connsiteX91" fmla="*/ 777747 w 1336427"/>
                <a:gd name="connsiteY91" fmla="*/ 1104733 h 1316900"/>
                <a:gd name="connsiteX92" fmla="*/ 691919 w 1336427"/>
                <a:gd name="connsiteY92" fmla="*/ 1113424 h 1316900"/>
                <a:gd name="connsiteX93" fmla="*/ 584763 w 1336427"/>
                <a:gd name="connsiteY93" fmla="*/ 1099954 h 1316900"/>
                <a:gd name="connsiteX94" fmla="*/ 571536 w 1336427"/>
                <a:gd name="connsiteY94" fmla="*/ 1094737 h 1316900"/>
                <a:gd name="connsiteX95" fmla="*/ 561904 w 1336427"/>
                <a:gd name="connsiteY95" fmla="*/ 1119512 h 1316900"/>
                <a:gd name="connsiteX96" fmla="*/ 519412 w 1336427"/>
                <a:gd name="connsiteY96" fmla="*/ 1228801 h 1316900"/>
                <a:gd name="connsiteX97" fmla="*/ 516192 w 1336427"/>
                <a:gd name="connsiteY97" fmla="*/ 1237085 h 1316900"/>
                <a:gd name="connsiteX98" fmla="*/ 524755 w 1336427"/>
                <a:gd name="connsiteY98" fmla="*/ 1249433 h 1316900"/>
                <a:gd name="connsiteX99" fmla="*/ 528450 w 1336427"/>
                <a:gd name="connsiteY99" fmla="*/ 1267763 h 1316900"/>
                <a:gd name="connsiteX100" fmla="*/ 478544 w 1336427"/>
                <a:gd name="connsiteY100" fmla="*/ 1316900 h 1316900"/>
                <a:gd name="connsiteX101" fmla="*/ 432477 w 1336427"/>
                <a:gd name="connsiteY101" fmla="*/ 1267763 h 1316900"/>
                <a:gd name="connsiteX102" fmla="*/ 446009 w 1336427"/>
                <a:gd name="connsiteY102" fmla="*/ 1234557 h 1316900"/>
                <a:gd name="connsiteX103" fmla="*/ 464321 w 1336427"/>
                <a:gd name="connsiteY103" fmla="*/ 1226887 h 1316900"/>
                <a:gd name="connsiteX104" fmla="*/ 479003 w 1336427"/>
                <a:gd name="connsiteY104" fmla="*/ 1189184 h 1316900"/>
                <a:gd name="connsiteX105" fmla="*/ 520598 w 1336427"/>
                <a:gd name="connsiteY105" fmla="*/ 1082365 h 1316900"/>
                <a:gd name="connsiteX106" fmla="*/ 523204 w 1336427"/>
                <a:gd name="connsiteY106" fmla="*/ 1075672 h 1316900"/>
                <a:gd name="connsiteX107" fmla="*/ 487909 w 1336427"/>
                <a:gd name="connsiteY107" fmla="*/ 1061749 h 1316900"/>
                <a:gd name="connsiteX108" fmla="*/ 337977 w 1336427"/>
                <a:gd name="connsiteY108" fmla="*/ 924365 h 1316900"/>
                <a:gd name="connsiteX109" fmla="*/ 331054 w 1336427"/>
                <a:gd name="connsiteY109" fmla="*/ 911424 h 1316900"/>
                <a:gd name="connsiteX110" fmla="*/ 268531 w 1336427"/>
                <a:gd name="connsiteY110" fmla="*/ 947225 h 1316900"/>
                <a:gd name="connsiteX111" fmla="*/ 166266 w 1336427"/>
                <a:gd name="connsiteY111" fmla="*/ 1005783 h 1316900"/>
                <a:gd name="connsiteX112" fmla="*/ 157867 w 1336427"/>
                <a:gd name="connsiteY112" fmla="*/ 1010592 h 1316900"/>
                <a:gd name="connsiteX113" fmla="*/ 154520 w 1336427"/>
                <a:gd name="connsiteY113" fmla="*/ 1027216 h 1316900"/>
                <a:gd name="connsiteX114" fmla="*/ 111333 w 1336427"/>
                <a:gd name="connsiteY114" fmla="*/ 1056726 h 1316900"/>
                <a:gd name="connsiteX115" fmla="*/ 62196 w 1336427"/>
                <a:gd name="connsiteY115" fmla="*/ 1009101 h 1316900"/>
                <a:gd name="connsiteX116" fmla="*/ 111333 w 1336427"/>
                <a:gd name="connsiteY116" fmla="*/ 960731 h 1316900"/>
                <a:gd name="connsiteX117" fmla="*/ 129664 w 1336427"/>
                <a:gd name="connsiteY117" fmla="*/ 964731 h 1316900"/>
                <a:gd name="connsiteX118" fmla="*/ 132073 w 1336427"/>
                <a:gd name="connsiteY118" fmla="*/ 966463 h 1316900"/>
                <a:gd name="connsiteX119" fmla="*/ 159045 w 1336427"/>
                <a:gd name="connsiteY119" fmla="*/ 950415 h 1316900"/>
                <a:gd name="connsiteX120" fmla="*/ 303461 w 1336427"/>
                <a:gd name="connsiteY120" fmla="*/ 864486 h 1316900"/>
                <a:gd name="connsiteX121" fmla="*/ 305345 w 1336427"/>
                <a:gd name="connsiteY121" fmla="*/ 863366 h 1316900"/>
                <a:gd name="connsiteX122" fmla="*/ 298912 w 1336427"/>
                <a:gd name="connsiteY122" fmla="*/ 851341 h 1316900"/>
                <a:gd name="connsiteX123" fmla="*/ 274265 w 1336427"/>
                <a:gd name="connsiteY123" fmla="*/ 770531 h 1316900"/>
                <a:gd name="connsiteX124" fmla="*/ 267050 w 1336427"/>
                <a:gd name="connsiteY124" fmla="*/ 697470 h 1316900"/>
                <a:gd name="connsiteX125" fmla="*/ 226677 w 1336427"/>
                <a:gd name="connsiteY125" fmla="*/ 699638 h 1316900"/>
                <a:gd name="connsiteX126" fmla="*/ 130927 w 1336427"/>
                <a:gd name="connsiteY126" fmla="*/ 704777 h 1316900"/>
                <a:gd name="connsiteX127" fmla="*/ 120199 w 1336427"/>
                <a:gd name="connsiteY127" fmla="*/ 705353 h 1316900"/>
                <a:gd name="connsiteX128" fmla="*/ 117724 w 1336427"/>
                <a:gd name="connsiteY128" fmla="*/ 710857 h 1316900"/>
                <a:gd name="connsiteX129" fmla="*/ 48886 w 1336427"/>
                <a:gd name="connsiteY129" fmla="*/ 735594 h 1316900"/>
                <a:gd name="connsiteX130" fmla="*/ 2734 w 1336427"/>
                <a:gd name="connsiteY130" fmla="*/ 657079 h 1316900"/>
                <a:gd name="connsiteX131" fmla="*/ 82176 w 1336427"/>
                <a:gd name="connsiteY131" fmla="*/ 608007 h 1316900"/>
                <a:gd name="connsiteX132" fmla="*/ 104814 w 1336427"/>
                <a:gd name="connsiteY132" fmla="*/ 620180 h 1316900"/>
                <a:gd name="connsiteX133" fmla="*/ 120165 w 1336427"/>
                <a:gd name="connsiteY133" fmla="*/ 637711 h 1316900"/>
                <a:gd name="connsiteX134" fmla="*/ 196344 w 1336427"/>
                <a:gd name="connsiteY134" fmla="*/ 633826 h 1316900"/>
                <a:gd name="connsiteX135" fmla="*/ 271013 w 1336427"/>
                <a:gd name="connsiteY135" fmla="*/ 630018 h 1316900"/>
                <a:gd name="connsiteX136" fmla="*/ 272386 w 1336427"/>
                <a:gd name="connsiteY136" fmla="*/ 629949 h 1316900"/>
                <a:gd name="connsiteX137" fmla="*/ 278985 w 1336427"/>
                <a:gd name="connsiteY137" fmla="*/ 577097 h 1316900"/>
                <a:gd name="connsiteX138" fmla="*/ 316745 w 1336427"/>
                <a:gd name="connsiteY138" fmla="*/ 480370 h 1316900"/>
                <a:gd name="connsiteX139" fmla="*/ 324503 w 1336427"/>
                <a:gd name="connsiteY139" fmla="*/ 469385 h 1316900"/>
                <a:gd name="connsiteX140" fmla="*/ 281729 w 1336427"/>
                <a:gd name="connsiteY140" fmla="*/ 430654 h 1316900"/>
                <a:gd name="connsiteX141" fmla="*/ 180914 w 1336427"/>
                <a:gd name="connsiteY141" fmla="*/ 339368 h 1316900"/>
                <a:gd name="connsiteX142" fmla="*/ 178425 w 1336427"/>
                <a:gd name="connsiteY142" fmla="*/ 337114 h 1316900"/>
                <a:gd name="connsiteX143" fmla="*/ 165740 w 1336427"/>
                <a:gd name="connsiteY143" fmla="*/ 339490 h 1316900"/>
                <a:gd name="connsiteX144" fmla="*/ 118905 w 1336427"/>
                <a:gd name="connsiteY144" fmla="*/ 290352 h 1316900"/>
                <a:gd name="connsiteX145" fmla="*/ 165740 w 1336427"/>
                <a:gd name="connsiteY145" fmla="*/ 243517 h 1316900"/>
                <a:gd name="connsiteX146" fmla="*/ 214878 w 1336427"/>
                <a:gd name="connsiteY146" fmla="*/ 290352 h 1316900"/>
                <a:gd name="connsiteX147" fmla="*/ 213433 w 1336427"/>
                <a:gd name="connsiteY147" fmla="*/ 298065 h 1316900"/>
                <a:gd name="connsiteX148" fmla="*/ 258890 w 1336427"/>
                <a:gd name="connsiteY148" fmla="*/ 339425 h 1316900"/>
                <a:gd name="connsiteX149" fmla="*/ 352608 w 1336427"/>
                <a:gd name="connsiteY149" fmla="*/ 424697 h 1316900"/>
                <a:gd name="connsiteX150" fmla="*/ 354712 w 1336427"/>
                <a:gd name="connsiteY150" fmla="*/ 426611 h 1316900"/>
                <a:gd name="connsiteX151" fmla="*/ 375747 w 1336427"/>
                <a:gd name="connsiteY151" fmla="*/ 396827 h 1316900"/>
                <a:gd name="connsiteX152" fmla="*/ 452772 w 1336427"/>
                <a:gd name="connsiteY152" fmla="*/ 329844 h 1316900"/>
                <a:gd name="connsiteX153" fmla="*/ 460234 w 1336427"/>
                <a:gd name="connsiteY153" fmla="*/ 325786 h 1316900"/>
                <a:gd name="connsiteX154" fmla="*/ 447844 w 1336427"/>
                <a:gd name="connsiteY154" fmla="*/ 304115 h 1316900"/>
                <a:gd name="connsiteX155" fmla="*/ 426594 w 1336427"/>
                <a:gd name="connsiteY155" fmla="*/ 266947 h 1316900"/>
                <a:gd name="connsiteX156" fmla="*/ 422672 w 1336427"/>
                <a:gd name="connsiteY156" fmla="*/ 260087 h 1316900"/>
                <a:gd name="connsiteX157" fmla="*/ 406018 w 1336427"/>
                <a:gd name="connsiteY157" fmla="*/ 258856 h 1316900"/>
                <a:gd name="connsiteX158" fmla="*/ 359966 w 1336427"/>
                <a:gd name="connsiteY158" fmla="*/ 179414 h 1316900"/>
                <a:gd name="connsiteX159" fmla="*/ 441502 w 1336427"/>
                <a:gd name="connsiteY159" fmla="*/ 130992 h 1316900"/>
                <a:gd name="connsiteX160" fmla="*/ 487554 w 1336427"/>
                <a:gd name="connsiteY160" fmla="*/ 212704 h 1316900"/>
                <a:gd name="connsiteX161" fmla="*/ 480252 w 1336427"/>
                <a:gd name="connsiteY161" fmla="*/ 226308 h 1316900"/>
                <a:gd name="connsiteX162" fmla="*/ 519123 w 1336427"/>
                <a:gd name="connsiteY162" fmla="*/ 293760 h 1316900"/>
                <a:gd name="connsiteX163" fmla="*/ 525208 w 1336427"/>
                <a:gd name="connsiteY163" fmla="*/ 290451 h 1316900"/>
                <a:gd name="connsiteX164" fmla="*/ 605473 w 1336427"/>
                <a:gd name="connsiteY164" fmla="*/ 265547 h 1316900"/>
                <a:gd name="connsiteX165" fmla="*/ 674860 w 1336427"/>
                <a:gd name="connsiteY165" fmla="*/ 258575 h 1316900"/>
                <a:gd name="connsiteX166" fmla="*/ 671607 w 1336427"/>
                <a:gd name="connsiteY166" fmla="*/ 217133 h 1316900"/>
                <a:gd name="connsiteX167" fmla="*/ 662317 w 1336427"/>
                <a:gd name="connsiteY167" fmla="*/ 98758 h 1316900"/>
                <a:gd name="connsiteX168" fmla="*/ 661558 w 1336427"/>
                <a:gd name="connsiteY168" fmla="*/ 89090 h 1316900"/>
                <a:gd name="connsiteX169" fmla="*/ 649882 w 1336427"/>
                <a:gd name="connsiteY169" fmla="*/ 80808 h 1316900"/>
                <a:gd name="connsiteX170" fmla="*/ 635966 w 1336427"/>
                <a:gd name="connsiteY170" fmla="*/ 46066 h 1316900"/>
                <a:gd name="connsiteX171" fmla="*/ 685103 w 1336427"/>
                <a:gd name="connsiteY171" fmla="*/ 0 h 131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336427" h="1316900">
                  <a:moveTo>
                    <a:pt x="685103" y="0"/>
                  </a:moveTo>
                  <a:cubicBezTo>
                    <a:pt x="711208" y="0"/>
                    <a:pt x="731937" y="20730"/>
                    <a:pt x="731937" y="46066"/>
                  </a:cubicBezTo>
                  <a:cubicBezTo>
                    <a:pt x="731937" y="59118"/>
                    <a:pt x="726755" y="71595"/>
                    <a:pt x="718309" y="80808"/>
                  </a:cubicBezTo>
                  <a:lnTo>
                    <a:pt x="715318" y="83028"/>
                  </a:lnTo>
                  <a:lnTo>
                    <a:pt x="718892" y="134407"/>
                  </a:lnTo>
                  <a:cubicBezTo>
                    <a:pt x="723502" y="200654"/>
                    <a:pt x="726135" y="238509"/>
                    <a:pt x="727640" y="260141"/>
                  </a:cubicBezTo>
                  <a:lnTo>
                    <a:pt x="727664" y="260478"/>
                  </a:lnTo>
                  <a:lnTo>
                    <a:pt x="777747" y="265547"/>
                  </a:lnTo>
                  <a:cubicBezTo>
                    <a:pt x="805489" y="271241"/>
                    <a:pt x="832268" y="279638"/>
                    <a:pt x="857791" y="290451"/>
                  </a:cubicBezTo>
                  <a:lnTo>
                    <a:pt x="859831" y="291558"/>
                  </a:lnTo>
                  <a:lnTo>
                    <a:pt x="861472" y="285162"/>
                  </a:lnTo>
                  <a:cubicBezTo>
                    <a:pt x="873263" y="239209"/>
                    <a:pt x="880632" y="210489"/>
                    <a:pt x="885238" y="192539"/>
                  </a:cubicBezTo>
                  <a:lnTo>
                    <a:pt x="886297" y="188412"/>
                  </a:lnTo>
                  <a:lnTo>
                    <a:pt x="884368" y="185400"/>
                  </a:lnTo>
                  <a:cubicBezTo>
                    <a:pt x="881213" y="177584"/>
                    <a:pt x="879484" y="169079"/>
                    <a:pt x="879484" y="160294"/>
                  </a:cubicBezTo>
                  <a:cubicBezTo>
                    <a:pt x="879484" y="124404"/>
                    <a:pt x="907149" y="96739"/>
                    <a:pt x="943039" y="96739"/>
                  </a:cubicBezTo>
                  <a:cubicBezTo>
                    <a:pt x="980424" y="96739"/>
                    <a:pt x="1008836" y="124404"/>
                    <a:pt x="1008836" y="160294"/>
                  </a:cubicBezTo>
                  <a:cubicBezTo>
                    <a:pt x="1008836" y="186650"/>
                    <a:pt x="992854" y="210483"/>
                    <a:pt x="969091" y="220752"/>
                  </a:cubicBezTo>
                  <a:lnTo>
                    <a:pt x="947275" y="225223"/>
                  </a:lnTo>
                  <a:lnTo>
                    <a:pt x="934485" y="273587"/>
                  </a:lnTo>
                  <a:lnTo>
                    <a:pt x="920953" y="324762"/>
                  </a:lnTo>
                  <a:lnTo>
                    <a:pt x="930308" y="329844"/>
                  </a:lnTo>
                  <a:cubicBezTo>
                    <a:pt x="958713" y="349036"/>
                    <a:pt x="984703" y="371551"/>
                    <a:pt x="1007710" y="396827"/>
                  </a:cubicBezTo>
                  <a:lnTo>
                    <a:pt x="1023765" y="419367"/>
                  </a:lnTo>
                  <a:lnTo>
                    <a:pt x="1073085" y="361601"/>
                  </a:lnTo>
                  <a:cubicBezTo>
                    <a:pt x="1110624" y="317635"/>
                    <a:pt x="1134085" y="290156"/>
                    <a:pt x="1148749" y="272981"/>
                  </a:cubicBezTo>
                  <a:lnTo>
                    <a:pt x="1151558" y="269691"/>
                  </a:lnTo>
                  <a:lnTo>
                    <a:pt x="1151380" y="269222"/>
                  </a:lnTo>
                  <a:cubicBezTo>
                    <a:pt x="1150299" y="263092"/>
                    <a:pt x="1150346" y="256629"/>
                    <a:pt x="1151677" y="250165"/>
                  </a:cubicBezTo>
                  <a:cubicBezTo>
                    <a:pt x="1153958" y="224313"/>
                    <a:pt x="1179811" y="206824"/>
                    <a:pt x="1205664" y="211386"/>
                  </a:cubicBezTo>
                  <a:cubicBezTo>
                    <a:pt x="1231518" y="216709"/>
                    <a:pt x="1249007" y="242562"/>
                    <a:pt x="1244444" y="268414"/>
                  </a:cubicBezTo>
                  <a:cubicBezTo>
                    <a:pt x="1241783" y="280961"/>
                    <a:pt x="1234559" y="291226"/>
                    <a:pt x="1224484" y="297974"/>
                  </a:cubicBezTo>
                  <a:lnTo>
                    <a:pt x="1189713" y="305909"/>
                  </a:lnTo>
                  <a:lnTo>
                    <a:pt x="1162161" y="338179"/>
                  </a:lnTo>
                  <a:cubicBezTo>
                    <a:pt x="1062058" y="455423"/>
                    <a:pt x="1062058" y="455423"/>
                    <a:pt x="1062058" y="455423"/>
                  </a:cubicBezTo>
                  <a:lnTo>
                    <a:pt x="1052623" y="459882"/>
                  </a:lnTo>
                  <a:lnTo>
                    <a:pt x="1067216" y="480370"/>
                  </a:lnTo>
                  <a:cubicBezTo>
                    <a:pt x="1083690" y="510603"/>
                    <a:pt x="1096614" y="543033"/>
                    <a:pt x="1105419" y="577097"/>
                  </a:cubicBezTo>
                  <a:lnTo>
                    <a:pt x="1108755" y="603436"/>
                  </a:lnTo>
                  <a:lnTo>
                    <a:pt x="1128009" y="600660"/>
                  </a:lnTo>
                  <a:cubicBezTo>
                    <a:pt x="1146255" y="598029"/>
                    <a:pt x="1159939" y="596056"/>
                    <a:pt x="1170203" y="594577"/>
                  </a:cubicBezTo>
                  <a:lnTo>
                    <a:pt x="1171046" y="594455"/>
                  </a:lnTo>
                  <a:lnTo>
                    <a:pt x="1174985" y="583278"/>
                  </a:lnTo>
                  <a:cubicBezTo>
                    <a:pt x="1183290" y="568903"/>
                    <a:pt x="1196690" y="558121"/>
                    <a:pt x="1213299" y="554338"/>
                  </a:cubicBezTo>
                  <a:cubicBezTo>
                    <a:pt x="1248783" y="543746"/>
                    <a:pt x="1285021" y="564174"/>
                    <a:pt x="1294836" y="600491"/>
                  </a:cubicBezTo>
                  <a:cubicBezTo>
                    <a:pt x="1302385" y="633781"/>
                    <a:pt x="1282001" y="669340"/>
                    <a:pt x="1248783" y="679933"/>
                  </a:cubicBezTo>
                  <a:cubicBezTo>
                    <a:pt x="1231041" y="684851"/>
                    <a:pt x="1213299" y="682203"/>
                    <a:pt x="1198672" y="673880"/>
                  </a:cubicBezTo>
                  <a:lnTo>
                    <a:pt x="1180662" y="658412"/>
                  </a:lnTo>
                  <a:lnTo>
                    <a:pt x="1116958" y="668216"/>
                  </a:lnTo>
                  <a:lnTo>
                    <a:pt x="1118910" y="683629"/>
                  </a:lnTo>
                  <a:cubicBezTo>
                    <a:pt x="1118910" y="720872"/>
                    <a:pt x="1114224" y="756970"/>
                    <a:pt x="1105419" y="791371"/>
                  </a:cubicBezTo>
                  <a:lnTo>
                    <a:pt x="1103307" y="796765"/>
                  </a:lnTo>
                  <a:lnTo>
                    <a:pt x="1125662" y="804572"/>
                  </a:lnTo>
                  <a:cubicBezTo>
                    <a:pt x="1199265" y="830278"/>
                    <a:pt x="1236066" y="843131"/>
                    <a:pt x="1254467" y="849558"/>
                  </a:cubicBezTo>
                  <a:lnTo>
                    <a:pt x="1259488" y="851311"/>
                  </a:lnTo>
                  <a:lnTo>
                    <a:pt x="1262618" y="848388"/>
                  </a:lnTo>
                  <a:cubicBezTo>
                    <a:pt x="1267843" y="845240"/>
                    <a:pt x="1273787" y="843196"/>
                    <a:pt x="1280203" y="842626"/>
                  </a:cubicBezTo>
                  <a:cubicBezTo>
                    <a:pt x="1305867" y="837303"/>
                    <a:pt x="1331531" y="852511"/>
                    <a:pt x="1336060" y="881406"/>
                  </a:cubicBezTo>
                  <a:cubicBezTo>
                    <a:pt x="1339079" y="906499"/>
                    <a:pt x="1323228" y="930071"/>
                    <a:pt x="1298319" y="935393"/>
                  </a:cubicBezTo>
                  <a:cubicBezTo>
                    <a:pt x="1283977" y="937675"/>
                    <a:pt x="1271145" y="934443"/>
                    <a:pt x="1261238" y="927409"/>
                  </a:cubicBezTo>
                  <a:lnTo>
                    <a:pt x="1246676" y="904449"/>
                  </a:lnTo>
                  <a:lnTo>
                    <a:pt x="1199312" y="887252"/>
                  </a:lnTo>
                  <a:cubicBezTo>
                    <a:pt x="1148556" y="868823"/>
                    <a:pt x="1113552" y="856113"/>
                    <a:pt x="1089411" y="847348"/>
                  </a:cubicBezTo>
                  <a:lnTo>
                    <a:pt x="1084235" y="845469"/>
                  </a:lnTo>
                  <a:lnTo>
                    <a:pt x="1067216" y="888932"/>
                  </a:lnTo>
                  <a:lnTo>
                    <a:pt x="1032906" y="937407"/>
                  </a:lnTo>
                  <a:lnTo>
                    <a:pt x="1049064" y="956203"/>
                  </a:lnTo>
                  <a:cubicBezTo>
                    <a:pt x="1099676" y="1015076"/>
                    <a:pt x="1124982" y="1044513"/>
                    <a:pt x="1137635" y="1059232"/>
                  </a:cubicBezTo>
                  <a:lnTo>
                    <a:pt x="1139010" y="1060831"/>
                  </a:lnTo>
                  <a:lnTo>
                    <a:pt x="1146604" y="1060183"/>
                  </a:lnTo>
                  <a:cubicBezTo>
                    <a:pt x="1165082" y="1062487"/>
                    <a:pt x="1180666" y="1076022"/>
                    <a:pt x="1184669" y="1095606"/>
                  </a:cubicBezTo>
                  <a:cubicBezTo>
                    <a:pt x="1192294" y="1120949"/>
                    <a:pt x="1177044" y="1147060"/>
                    <a:pt x="1151119" y="1154739"/>
                  </a:cubicBezTo>
                  <a:cubicBezTo>
                    <a:pt x="1125195" y="1160115"/>
                    <a:pt x="1099270" y="1144756"/>
                    <a:pt x="1091645" y="1118645"/>
                  </a:cubicBezTo>
                  <a:cubicBezTo>
                    <a:pt x="1090311" y="1112117"/>
                    <a:pt x="1090311" y="1105589"/>
                    <a:pt x="1091455" y="1099397"/>
                  </a:cubicBezTo>
                  <a:lnTo>
                    <a:pt x="1094341" y="1091942"/>
                  </a:lnTo>
                  <a:lnTo>
                    <a:pt x="1059412" y="1051485"/>
                  </a:lnTo>
                  <a:cubicBezTo>
                    <a:pt x="1044952" y="1034736"/>
                    <a:pt x="1032557" y="1020380"/>
                    <a:pt x="1021933" y="1008074"/>
                  </a:cubicBezTo>
                  <a:lnTo>
                    <a:pt x="998538" y="980977"/>
                  </a:lnTo>
                  <a:lnTo>
                    <a:pt x="930308" y="1040282"/>
                  </a:lnTo>
                  <a:lnTo>
                    <a:pt x="864854" y="1075940"/>
                  </a:lnTo>
                  <a:lnTo>
                    <a:pt x="866264" y="1082425"/>
                  </a:lnTo>
                  <a:cubicBezTo>
                    <a:pt x="872981" y="1113299"/>
                    <a:pt x="878019" y="1136454"/>
                    <a:pt x="881797" y="1153821"/>
                  </a:cubicBezTo>
                  <a:lnTo>
                    <a:pt x="885480" y="1170749"/>
                  </a:lnTo>
                  <a:lnTo>
                    <a:pt x="903688" y="1181463"/>
                  </a:lnTo>
                  <a:cubicBezTo>
                    <a:pt x="916226" y="1192300"/>
                    <a:pt x="924584" y="1207566"/>
                    <a:pt x="925724" y="1225282"/>
                  </a:cubicBezTo>
                  <a:cubicBezTo>
                    <a:pt x="928763" y="1263729"/>
                    <a:pt x="900649" y="1293884"/>
                    <a:pt x="864176" y="1296899"/>
                  </a:cubicBezTo>
                  <a:cubicBezTo>
                    <a:pt x="828464" y="1296899"/>
                    <a:pt x="797310" y="1271268"/>
                    <a:pt x="795031" y="1235836"/>
                  </a:cubicBezTo>
                  <a:cubicBezTo>
                    <a:pt x="793891" y="1216612"/>
                    <a:pt x="800350" y="1199273"/>
                    <a:pt x="811557" y="1186457"/>
                  </a:cubicBezTo>
                  <a:lnTo>
                    <a:pt x="820221" y="1179748"/>
                  </a:lnTo>
                  <a:lnTo>
                    <a:pt x="808175" y="1124891"/>
                  </a:lnTo>
                  <a:lnTo>
                    <a:pt x="802084" y="1097148"/>
                  </a:lnTo>
                  <a:lnTo>
                    <a:pt x="777747" y="1104733"/>
                  </a:lnTo>
                  <a:cubicBezTo>
                    <a:pt x="750004" y="1110433"/>
                    <a:pt x="721298" y="1113424"/>
                    <a:pt x="691919" y="1113424"/>
                  </a:cubicBezTo>
                  <a:cubicBezTo>
                    <a:pt x="654840" y="1113424"/>
                    <a:pt x="618943" y="1108750"/>
                    <a:pt x="584763" y="1099954"/>
                  </a:cubicBezTo>
                  <a:lnTo>
                    <a:pt x="571536" y="1094737"/>
                  </a:lnTo>
                  <a:lnTo>
                    <a:pt x="561904" y="1119512"/>
                  </a:lnTo>
                  <a:cubicBezTo>
                    <a:pt x="540823" y="1173733"/>
                    <a:pt x="527647" y="1207621"/>
                    <a:pt x="519412" y="1228801"/>
                  </a:cubicBezTo>
                  <a:lnTo>
                    <a:pt x="516192" y="1237085"/>
                  </a:lnTo>
                  <a:lnTo>
                    <a:pt x="524755" y="1249433"/>
                  </a:lnTo>
                  <a:cubicBezTo>
                    <a:pt x="527155" y="1255047"/>
                    <a:pt x="528450" y="1261237"/>
                    <a:pt x="528450" y="1267763"/>
                  </a:cubicBezTo>
                  <a:cubicBezTo>
                    <a:pt x="528450" y="1296171"/>
                    <a:pt x="507720" y="1316900"/>
                    <a:pt x="478544" y="1316900"/>
                  </a:cubicBezTo>
                  <a:cubicBezTo>
                    <a:pt x="453207" y="1316900"/>
                    <a:pt x="432477" y="1296171"/>
                    <a:pt x="432477" y="1267763"/>
                  </a:cubicBezTo>
                  <a:cubicBezTo>
                    <a:pt x="432477" y="1254711"/>
                    <a:pt x="437660" y="1243002"/>
                    <a:pt x="446009" y="1234557"/>
                  </a:cubicBezTo>
                  <a:lnTo>
                    <a:pt x="464321" y="1226887"/>
                  </a:lnTo>
                  <a:lnTo>
                    <a:pt x="479003" y="1189184"/>
                  </a:lnTo>
                  <a:cubicBezTo>
                    <a:pt x="498213" y="1139852"/>
                    <a:pt x="511461" y="1105829"/>
                    <a:pt x="520598" y="1082365"/>
                  </a:cubicBezTo>
                  <a:lnTo>
                    <a:pt x="523204" y="1075672"/>
                  </a:lnTo>
                  <a:lnTo>
                    <a:pt x="487909" y="1061749"/>
                  </a:lnTo>
                  <a:cubicBezTo>
                    <a:pt x="427488" y="1028769"/>
                    <a:pt x="376081" y="981504"/>
                    <a:pt x="337977" y="924365"/>
                  </a:cubicBezTo>
                  <a:lnTo>
                    <a:pt x="331054" y="911424"/>
                  </a:lnTo>
                  <a:lnTo>
                    <a:pt x="268531" y="947225"/>
                  </a:lnTo>
                  <a:cubicBezTo>
                    <a:pt x="217795" y="976277"/>
                    <a:pt x="186085" y="994434"/>
                    <a:pt x="166266" y="1005783"/>
                  </a:cubicBezTo>
                  <a:lnTo>
                    <a:pt x="157867" y="1010592"/>
                  </a:lnTo>
                  <a:lnTo>
                    <a:pt x="154520" y="1027216"/>
                  </a:lnTo>
                  <a:cubicBezTo>
                    <a:pt x="147466" y="1044168"/>
                    <a:pt x="130911" y="1056726"/>
                    <a:pt x="111333" y="1056726"/>
                  </a:cubicBezTo>
                  <a:cubicBezTo>
                    <a:pt x="82926" y="1056726"/>
                    <a:pt x="62196" y="1034402"/>
                    <a:pt x="62196" y="1009101"/>
                  </a:cubicBezTo>
                  <a:cubicBezTo>
                    <a:pt x="62196" y="983800"/>
                    <a:pt x="82926" y="960731"/>
                    <a:pt x="111333" y="960731"/>
                  </a:cubicBezTo>
                  <a:cubicBezTo>
                    <a:pt x="117859" y="960731"/>
                    <a:pt x="124049" y="962173"/>
                    <a:pt x="129664" y="964731"/>
                  </a:cubicBezTo>
                  <a:lnTo>
                    <a:pt x="132073" y="966463"/>
                  </a:lnTo>
                  <a:lnTo>
                    <a:pt x="159045" y="950415"/>
                  </a:lnTo>
                  <a:cubicBezTo>
                    <a:pt x="265865" y="886857"/>
                    <a:pt x="295332" y="869323"/>
                    <a:pt x="303461" y="864486"/>
                  </a:cubicBezTo>
                  <a:lnTo>
                    <a:pt x="305345" y="863366"/>
                  </a:lnTo>
                  <a:lnTo>
                    <a:pt x="298912" y="851341"/>
                  </a:lnTo>
                  <a:cubicBezTo>
                    <a:pt x="288202" y="825608"/>
                    <a:pt x="279894" y="798577"/>
                    <a:pt x="274265" y="770531"/>
                  </a:cubicBezTo>
                  <a:lnTo>
                    <a:pt x="267050" y="697470"/>
                  </a:lnTo>
                  <a:lnTo>
                    <a:pt x="226677" y="699638"/>
                  </a:lnTo>
                  <a:cubicBezTo>
                    <a:pt x="179173" y="702188"/>
                    <a:pt x="149483" y="703781"/>
                    <a:pt x="130927" y="704777"/>
                  </a:cubicBezTo>
                  <a:lnTo>
                    <a:pt x="120199" y="705353"/>
                  </a:lnTo>
                  <a:lnTo>
                    <a:pt x="117724" y="710857"/>
                  </a:lnTo>
                  <a:cubicBezTo>
                    <a:pt x="102651" y="731205"/>
                    <a:pt x="75556" y="741256"/>
                    <a:pt x="48886" y="735594"/>
                  </a:cubicBezTo>
                  <a:cubicBezTo>
                    <a:pt x="13326" y="728044"/>
                    <a:pt x="-7858" y="692561"/>
                    <a:pt x="2734" y="657079"/>
                  </a:cubicBezTo>
                  <a:cubicBezTo>
                    <a:pt x="10300" y="620841"/>
                    <a:pt x="46616" y="600457"/>
                    <a:pt x="82176" y="608007"/>
                  </a:cubicBezTo>
                  <a:cubicBezTo>
                    <a:pt x="90498" y="610649"/>
                    <a:pt x="98159" y="614848"/>
                    <a:pt x="104814" y="620180"/>
                  </a:cubicBezTo>
                  <a:lnTo>
                    <a:pt x="120165" y="637711"/>
                  </a:lnTo>
                  <a:lnTo>
                    <a:pt x="196344" y="633826"/>
                  </a:lnTo>
                  <a:cubicBezTo>
                    <a:pt x="225154" y="632357"/>
                    <a:pt x="249847" y="631098"/>
                    <a:pt x="271013" y="630018"/>
                  </a:cubicBezTo>
                  <a:lnTo>
                    <a:pt x="272386" y="629949"/>
                  </a:lnTo>
                  <a:lnTo>
                    <a:pt x="278985" y="577097"/>
                  </a:lnTo>
                  <a:cubicBezTo>
                    <a:pt x="287674" y="543033"/>
                    <a:pt x="300439" y="510603"/>
                    <a:pt x="316745" y="480370"/>
                  </a:cubicBezTo>
                  <a:lnTo>
                    <a:pt x="324503" y="469385"/>
                  </a:lnTo>
                  <a:lnTo>
                    <a:pt x="281729" y="430654"/>
                  </a:lnTo>
                  <a:cubicBezTo>
                    <a:pt x="224120" y="378490"/>
                    <a:pt x="195316" y="352409"/>
                    <a:pt x="180914" y="339368"/>
                  </a:cubicBezTo>
                  <a:lnTo>
                    <a:pt x="178425" y="337114"/>
                  </a:lnTo>
                  <a:lnTo>
                    <a:pt x="165740" y="339490"/>
                  </a:lnTo>
                  <a:cubicBezTo>
                    <a:pt x="139635" y="339490"/>
                    <a:pt x="118905" y="318760"/>
                    <a:pt x="118905" y="290352"/>
                  </a:cubicBezTo>
                  <a:cubicBezTo>
                    <a:pt x="118905" y="264247"/>
                    <a:pt x="139635" y="243517"/>
                    <a:pt x="165740" y="243517"/>
                  </a:cubicBezTo>
                  <a:cubicBezTo>
                    <a:pt x="194148" y="243517"/>
                    <a:pt x="214878" y="264247"/>
                    <a:pt x="214878" y="290352"/>
                  </a:cubicBezTo>
                  <a:lnTo>
                    <a:pt x="213433" y="298065"/>
                  </a:lnTo>
                  <a:lnTo>
                    <a:pt x="258890" y="339425"/>
                  </a:lnTo>
                  <a:cubicBezTo>
                    <a:pt x="308268" y="384354"/>
                    <a:pt x="336484" y="410027"/>
                    <a:pt x="352608" y="424697"/>
                  </a:cubicBezTo>
                  <a:lnTo>
                    <a:pt x="354712" y="426611"/>
                  </a:lnTo>
                  <a:lnTo>
                    <a:pt x="375747" y="396827"/>
                  </a:lnTo>
                  <a:cubicBezTo>
                    <a:pt x="398597" y="371551"/>
                    <a:pt x="424451" y="349036"/>
                    <a:pt x="452772" y="329844"/>
                  </a:cubicBezTo>
                  <a:lnTo>
                    <a:pt x="460234" y="325786"/>
                  </a:lnTo>
                  <a:lnTo>
                    <a:pt x="447844" y="304115"/>
                  </a:lnTo>
                  <a:cubicBezTo>
                    <a:pt x="438655" y="288042"/>
                    <a:pt x="431763" y="275988"/>
                    <a:pt x="426594" y="266947"/>
                  </a:cubicBezTo>
                  <a:lnTo>
                    <a:pt x="422672" y="260087"/>
                  </a:lnTo>
                  <a:lnTo>
                    <a:pt x="406018" y="258856"/>
                  </a:lnTo>
                  <a:cubicBezTo>
                    <a:pt x="372800" y="249020"/>
                    <a:pt x="352416" y="212704"/>
                    <a:pt x="359966" y="179414"/>
                  </a:cubicBezTo>
                  <a:cubicBezTo>
                    <a:pt x="369780" y="143854"/>
                    <a:pt x="406018" y="123426"/>
                    <a:pt x="441502" y="130992"/>
                  </a:cubicBezTo>
                  <a:cubicBezTo>
                    <a:pt x="474720" y="141584"/>
                    <a:pt x="495104" y="177144"/>
                    <a:pt x="487554" y="212704"/>
                  </a:cubicBezTo>
                  <a:lnTo>
                    <a:pt x="480252" y="226308"/>
                  </a:lnTo>
                  <a:lnTo>
                    <a:pt x="519123" y="293760"/>
                  </a:lnTo>
                  <a:lnTo>
                    <a:pt x="525208" y="290451"/>
                  </a:lnTo>
                  <a:cubicBezTo>
                    <a:pt x="550750" y="279638"/>
                    <a:pt x="577596" y="271241"/>
                    <a:pt x="605473" y="265547"/>
                  </a:cubicBezTo>
                  <a:lnTo>
                    <a:pt x="674860" y="258575"/>
                  </a:lnTo>
                  <a:lnTo>
                    <a:pt x="671607" y="217133"/>
                  </a:lnTo>
                  <a:cubicBezTo>
                    <a:pt x="666998" y="158404"/>
                    <a:pt x="664117" y="121699"/>
                    <a:pt x="662317" y="98758"/>
                  </a:cubicBezTo>
                  <a:lnTo>
                    <a:pt x="661558" y="89090"/>
                  </a:lnTo>
                  <a:lnTo>
                    <a:pt x="649882" y="80808"/>
                  </a:lnTo>
                  <a:cubicBezTo>
                    <a:pt x="641149" y="71595"/>
                    <a:pt x="635966" y="59118"/>
                    <a:pt x="635966" y="46066"/>
                  </a:cubicBezTo>
                  <a:cubicBezTo>
                    <a:pt x="635966" y="20730"/>
                    <a:pt x="656696" y="0"/>
                    <a:pt x="6851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6948ADA-E475-644E-B38A-E0F3DE2605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82436" y="12058274"/>
              <a:ext cx="997920" cy="983339"/>
            </a:xfrm>
            <a:custGeom>
              <a:avLst/>
              <a:gdLst>
                <a:gd name="connsiteX0" fmla="*/ 685103 w 1336427"/>
                <a:gd name="connsiteY0" fmla="*/ 0 h 1316900"/>
                <a:gd name="connsiteX1" fmla="*/ 731937 w 1336427"/>
                <a:gd name="connsiteY1" fmla="*/ 46066 h 1316900"/>
                <a:gd name="connsiteX2" fmla="*/ 718309 w 1336427"/>
                <a:gd name="connsiteY2" fmla="*/ 80808 h 1316900"/>
                <a:gd name="connsiteX3" fmla="*/ 715318 w 1336427"/>
                <a:gd name="connsiteY3" fmla="*/ 83028 h 1316900"/>
                <a:gd name="connsiteX4" fmla="*/ 718892 w 1336427"/>
                <a:gd name="connsiteY4" fmla="*/ 134407 h 1316900"/>
                <a:gd name="connsiteX5" fmla="*/ 727640 w 1336427"/>
                <a:gd name="connsiteY5" fmla="*/ 260141 h 1316900"/>
                <a:gd name="connsiteX6" fmla="*/ 727664 w 1336427"/>
                <a:gd name="connsiteY6" fmla="*/ 260478 h 1316900"/>
                <a:gd name="connsiteX7" fmla="*/ 777747 w 1336427"/>
                <a:gd name="connsiteY7" fmla="*/ 265547 h 1316900"/>
                <a:gd name="connsiteX8" fmla="*/ 857791 w 1336427"/>
                <a:gd name="connsiteY8" fmla="*/ 290451 h 1316900"/>
                <a:gd name="connsiteX9" fmla="*/ 859831 w 1336427"/>
                <a:gd name="connsiteY9" fmla="*/ 291558 h 1316900"/>
                <a:gd name="connsiteX10" fmla="*/ 861472 w 1336427"/>
                <a:gd name="connsiteY10" fmla="*/ 285162 h 1316900"/>
                <a:gd name="connsiteX11" fmla="*/ 885238 w 1336427"/>
                <a:gd name="connsiteY11" fmla="*/ 192539 h 1316900"/>
                <a:gd name="connsiteX12" fmla="*/ 886297 w 1336427"/>
                <a:gd name="connsiteY12" fmla="*/ 188412 h 1316900"/>
                <a:gd name="connsiteX13" fmla="*/ 884368 w 1336427"/>
                <a:gd name="connsiteY13" fmla="*/ 185400 h 1316900"/>
                <a:gd name="connsiteX14" fmla="*/ 879484 w 1336427"/>
                <a:gd name="connsiteY14" fmla="*/ 160294 h 1316900"/>
                <a:gd name="connsiteX15" fmla="*/ 943039 w 1336427"/>
                <a:gd name="connsiteY15" fmla="*/ 96739 h 1316900"/>
                <a:gd name="connsiteX16" fmla="*/ 1008836 w 1336427"/>
                <a:gd name="connsiteY16" fmla="*/ 160294 h 1316900"/>
                <a:gd name="connsiteX17" fmla="*/ 969091 w 1336427"/>
                <a:gd name="connsiteY17" fmla="*/ 220752 h 1316900"/>
                <a:gd name="connsiteX18" fmla="*/ 947275 w 1336427"/>
                <a:gd name="connsiteY18" fmla="*/ 225223 h 1316900"/>
                <a:gd name="connsiteX19" fmla="*/ 934485 w 1336427"/>
                <a:gd name="connsiteY19" fmla="*/ 273587 h 1316900"/>
                <a:gd name="connsiteX20" fmla="*/ 920953 w 1336427"/>
                <a:gd name="connsiteY20" fmla="*/ 324762 h 1316900"/>
                <a:gd name="connsiteX21" fmla="*/ 930308 w 1336427"/>
                <a:gd name="connsiteY21" fmla="*/ 329844 h 1316900"/>
                <a:gd name="connsiteX22" fmla="*/ 1007710 w 1336427"/>
                <a:gd name="connsiteY22" fmla="*/ 396827 h 1316900"/>
                <a:gd name="connsiteX23" fmla="*/ 1023765 w 1336427"/>
                <a:gd name="connsiteY23" fmla="*/ 419367 h 1316900"/>
                <a:gd name="connsiteX24" fmla="*/ 1073085 w 1336427"/>
                <a:gd name="connsiteY24" fmla="*/ 361601 h 1316900"/>
                <a:gd name="connsiteX25" fmla="*/ 1148749 w 1336427"/>
                <a:gd name="connsiteY25" fmla="*/ 272981 h 1316900"/>
                <a:gd name="connsiteX26" fmla="*/ 1151558 w 1336427"/>
                <a:gd name="connsiteY26" fmla="*/ 269691 h 1316900"/>
                <a:gd name="connsiteX27" fmla="*/ 1151380 w 1336427"/>
                <a:gd name="connsiteY27" fmla="*/ 269222 h 1316900"/>
                <a:gd name="connsiteX28" fmla="*/ 1151677 w 1336427"/>
                <a:gd name="connsiteY28" fmla="*/ 250165 h 1316900"/>
                <a:gd name="connsiteX29" fmla="*/ 1205664 w 1336427"/>
                <a:gd name="connsiteY29" fmla="*/ 211386 h 1316900"/>
                <a:gd name="connsiteX30" fmla="*/ 1244444 w 1336427"/>
                <a:gd name="connsiteY30" fmla="*/ 268414 h 1316900"/>
                <a:gd name="connsiteX31" fmla="*/ 1224484 w 1336427"/>
                <a:gd name="connsiteY31" fmla="*/ 297974 h 1316900"/>
                <a:gd name="connsiteX32" fmla="*/ 1189713 w 1336427"/>
                <a:gd name="connsiteY32" fmla="*/ 305909 h 1316900"/>
                <a:gd name="connsiteX33" fmla="*/ 1162161 w 1336427"/>
                <a:gd name="connsiteY33" fmla="*/ 338179 h 1316900"/>
                <a:gd name="connsiteX34" fmla="*/ 1062058 w 1336427"/>
                <a:gd name="connsiteY34" fmla="*/ 455423 h 1316900"/>
                <a:gd name="connsiteX35" fmla="*/ 1052623 w 1336427"/>
                <a:gd name="connsiteY35" fmla="*/ 459882 h 1316900"/>
                <a:gd name="connsiteX36" fmla="*/ 1067216 w 1336427"/>
                <a:gd name="connsiteY36" fmla="*/ 480370 h 1316900"/>
                <a:gd name="connsiteX37" fmla="*/ 1105419 w 1336427"/>
                <a:gd name="connsiteY37" fmla="*/ 577097 h 1316900"/>
                <a:gd name="connsiteX38" fmla="*/ 1108755 w 1336427"/>
                <a:gd name="connsiteY38" fmla="*/ 603436 h 1316900"/>
                <a:gd name="connsiteX39" fmla="*/ 1128009 w 1336427"/>
                <a:gd name="connsiteY39" fmla="*/ 600660 h 1316900"/>
                <a:gd name="connsiteX40" fmla="*/ 1170203 w 1336427"/>
                <a:gd name="connsiteY40" fmla="*/ 594577 h 1316900"/>
                <a:gd name="connsiteX41" fmla="*/ 1171046 w 1336427"/>
                <a:gd name="connsiteY41" fmla="*/ 594455 h 1316900"/>
                <a:gd name="connsiteX42" fmla="*/ 1174985 w 1336427"/>
                <a:gd name="connsiteY42" fmla="*/ 583278 h 1316900"/>
                <a:gd name="connsiteX43" fmla="*/ 1213299 w 1336427"/>
                <a:gd name="connsiteY43" fmla="*/ 554338 h 1316900"/>
                <a:gd name="connsiteX44" fmla="*/ 1294836 w 1336427"/>
                <a:gd name="connsiteY44" fmla="*/ 600491 h 1316900"/>
                <a:gd name="connsiteX45" fmla="*/ 1248783 w 1336427"/>
                <a:gd name="connsiteY45" fmla="*/ 679933 h 1316900"/>
                <a:gd name="connsiteX46" fmla="*/ 1198672 w 1336427"/>
                <a:gd name="connsiteY46" fmla="*/ 673880 h 1316900"/>
                <a:gd name="connsiteX47" fmla="*/ 1180662 w 1336427"/>
                <a:gd name="connsiteY47" fmla="*/ 658412 h 1316900"/>
                <a:gd name="connsiteX48" fmla="*/ 1116958 w 1336427"/>
                <a:gd name="connsiteY48" fmla="*/ 668216 h 1316900"/>
                <a:gd name="connsiteX49" fmla="*/ 1118910 w 1336427"/>
                <a:gd name="connsiteY49" fmla="*/ 683629 h 1316900"/>
                <a:gd name="connsiteX50" fmla="*/ 1105419 w 1336427"/>
                <a:gd name="connsiteY50" fmla="*/ 791371 h 1316900"/>
                <a:gd name="connsiteX51" fmla="*/ 1103307 w 1336427"/>
                <a:gd name="connsiteY51" fmla="*/ 796765 h 1316900"/>
                <a:gd name="connsiteX52" fmla="*/ 1125662 w 1336427"/>
                <a:gd name="connsiteY52" fmla="*/ 804572 h 1316900"/>
                <a:gd name="connsiteX53" fmla="*/ 1254467 w 1336427"/>
                <a:gd name="connsiteY53" fmla="*/ 849558 h 1316900"/>
                <a:gd name="connsiteX54" fmla="*/ 1259488 w 1336427"/>
                <a:gd name="connsiteY54" fmla="*/ 851311 h 1316900"/>
                <a:gd name="connsiteX55" fmla="*/ 1262618 w 1336427"/>
                <a:gd name="connsiteY55" fmla="*/ 848388 h 1316900"/>
                <a:gd name="connsiteX56" fmla="*/ 1280203 w 1336427"/>
                <a:gd name="connsiteY56" fmla="*/ 842626 h 1316900"/>
                <a:gd name="connsiteX57" fmla="*/ 1336060 w 1336427"/>
                <a:gd name="connsiteY57" fmla="*/ 881406 h 1316900"/>
                <a:gd name="connsiteX58" fmla="*/ 1298319 w 1336427"/>
                <a:gd name="connsiteY58" fmla="*/ 935393 h 1316900"/>
                <a:gd name="connsiteX59" fmla="*/ 1261238 w 1336427"/>
                <a:gd name="connsiteY59" fmla="*/ 927409 h 1316900"/>
                <a:gd name="connsiteX60" fmla="*/ 1246676 w 1336427"/>
                <a:gd name="connsiteY60" fmla="*/ 904449 h 1316900"/>
                <a:gd name="connsiteX61" fmla="*/ 1199312 w 1336427"/>
                <a:gd name="connsiteY61" fmla="*/ 887252 h 1316900"/>
                <a:gd name="connsiteX62" fmla="*/ 1089411 w 1336427"/>
                <a:gd name="connsiteY62" fmla="*/ 847348 h 1316900"/>
                <a:gd name="connsiteX63" fmla="*/ 1084235 w 1336427"/>
                <a:gd name="connsiteY63" fmla="*/ 845469 h 1316900"/>
                <a:gd name="connsiteX64" fmla="*/ 1067216 w 1336427"/>
                <a:gd name="connsiteY64" fmla="*/ 888932 h 1316900"/>
                <a:gd name="connsiteX65" fmla="*/ 1032906 w 1336427"/>
                <a:gd name="connsiteY65" fmla="*/ 937407 h 1316900"/>
                <a:gd name="connsiteX66" fmla="*/ 1049064 w 1336427"/>
                <a:gd name="connsiteY66" fmla="*/ 956203 h 1316900"/>
                <a:gd name="connsiteX67" fmla="*/ 1137635 w 1336427"/>
                <a:gd name="connsiteY67" fmla="*/ 1059232 h 1316900"/>
                <a:gd name="connsiteX68" fmla="*/ 1139010 w 1336427"/>
                <a:gd name="connsiteY68" fmla="*/ 1060831 h 1316900"/>
                <a:gd name="connsiteX69" fmla="*/ 1146604 w 1336427"/>
                <a:gd name="connsiteY69" fmla="*/ 1060183 h 1316900"/>
                <a:gd name="connsiteX70" fmla="*/ 1184669 w 1336427"/>
                <a:gd name="connsiteY70" fmla="*/ 1095606 h 1316900"/>
                <a:gd name="connsiteX71" fmla="*/ 1151119 w 1336427"/>
                <a:gd name="connsiteY71" fmla="*/ 1154739 h 1316900"/>
                <a:gd name="connsiteX72" fmla="*/ 1091645 w 1336427"/>
                <a:gd name="connsiteY72" fmla="*/ 1118645 h 1316900"/>
                <a:gd name="connsiteX73" fmla="*/ 1091455 w 1336427"/>
                <a:gd name="connsiteY73" fmla="*/ 1099397 h 1316900"/>
                <a:gd name="connsiteX74" fmla="*/ 1094341 w 1336427"/>
                <a:gd name="connsiteY74" fmla="*/ 1091942 h 1316900"/>
                <a:gd name="connsiteX75" fmla="*/ 1059412 w 1336427"/>
                <a:gd name="connsiteY75" fmla="*/ 1051485 h 1316900"/>
                <a:gd name="connsiteX76" fmla="*/ 1021933 w 1336427"/>
                <a:gd name="connsiteY76" fmla="*/ 1008074 h 1316900"/>
                <a:gd name="connsiteX77" fmla="*/ 998538 w 1336427"/>
                <a:gd name="connsiteY77" fmla="*/ 980977 h 1316900"/>
                <a:gd name="connsiteX78" fmla="*/ 930308 w 1336427"/>
                <a:gd name="connsiteY78" fmla="*/ 1040282 h 1316900"/>
                <a:gd name="connsiteX79" fmla="*/ 864854 w 1336427"/>
                <a:gd name="connsiteY79" fmla="*/ 1075940 h 1316900"/>
                <a:gd name="connsiteX80" fmla="*/ 866264 w 1336427"/>
                <a:gd name="connsiteY80" fmla="*/ 1082425 h 1316900"/>
                <a:gd name="connsiteX81" fmla="*/ 881797 w 1336427"/>
                <a:gd name="connsiteY81" fmla="*/ 1153821 h 1316900"/>
                <a:gd name="connsiteX82" fmla="*/ 885480 w 1336427"/>
                <a:gd name="connsiteY82" fmla="*/ 1170749 h 1316900"/>
                <a:gd name="connsiteX83" fmla="*/ 903688 w 1336427"/>
                <a:gd name="connsiteY83" fmla="*/ 1181463 h 1316900"/>
                <a:gd name="connsiteX84" fmla="*/ 925724 w 1336427"/>
                <a:gd name="connsiteY84" fmla="*/ 1225282 h 1316900"/>
                <a:gd name="connsiteX85" fmla="*/ 864176 w 1336427"/>
                <a:gd name="connsiteY85" fmla="*/ 1296899 h 1316900"/>
                <a:gd name="connsiteX86" fmla="*/ 795031 w 1336427"/>
                <a:gd name="connsiteY86" fmla="*/ 1235836 h 1316900"/>
                <a:gd name="connsiteX87" fmla="*/ 811557 w 1336427"/>
                <a:gd name="connsiteY87" fmla="*/ 1186457 h 1316900"/>
                <a:gd name="connsiteX88" fmla="*/ 820221 w 1336427"/>
                <a:gd name="connsiteY88" fmla="*/ 1179748 h 1316900"/>
                <a:gd name="connsiteX89" fmla="*/ 808175 w 1336427"/>
                <a:gd name="connsiteY89" fmla="*/ 1124891 h 1316900"/>
                <a:gd name="connsiteX90" fmla="*/ 802084 w 1336427"/>
                <a:gd name="connsiteY90" fmla="*/ 1097148 h 1316900"/>
                <a:gd name="connsiteX91" fmla="*/ 777747 w 1336427"/>
                <a:gd name="connsiteY91" fmla="*/ 1104733 h 1316900"/>
                <a:gd name="connsiteX92" fmla="*/ 691919 w 1336427"/>
                <a:gd name="connsiteY92" fmla="*/ 1113424 h 1316900"/>
                <a:gd name="connsiteX93" fmla="*/ 584763 w 1336427"/>
                <a:gd name="connsiteY93" fmla="*/ 1099954 h 1316900"/>
                <a:gd name="connsiteX94" fmla="*/ 571536 w 1336427"/>
                <a:gd name="connsiteY94" fmla="*/ 1094737 h 1316900"/>
                <a:gd name="connsiteX95" fmla="*/ 561904 w 1336427"/>
                <a:gd name="connsiteY95" fmla="*/ 1119512 h 1316900"/>
                <a:gd name="connsiteX96" fmla="*/ 519412 w 1336427"/>
                <a:gd name="connsiteY96" fmla="*/ 1228801 h 1316900"/>
                <a:gd name="connsiteX97" fmla="*/ 516192 w 1336427"/>
                <a:gd name="connsiteY97" fmla="*/ 1237085 h 1316900"/>
                <a:gd name="connsiteX98" fmla="*/ 524755 w 1336427"/>
                <a:gd name="connsiteY98" fmla="*/ 1249433 h 1316900"/>
                <a:gd name="connsiteX99" fmla="*/ 528450 w 1336427"/>
                <a:gd name="connsiteY99" fmla="*/ 1267763 h 1316900"/>
                <a:gd name="connsiteX100" fmla="*/ 478544 w 1336427"/>
                <a:gd name="connsiteY100" fmla="*/ 1316900 h 1316900"/>
                <a:gd name="connsiteX101" fmla="*/ 432477 w 1336427"/>
                <a:gd name="connsiteY101" fmla="*/ 1267763 h 1316900"/>
                <a:gd name="connsiteX102" fmla="*/ 446009 w 1336427"/>
                <a:gd name="connsiteY102" fmla="*/ 1234557 h 1316900"/>
                <a:gd name="connsiteX103" fmla="*/ 464321 w 1336427"/>
                <a:gd name="connsiteY103" fmla="*/ 1226887 h 1316900"/>
                <a:gd name="connsiteX104" fmla="*/ 479003 w 1336427"/>
                <a:gd name="connsiteY104" fmla="*/ 1189184 h 1316900"/>
                <a:gd name="connsiteX105" fmla="*/ 520598 w 1336427"/>
                <a:gd name="connsiteY105" fmla="*/ 1082365 h 1316900"/>
                <a:gd name="connsiteX106" fmla="*/ 523204 w 1336427"/>
                <a:gd name="connsiteY106" fmla="*/ 1075672 h 1316900"/>
                <a:gd name="connsiteX107" fmla="*/ 487909 w 1336427"/>
                <a:gd name="connsiteY107" fmla="*/ 1061749 h 1316900"/>
                <a:gd name="connsiteX108" fmla="*/ 337977 w 1336427"/>
                <a:gd name="connsiteY108" fmla="*/ 924365 h 1316900"/>
                <a:gd name="connsiteX109" fmla="*/ 331054 w 1336427"/>
                <a:gd name="connsiteY109" fmla="*/ 911424 h 1316900"/>
                <a:gd name="connsiteX110" fmla="*/ 268531 w 1336427"/>
                <a:gd name="connsiteY110" fmla="*/ 947225 h 1316900"/>
                <a:gd name="connsiteX111" fmla="*/ 166266 w 1336427"/>
                <a:gd name="connsiteY111" fmla="*/ 1005783 h 1316900"/>
                <a:gd name="connsiteX112" fmla="*/ 157867 w 1336427"/>
                <a:gd name="connsiteY112" fmla="*/ 1010592 h 1316900"/>
                <a:gd name="connsiteX113" fmla="*/ 154520 w 1336427"/>
                <a:gd name="connsiteY113" fmla="*/ 1027216 h 1316900"/>
                <a:gd name="connsiteX114" fmla="*/ 111333 w 1336427"/>
                <a:gd name="connsiteY114" fmla="*/ 1056726 h 1316900"/>
                <a:gd name="connsiteX115" fmla="*/ 62196 w 1336427"/>
                <a:gd name="connsiteY115" fmla="*/ 1009101 h 1316900"/>
                <a:gd name="connsiteX116" fmla="*/ 111333 w 1336427"/>
                <a:gd name="connsiteY116" fmla="*/ 960731 h 1316900"/>
                <a:gd name="connsiteX117" fmla="*/ 129664 w 1336427"/>
                <a:gd name="connsiteY117" fmla="*/ 964731 h 1316900"/>
                <a:gd name="connsiteX118" fmla="*/ 132073 w 1336427"/>
                <a:gd name="connsiteY118" fmla="*/ 966463 h 1316900"/>
                <a:gd name="connsiteX119" fmla="*/ 159045 w 1336427"/>
                <a:gd name="connsiteY119" fmla="*/ 950415 h 1316900"/>
                <a:gd name="connsiteX120" fmla="*/ 303461 w 1336427"/>
                <a:gd name="connsiteY120" fmla="*/ 864486 h 1316900"/>
                <a:gd name="connsiteX121" fmla="*/ 305345 w 1336427"/>
                <a:gd name="connsiteY121" fmla="*/ 863366 h 1316900"/>
                <a:gd name="connsiteX122" fmla="*/ 298912 w 1336427"/>
                <a:gd name="connsiteY122" fmla="*/ 851341 h 1316900"/>
                <a:gd name="connsiteX123" fmla="*/ 274265 w 1336427"/>
                <a:gd name="connsiteY123" fmla="*/ 770531 h 1316900"/>
                <a:gd name="connsiteX124" fmla="*/ 267050 w 1336427"/>
                <a:gd name="connsiteY124" fmla="*/ 697470 h 1316900"/>
                <a:gd name="connsiteX125" fmla="*/ 226677 w 1336427"/>
                <a:gd name="connsiteY125" fmla="*/ 699638 h 1316900"/>
                <a:gd name="connsiteX126" fmla="*/ 130927 w 1336427"/>
                <a:gd name="connsiteY126" fmla="*/ 704777 h 1316900"/>
                <a:gd name="connsiteX127" fmla="*/ 120199 w 1336427"/>
                <a:gd name="connsiteY127" fmla="*/ 705353 h 1316900"/>
                <a:gd name="connsiteX128" fmla="*/ 117724 w 1336427"/>
                <a:gd name="connsiteY128" fmla="*/ 710857 h 1316900"/>
                <a:gd name="connsiteX129" fmla="*/ 48886 w 1336427"/>
                <a:gd name="connsiteY129" fmla="*/ 735594 h 1316900"/>
                <a:gd name="connsiteX130" fmla="*/ 2734 w 1336427"/>
                <a:gd name="connsiteY130" fmla="*/ 657079 h 1316900"/>
                <a:gd name="connsiteX131" fmla="*/ 82176 w 1336427"/>
                <a:gd name="connsiteY131" fmla="*/ 608007 h 1316900"/>
                <a:gd name="connsiteX132" fmla="*/ 104814 w 1336427"/>
                <a:gd name="connsiteY132" fmla="*/ 620180 h 1316900"/>
                <a:gd name="connsiteX133" fmla="*/ 120165 w 1336427"/>
                <a:gd name="connsiteY133" fmla="*/ 637711 h 1316900"/>
                <a:gd name="connsiteX134" fmla="*/ 196344 w 1336427"/>
                <a:gd name="connsiteY134" fmla="*/ 633826 h 1316900"/>
                <a:gd name="connsiteX135" fmla="*/ 271013 w 1336427"/>
                <a:gd name="connsiteY135" fmla="*/ 630018 h 1316900"/>
                <a:gd name="connsiteX136" fmla="*/ 272386 w 1336427"/>
                <a:gd name="connsiteY136" fmla="*/ 629949 h 1316900"/>
                <a:gd name="connsiteX137" fmla="*/ 278985 w 1336427"/>
                <a:gd name="connsiteY137" fmla="*/ 577097 h 1316900"/>
                <a:gd name="connsiteX138" fmla="*/ 316745 w 1336427"/>
                <a:gd name="connsiteY138" fmla="*/ 480370 h 1316900"/>
                <a:gd name="connsiteX139" fmla="*/ 324503 w 1336427"/>
                <a:gd name="connsiteY139" fmla="*/ 469385 h 1316900"/>
                <a:gd name="connsiteX140" fmla="*/ 281729 w 1336427"/>
                <a:gd name="connsiteY140" fmla="*/ 430654 h 1316900"/>
                <a:gd name="connsiteX141" fmla="*/ 180914 w 1336427"/>
                <a:gd name="connsiteY141" fmla="*/ 339368 h 1316900"/>
                <a:gd name="connsiteX142" fmla="*/ 178425 w 1336427"/>
                <a:gd name="connsiteY142" fmla="*/ 337114 h 1316900"/>
                <a:gd name="connsiteX143" fmla="*/ 165740 w 1336427"/>
                <a:gd name="connsiteY143" fmla="*/ 339490 h 1316900"/>
                <a:gd name="connsiteX144" fmla="*/ 118905 w 1336427"/>
                <a:gd name="connsiteY144" fmla="*/ 290352 h 1316900"/>
                <a:gd name="connsiteX145" fmla="*/ 165740 w 1336427"/>
                <a:gd name="connsiteY145" fmla="*/ 243517 h 1316900"/>
                <a:gd name="connsiteX146" fmla="*/ 214878 w 1336427"/>
                <a:gd name="connsiteY146" fmla="*/ 290352 h 1316900"/>
                <a:gd name="connsiteX147" fmla="*/ 213433 w 1336427"/>
                <a:gd name="connsiteY147" fmla="*/ 298065 h 1316900"/>
                <a:gd name="connsiteX148" fmla="*/ 258890 w 1336427"/>
                <a:gd name="connsiteY148" fmla="*/ 339425 h 1316900"/>
                <a:gd name="connsiteX149" fmla="*/ 352608 w 1336427"/>
                <a:gd name="connsiteY149" fmla="*/ 424697 h 1316900"/>
                <a:gd name="connsiteX150" fmla="*/ 354712 w 1336427"/>
                <a:gd name="connsiteY150" fmla="*/ 426611 h 1316900"/>
                <a:gd name="connsiteX151" fmla="*/ 375747 w 1336427"/>
                <a:gd name="connsiteY151" fmla="*/ 396827 h 1316900"/>
                <a:gd name="connsiteX152" fmla="*/ 452772 w 1336427"/>
                <a:gd name="connsiteY152" fmla="*/ 329844 h 1316900"/>
                <a:gd name="connsiteX153" fmla="*/ 460234 w 1336427"/>
                <a:gd name="connsiteY153" fmla="*/ 325786 h 1316900"/>
                <a:gd name="connsiteX154" fmla="*/ 447844 w 1336427"/>
                <a:gd name="connsiteY154" fmla="*/ 304115 h 1316900"/>
                <a:gd name="connsiteX155" fmla="*/ 426594 w 1336427"/>
                <a:gd name="connsiteY155" fmla="*/ 266947 h 1316900"/>
                <a:gd name="connsiteX156" fmla="*/ 422672 w 1336427"/>
                <a:gd name="connsiteY156" fmla="*/ 260087 h 1316900"/>
                <a:gd name="connsiteX157" fmla="*/ 406018 w 1336427"/>
                <a:gd name="connsiteY157" fmla="*/ 258856 h 1316900"/>
                <a:gd name="connsiteX158" fmla="*/ 359966 w 1336427"/>
                <a:gd name="connsiteY158" fmla="*/ 179414 h 1316900"/>
                <a:gd name="connsiteX159" fmla="*/ 441502 w 1336427"/>
                <a:gd name="connsiteY159" fmla="*/ 130992 h 1316900"/>
                <a:gd name="connsiteX160" fmla="*/ 487554 w 1336427"/>
                <a:gd name="connsiteY160" fmla="*/ 212704 h 1316900"/>
                <a:gd name="connsiteX161" fmla="*/ 480252 w 1336427"/>
                <a:gd name="connsiteY161" fmla="*/ 226308 h 1316900"/>
                <a:gd name="connsiteX162" fmla="*/ 519123 w 1336427"/>
                <a:gd name="connsiteY162" fmla="*/ 293760 h 1316900"/>
                <a:gd name="connsiteX163" fmla="*/ 525208 w 1336427"/>
                <a:gd name="connsiteY163" fmla="*/ 290451 h 1316900"/>
                <a:gd name="connsiteX164" fmla="*/ 605473 w 1336427"/>
                <a:gd name="connsiteY164" fmla="*/ 265547 h 1316900"/>
                <a:gd name="connsiteX165" fmla="*/ 674860 w 1336427"/>
                <a:gd name="connsiteY165" fmla="*/ 258575 h 1316900"/>
                <a:gd name="connsiteX166" fmla="*/ 671607 w 1336427"/>
                <a:gd name="connsiteY166" fmla="*/ 217133 h 1316900"/>
                <a:gd name="connsiteX167" fmla="*/ 662317 w 1336427"/>
                <a:gd name="connsiteY167" fmla="*/ 98758 h 1316900"/>
                <a:gd name="connsiteX168" fmla="*/ 661558 w 1336427"/>
                <a:gd name="connsiteY168" fmla="*/ 89090 h 1316900"/>
                <a:gd name="connsiteX169" fmla="*/ 649882 w 1336427"/>
                <a:gd name="connsiteY169" fmla="*/ 80808 h 1316900"/>
                <a:gd name="connsiteX170" fmla="*/ 635966 w 1336427"/>
                <a:gd name="connsiteY170" fmla="*/ 46066 h 1316900"/>
                <a:gd name="connsiteX171" fmla="*/ 685103 w 1336427"/>
                <a:gd name="connsiteY171" fmla="*/ 0 h 131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336427" h="1316900">
                  <a:moveTo>
                    <a:pt x="685103" y="0"/>
                  </a:moveTo>
                  <a:cubicBezTo>
                    <a:pt x="711208" y="0"/>
                    <a:pt x="731937" y="20730"/>
                    <a:pt x="731937" y="46066"/>
                  </a:cubicBezTo>
                  <a:cubicBezTo>
                    <a:pt x="731937" y="59118"/>
                    <a:pt x="726755" y="71595"/>
                    <a:pt x="718309" y="80808"/>
                  </a:cubicBezTo>
                  <a:lnTo>
                    <a:pt x="715318" y="83028"/>
                  </a:lnTo>
                  <a:lnTo>
                    <a:pt x="718892" y="134407"/>
                  </a:lnTo>
                  <a:cubicBezTo>
                    <a:pt x="723502" y="200654"/>
                    <a:pt x="726135" y="238509"/>
                    <a:pt x="727640" y="260141"/>
                  </a:cubicBezTo>
                  <a:lnTo>
                    <a:pt x="727664" y="260478"/>
                  </a:lnTo>
                  <a:lnTo>
                    <a:pt x="777747" y="265547"/>
                  </a:lnTo>
                  <a:cubicBezTo>
                    <a:pt x="805489" y="271241"/>
                    <a:pt x="832268" y="279638"/>
                    <a:pt x="857791" y="290451"/>
                  </a:cubicBezTo>
                  <a:lnTo>
                    <a:pt x="859831" y="291558"/>
                  </a:lnTo>
                  <a:lnTo>
                    <a:pt x="861472" y="285162"/>
                  </a:lnTo>
                  <a:cubicBezTo>
                    <a:pt x="873263" y="239209"/>
                    <a:pt x="880632" y="210489"/>
                    <a:pt x="885238" y="192539"/>
                  </a:cubicBezTo>
                  <a:lnTo>
                    <a:pt x="886297" y="188412"/>
                  </a:lnTo>
                  <a:lnTo>
                    <a:pt x="884368" y="185400"/>
                  </a:lnTo>
                  <a:cubicBezTo>
                    <a:pt x="881213" y="177584"/>
                    <a:pt x="879484" y="169079"/>
                    <a:pt x="879484" y="160294"/>
                  </a:cubicBezTo>
                  <a:cubicBezTo>
                    <a:pt x="879484" y="124404"/>
                    <a:pt x="907149" y="96739"/>
                    <a:pt x="943039" y="96739"/>
                  </a:cubicBezTo>
                  <a:cubicBezTo>
                    <a:pt x="980424" y="96739"/>
                    <a:pt x="1008836" y="124404"/>
                    <a:pt x="1008836" y="160294"/>
                  </a:cubicBezTo>
                  <a:cubicBezTo>
                    <a:pt x="1008836" y="186650"/>
                    <a:pt x="992854" y="210483"/>
                    <a:pt x="969091" y="220752"/>
                  </a:cubicBezTo>
                  <a:lnTo>
                    <a:pt x="947275" y="225223"/>
                  </a:lnTo>
                  <a:lnTo>
                    <a:pt x="934485" y="273587"/>
                  </a:lnTo>
                  <a:lnTo>
                    <a:pt x="920953" y="324762"/>
                  </a:lnTo>
                  <a:lnTo>
                    <a:pt x="930308" y="329844"/>
                  </a:lnTo>
                  <a:cubicBezTo>
                    <a:pt x="958713" y="349036"/>
                    <a:pt x="984703" y="371551"/>
                    <a:pt x="1007710" y="396827"/>
                  </a:cubicBezTo>
                  <a:lnTo>
                    <a:pt x="1023765" y="419367"/>
                  </a:lnTo>
                  <a:lnTo>
                    <a:pt x="1073085" y="361601"/>
                  </a:lnTo>
                  <a:cubicBezTo>
                    <a:pt x="1110624" y="317635"/>
                    <a:pt x="1134085" y="290156"/>
                    <a:pt x="1148749" y="272981"/>
                  </a:cubicBezTo>
                  <a:lnTo>
                    <a:pt x="1151558" y="269691"/>
                  </a:lnTo>
                  <a:lnTo>
                    <a:pt x="1151380" y="269222"/>
                  </a:lnTo>
                  <a:cubicBezTo>
                    <a:pt x="1150299" y="263092"/>
                    <a:pt x="1150346" y="256629"/>
                    <a:pt x="1151677" y="250165"/>
                  </a:cubicBezTo>
                  <a:cubicBezTo>
                    <a:pt x="1153958" y="224313"/>
                    <a:pt x="1179811" y="206824"/>
                    <a:pt x="1205664" y="211386"/>
                  </a:cubicBezTo>
                  <a:cubicBezTo>
                    <a:pt x="1231518" y="216709"/>
                    <a:pt x="1249007" y="242562"/>
                    <a:pt x="1244444" y="268414"/>
                  </a:cubicBezTo>
                  <a:cubicBezTo>
                    <a:pt x="1241783" y="280961"/>
                    <a:pt x="1234559" y="291226"/>
                    <a:pt x="1224484" y="297974"/>
                  </a:cubicBezTo>
                  <a:lnTo>
                    <a:pt x="1189713" y="305909"/>
                  </a:lnTo>
                  <a:lnTo>
                    <a:pt x="1162161" y="338179"/>
                  </a:lnTo>
                  <a:cubicBezTo>
                    <a:pt x="1062058" y="455423"/>
                    <a:pt x="1062058" y="455423"/>
                    <a:pt x="1062058" y="455423"/>
                  </a:cubicBezTo>
                  <a:lnTo>
                    <a:pt x="1052623" y="459882"/>
                  </a:lnTo>
                  <a:lnTo>
                    <a:pt x="1067216" y="480370"/>
                  </a:lnTo>
                  <a:cubicBezTo>
                    <a:pt x="1083690" y="510603"/>
                    <a:pt x="1096614" y="543033"/>
                    <a:pt x="1105419" y="577097"/>
                  </a:cubicBezTo>
                  <a:lnTo>
                    <a:pt x="1108755" y="603436"/>
                  </a:lnTo>
                  <a:lnTo>
                    <a:pt x="1128009" y="600660"/>
                  </a:lnTo>
                  <a:cubicBezTo>
                    <a:pt x="1146255" y="598029"/>
                    <a:pt x="1159939" y="596056"/>
                    <a:pt x="1170203" y="594577"/>
                  </a:cubicBezTo>
                  <a:lnTo>
                    <a:pt x="1171046" y="594455"/>
                  </a:lnTo>
                  <a:lnTo>
                    <a:pt x="1174985" y="583278"/>
                  </a:lnTo>
                  <a:cubicBezTo>
                    <a:pt x="1183290" y="568903"/>
                    <a:pt x="1196690" y="558121"/>
                    <a:pt x="1213299" y="554338"/>
                  </a:cubicBezTo>
                  <a:cubicBezTo>
                    <a:pt x="1248783" y="543746"/>
                    <a:pt x="1285021" y="564174"/>
                    <a:pt x="1294836" y="600491"/>
                  </a:cubicBezTo>
                  <a:cubicBezTo>
                    <a:pt x="1302385" y="633781"/>
                    <a:pt x="1282001" y="669340"/>
                    <a:pt x="1248783" y="679933"/>
                  </a:cubicBezTo>
                  <a:cubicBezTo>
                    <a:pt x="1231041" y="684851"/>
                    <a:pt x="1213299" y="682203"/>
                    <a:pt x="1198672" y="673880"/>
                  </a:cubicBezTo>
                  <a:lnTo>
                    <a:pt x="1180662" y="658412"/>
                  </a:lnTo>
                  <a:lnTo>
                    <a:pt x="1116958" y="668216"/>
                  </a:lnTo>
                  <a:lnTo>
                    <a:pt x="1118910" y="683629"/>
                  </a:lnTo>
                  <a:cubicBezTo>
                    <a:pt x="1118910" y="720872"/>
                    <a:pt x="1114224" y="756970"/>
                    <a:pt x="1105419" y="791371"/>
                  </a:cubicBezTo>
                  <a:lnTo>
                    <a:pt x="1103307" y="796765"/>
                  </a:lnTo>
                  <a:lnTo>
                    <a:pt x="1125662" y="804572"/>
                  </a:lnTo>
                  <a:cubicBezTo>
                    <a:pt x="1199265" y="830278"/>
                    <a:pt x="1236066" y="843131"/>
                    <a:pt x="1254467" y="849558"/>
                  </a:cubicBezTo>
                  <a:lnTo>
                    <a:pt x="1259488" y="851311"/>
                  </a:lnTo>
                  <a:lnTo>
                    <a:pt x="1262618" y="848388"/>
                  </a:lnTo>
                  <a:cubicBezTo>
                    <a:pt x="1267843" y="845240"/>
                    <a:pt x="1273787" y="843196"/>
                    <a:pt x="1280203" y="842626"/>
                  </a:cubicBezTo>
                  <a:cubicBezTo>
                    <a:pt x="1305867" y="837303"/>
                    <a:pt x="1331531" y="852511"/>
                    <a:pt x="1336060" y="881406"/>
                  </a:cubicBezTo>
                  <a:cubicBezTo>
                    <a:pt x="1339079" y="906499"/>
                    <a:pt x="1323228" y="930071"/>
                    <a:pt x="1298319" y="935393"/>
                  </a:cubicBezTo>
                  <a:cubicBezTo>
                    <a:pt x="1283977" y="937675"/>
                    <a:pt x="1271145" y="934443"/>
                    <a:pt x="1261238" y="927409"/>
                  </a:cubicBezTo>
                  <a:lnTo>
                    <a:pt x="1246676" y="904449"/>
                  </a:lnTo>
                  <a:lnTo>
                    <a:pt x="1199312" y="887252"/>
                  </a:lnTo>
                  <a:cubicBezTo>
                    <a:pt x="1148556" y="868823"/>
                    <a:pt x="1113552" y="856113"/>
                    <a:pt x="1089411" y="847348"/>
                  </a:cubicBezTo>
                  <a:lnTo>
                    <a:pt x="1084235" y="845469"/>
                  </a:lnTo>
                  <a:lnTo>
                    <a:pt x="1067216" y="888932"/>
                  </a:lnTo>
                  <a:lnTo>
                    <a:pt x="1032906" y="937407"/>
                  </a:lnTo>
                  <a:lnTo>
                    <a:pt x="1049064" y="956203"/>
                  </a:lnTo>
                  <a:cubicBezTo>
                    <a:pt x="1099676" y="1015076"/>
                    <a:pt x="1124982" y="1044513"/>
                    <a:pt x="1137635" y="1059232"/>
                  </a:cubicBezTo>
                  <a:lnTo>
                    <a:pt x="1139010" y="1060831"/>
                  </a:lnTo>
                  <a:lnTo>
                    <a:pt x="1146604" y="1060183"/>
                  </a:lnTo>
                  <a:cubicBezTo>
                    <a:pt x="1165082" y="1062487"/>
                    <a:pt x="1180666" y="1076022"/>
                    <a:pt x="1184669" y="1095606"/>
                  </a:cubicBezTo>
                  <a:cubicBezTo>
                    <a:pt x="1192294" y="1120949"/>
                    <a:pt x="1177044" y="1147060"/>
                    <a:pt x="1151119" y="1154739"/>
                  </a:cubicBezTo>
                  <a:cubicBezTo>
                    <a:pt x="1125195" y="1160115"/>
                    <a:pt x="1099270" y="1144756"/>
                    <a:pt x="1091645" y="1118645"/>
                  </a:cubicBezTo>
                  <a:cubicBezTo>
                    <a:pt x="1090311" y="1112117"/>
                    <a:pt x="1090311" y="1105589"/>
                    <a:pt x="1091455" y="1099397"/>
                  </a:cubicBezTo>
                  <a:lnTo>
                    <a:pt x="1094341" y="1091942"/>
                  </a:lnTo>
                  <a:lnTo>
                    <a:pt x="1059412" y="1051485"/>
                  </a:lnTo>
                  <a:cubicBezTo>
                    <a:pt x="1044952" y="1034736"/>
                    <a:pt x="1032557" y="1020380"/>
                    <a:pt x="1021933" y="1008074"/>
                  </a:cubicBezTo>
                  <a:lnTo>
                    <a:pt x="998538" y="980977"/>
                  </a:lnTo>
                  <a:lnTo>
                    <a:pt x="930308" y="1040282"/>
                  </a:lnTo>
                  <a:lnTo>
                    <a:pt x="864854" y="1075940"/>
                  </a:lnTo>
                  <a:lnTo>
                    <a:pt x="866264" y="1082425"/>
                  </a:lnTo>
                  <a:cubicBezTo>
                    <a:pt x="872981" y="1113299"/>
                    <a:pt x="878019" y="1136454"/>
                    <a:pt x="881797" y="1153821"/>
                  </a:cubicBezTo>
                  <a:lnTo>
                    <a:pt x="885480" y="1170749"/>
                  </a:lnTo>
                  <a:lnTo>
                    <a:pt x="903688" y="1181463"/>
                  </a:lnTo>
                  <a:cubicBezTo>
                    <a:pt x="916226" y="1192300"/>
                    <a:pt x="924584" y="1207566"/>
                    <a:pt x="925724" y="1225282"/>
                  </a:cubicBezTo>
                  <a:cubicBezTo>
                    <a:pt x="928763" y="1263729"/>
                    <a:pt x="900649" y="1293884"/>
                    <a:pt x="864176" y="1296899"/>
                  </a:cubicBezTo>
                  <a:cubicBezTo>
                    <a:pt x="828464" y="1296899"/>
                    <a:pt x="797310" y="1271268"/>
                    <a:pt x="795031" y="1235836"/>
                  </a:cubicBezTo>
                  <a:cubicBezTo>
                    <a:pt x="793891" y="1216612"/>
                    <a:pt x="800350" y="1199273"/>
                    <a:pt x="811557" y="1186457"/>
                  </a:cubicBezTo>
                  <a:lnTo>
                    <a:pt x="820221" y="1179748"/>
                  </a:lnTo>
                  <a:lnTo>
                    <a:pt x="808175" y="1124891"/>
                  </a:lnTo>
                  <a:lnTo>
                    <a:pt x="802084" y="1097148"/>
                  </a:lnTo>
                  <a:lnTo>
                    <a:pt x="777747" y="1104733"/>
                  </a:lnTo>
                  <a:cubicBezTo>
                    <a:pt x="750004" y="1110433"/>
                    <a:pt x="721298" y="1113424"/>
                    <a:pt x="691919" y="1113424"/>
                  </a:cubicBezTo>
                  <a:cubicBezTo>
                    <a:pt x="654840" y="1113424"/>
                    <a:pt x="618943" y="1108750"/>
                    <a:pt x="584763" y="1099954"/>
                  </a:cubicBezTo>
                  <a:lnTo>
                    <a:pt x="571536" y="1094737"/>
                  </a:lnTo>
                  <a:lnTo>
                    <a:pt x="561904" y="1119512"/>
                  </a:lnTo>
                  <a:cubicBezTo>
                    <a:pt x="540823" y="1173733"/>
                    <a:pt x="527647" y="1207621"/>
                    <a:pt x="519412" y="1228801"/>
                  </a:cubicBezTo>
                  <a:lnTo>
                    <a:pt x="516192" y="1237085"/>
                  </a:lnTo>
                  <a:lnTo>
                    <a:pt x="524755" y="1249433"/>
                  </a:lnTo>
                  <a:cubicBezTo>
                    <a:pt x="527155" y="1255047"/>
                    <a:pt x="528450" y="1261237"/>
                    <a:pt x="528450" y="1267763"/>
                  </a:cubicBezTo>
                  <a:cubicBezTo>
                    <a:pt x="528450" y="1296171"/>
                    <a:pt x="507720" y="1316900"/>
                    <a:pt x="478544" y="1316900"/>
                  </a:cubicBezTo>
                  <a:cubicBezTo>
                    <a:pt x="453207" y="1316900"/>
                    <a:pt x="432477" y="1296171"/>
                    <a:pt x="432477" y="1267763"/>
                  </a:cubicBezTo>
                  <a:cubicBezTo>
                    <a:pt x="432477" y="1254711"/>
                    <a:pt x="437660" y="1243002"/>
                    <a:pt x="446009" y="1234557"/>
                  </a:cubicBezTo>
                  <a:lnTo>
                    <a:pt x="464321" y="1226887"/>
                  </a:lnTo>
                  <a:lnTo>
                    <a:pt x="479003" y="1189184"/>
                  </a:lnTo>
                  <a:cubicBezTo>
                    <a:pt x="498213" y="1139852"/>
                    <a:pt x="511461" y="1105829"/>
                    <a:pt x="520598" y="1082365"/>
                  </a:cubicBezTo>
                  <a:lnTo>
                    <a:pt x="523204" y="1075672"/>
                  </a:lnTo>
                  <a:lnTo>
                    <a:pt x="487909" y="1061749"/>
                  </a:lnTo>
                  <a:cubicBezTo>
                    <a:pt x="427488" y="1028769"/>
                    <a:pt x="376081" y="981504"/>
                    <a:pt x="337977" y="924365"/>
                  </a:cubicBezTo>
                  <a:lnTo>
                    <a:pt x="331054" y="911424"/>
                  </a:lnTo>
                  <a:lnTo>
                    <a:pt x="268531" y="947225"/>
                  </a:lnTo>
                  <a:cubicBezTo>
                    <a:pt x="217795" y="976277"/>
                    <a:pt x="186085" y="994434"/>
                    <a:pt x="166266" y="1005783"/>
                  </a:cubicBezTo>
                  <a:lnTo>
                    <a:pt x="157867" y="1010592"/>
                  </a:lnTo>
                  <a:lnTo>
                    <a:pt x="154520" y="1027216"/>
                  </a:lnTo>
                  <a:cubicBezTo>
                    <a:pt x="147466" y="1044168"/>
                    <a:pt x="130911" y="1056726"/>
                    <a:pt x="111333" y="1056726"/>
                  </a:cubicBezTo>
                  <a:cubicBezTo>
                    <a:pt x="82926" y="1056726"/>
                    <a:pt x="62196" y="1034402"/>
                    <a:pt x="62196" y="1009101"/>
                  </a:cubicBezTo>
                  <a:cubicBezTo>
                    <a:pt x="62196" y="983800"/>
                    <a:pt x="82926" y="960731"/>
                    <a:pt x="111333" y="960731"/>
                  </a:cubicBezTo>
                  <a:cubicBezTo>
                    <a:pt x="117859" y="960731"/>
                    <a:pt x="124049" y="962173"/>
                    <a:pt x="129664" y="964731"/>
                  </a:cubicBezTo>
                  <a:lnTo>
                    <a:pt x="132073" y="966463"/>
                  </a:lnTo>
                  <a:lnTo>
                    <a:pt x="159045" y="950415"/>
                  </a:lnTo>
                  <a:cubicBezTo>
                    <a:pt x="265865" y="886857"/>
                    <a:pt x="295332" y="869323"/>
                    <a:pt x="303461" y="864486"/>
                  </a:cubicBezTo>
                  <a:lnTo>
                    <a:pt x="305345" y="863366"/>
                  </a:lnTo>
                  <a:lnTo>
                    <a:pt x="298912" y="851341"/>
                  </a:lnTo>
                  <a:cubicBezTo>
                    <a:pt x="288202" y="825608"/>
                    <a:pt x="279894" y="798577"/>
                    <a:pt x="274265" y="770531"/>
                  </a:cubicBezTo>
                  <a:lnTo>
                    <a:pt x="267050" y="697470"/>
                  </a:lnTo>
                  <a:lnTo>
                    <a:pt x="226677" y="699638"/>
                  </a:lnTo>
                  <a:cubicBezTo>
                    <a:pt x="179173" y="702188"/>
                    <a:pt x="149483" y="703781"/>
                    <a:pt x="130927" y="704777"/>
                  </a:cubicBezTo>
                  <a:lnTo>
                    <a:pt x="120199" y="705353"/>
                  </a:lnTo>
                  <a:lnTo>
                    <a:pt x="117724" y="710857"/>
                  </a:lnTo>
                  <a:cubicBezTo>
                    <a:pt x="102651" y="731205"/>
                    <a:pt x="75556" y="741256"/>
                    <a:pt x="48886" y="735594"/>
                  </a:cubicBezTo>
                  <a:cubicBezTo>
                    <a:pt x="13326" y="728044"/>
                    <a:pt x="-7858" y="692561"/>
                    <a:pt x="2734" y="657079"/>
                  </a:cubicBezTo>
                  <a:cubicBezTo>
                    <a:pt x="10300" y="620841"/>
                    <a:pt x="46616" y="600457"/>
                    <a:pt x="82176" y="608007"/>
                  </a:cubicBezTo>
                  <a:cubicBezTo>
                    <a:pt x="90498" y="610649"/>
                    <a:pt x="98159" y="614848"/>
                    <a:pt x="104814" y="620180"/>
                  </a:cubicBezTo>
                  <a:lnTo>
                    <a:pt x="120165" y="637711"/>
                  </a:lnTo>
                  <a:lnTo>
                    <a:pt x="196344" y="633826"/>
                  </a:lnTo>
                  <a:cubicBezTo>
                    <a:pt x="225154" y="632357"/>
                    <a:pt x="249847" y="631098"/>
                    <a:pt x="271013" y="630018"/>
                  </a:cubicBezTo>
                  <a:lnTo>
                    <a:pt x="272386" y="629949"/>
                  </a:lnTo>
                  <a:lnTo>
                    <a:pt x="278985" y="577097"/>
                  </a:lnTo>
                  <a:cubicBezTo>
                    <a:pt x="287674" y="543033"/>
                    <a:pt x="300439" y="510603"/>
                    <a:pt x="316745" y="480370"/>
                  </a:cubicBezTo>
                  <a:lnTo>
                    <a:pt x="324503" y="469385"/>
                  </a:lnTo>
                  <a:lnTo>
                    <a:pt x="281729" y="430654"/>
                  </a:lnTo>
                  <a:cubicBezTo>
                    <a:pt x="224120" y="378490"/>
                    <a:pt x="195316" y="352409"/>
                    <a:pt x="180914" y="339368"/>
                  </a:cubicBezTo>
                  <a:lnTo>
                    <a:pt x="178425" y="337114"/>
                  </a:lnTo>
                  <a:lnTo>
                    <a:pt x="165740" y="339490"/>
                  </a:lnTo>
                  <a:cubicBezTo>
                    <a:pt x="139635" y="339490"/>
                    <a:pt x="118905" y="318760"/>
                    <a:pt x="118905" y="290352"/>
                  </a:cubicBezTo>
                  <a:cubicBezTo>
                    <a:pt x="118905" y="264247"/>
                    <a:pt x="139635" y="243517"/>
                    <a:pt x="165740" y="243517"/>
                  </a:cubicBezTo>
                  <a:cubicBezTo>
                    <a:pt x="194148" y="243517"/>
                    <a:pt x="214878" y="264247"/>
                    <a:pt x="214878" y="290352"/>
                  </a:cubicBezTo>
                  <a:lnTo>
                    <a:pt x="213433" y="298065"/>
                  </a:lnTo>
                  <a:lnTo>
                    <a:pt x="258890" y="339425"/>
                  </a:lnTo>
                  <a:cubicBezTo>
                    <a:pt x="308268" y="384354"/>
                    <a:pt x="336484" y="410027"/>
                    <a:pt x="352608" y="424697"/>
                  </a:cubicBezTo>
                  <a:lnTo>
                    <a:pt x="354712" y="426611"/>
                  </a:lnTo>
                  <a:lnTo>
                    <a:pt x="375747" y="396827"/>
                  </a:lnTo>
                  <a:cubicBezTo>
                    <a:pt x="398597" y="371551"/>
                    <a:pt x="424451" y="349036"/>
                    <a:pt x="452772" y="329844"/>
                  </a:cubicBezTo>
                  <a:lnTo>
                    <a:pt x="460234" y="325786"/>
                  </a:lnTo>
                  <a:lnTo>
                    <a:pt x="447844" y="304115"/>
                  </a:lnTo>
                  <a:cubicBezTo>
                    <a:pt x="438655" y="288042"/>
                    <a:pt x="431763" y="275988"/>
                    <a:pt x="426594" y="266947"/>
                  </a:cubicBezTo>
                  <a:lnTo>
                    <a:pt x="422672" y="260087"/>
                  </a:lnTo>
                  <a:lnTo>
                    <a:pt x="406018" y="258856"/>
                  </a:lnTo>
                  <a:cubicBezTo>
                    <a:pt x="372800" y="249020"/>
                    <a:pt x="352416" y="212704"/>
                    <a:pt x="359966" y="179414"/>
                  </a:cubicBezTo>
                  <a:cubicBezTo>
                    <a:pt x="369780" y="143854"/>
                    <a:pt x="406018" y="123426"/>
                    <a:pt x="441502" y="130992"/>
                  </a:cubicBezTo>
                  <a:cubicBezTo>
                    <a:pt x="474720" y="141584"/>
                    <a:pt x="495104" y="177144"/>
                    <a:pt x="487554" y="212704"/>
                  </a:cubicBezTo>
                  <a:lnTo>
                    <a:pt x="480252" y="226308"/>
                  </a:lnTo>
                  <a:lnTo>
                    <a:pt x="519123" y="293760"/>
                  </a:lnTo>
                  <a:lnTo>
                    <a:pt x="525208" y="290451"/>
                  </a:lnTo>
                  <a:cubicBezTo>
                    <a:pt x="550750" y="279638"/>
                    <a:pt x="577596" y="271241"/>
                    <a:pt x="605473" y="265547"/>
                  </a:cubicBezTo>
                  <a:lnTo>
                    <a:pt x="674860" y="258575"/>
                  </a:lnTo>
                  <a:lnTo>
                    <a:pt x="671607" y="217133"/>
                  </a:lnTo>
                  <a:cubicBezTo>
                    <a:pt x="666998" y="158404"/>
                    <a:pt x="664117" y="121699"/>
                    <a:pt x="662317" y="98758"/>
                  </a:cubicBezTo>
                  <a:lnTo>
                    <a:pt x="661558" y="89090"/>
                  </a:lnTo>
                  <a:lnTo>
                    <a:pt x="649882" y="80808"/>
                  </a:lnTo>
                  <a:cubicBezTo>
                    <a:pt x="641149" y="71595"/>
                    <a:pt x="635966" y="59118"/>
                    <a:pt x="635966" y="46066"/>
                  </a:cubicBezTo>
                  <a:cubicBezTo>
                    <a:pt x="635966" y="20730"/>
                    <a:pt x="656696" y="0"/>
                    <a:pt x="6851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884C618-BD6B-7846-AC98-C5A06DE0DE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48884" y="12179505"/>
              <a:ext cx="2324252" cy="2290291"/>
            </a:xfrm>
            <a:custGeom>
              <a:avLst/>
              <a:gdLst>
                <a:gd name="connsiteX0" fmla="*/ 685103 w 1336427"/>
                <a:gd name="connsiteY0" fmla="*/ 0 h 1316900"/>
                <a:gd name="connsiteX1" fmla="*/ 731937 w 1336427"/>
                <a:gd name="connsiteY1" fmla="*/ 46066 h 1316900"/>
                <a:gd name="connsiteX2" fmla="*/ 718309 w 1336427"/>
                <a:gd name="connsiteY2" fmla="*/ 80808 h 1316900"/>
                <a:gd name="connsiteX3" fmla="*/ 715318 w 1336427"/>
                <a:gd name="connsiteY3" fmla="*/ 83028 h 1316900"/>
                <a:gd name="connsiteX4" fmla="*/ 718892 w 1336427"/>
                <a:gd name="connsiteY4" fmla="*/ 134407 h 1316900"/>
                <a:gd name="connsiteX5" fmla="*/ 727640 w 1336427"/>
                <a:gd name="connsiteY5" fmla="*/ 260141 h 1316900"/>
                <a:gd name="connsiteX6" fmla="*/ 727664 w 1336427"/>
                <a:gd name="connsiteY6" fmla="*/ 260478 h 1316900"/>
                <a:gd name="connsiteX7" fmla="*/ 777747 w 1336427"/>
                <a:gd name="connsiteY7" fmla="*/ 265547 h 1316900"/>
                <a:gd name="connsiteX8" fmla="*/ 857791 w 1336427"/>
                <a:gd name="connsiteY8" fmla="*/ 290451 h 1316900"/>
                <a:gd name="connsiteX9" fmla="*/ 859831 w 1336427"/>
                <a:gd name="connsiteY9" fmla="*/ 291558 h 1316900"/>
                <a:gd name="connsiteX10" fmla="*/ 861472 w 1336427"/>
                <a:gd name="connsiteY10" fmla="*/ 285162 h 1316900"/>
                <a:gd name="connsiteX11" fmla="*/ 885238 w 1336427"/>
                <a:gd name="connsiteY11" fmla="*/ 192539 h 1316900"/>
                <a:gd name="connsiteX12" fmla="*/ 886297 w 1336427"/>
                <a:gd name="connsiteY12" fmla="*/ 188412 h 1316900"/>
                <a:gd name="connsiteX13" fmla="*/ 884368 w 1336427"/>
                <a:gd name="connsiteY13" fmla="*/ 185400 h 1316900"/>
                <a:gd name="connsiteX14" fmla="*/ 879484 w 1336427"/>
                <a:gd name="connsiteY14" fmla="*/ 160294 h 1316900"/>
                <a:gd name="connsiteX15" fmla="*/ 943039 w 1336427"/>
                <a:gd name="connsiteY15" fmla="*/ 96739 h 1316900"/>
                <a:gd name="connsiteX16" fmla="*/ 1008836 w 1336427"/>
                <a:gd name="connsiteY16" fmla="*/ 160294 h 1316900"/>
                <a:gd name="connsiteX17" fmla="*/ 969091 w 1336427"/>
                <a:gd name="connsiteY17" fmla="*/ 220752 h 1316900"/>
                <a:gd name="connsiteX18" fmla="*/ 947275 w 1336427"/>
                <a:gd name="connsiteY18" fmla="*/ 225223 h 1316900"/>
                <a:gd name="connsiteX19" fmla="*/ 934485 w 1336427"/>
                <a:gd name="connsiteY19" fmla="*/ 273587 h 1316900"/>
                <a:gd name="connsiteX20" fmla="*/ 920953 w 1336427"/>
                <a:gd name="connsiteY20" fmla="*/ 324762 h 1316900"/>
                <a:gd name="connsiteX21" fmla="*/ 930308 w 1336427"/>
                <a:gd name="connsiteY21" fmla="*/ 329844 h 1316900"/>
                <a:gd name="connsiteX22" fmla="*/ 1007710 w 1336427"/>
                <a:gd name="connsiteY22" fmla="*/ 396827 h 1316900"/>
                <a:gd name="connsiteX23" fmla="*/ 1023765 w 1336427"/>
                <a:gd name="connsiteY23" fmla="*/ 419367 h 1316900"/>
                <a:gd name="connsiteX24" fmla="*/ 1073085 w 1336427"/>
                <a:gd name="connsiteY24" fmla="*/ 361601 h 1316900"/>
                <a:gd name="connsiteX25" fmla="*/ 1148749 w 1336427"/>
                <a:gd name="connsiteY25" fmla="*/ 272981 h 1316900"/>
                <a:gd name="connsiteX26" fmla="*/ 1151558 w 1336427"/>
                <a:gd name="connsiteY26" fmla="*/ 269691 h 1316900"/>
                <a:gd name="connsiteX27" fmla="*/ 1151380 w 1336427"/>
                <a:gd name="connsiteY27" fmla="*/ 269222 h 1316900"/>
                <a:gd name="connsiteX28" fmla="*/ 1151677 w 1336427"/>
                <a:gd name="connsiteY28" fmla="*/ 250165 h 1316900"/>
                <a:gd name="connsiteX29" fmla="*/ 1205664 w 1336427"/>
                <a:gd name="connsiteY29" fmla="*/ 211386 h 1316900"/>
                <a:gd name="connsiteX30" fmla="*/ 1244444 w 1336427"/>
                <a:gd name="connsiteY30" fmla="*/ 268414 h 1316900"/>
                <a:gd name="connsiteX31" fmla="*/ 1224484 w 1336427"/>
                <a:gd name="connsiteY31" fmla="*/ 297974 h 1316900"/>
                <a:gd name="connsiteX32" fmla="*/ 1189713 w 1336427"/>
                <a:gd name="connsiteY32" fmla="*/ 305909 h 1316900"/>
                <a:gd name="connsiteX33" fmla="*/ 1162161 w 1336427"/>
                <a:gd name="connsiteY33" fmla="*/ 338179 h 1316900"/>
                <a:gd name="connsiteX34" fmla="*/ 1062058 w 1336427"/>
                <a:gd name="connsiteY34" fmla="*/ 455423 h 1316900"/>
                <a:gd name="connsiteX35" fmla="*/ 1052623 w 1336427"/>
                <a:gd name="connsiteY35" fmla="*/ 459882 h 1316900"/>
                <a:gd name="connsiteX36" fmla="*/ 1067216 w 1336427"/>
                <a:gd name="connsiteY36" fmla="*/ 480370 h 1316900"/>
                <a:gd name="connsiteX37" fmla="*/ 1105419 w 1336427"/>
                <a:gd name="connsiteY37" fmla="*/ 577097 h 1316900"/>
                <a:gd name="connsiteX38" fmla="*/ 1108755 w 1336427"/>
                <a:gd name="connsiteY38" fmla="*/ 603436 h 1316900"/>
                <a:gd name="connsiteX39" fmla="*/ 1128009 w 1336427"/>
                <a:gd name="connsiteY39" fmla="*/ 600660 h 1316900"/>
                <a:gd name="connsiteX40" fmla="*/ 1170203 w 1336427"/>
                <a:gd name="connsiteY40" fmla="*/ 594577 h 1316900"/>
                <a:gd name="connsiteX41" fmla="*/ 1171046 w 1336427"/>
                <a:gd name="connsiteY41" fmla="*/ 594455 h 1316900"/>
                <a:gd name="connsiteX42" fmla="*/ 1174985 w 1336427"/>
                <a:gd name="connsiteY42" fmla="*/ 583278 h 1316900"/>
                <a:gd name="connsiteX43" fmla="*/ 1213299 w 1336427"/>
                <a:gd name="connsiteY43" fmla="*/ 554338 h 1316900"/>
                <a:gd name="connsiteX44" fmla="*/ 1294836 w 1336427"/>
                <a:gd name="connsiteY44" fmla="*/ 600491 h 1316900"/>
                <a:gd name="connsiteX45" fmla="*/ 1248783 w 1336427"/>
                <a:gd name="connsiteY45" fmla="*/ 679933 h 1316900"/>
                <a:gd name="connsiteX46" fmla="*/ 1198672 w 1336427"/>
                <a:gd name="connsiteY46" fmla="*/ 673880 h 1316900"/>
                <a:gd name="connsiteX47" fmla="*/ 1180662 w 1336427"/>
                <a:gd name="connsiteY47" fmla="*/ 658412 h 1316900"/>
                <a:gd name="connsiteX48" fmla="*/ 1116958 w 1336427"/>
                <a:gd name="connsiteY48" fmla="*/ 668216 h 1316900"/>
                <a:gd name="connsiteX49" fmla="*/ 1118910 w 1336427"/>
                <a:gd name="connsiteY49" fmla="*/ 683629 h 1316900"/>
                <a:gd name="connsiteX50" fmla="*/ 1105419 w 1336427"/>
                <a:gd name="connsiteY50" fmla="*/ 791371 h 1316900"/>
                <a:gd name="connsiteX51" fmla="*/ 1103307 w 1336427"/>
                <a:gd name="connsiteY51" fmla="*/ 796765 h 1316900"/>
                <a:gd name="connsiteX52" fmla="*/ 1125662 w 1336427"/>
                <a:gd name="connsiteY52" fmla="*/ 804572 h 1316900"/>
                <a:gd name="connsiteX53" fmla="*/ 1254467 w 1336427"/>
                <a:gd name="connsiteY53" fmla="*/ 849558 h 1316900"/>
                <a:gd name="connsiteX54" fmla="*/ 1259488 w 1336427"/>
                <a:gd name="connsiteY54" fmla="*/ 851311 h 1316900"/>
                <a:gd name="connsiteX55" fmla="*/ 1262618 w 1336427"/>
                <a:gd name="connsiteY55" fmla="*/ 848388 h 1316900"/>
                <a:gd name="connsiteX56" fmla="*/ 1280203 w 1336427"/>
                <a:gd name="connsiteY56" fmla="*/ 842626 h 1316900"/>
                <a:gd name="connsiteX57" fmla="*/ 1336060 w 1336427"/>
                <a:gd name="connsiteY57" fmla="*/ 881406 h 1316900"/>
                <a:gd name="connsiteX58" fmla="*/ 1298319 w 1336427"/>
                <a:gd name="connsiteY58" fmla="*/ 935393 h 1316900"/>
                <a:gd name="connsiteX59" fmla="*/ 1261238 w 1336427"/>
                <a:gd name="connsiteY59" fmla="*/ 927409 h 1316900"/>
                <a:gd name="connsiteX60" fmla="*/ 1246676 w 1336427"/>
                <a:gd name="connsiteY60" fmla="*/ 904449 h 1316900"/>
                <a:gd name="connsiteX61" fmla="*/ 1199312 w 1336427"/>
                <a:gd name="connsiteY61" fmla="*/ 887252 h 1316900"/>
                <a:gd name="connsiteX62" fmla="*/ 1089411 w 1336427"/>
                <a:gd name="connsiteY62" fmla="*/ 847348 h 1316900"/>
                <a:gd name="connsiteX63" fmla="*/ 1084235 w 1336427"/>
                <a:gd name="connsiteY63" fmla="*/ 845469 h 1316900"/>
                <a:gd name="connsiteX64" fmla="*/ 1067216 w 1336427"/>
                <a:gd name="connsiteY64" fmla="*/ 888932 h 1316900"/>
                <a:gd name="connsiteX65" fmla="*/ 1032906 w 1336427"/>
                <a:gd name="connsiteY65" fmla="*/ 937407 h 1316900"/>
                <a:gd name="connsiteX66" fmla="*/ 1049064 w 1336427"/>
                <a:gd name="connsiteY66" fmla="*/ 956203 h 1316900"/>
                <a:gd name="connsiteX67" fmla="*/ 1137635 w 1336427"/>
                <a:gd name="connsiteY67" fmla="*/ 1059232 h 1316900"/>
                <a:gd name="connsiteX68" fmla="*/ 1139010 w 1336427"/>
                <a:gd name="connsiteY68" fmla="*/ 1060831 h 1316900"/>
                <a:gd name="connsiteX69" fmla="*/ 1146604 w 1336427"/>
                <a:gd name="connsiteY69" fmla="*/ 1060183 h 1316900"/>
                <a:gd name="connsiteX70" fmla="*/ 1184669 w 1336427"/>
                <a:gd name="connsiteY70" fmla="*/ 1095606 h 1316900"/>
                <a:gd name="connsiteX71" fmla="*/ 1151119 w 1336427"/>
                <a:gd name="connsiteY71" fmla="*/ 1154739 h 1316900"/>
                <a:gd name="connsiteX72" fmla="*/ 1091645 w 1336427"/>
                <a:gd name="connsiteY72" fmla="*/ 1118645 h 1316900"/>
                <a:gd name="connsiteX73" fmla="*/ 1091455 w 1336427"/>
                <a:gd name="connsiteY73" fmla="*/ 1099397 h 1316900"/>
                <a:gd name="connsiteX74" fmla="*/ 1094341 w 1336427"/>
                <a:gd name="connsiteY74" fmla="*/ 1091942 h 1316900"/>
                <a:gd name="connsiteX75" fmla="*/ 1059412 w 1336427"/>
                <a:gd name="connsiteY75" fmla="*/ 1051485 h 1316900"/>
                <a:gd name="connsiteX76" fmla="*/ 1021933 w 1336427"/>
                <a:gd name="connsiteY76" fmla="*/ 1008074 h 1316900"/>
                <a:gd name="connsiteX77" fmla="*/ 998538 w 1336427"/>
                <a:gd name="connsiteY77" fmla="*/ 980977 h 1316900"/>
                <a:gd name="connsiteX78" fmla="*/ 930308 w 1336427"/>
                <a:gd name="connsiteY78" fmla="*/ 1040282 h 1316900"/>
                <a:gd name="connsiteX79" fmla="*/ 864854 w 1336427"/>
                <a:gd name="connsiteY79" fmla="*/ 1075940 h 1316900"/>
                <a:gd name="connsiteX80" fmla="*/ 866264 w 1336427"/>
                <a:gd name="connsiteY80" fmla="*/ 1082425 h 1316900"/>
                <a:gd name="connsiteX81" fmla="*/ 881797 w 1336427"/>
                <a:gd name="connsiteY81" fmla="*/ 1153821 h 1316900"/>
                <a:gd name="connsiteX82" fmla="*/ 885480 w 1336427"/>
                <a:gd name="connsiteY82" fmla="*/ 1170749 h 1316900"/>
                <a:gd name="connsiteX83" fmla="*/ 903688 w 1336427"/>
                <a:gd name="connsiteY83" fmla="*/ 1181463 h 1316900"/>
                <a:gd name="connsiteX84" fmla="*/ 925724 w 1336427"/>
                <a:gd name="connsiteY84" fmla="*/ 1225282 h 1316900"/>
                <a:gd name="connsiteX85" fmla="*/ 864176 w 1336427"/>
                <a:gd name="connsiteY85" fmla="*/ 1296899 h 1316900"/>
                <a:gd name="connsiteX86" fmla="*/ 795031 w 1336427"/>
                <a:gd name="connsiteY86" fmla="*/ 1235836 h 1316900"/>
                <a:gd name="connsiteX87" fmla="*/ 811557 w 1336427"/>
                <a:gd name="connsiteY87" fmla="*/ 1186457 h 1316900"/>
                <a:gd name="connsiteX88" fmla="*/ 820221 w 1336427"/>
                <a:gd name="connsiteY88" fmla="*/ 1179748 h 1316900"/>
                <a:gd name="connsiteX89" fmla="*/ 808175 w 1336427"/>
                <a:gd name="connsiteY89" fmla="*/ 1124891 h 1316900"/>
                <a:gd name="connsiteX90" fmla="*/ 802084 w 1336427"/>
                <a:gd name="connsiteY90" fmla="*/ 1097148 h 1316900"/>
                <a:gd name="connsiteX91" fmla="*/ 777747 w 1336427"/>
                <a:gd name="connsiteY91" fmla="*/ 1104733 h 1316900"/>
                <a:gd name="connsiteX92" fmla="*/ 691919 w 1336427"/>
                <a:gd name="connsiteY92" fmla="*/ 1113424 h 1316900"/>
                <a:gd name="connsiteX93" fmla="*/ 584763 w 1336427"/>
                <a:gd name="connsiteY93" fmla="*/ 1099954 h 1316900"/>
                <a:gd name="connsiteX94" fmla="*/ 571536 w 1336427"/>
                <a:gd name="connsiteY94" fmla="*/ 1094737 h 1316900"/>
                <a:gd name="connsiteX95" fmla="*/ 561904 w 1336427"/>
                <a:gd name="connsiteY95" fmla="*/ 1119512 h 1316900"/>
                <a:gd name="connsiteX96" fmla="*/ 519412 w 1336427"/>
                <a:gd name="connsiteY96" fmla="*/ 1228801 h 1316900"/>
                <a:gd name="connsiteX97" fmla="*/ 516192 w 1336427"/>
                <a:gd name="connsiteY97" fmla="*/ 1237085 h 1316900"/>
                <a:gd name="connsiteX98" fmla="*/ 524755 w 1336427"/>
                <a:gd name="connsiteY98" fmla="*/ 1249433 h 1316900"/>
                <a:gd name="connsiteX99" fmla="*/ 528450 w 1336427"/>
                <a:gd name="connsiteY99" fmla="*/ 1267763 h 1316900"/>
                <a:gd name="connsiteX100" fmla="*/ 478544 w 1336427"/>
                <a:gd name="connsiteY100" fmla="*/ 1316900 h 1316900"/>
                <a:gd name="connsiteX101" fmla="*/ 432477 w 1336427"/>
                <a:gd name="connsiteY101" fmla="*/ 1267763 h 1316900"/>
                <a:gd name="connsiteX102" fmla="*/ 446009 w 1336427"/>
                <a:gd name="connsiteY102" fmla="*/ 1234557 h 1316900"/>
                <a:gd name="connsiteX103" fmla="*/ 464321 w 1336427"/>
                <a:gd name="connsiteY103" fmla="*/ 1226887 h 1316900"/>
                <a:gd name="connsiteX104" fmla="*/ 479003 w 1336427"/>
                <a:gd name="connsiteY104" fmla="*/ 1189184 h 1316900"/>
                <a:gd name="connsiteX105" fmla="*/ 520598 w 1336427"/>
                <a:gd name="connsiteY105" fmla="*/ 1082365 h 1316900"/>
                <a:gd name="connsiteX106" fmla="*/ 523204 w 1336427"/>
                <a:gd name="connsiteY106" fmla="*/ 1075672 h 1316900"/>
                <a:gd name="connsiteX107" fmla="*/ 487909 w 1336427"/>
                <a:gd name="connsiteY107" fmla="*/ 1061749 h 1316900"/>
                <a:gd name="connsiteX108" fmla="*/ 337977 w 1336427"/>
                <a:gd name="connsiteY108" fmla="*/ 924365 h 1316900"/>
                <a:gd name="connsiteX109" fmla="*/ 331054 w 1336427"/>
                <a:gd name="connsiteY109" fmla="*/ 911424 h 1316900"/>
                <a:gd name="connsiteX110" fmla="*/ 268531 w 1336427"/>
                <a:gd name="connsiteY110" fmla="*/ 947225 h 1316900"/>
                <a:gd name="connsiteX111" fmla="*/ 166266 w 1336427"/>
                <a:gd name="connsiteY111" fmla="*/ 1005783 h 1316900"/>
                <a:gd name="connsiteX112" fmla="*/ 157867 w 1336427"/>
                <a:gd name="connsiteY112" fmla="*/ 1010592 h 1316900"/>
                <a:gd name="connsiteX113" fmla="*/ 154520 w 1336427"/>
                <a:gd name="connsiteY113" fmla="*/ 1027216 h 1316900"/>
                <a:gd name="connsiteX114" fmla="*/ 111333 w 1336427"/>
                <a:gd name="connsiteY114" fmla="*/ 1056726 h 1316900"/>
                <a:gd name="connsiteX115" fmla="*/ 62196 w 1336427"/>
                <a:gd name="connsiteY115" fmla="*/ 1009101 h 1316900"/>
                <a:gd name="connsiteX116" fmla="*/ 111333 w 1336427"/>
                <a:gd name="connsiteY116" fmla="*/ 960731 h 1316900"/>
                <a:gd name="connsiteX117" fmla="*/ 129664 w 1336427"/>
                <a:gd name="connsiteY117" fmla="*/ 964731 h 1316900"/>
                <a:gd name="connsiteX118" fmla="*/ 132073 w 1336427"/>
                <a:gd name="connsiteY118" fmla="*/ 966463 h 1316900"/>
                <a:gd name="connsiteX119" fmla="*/ 159045 w 1336427"/>
                <a:gd name="connsiteY119" fmla="*/ 950415 h 1316900"/>
                <a:gd name="connsiteX120" fmla="*/ 303461 w 1336427"/>
                <a:gd name="connsiteY120" fmla="*/ 864486 h 1316900"/>
                <a:gd name="connsiteX121" fmla="*/ 305345 w 1336427"/>
                <a:gd name="connsiteY121" fmla="*/ 863366 h 1316900"/>
                <a:gd name="connsiteX122" fmla="*/ 298912 w 1336427"/>
                <a:gd name="connsiteY122" fmla="*/ 851341 h 1316900"/>
                <a:gd name="connsiteX123" fmla="*/ 274265 w 1336427"/>
                <a:gd name="connsiteY123" fmla="*/ 770531 h 1316900"/>
                <a:gd name="connsiteX124" fmla="*/ 267050 w 1336427"/>
                <a:gd name="connsiteY124" fmla="*/ 697470 h 1316900"/>
                <a:gd name="connsiteX125" fmla="*/ 226677 w 1336427"/>
                <a:gd name="connsiteY125" fmla="*/ 699638 h 1316900"/>
                <a:gd name="connsiteX126" fmla="*/ 130927 w 1336427"/>
                <a:gd name="connsiteY126" fmla="*/ 704777 h 1316900"/>
                <a:gd name="connsiteX127" fmla="*/ 120199 w 1336427"/>
                <a:gd name="connsiteY127" fmla="*/ 705353 h 1316900"/>
                <a:gd name="connsiteX128" fmla="*/ 117724 w 1336427"/>
                <a:gd name="connsiteY128" fmla="*/ 710857 h 1316900"/>
                <a:gd name="connsiteX129" fmla="*/ 48886 w 1336427"/>
                <a:gd name="connsiteY129" fmla="*/ 735594 h 1316900"/>
                <a:gd name="connsiteX130" fmla="*/ 2734 w 1336427"/>
                <a:gd name="connsiteY130" fmla="*/ 657079 h 1316900"/>
                <a:gd name="connsiteX131" fmla="*/ 82176 w 1336427"/>
                <a:gd name="connsiteY131" fmla="*/ 608007 h 1316900"/>
                <a:gd name="connsiteX132" fmla="*/ 104814 w 1336427"/>
                <a:gd name="connsiteY132" fmla="*/ 620180 h 1316900"/>
                <a:gd name="connsiteX133" fmla="*/ 120165 w 1336427"/>
                <a:gd name="connsiteY133" fmla="*/ 637711 h 1316900"/>
                <a:gd name="connsiteX134" fmla="*/ 196344 w 1336427"/>
                <a:gd name="connsiteY134" fmla="*/ 633826 h 1316900"/>
                <a:gd name="connsiteX135" fmla="*/ 271013 w 1336427"/>
                <a:gd name="connsiteY135" fmla="*/ 630018 h 1316900"/>
                <a:gd name="connsiteX136" fmla="*/ 272386 w 1336427"/>
                <a:gd name="connsiteY136" fmla="*/ 629949 h 1316900"/>
                <a:gd name="connsiteX137" fmla="*/ 278985 w 1336427"/>
                <a:gd name="connsiteY137" fmla="*/ 577097 h 1316900"/>
                <a:gd name="connsiteX138" fmla="*/ 316745 w 1336427"/>
                <a:gd name="connsiteY138" fmla="*/ 480370 h 1316900"/>
                <a:gd name="connsiteX139" fmla="*/ 324503 w 1336427"/>
                <a:gd name="connsiteY139" fmla="*/ 469385 h 1316900"/>
                <a:gd name="connsiteX140" fmla="*/ 281729 w 1336427"/>
                <a:gd name="connsiteY140" fmla="*/ 430654 h 1316900"/>
                <a:gd name="connsiteX141" fmla="*/ 180914 w 1336427"/>
                <a:gd name="connsiteY141" fmla="*/ 339368 h 1316900"/>
                <a:gd name="connsiteX142" fmla="*/ 178425 w 1336427"/>
                <a:gd name="connsiteY142" fmla="*/ 337114 h 1316900"/>
                <a:gd name="connsiteX143" fmla="*/ 165740 w 1336427"/>
                <a:gd name="connsiteY143" fmla="*/ 339490 h 1316900"/>
                <a:gd name="connsiteX144" fmla="*/ 118905 w 1336427"/>
                <a:gd name="connsiteY144" fmla="*/ 290352 h 1316900"/>
                <a:gd name="connsiteX145" fmla="*/ 165740 w 1336427"/>
                <a:gd name="connsiteY145" fmla="*/ 243517 h 1316900"/>
                <a:gd name="connsiteX146" fmla="*/ 214878 w 1336427"/>
                <a:gd name="connsiteY146" fmla="*/ 290352 h 1316900"/>
                <a:gd name="connsiteX147" fmla="*/ 213433 w 1336427"/>
                <a:gd name="connsiteY147" fmla="*/ 298065 h 1316900"/>
                <a:gd name="connsiteX148" fmla="*/ 258890 w 1336427"/>
                <a:gd name="connsiteY148" fmla="*/ 339425 h 1316900"/>
                <a:gd name="connsiteX149" fmla="*/ 352608 w 1336427"/>
                <a:gd name="connsiteY149" fmla="*/ 424697 h 1316900"/>
                <a:gd name="connsiteX150" fmla="*/ 354712 w 1336427"/>
                <a:gd name="connsiteY150" fmla="*/ 426611 h 1316900"/>
                <a:gd name="connsiteX151" fmla="*/ 375747 w 1336427"/>
                <a:gd name="connsiteY151" fmla="*/ 396827 h 1316900"/>
                <a:gd name="connsiteX152" fmla="*/ 452772 w 1336427"/>
                <a:gd name="connsiteY152" fmla="*/ 329844 h 1316900"/>
                <a:gd name="connsiteX153" fmla="*/ 460234 w 1336427"/>
                <a:gd name="connsiteY153" fmla="*/ 325786 h 1316900"/>
                <a:gd name="connsiteX154" fmla="*/ 447844 w 1336427"/>
                <a:gd name="connsiteY154" fmla="*/ 304115 h 1316900"/>
                <a:gd name="connsiteX155" fmla="*/ 426594 w 1336427"/>
                <a:gd name="connsiteY155" fmla="*/ 266947 h 1316900"/>
                <a:gd name="connsiteX156" fmla="*/ 422672 w 1336427"/>
                <a:gd name="connsiteY156" fmla="*/ 260087 h 1316900"/>
                <a:gd name="connsiteX157" fmla="*/ 406018 w 1336427"/>
                <a:gd name="connsiteY157" fmla="*/ 258856 h 1316900"/>
                <a:gd name="connsiteX158" fmla="*/ 359966 w 1336427"/>
                <a:gd name="connsiteY158" fmla="*/ 179414 h 1316900"/>
                <a:gd name="connsiteX159" fmla="*/ 441502 w 1336427"/>
                <a:gd name="connsiteY159" fmla="*/ 130992 h 1316900"/>
                <a:gd name="connsiteX160" fmla="*/ 487554 w 1336427"/>
                <a:gd name="connsiteY160" fmla="*/ 212704 h 1316900"/>
                <a:gd name="connsiteX161" fmla="*/ 480252 w 1336427"/>
                <a:gd name="connsiteY161" fmla="*/ 226308 h 1316900"/>
                <a:gd name="connsiteX162" fmla="*/ 519123 w 1336427"/>
                <a:gd name="connsiteY162" fmla="*/ 293760 h 1316900"/>
                <a:gd name="connsiteX163" fmla="*/ 525208 w 1336427"/>
                <a:gd name="connsiteY163" fmla="*/ 290451 h 1316900"/>
                <a:gd name="connsiteX164" fmla="*/ 605473 w 1336427"/>
                <a:gd name="connsiteY164" fmla="*/ 265547 h 1316900"/>
                <a:gd name="connsiteX165" fmla="*/ 674860 w 1336427"/>
                <a:gd name="connsiteY165" fmla="*/ 258575 h 1316900"/>
                <a:gd name="connsiteX166" fmla="*/ 671607 w 1336427"/>
                <a:gd name="connsiteY166" fmla="*/ 217133 h 1316900"/>
                <a:gd name="connsiteX167" fmla="*/ 662317 w 1336427"/>
                <a:gd name="connsiteY167" fmla="*/ 98758 h 1316900"/>
                <a:gd name="connsiteX168" fmla="*/ 661558 w 1336427"/>
                <a:gd name="connsiteY168" fmla="*/ 89090 h 1316900"/>
                <a:gd name="connsiteX169" fmla="*/ 649882 w 1336427"/>
                <a:gd name="connsiteY169" fmla="*/ 80808 h 1316900"/>
                <a:gd name="connsiteX170" fmla="*/ 635966 w 1336427"/>
                <a:gd name="connsiteY170" fmla="*/ 46066 h 1316900"/>
                <a:gd name="connsiteX171" fmla="*/ 685103 w 1336427"/>
                <a:gd name="connsiteY171" fmla="*/ 0 h 131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336427" h="1316900">
                  <a:moveTo>
                    <a:pt x="685103" y="0"/>
                  </a:moveTo>
                  <a:cubicBezTo>
                    <a:pt x="711208" y="0"/>
                    <a:pt x="731937" y="20730"/>
                    <a:pt x="731937" y="46066"/>
                  </a:cubicBezTo>
                  <a:cubicBezTo>
                    <a:pt x="731937" y="59118"/>
                    <a:pt x="726755" y="71595"/>
                    <a:pt x="718309" y="80808"/>
                  </a:cubicBezTo>
                  <a:lnTo>
                    <a:pt x="715318" y="83028"/>
                  </a:lnTo>
                  <a:lnTo>
                    <a:pt x="718892" y="134407"/>
                  </a:lnTo>
                  <a:cubicBezTo>
                    <a:pt x="723502" y="200654"/>
                    <a:pt x="726135" y="238509"/>
                    <a:pt x="727640" y="260141"/>
                  </a:cubicBezTo>
                  <a:lnTo>
                    <a:pt x="727664" y="260478"/>
                  </a:lnTo>
                  <a:lnTo>
                    <a:pt x="777747" y="265547"/>
                  </a:lnTo>
                  <a:cubicBezTo>
                    <a:pt x="805489" y="271241"/>
                    <a:pt x="832268" y="279638"/>
                    <a:pt x="857791" y="290451"/>
                  </a:cubicBezTo>
                  <a:lnTo>
                    <a:pt x="859831" y="291558"/>
                  </a:lnTo>
                  <a:lnTo>
                    <a:pt x="861472" y="285162"/>
                  </a:lnTo>
                  <a:cubicBezTo>
                    <a:pt x="873263" y="239209"/>
                    <a:pt x="880632" y="210489"/>
                    <a:pt x="885238" y="192539"/>
                  </a:cubicBezTo>
                  <a:lnTo>
                    <a:pt x="886297" y="188412"/>
                  </a:lnTo>
                  <a:lnTo>
                    <a:pt x="884368" y="185400"/>
                  </a:lnTo>
                  <a:cubicBezTo>
                    <a:pt x="881213" y="177584"/>
                    <a:pt x="879484" y="169079"/>
                    <a:pt x="879484" y="160294"/>
                  </a:cubicBezTo>
                  <a:cubicBezTo>
                    <a:pt x="879484" y="124404"/>
                    <a:pt x="907149" y="96739"/>
                    <a:pt x="943039" y="96739"/>
                  </a:cubicBezTo>
                  <a:cubicBezTo>
                    <a:pt x="980424" y="96739"/>
                    <a:pt x="1008836" y="124404"/>
                    <a:pt x="1008836" y="160294"/>
                  </a:cubicBezTo>
                  <a:cubicBezTo>
                    <a:pt x="1008836" y="186650"/>
                    <a:pt x="992854" y="210483"/>
                    <a:pt x="969091" y="220752"/>
                  </a:cubicBezTo>
                  <a:lnTo>
                    <a:pt x="947275" y="225223"/>
                  </a:lnTo>
                  <a:lnTo>
                    <a:pt x="934485" y="273587"/>
                  </a:lnTo>
                  <a:lnTo>
                    <a:pt x="920953" y="324762"/>
                  </a:lnTo>
                  <a:lnTo>
                    <a:pt x="930308" y="329844"/>
                  </a:lnTo>
                  <a:cubicBezTo>
                    <a:pt x="958713" y="349036"/>
                    <a:pt x="984703" y="371551"/>
                    <a:pt x="1007710" y="396827"/>
                  </a:cubicBezTo>
                  <a:lnTo>
                    <a:pt x="1023765" y="419367"/>
                  </a:lnTo>
                  <a:lnTo>
                    <a:pt x="1073085" y="361601"/>
                  </a:lnTo>
                  <a:cubicBezTo>
                    <a:pt x="1110624" y="317635"/>
                    <a:pt x="1134085" y="290156"/>
                    <a:pt x="1148749" y="272981"/>
                  </a:cubicBezTo>
                  <a:lnTo>
                    <a:pt x="1151558" y="269691"/>
                  </a:lnTo>
                  <a:lnTo>
                    <a:pt x="1151380" y="269222"/>
                  </a:lnTo>
                  <a:cubicBezTo>
                    <a:pt x="1150299" y="263092"/>
                    <a:pt x="1150346" y="256629"/>
                    <a:pt x="1151677" y="250165"/>
                  </a:cubicBezTo>
                  <a:cubicBezTo>
                    <a:pt x="1153958" y="224313"/>
                    <a:pt x="1179811" y="206824"/>
                    <a:pt x="1205664" y="211386"/>
                  </a:cubicBezTo>
                  <a:cubicBezTo>
                    <a:pt x="1231518" y="216709"/>
                    <a:pt x="1249007" y="242562"/>
                    <a:pt x="1244444" y="268414"/>
                  </a:cubicBezTo>
                  <a:cubicBezTo>
                    <a:pt x="1241783" y="280961"/>
                    <a:pt x="1234559" y="291226"/>
                    <a:pt x="1224484" y="297974"/>
                  </a:cubicBezTo>
                  <a:lnTo>
                    <a:pt x="1189713" y="305909"/>
                  </a:lnTo>
                  <a:lnTo>
                    <a:pt x="1162161" y="338179"/>
                  </a:lnTo>
                  <a:cubicBezTo>
                    <a:pt x="1062058" y="455423"/>
                    <a:pt x="1062058" y="455423"/>
                    <a:pt x="1062058" y="455423"/>
                  </a:cubicBezTo>
                  <a:lnTo>
                    <a:pt x="1052623" y="459882"/>
                  </a:lnTo>
                  <a:lnTo>
                    <a:pt x="1067216" y="480370"/>
                  </a:lnTo>
                  <a:cubicBezTo>
                    <a:pt x="1083690" y="510603"/>
                    <a:pt x="1096614" y="543033"/>
                    <a:pt x="1105419" y="577097"/>
                  </a:cubicBezTo>
                  <a:lnTo>
                    <a:pt x="1108755" y="603436"/>
                  </a:lnTo>
                  <a:lnTo>
                    <a:pt x="1128009" y="600660"/>
                  </a:lnTo>
                  <a:cubicBezTo>
                    <a:pt x="1146255" y="598029"/>
                    <a:pt x="1159939" y="596056"/>
                    <a:pt x="1170203" y="594577"/>
                  </a:cubicBezTo>
                  <a:lnTo>
                    <a:pt x="1171046" y="594455"/>
                  </a:lnTo>
                  <a:lnTo>
                    <a:pt x="1174985" y="583278"/>
                  </a:lnTo>
                  <a:cubicBezTo>
                    <a:pt x="1183290" y="568903"/>
                    <a:pt x="1196690" y="558121"/>
                    <a:pt x="1213299" y="554338"/>
                  </a:cubicBezTo>
                  <a:cubicBezTo>
                    <a:pt x="1248783" y="543746"/>
                    <a:pt x="1285021" y="564174"/>
                    <a:pt x="1294836" y="600491"/>
                  </a:cubicBezTo>
                  <a:cubicBezTo>
                    <a:pt x="1302385" y="633781"/>
                    <a:pt x="1282001" y="669340"/>
                    <a:pt x="1248783" y="679933"/>
                  </a:cubicBezTo>
                  <a:cubicBezTo>
                    <a:pt x="1231041" y="684851"/>
                    <a:pt x="1213299" y="682203"/>
                    <a:pt x="1198672" y="673880"/>
                  </a:cubicBezTo>
                  <a:lnTo>
                    <a:pt x="1180662" y="658412"/>
                  </a:lnTo>
                  <a:lnTo>
                    <a:pt x="1116958" y="668216"/>
                  </a:lnTo>
                  <a:lnTo>
                    <a:pt x="1118910" y="683629"/>
                  </a:lnTo>
                  <a:cubicBezTo>
                    <a:pt x="1118910" y="720872"/>
                    <a:pt x="1114224" y="756970"/>
                    <a:pt x="1105419" y="791371"/>
                  </a:cubicBezTo>
                  <a:lnTo>
                    <a:pt x="1103307" y="796765"/>
                  </a:lnTo>
                  <a:lnTo>
                    <a:pt x="1125662" y="804572"/>
                  </a:lnTo>
                  <a:cubicBezTo>
                    <a:pt x="1199265" y="830278"/>
                    <a:pt x="1236066" y="843131"/>
                    <a:pt x="1254467" y="849558"/>
                  </a:cubicBezTo>
                  <a:lnTo>
                    <a:pt x="1259488" y="851311"/>
                  </a:lnTo>
                  <a:lnTo>
                    <a:pt x="1262618" y="848388"/>
                  </a:lnTo>
                  <a:cubicBezTo>
                    <a:pt x="1267843" y="845240"/>
                    <a:pt x="1273787" y="843196"/>
                    <a:pt x="1280203" y="842626"/>
                  </a:cubicBezTo>
                  <a:cubicBezTo>
                    <a:pt x="1305867" y="837303"/>
                    <a:pt x="1331531" y="852511"/>
                    <a:pt x="1336060" y="881406"/>
                  </a:cubicBezTo>
                  <a:cubicBezTo>
                    <a:pt x="1339079" y="906499"/>
                    <a:pt x="1323228" y="930071"/>
                    <a:pt x="1298319" y="935393"/>
                  </a:cubicBezTo>
                  <a:cubicBezTo>
                    <a:pt x="1283977" y="937675"/>
                    <a:pt x="1271145" y="934443"/>
                    <a:pt x="1261238" y="927409"/>
                  </a:cubicBezTo>
                  <a:lnTo>
                    <a:pt x="1246676" y="904449"/>
                  </a:lnTo>
                  <a:lnTo>
                    <a:pt x="1199312" y="887252"/>
                  </a:lnTo>
                  <a:cubicBezTo>
                    <a:pt x="1148556" y="868823"/>
                    <a:pt x="1113552" y="856113"/>
                    <a:pt x="1089411" y="847348"/>
                  </a:cubicBezTo>
                  <a:lnTo>
                    <a:pt x="1084235" y="845469"/>
                  </a:lnTo>
                  <a:lnTo>
                    <a:pt x="1067216" y="888932"/>
                  </a:lnTo>
                  <a:lnTo>
                    <a:pt x="1032906" y="937407"/>
                  </a:lnTo>
                  <a:lnTo>
                    <a:pt x="1049064" y="956203"/>
                  </a:lnTo>
                  <a:cubicBezTo>
                    <a:pt x="1099676" y="1015076"/>
                    <a:pt x="1124982" y="1044513"/>
                    <a:pt x="1137635" y="1059232"/>
                  </a:cubicBezTo>
                  <a:lnTo>
                    <a:pt x="1139010" y="1060831"/>
                  </a:lnTo>
                  <a:lnTo>
                    <a:pt x="1146604" y="1060183"/>
                  </a:lnTo>
                  <a:cubicBezTo>
                    <a:pt x="1165082" y="1062487"/>
                    <a:pt x="1180666" y="1076022"/>
                    <a:pt x="1184669" y="1095606"/>
                  </a:cubicBezTo>
                  <a:cubicBezTo>
                    <a:pt x="1192294" y="1120949"/>
                    <a:pt x="1177044" y="1147060"/>
                    <a:pt x="1151119" y="1154739"/>
                  </a:cubicBezTo>
                  <a:cubicBezTo>
                    <a:pt x="1125195" y="1160115"/>
                    <a:pt x="1099270" y="1144756"/>
                    <a:pt x="1091645" y="1118645"/>
                  </a:cubicBezTo>
                  <a:cubicBezTo>
                    <a:pt x="1090311" y="1112117"/>
                    <a:pt x="1090311" y="1105589"/>
                    <a:pt x="1091455" y="1099397"/>
                  </a:cubicBezTo>
                  <a:lnTo>
                    <a:pt x="1094341" y="1091942"/>
                  </a:lnTo>
                  <a:lnTo>
                    <a:pt x="1059412" y="1051485"/>
                  </a:lnTo>
                  <a:cubicBezTo>
                    <a:pt x="1044952" y="1034736"/>
                    <a:pt x="1032557" y="1020380"/>
                    <a:pt x="1021933" y="1008074"/>
                  </a:cubicBezTo>
                  <a:lnTo>
                    <a:pt x="998538" y="980977"/>
                  </a:lnTo>
                  <a:lnTo>
                    <a:pt x="930308" y="1040282"/>
                  </a:lnTo>
                  <a:lnTo>
                    <a:pt x="864854" y="1075940"/>
                  </a:lnTo>
                  <a:lnTo>
                    <a:pt x="866264" y="1082425"/>
                  </a:lnTo>
                  <a:cubicBezTo>
                    <a:pt x="872981" y="1113299"/>
                    <a:pt x="878019" y="1136454"/>
                    <a:pt x="881797" y="1153821"/>
                  </a:cubicBezTo>
                  <a:lnTo>
                    <a:pt x="885480" y="1170749"/>
                  </a:lnTo>
                  <a:lnTo>
                    <a:pt x="903688" y="1181463"/>
                  </a:lnTo>
                  <a:cubicBezTo>
                    <a:pt x="916226" y="1192300"/>
                    <a:pt x="924584" y="1207566"/>
                    <a:pt x="925724" y="1225282"/>
                  </a:cubicBezTo>
                  <a:cubicBezTo>
                    <a:pt x="928763" y="1263729"/>
                    <a:pt x="900649" y="1293884"/>
                    <a:pt x="864176" y="1296899"/>
                  </a:cubicBezTo>
                  <a:cubicBezTo>
                    <a:pt x="828464" y="1296899"/>
                    <a:pt x="797310" y="1271268"/>
                    <a:pt x="795031" y="1235836"/>
                  </a:cubicBezTo>
                  <a:cubicBezTo>
                    <a:pt x="793891" y="1216612"/>
                    <a:pt x="800350" y="1199273"/>
                    <a:pt x="811557" y="1186457"/>
                  </a:cubicBezTo>
                  <a:lnTo>
                    <a:pt x="820221" y="1179748"/>
                  </a:lnTo>
                  <a:lnTo>
                    <a:pt x="808175" y="1124891"/>
                  </a:lnTo>
                  <a:lnTo>
                    <a:pt x="802084" y="1097148"/>
                  </a:lnTo>
                  <a:lnTo>
                    <a:pt x="777747" y="1104733"/>
                  </a:lnTo>
                  <a:cubicBezTo>
                    <a:pt x="750004" y="1110433"/>
                    <a:pt x="721298" y="1113424"/>
                    <a:pt x="691919" y="1113424"/>
                  </a:cubicBezTo>
                  <a:cubicBezTo>
                    <a:pt x="654840" y="1113424"/>
                    <a:pt x="618943" y="1108750"/>
                    <a:pt x="584763" y="1099954"/>
                  </a:cubicBezTo>
                  <a:lnTo>
                    <a:pt x="571536" y="1094737"/>
                  </a:lnTo>
                  <a:lnTo>
                    <a:pt x="561904" y="1119512"/>
                  </a:lnTo>
                  <a:cubicBezTo>
                    <a:pt x="540823" y="1173733"/>
                    <a:pt x="527647" y="1207621"/>
                    <a:pt x="519412" y="1228801"/>
                  </a:cubicBezTo>
                  <a:lnTo>
                    <a:pt x="516192" y="1237085"/>
                  </a:lnTo>
                  <a:lnTo>
                    <a:pt x="524755" y="1249433"/>
                  </a:lnTo>
                  <a:cubicBezTo>
                    <a:pt x="527155" y="1255047"/>
                    <a:pt x="528450" y="1261237"/>
                    <a:pt x="528450" y="1267763"/>
                  </a:cubicBezTo>
                  <a:cubicBezTo>
                    <a:pt x="528450" y="1296171"/>
                    <a:pt x="507720" y="1316900"/>
                    <a:pt x="478544" y="1316900"/>
                  </a:cubicBezTo>
                  <a:cubicBezTo>
                    <a:pt x="453207" y="1316900"/>
                    <a:pt x="432477" y="1296171"/>
                    <a:pt x="432477" y="1267763"/>
                  </a:cubicBezTo>
                  <a:cubicBezTo>
                    <a:pt x="432477" y="1254711"/>
                    <a:pt x="437660" y="1243002"/>
                    <a:pt x="446009" y="1234557"/>
                  </a:cubicBezTo>
                  <a:lnTo>
                    <a:pt x="464321" y="1226887"/>
                  </a:lnTo>
                  <a:lnTo>
                    <a:pt x="479003" y="1189184"/>
                  </a:lnTo>
                  <a:cubicBezTo>
                    <a:pt x="498213" y="1139852"/>
                    <a:pt x="511461" y="1105829"/>
                    <a:pt x="520598" y="1082365"/>
                  </a:cubicBezTo>
                  <a:lnTo>
                    <a:pt x="523204" y="1075672"/>
                  </a:lnTo>
                  <a:lnTo>
                    <a:pt x="487909" y="1061749"/>
                  </a:lnTo>
                  <a:cubicBezTo>
                    <a:pt x="427488" y="1028769"/>
                    <a:pt x="376081" y="981504"/>
                    <a:pt x="337977" y="924365"/>
                  </a:cubicBezTo>
                  <a:lnTo>
                    <a:pt x="331054" y="911424"/>
                  </a:lnTo>
                  <a:lnTo>
                    <a:pt x="268531" y="947225"/>
                  </a:lnTo>
                  <a:cubicBezTo>
                    <a:pt x="217795" y="976277"/>
                    <a:pt x="186085" y="994434"/>
                    <a:pt x="166266" y="1005783"/>
                  </a:cubicBezTo>
                  <a:lnTo>
                    <a:pt x="157867" y="1010592"/>
                  </a:lnTo>
                  <a:lnTo>
                    <a:pt x="154520" y="1027216"/>
                  </a:lnTo>
                  <a:cubicBezTo>
                    <a:pt x="147466" y="1044168"/>
                    <a:pt x="130911" y="1056726"/>
                    <a:pt x="111333" y="1056726"/>
                  </a:cubicBezTo>
                  <a:cubicBezTo>
                    <a:pt x="82926" y="1056726"/>
                    <a:pt x="62196" y="1034402"/>
                    <a:pt x="62196" y="1009101"/>
                  </a:cubicBezTo>
                  <a:cubicBezTo>
                    <a:pt x="62196" y="983800"/>
                    <a:pt x="82926" y="960731"/>
                    <a:pt x="111333" y="960731"/>
                  </a:cubicBezTo>
                  <a:cubicBezTo>
                    <a:pt x="117859" y="960731"/>
                    <a:pt x="124049" y="962173"/>
                    <a:pt x="129664" y="964731"/>
                  </a:cubicBezTo>
                  <a:lnTo>
                    <a:pt x="132073" y="966463"/>
                  </a:lnTo>
                  <a:lnTo>
                    <a:pt x="159045" y="950415"/>
                  </a:lnTo>
                  <a:cubicBezTo>
                    <a:pt x="265865" y="886857"/>
                    <a:pt x="295332" y="869323"/>
                    <a:pt x="303461" y="864486"/>
                  </a:cubicBezTo>
                  <a:lnTo>
                    <a:pt x="305345" y="863366"/>
                  </a:lnTo>
                  <a:lnTo>
                    <a:pt x="298912" y="851341"/>
                  </a:lnTo>
                  <a:cubicBezTo>
                    <a:pt x="288202" y="825608"/>
                    <a:pt x="279894" y="798577"/>
                    <a:pt x="274265" y="770531"/>
                  </a:cubicBezTo>
                  <a:lnTo>
                    <a:pt x="267050" y="697470"/>
                  </a:lnTo>
                  <a:lnTo>
                    <a:pt x="226677" y="699638"/>
                  </a:lnTo>
                  <a:cubicBezTo>
                    <a:pt x="179173" y="702188"/>
                    <a:pt x="149483" y="703781"/>
                    <a:pt x="130927" y="704777"/>
                  </a:cubicBezTo>
                  <a:lnTo>
                    <a:pt x="120199" y="705353"/>
                  </a:lnTo>
                  <a:lnTo>
                    <a:pt x="117724" y="710857"/>
                  </a:lnTo>
                  <a:cubicBezTo>
                    <a:pt x="102651" y="731205"/>
                    <a:pt x="75556" y="741256"/>
                    <a:pt x="48886" y="735594"/>
                  </a:cubicBezTo>
                  <a:cubicBezTo>
                    <a:pt x="13326" y="728044"/>
                    <a:pt x="-7858" y="692561"/>
                    <a:pt x="2734" y="657079"/>
                  </a:cubicBezTo>
                  <a:cubicBezTo>
                    <a:pt x="10300" y="620841"/>
                    <a:pt x="46616" y="600457"/>
                    <a:pt x="82176" y="608007"/>
                  </a:cubicBezTo>
                  <a:cubicBezTo>
                    <a:pt x="90498" y="610649"/>
                    <a:pt x="98159" y="614848"/>
                    <a:pt x="104814" y="620180"/>
                  </a:cubicBezTo>
                  <a:lnTo>
                    <a:pt x="120165" y="637711"/>
                  </a:lnTo>
                  <a:lnTo>
                    <a:pt x="196344" y="633826"/>
                  </a:lnTo>
                  <a:cubicBezTo>
                    <a:pt x="225154" y="632357"/>
                    <a:pt x="249847" y="631098"/>
                    <a:pt x="271013" y="630018"/>
                  </a:cubicBezTo>
                  <a:lnTo>
                    <a:pt x="272386" y="629949"/>
                  </a:lnTo>
                  <a:lnTo>
                    <a:pt x="278985" y="577097"/>
                  </a:lnTo>
                  <a:cubicBezTo>
                    <a:pt x="287674" y="543033"/>
                    <a:pt x="300439" y="510603"/>
                    <a:pt x="316745" y="480370"/>
                  </a:cubicBezTo>
                  <a:lnTo>
                    <a:pt x="324503" y="469385"/>
                  </a:lnTo>
                  <a:lnTo>
                    <a:pt x="281729" y="430654"/>
                  </a:lnTo>
                  <a:cubicBezTo>
                    <a:pt x="224120" y="378490"/>
                    <a:pt x="195316" y="352409"/>
                    <a:pt x="180914" y="339368"/>
                  </a:cubicBezTo>
                  <a:lnTo>
                    <a:pt x="178425" y="337114"/>
                  </a:lnTo>
                  <a:lnTo>
                    <a:pt x="165740" y="339490"/>
                  </a:lnTo>
                  <a:cubicBezTo>
                    <a:pt x="139635" y="339490"/>
                    <a:pt x="118905" y="318760"/>
                    <a:pt x="118905" y="290352"/>
                  </a:cubicBezTo>
                  <a:cubicBezTo>
                    <a:pt x="118905" y="264247"/>
                    <a:pt x="139635" y="243517"/>
                    <a:pt x="165740" y="243517"/>
                  </a:cubicBezTo>
                  <a:cubicBezTo>
                    <a:pt x="194148" y="243517"/>
                    <a:pt x="214878" y="264247"/>
                    <a:pt x="214878" y="290352"/>
                  </a:cubicBezTo>
                  <a:lnTo>
                    <a:pt x="213433" y="298065"/>
                  </a:lnTo>
                  <a:lnTo>
                    <a:pt x="258890" y="339425"/>
                  </a:lnTo>
                  <a:cubicBezTo>
                    <a:pt x="308268" y="384354"/>
                    <a:pt x="336484" y="410027"/>
                    <a:pt x="352608" y="424697"/>
                  </a:cubicBezTo>
                  <a:lnTo>
                    <a:pt x="354712" y="426611"/>
                  </a:lnTo>
                  <a:lnTo>
                    <a:pt x="375747" y="396827"/>
                  </a:lnTo>
                  <a:cubicBezTo>
                    <a:pt x="398597" y="371551"/>
                    <a:pt x="424451" y="349036"/>
                    <a:pt x="452772" y="329844"/>
                  </a:cubicBezTo>
                  <a:lnTo>
                    <a:pt x="460234" y="325786"/>
                  </a:lnTo>
                  <a:lnTo>
                    <a:pt x="447844" y="304115"/>
                  </a:lnTo>
                  <a:cubicBezTo>
                    <a:pt x="438655" y="288042"/>
                    <a:pt x="431763" y="275988"/>
                    <a:pt x="426594" y="266947"/>
                  </a:cubicBezTo>
                  <a:lnTo>
                    <a:pt x="422672" y="260087"/>
                  </a:lnTo>
                  <a:lnTo>
                    <a:pt x="406018" y="258856"/>
                  </a:lnTo>
                  <a:cubicBezTo>
                    <a:pt x="372800" y="249020"/>
                    <a:pt x="352416" y="212704"/>
                    <a:pt x="359966" y="179414"/>
                  </a:cubicBezTo>
                  <a:cubicBezTo>
                    <a:pt x="369780" y="143854"/>
                    <a:pt x="406018" y="123426"/>
                    <a:pt x="441502" y="130992"/>
                  </a:cubicBezTo>
                  <a:cubicBezTo>
                    <a:pt x="474720" y="141584"/>
                    <a:pt x="495104" y="177144"/>
                    <a:pt x="487554" y="212704"/>
                  </a:cubicBezTo>
                  <a:lnTo>
                    <a:pt x="480252" y="226308"/>
                  </a:lnTo>
                  <a:lnTo>
                    <a:pt x="519123" y="293760"/>
                  </a:lnTo>
                  <a:lnTo>
                    <a:pt x="525208" y="290451"/>
                  </a:lnTo>
                  <a:cubicBezTo>
                    <a:pt x="550750" y="279638"/>
                    <a:pt x="577596" y="271241"/>
                    <a:pt x="605473" y="265547"/>
                  </a:cubicBezTo>
                  <a:lnTo>
                    <a:pt x="674860" y="258575"/>
                  </a:lnTo>
                  <a:lnTo>
                    <a:pt x="671607" y="217133"/>
                  </a:lnTo>
                  <a:cubicBezTo>
                    <a:pt x="666998" y="158404"/>
                    <a:pt x="664117" y="121699"/>
                    <a:pt x="662317" y="98758"/>
                  </a:cubicBezTo>
                  <a:lnTo>
                    <a:pt x="661558" y="89090"/>
                  </a:lnTo>
                  <a:lnTo>
                    <a:pt x="649882" y="80808"/>
                  </a:lnTo>
                  <a:cubicBezTo>
                    <a:pt x="641149" y="71595"/>
                    <a:pt x="635966" y="59118"/>
                    <a:pt x="635966" y="46066"/>
                  </a:cubicBezTo>
                  <a:cubicBezTo>
                    <a:pt x="635966" y="20730"/>
                    <a:pt x="656696" y="0"/>
                    <a:pt x="6851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36E7AB1-5601-1B45-B375-6F631EC5DC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76547" y="-978882"/>
              <a:ext cx="1665884" cy="1641543"/>
            </a:xfrm>
            <a:custGeom>
              <a:avLst/>
              <a:gdLst>
                <a:gd name="connsiteX0" fmla="*/ 685103 w 1336427"/>
                <a:gd name="connsiteY0" fmla="*/ 0 h 1316900"/>
                <a:gd name="connsiteX1" fmla="*/ 731937 w 1336427"/>
                <a:gd name="connsiteY1" fmla="*/ 46066 h 1316900"/>
                <a:gd name="connsiteX2" fmla="*/ 718309 w 1336427"/>
                <a:gd name="connsiteY2" fmla="*/ 80808 h 1316900"/>
                <a:gd name="connsiteX3" fmla="*/ 715318 w 1336427"/>
                <a:gd name="connsiteY3" fmla="*/ 83028 h 1316900"/>
                <a:gd name="connsiteX4" fmla="*/ 718892 w 1336427"/>
                <a:gd name="connsiteY4" fmla="*/ 134407 h 1316900"/>
                <a:gd name="connsiteX5" fmla="*/ 727640 w 1336427"/>
                <a:gd name="connsiteY5" fmla="*/ 260141 h 1316900"/>
                <a:gd name="connsiteX6" fmla="*/ 727664 w 1336427"/>
                <a:gd name="connsiteY6" fmla="*/ 260478 h 1316900"/>
                <a:gd name="connsiteX7" fmla="*/ 777747 w 1336427"/>
                <a:gd name="connsiteY7" fmla="*/ 265547 h 1316900"/>
                <a:gd name="connsiteX8" fmla="*/ 857791 w 1336427"/>
                <a:gd name="connsiteY8" fmla="*/ 290451 h 1316900"/>
                <a:gd name="connsiteX9" fmla="*/ 859831 w 1336427"/>
                <a:gd name="connsiteY9" fmla="*/ 291558 h 1316900"/>
                <a:gd name="connsiteX10" fmla="*/ 861472 w 1336427"/>
                <a:gd name="connsiteY10" fmla="*/ 285162 h 1316900"/>
                <a:gd name="connsiteX11" fmla="*/ 885238 w 1336427"/>
                <a:gd name="connsiteY11" fmla="*/ 192539 h 1316900"/>
                <a:gd name="connsiteX12" fmla="*/ 886297 w 1336427"/>
                <a:gd name="connsiteY12" fmla="*/ 188412 h 1316900"/>
                <a:gd name="connsiteX13" fmla="*/ 884368 w 1336427"/>
                <a:gd name="connsiteY13" fmla="*/ 185400 h 1316900"/>
                <a:gd name="connsiteX14" fmla="*/ 879484 w 1336427"/>
                <a:gd name="connsiteY14" fmla="*/ 160294 h 1316900"/>
                <a:gd name="connsiteX15" fmla="*/ 943039 w 1336427"/>
                <a:gd name="connsiteY15" fmla="*/ 96739 h 1316900"/>
                <a:gd name="connsiteX16" fmla="*/ 1008836 w 1336427"/>
                <a:gd name="connsiteY16" fmla="*/ 160294 h 1316900"/>
                <a:gd name="connsiteX17" fmla="*/ 969091 w 1336427"/>
                <a:gd name="connsiteY17" fmla="*/ 220752 h 1316900"/>
                <a:gd name="connsiteX18" fmla="*/ 947275 w 1336427"/>
                <a:gd name="connsiteY18" fmla="*/ 225223 h 1316900"/>
                <a:gd name="connsiteX19" fmla="*/ 934485 w 1336427"/>
                <a:gd name="connsiteY19" fmla="*/ 273587 h 1316900"/>
                <a:gd name="connsiteX20" fmla="*/ 920953 w 1336427"/>
                <a:gd name="connsiteY20" fmla="*/ 324762 h 1316900"/>
                <a:gd name="connsiteX21" fmla="*/ 930308 w 1336427"/>
                <a:gd name="connsiteY21" fmla="*/ 329844 h 1316900"/>
                <a:gd name="connsiteX22" fmla="*/ 1007710 w 1336427"/>
                <a:gd name="connsiteY22" fmla="*/ 396827 h 1316900"/>
                <a:gd name="connsiteX23" fmla="*/ 1023765 w 1336427"/>
                <a:gd name="connsiteY23" fmla="*/ 419367 h 1316900"/>
                <a:gd name="connsiteX24" fmla="*/ 1073085 w 1336427"/>
                <a:gd name="connsiteY24" fmla="*/ 361601 h 1316900"/>
                <a:gd name="connsiteX25" fmla="*/ 1148749 w 1336427"/>
                <a:gd name="connsiteY25" fmla="*/ 272981 h 1316900"/>
                <a:gd name="connsiteX26" fmla="*/ 1151558 w 1336427"/>
                <a:gd name="connsiteY26" fmla="*/ 269691 h 1316900"/>
                <a:gd name="connsiteX27" fmla="*/ 1151380 w 1336427"/>
                <a:gd name="connsiteY27" fmla="*/ 269222 h 1316900"/>
                <a:gd name="connsiteX28" fmla="*/ 1151677 w 1336427"/>
                <a:gd name="connsiteY28" fmla="*/ 250165 h 1316900"/>
                <a:gd name="connsiteX29" fmla="*/ 1205664 w 1336427"/>
                <a:gd name="connsiteY29" fmla="*/ 211386 h 1316900"/>
                <a:gd name="connsiteX30" fmla="*/ 1244444 w 1336427"/>
                <a:gd name="connsiteY30" fmla="*/ 268414 h 1316900"/>
                <a:gd name="connsiteX31" fmla="*/ 1224484 w 1336427"/>
                <a:gd name="connsiteY31" fmla="*/ 297974 h 1316900"/>
                <a:gd name="connsiteX32" fmla="*/ 1189713 w 1336427"/>
                <a:gd name="connsiteY32" fmla="*/ 305909 h 1316900"/>
                <a:gd name="connsiteX33" fmla="*/ 1162161 w 1336427"/>
                <a:gd name="connsiteY33" fmla="*/ 338179 h 1316900"/>
                <a:gd name="connsiteX34" fmla="*/ 1062058 w 1336427"/>
                <a:gd name="connsiteY34" fmla="*/ 455423 h 1316900"/>
                <a:gd name="connsiteX35" fmla="*/ 1052623 w 1336427"/>
                <a:gd name="connsiteY35" fmla="*/ 459882 h 1316900"/>
                <a:gd name="connsiteX36" fmla="*/ 1067216 w 1336427"/>
                <a:gd name="connsiteY36" fmla="*/ 480370 h 1316900"/>
                <a:gd name="connsiteX37" fmla="*/ 1105419 w 1336427"/>
                <a:gd name="connsiteY37" fmla="*/ 577097 h 1316900"/>
                <a:gd name="connsiteX38" fmla="*/ 1108755 w 1336427"/>
                <a:gd name="connsiteY38" fmla="*/ 603436 h 1316900"/>
                <a:gd name="connsiteX39" fmla="*/ 1128009 w 1336427"/>
                <a:gd name="connsiteY39" fmla="*/ 600660 h 1316900"/>
                <a:gd name="connsiteX40" fmla="*/ 1170203 w 1336427"/>
                <a:gd name="connsiteY40" fmla="*/ 594577 h 1316900"/>
                <a:gd name="connsiteX41" fmla="*/ 1171046 w 1336427"/>
                <a:gd name="connsiteY41" fmla="*/ 594455 h 1316900"/>
                <a:gd name="connsiteX42" fmla="*/ 1174985 w 1336427"/>
                <a:gd name="connsiteY42" fmla="*/ 583278 h 1316900"/>
                <a:gd name="connsiteX43" fmla="*/ 1213299 w 1336427"/>
                <a:gd name="connsiteY43" fmla="*/ 554338 h 1316900"/>
                <a:gd name="connsiteX44" fmla="*/ 1294836 w 1336427"/>
                <a:gd name="connsiteY44" fmla="*/ 600491 h 1316900"/>
                <a:gd name="connsiteX45" fmla="*/ 1248783 w 1336427"/>
                <a:gd name="connsiteY45" fmla="*/ 679933 h 1316900"/>
                <a:gd name="connsiteX46" fmla="*/ 1198672 w 1336427"/>
                <a:gd name="connsiteY46" fmla="*/ 673880 h 1316900"/>
                <a:gd name="connsiteX47" fmla="*/ 1180662 w 1336427"/>
                <a:gd name="connsiteY47" fmla="*/ 658412 h 1316900"/>
                <a:gd name="connsiteX48" fmla="*/ 1116958 w 1336427"/>
                <a:gd name="connsiteY48" fmla="*/ 668216 h 1316900"/>
                <a:gd name="connsiteX49" fmla="*/ 1118910 w 1336427"/>
                <a:gd name="connsiteY49" fmla="*/ 683629 h 1316900"/>
                <a:gd name="connsiteX50" fmla="*/ 1105419 w 1336427"/>
                <a:gd name="connsiteY50" fmla="*/ 791371 h 1316900"/>
                <a:gd name="connsiteX51" fmla="*/ 1103307 w 1336427"/>
                <a:gd name="connsiteY51" fmla="*/ 796765 h 1316900"/>
                <a:gd name="connsiteX52" fmla="*/ 1125662 w 1336427"/>
                <a:gd name="connsiteY52" fmla="*/ 804572 h 1316900"/>
                <a:gd name="connsiteX53" fmla="*/ 1254467 w 1336427"/>
                <a:gd name="connsiteY53" fmla="*/ 849558 h 1316900"/>
                <a:gd name="connsiteX54" fmla="*/ 1259488 w 1336427"/>
                <a:gd name="connsiteY54" fmla="*/ 851311 h 1316900"/>
                <a:gd name="connsiteX55" fmla="*/ 1262618 w 1336427"/>
                <a:gd name="connsiteY55" fmla="*/ 848388 h 1316900"/>
                <a:gd name="connsiteX56" fmla="*/ 1280203 w 1336427"/>
                <a:gd name="connsiteY56" fmla="*/ 842626 h 1316900"/>
                <a:gd name="connsiteX57" fmla="*/ 1336060 w 1336427"/>
                <a:gd name="connsiteY57" fmla="*/ 881406 h 1316900"/>
                <a:gd name="connsiteX58" fmla="*/ 1298319 w 1336427"/>
                <a:gd name="connsiteY58" fmla="*/ 935393 h 1316900"/>
                <a:gd name="connsiteX59" fmla="*/ 1261238 w 1336427"/>
                <a:gd name="connsiteY59" fmla="*/ 927409 h 1316900"/>
                <a:gd name="connsiteX60" fmla="*/ 1246676 w 1336427"/>
                <a:gd name="connsiteY60" fmla="*/ 904449 h 1316900"/>
                <a:gd name="connsiteX61" fmla="*/ 1199312 w 1336427"/>
                <a:gd name="connsiteY61" fmla="*/ 887252 h 1316900"/>
                <a:gd name="connsiteX62" fmla="*/ 1089411 w 1336427"/>
                <a:gd name="connsiteY62" fmla="*/ 847348 h 1316900"/>
                <a:gd name="connsiteX63" fmla="*/ 1084235 w 1336427"/>
                <a:gd name="connsiteY63" fmla="*/ 845469 h 1316900"/>
                <a:gd name="connsiteX64" fmla="*/ 1067216 w 1336427"/>
                <a:gd name="connsiteY64" fmla="*/ 888932 h 1316900"/>
                <a:gd name="connsiteX65" fmla="*/ 1032906 w 1336427"/>
                <a:gd name="connsiteY65" fmla="*/ 937407 h 1316900"/>
                <a:gd name="connsiteX66" fmla="*/ 1049064 w 1336427"/>
                <a:gd name="connsiteY66" fmla="*/ 956203 h 1316900"/>
                <a:gd name="connsiteX67" fmla="*/ 1137635 w 1336427"/>
                <a:gd name="connsiteY67" fmla="*/ 1059232 h 1316900"/>
                <a:gd name="connsiteX68" fmla="*/ 1139010 w 1336427"/>
                <a:gd name="connsiteY68" fmla="*/ 1060831 h 1316900"/>
                <a:gd name="connsiteX69" fmla="*/ 1146604 w 1336427"/>
                <a:gd name="connsiteY69" fmla="*/ 1060183 h 1316900"/>
                <a:gd name="connsiteX70" fmla="*/ 1184669 w 1336427"/>
                <a:gd name="connsiteY70" fmla="*/ 1095606 h 1316900"/>
                <a:gd name="connsiteX71" fmla="*/ 1151119 w 1336427"/>
                <a:gd name="connsiteY71" fmla="*/ 1154739 h 1316900"/>
                <a:gd name="connsiteX72" fmla="*/ 1091645 w 1336427"/>
                <a:gd name="connsiteY72" fmla="*/ 1118645 h 1316900"/>
                <a:gd name="connsiteX73" fmla="*/ 1091455 w 1336427"/>
                <a:gd name="connsiteY73" fmla="*/ 1099397 h 1316900"/>
                <a:gd name="connsiteX74" fmla="*/ 1094341 w 1336427"/>
                <a:gd name="connsiteY74" fmla="*/ 1091942 h 1316900"/>
                <a:gd name="connsiteX75" fmla="*/ 1059412 w 1336427"/>
                <a:gd name="connsiteY75" fmla="*/ 1051485 h 1316900"/>
                <a:gd name="connsiteX76" fmla="*/ 1021933 w 1336427"/>
                <a:gd name="connsiteY76" fmla="*/ 1008074 h 1316900"/>
                <a:gd name="connsiteX77" fmla="*/ 998538 w 1336427"/>
                <a:gd name="connsiteY77" fmla="*/ 980977 h 1316900"/>
                <a:gd name="connsiteX78" fmla="*/ 930308 w 1336427"/>
                <a:gd name="connsiteY78" fmla="*/ 1040282 h 1316900"/>
                <a:gd name="connsiteX79" fmla="*/ 864854 w 1336427"/>
                <a:gd name="connsiteY79" fmla="*/ 1075940 h 1316900"/>
                <a:gd name="connsiteX80" fmla="*/ 866264 w 1336427"/>
                <a:gd name="connsiteY80" fmla="*/ 1082425 h 1316900"/>
                <a:gd name="connsiteX81" fmla="*/ 881797 w 1336427"/>
                <a:gd name="connsiteY81" fmla="*/ 1153821 h 1316900"/>
                <a:gd name="connsiteX82" fmla="*/ 885480 w 1336427"/>
                <a:gd name="connsiteY82" fmla="*/ 1170749 h 1316900"/>
                <a:gd name="connsiteX83" fmla="*/ 903688 w 1336427"/>
                <a:gd name="connsiteY83" fmla="*/ 1181463 h 1316900"/>
                <a:gd name="connsiteX84" fmla="*/ 925724 w 1336427"/>
                <a:gd name="connsiteY84" fmla="*/ 1225282 h 1316900"/>
                <a:gd name="connsiteX85" fmla="*/ 864176 w 1336427"/>
                <a:gd name="connsiteY85" fmla="*/ 1296899 h 1316900"/>
                <a:gd name="connsiteX86" fmla="*/ 795031 w 1336427"/>
                <a:gd name="connsiteY86" fmla="*/ 1235836 h 1316900"/>
                <a:gd name="connsiteX87" fmla="*/ 811557 w 1336427"/>
                <a:gd name="connsiteY87" fmla="*/ 1186457 h 1316900"/>
                <a:gd name="connsiteX88" fmla="*/ 820221 w 1336427"/>
                <a:gd name="connsiteY88" fmla="*/ 1179748 h 1316900"/>
                <a:gd name="connsiteX89" fmla="*/ 808175 w 1336427"/>
                <a:gd name="connsiteY89" fmla="*/ 1124891 h 1316900"/>
                <a:gd name="connsiteX90" fmla="*/ 802084 w 1336427"/>
                <a:gd name="connsiteY90" fmla="*/ 1097148 h 1316900"/>
                <a:gd name="connsiteX91" fmla="*/ 777747 w 1336427"/>
                <a:gd name="connsiteY91" fmla="*/ 1104733 h 1316900"/>
                <a:gd name="connsiteX92" fmla="*/ 691919 w 1336427"/>
                <a:gd name="connsiteY92" fmla="*/ 1113424 h 1316900"/>
                <a:gd name="connsiteX93" fmla="*/ 584763 w 1336427"/>
                <a:gd name="connsiteY93" fmla="*/ 1099954 h 1316900"/>
                <a:gd name="connsiteX94" fmla="*/ 571536 w 1336427"/>
                <a:gd name="connsiteY94" fmla="*/ 1094737 h 1316900"/>
                <a:gd name="connsiteX95" fmla="*/ 561904 w 1336427"/>
                <a:gd name="connsiteY95" fmla="*/ 1119512 h 1316900"/>
                <a:gd name="connsiteX96" fmla="*/ 519412 w 1336427"/>
                <a:gd name="connsiteY96" fmla="*/ 1228801 h 1316900"/>
                <a:gd name="connsiteX97" fmla="*/ 516192 w 1336427"/>
                <a:gd name="connsiteY97" fmla="*/ 1237085 h 1316900"/>
                <a:gd name="connsiteX98" fmla="*/ 524755 w 1336427"/>
                <a:gd name="connsiteY98" fmla="*/ 1249433 h 1316900"/>
                <a:gd name="connsiteX99" fmla="*/ 528450 w 1336427"/>
                <a:gd name="connsiteY99" fmla="*/ 1267763 h 1316900"/>
                <a:gd name="connsiteX100" fmla="*/ 478544 w 1336427"/>
                <a:gd name="connsiteY100" fmla="*/ 1316900 h 1316900"/>
                <a:gd name="connsiteX101" fmla="*/ 432477 w 1336427"/>
                <a:gd name="connsiteY101" fmla="*/ 1267763 h 1316900"/>
                <a:gd name="connsiteX102" fmla="*/ 446009 w 1336427"/>
                <a:gd name="connsiteY102" fmla="*/ 1234557 h 1316900"/>
                <a:gd name="connsiteX103" fmla="*/ 464321 w 1336427"/>
                <a:gd name="connsiteY103" fmla="*/ 1226887 h 1316900"/>
                <a:gd name="connsiteX104" fmla="*/ 479003 w 1336427"/>
                <a:gd name="connsiteY104" fmla="*/ 1189184 h 1316900"/>
                <a:gd name="connsiteX105" fmla="*/ 520598 w 1336427"/>
                <a:gd name="connsiteY105" fmla="*/ 1082365 h 1316900"/>
                <a:gd name="connsiteX106" fmla="*/ 523204 w 1336427"/>
                <a:gd name="connsiteY106" fmla="*/ 1075672 h 1316900"/>
                <a:gd name="connsiteX107" fmla="*/ 487909 w 1336427"/>
                <a:gd name="connsiteY107" fmla="*/ 1061749 h 1316900"/>
                <a:gd name="connsiteX108" fmla="*/ 337977 w 1336427"/>
                <a:gd name="connsiteY108" fmla="*/ 924365 h 1316900"/>
                <a:gd name="connsiteX109" fmla="*/ 331054 w 1336427"/>
                <a:gd name="connsiteY109" fmla="*/ 911424 h 1316900"/>
                <a:gd name="connsiteX110" fmla="*/ 268531 w 1336427"/>
                <a:gd name="connsiteY110" fmla="*/ 947225 h 1316900"/>
                <a:gd name="connsiteX111" fmla="*/ 166266 w 1336427"/>
                <a:gd name="connsiteY111" fmla="*/ 1005783 h 1316900"/>
                <a:gd name="connsiteX112" fmla="*/ 157867 w 1336427"/>
                <a:gd name="connsiteY112" fmla="*/ 1010592 h 1316900"/>
                <a:gd name="connsiteX113" fmla="*/ 154520 w 1336427"/>
                <a:gd name="connsiteY113" fmla="*/ 1027216 h 1316900"/>
                <a:gd name="connsiteX114" fmla="*/ 111333 w 1336427"/>
                <a:gd name="connsiteY114" fmla="*/ 1056726 h 1316900"/>
                <a:gd name="connsiteX115" fmla="*/ 62196 w 1336427"/>
                <a:gd name="connsiteY115" fmla="*/ 1009101 h 1316900"/>
                <a:gd name="connsiteX116" fmla="*/ 111333 w 1336427"/>
                <a:gd name="connsiteY116" fmla="*/ 960731 h 1316900"/>
                <a:gd name="connsiteX117" fmla="*/ 129664 w 1336427"/>
                <a:gd name="connsiteY117" fmla="*/ 964731 h 1316900"/>
                <a:gd name="connsiteX118" fmla="*/ 132073 w 1336427"/>
                <a:gd name="connsiteY118" fmla="*/ 966463 h 1316900"/>
                <a:gd name="connsiteX119" fmla="*/ 159045 w 1336427"/>
                <a:gd name="connsiteY119" fmla="*/ 950415 h 1316900"/>
                <a:gd name="connsiteX120" fmla="*/ 303461 w 1336427"/>
                <a:gd name="connsiteY120" fmla="*/ 864486 h 1316900"/>
                <a:gd name="connsiteX121" fmla="*/ 305345 w 1336427"/>
                <a:gd name="connsiteY121" fmla="*/ 863366 h 1316900"/>
                <a:gd name="connsiteX122" fmla="*/ 298912 w 1336427"/>
                <a:gd name="connsiteY122" fmla="*/ 851341 h 1316900"/>
                <a:gd name="connsiteX123" fmla="*/ 274265 w 1336427"/>
                <a:gd name="connsiteY123" fmla="*/ 770531 h 1316900"/>
                <a:gd name="connsiteX124" fmla="*/ 267050 w 1336427"/>
                <a:gd name="connsiteY124" fmla="*/ 697470 h 1316900"/>
                <a:gd name="connsiteX125" fmla="*/ 226677 w 1336427"/>
                <a:gd name="connsiteY125" fmla="*/ 699638 h 1316900"/>
                <a:gd name="connsiteX126" fmla="*/ 130927 w 1336427"/>
                <a:gd name="connsiteY126" fmla="*/ 704777 h 1316900"/>
                <a:gd name="connsiteX127" fmla="*/ 120199 w 1336427"/>
                <a:gd name="connsiteY127" fmla="*/ 705353 h 1316900"/>
                <a:gd name="connsiteX128" fmla="*/ 117724 w 1336427"/>
                <a:gd name="connsiteY128" fmla="*/ 710857 h 1316900"/>
                <a:gd name="connsiteX129" fmla="*/ 48886 w 1336427"/>
                <a:gd name="connsiteY129" fmla="*/ 735594 h 1316900"/>
                <a:gd name="connsiteX130" fmla="*/ 2734 w 1336427"/>
                <a:gd name="connsiteY130" fmla="*/ 657079 h 1316900"/>
                <a:gd name="connsiteX131" fmla="*/ 82176 w 1336427"/>
                <a:gd name="connsiteY131" fmla="*/ 608007 h 1316900"/>
                <a:gd name="connsiteX132" fmla="*/ 104814 w 1336427"/>
                <a:gd name="connsiteY132" fmla="*/ 620180 h 1316900"/>
                <a:gd name="connsiteX133" fmla="*/ 120165 w 1336427"/>
                <a:gd name="connsiteY133" fmla="*/ 637711 h 1316900"/>
                <a:gd name="connsiteX134" fmla="*/ 196344 w 1336427"/>
                <a:gd name="connsiteY134" fmla="*/ 633826 h 1316900"/>
                <a:gd name="connsiteX135" fmla="*/ 271013 w 1336427"/>
                <a:gd name="connsiteY135" fmla="*/ 630018 h 1316900"/>
                <a:gd name="connsiteX136" fmla="*/ 272386 w 1336427"/>
                <a:gd name="connsiteY136" fmla="*/ 629949 h 1316900"/>
                <a:gd name="connsiteX137" fmla="*/ 278985 w 1336427"/>
                <a:gd name="connsiteY137" fmla="*/ 577097 h 1316900"/>
                <a:gd name="connsiteX138" fmla="*/ 316745 w 1336427"/>
                <a:gd name="connsiteY138" fmla="*/ 480370 h 1316900"/>
                <a:gd name="connsiteX139" fmla="*/ 324503 w 1336427"/>
                <a:gd name="connsiteY139" fmla="*/ 469385 h 1316900"/>
                <a:gd name="connsiteX140" fmla="*/ 281729 w 1336427"/>
                <a:gd name="connsiteY140" fmla="*/ 430654 h 1316900"/>
                <a:gd name="connsiteX141" fmla="*/ 180914 w 1336427"/>
                <a:gd name="connsiteY141" fmla="*/ 339368 h 1316900"/>
                <a:gd name="connsiteX142" fmla="*/ 178425 w 1336427"/>
                <a:gd name="connsiteY142" fmla="*/ 337114 h 1316900"/>
                <a:gd name="connsiteX143" fmla="*/ 165740 w 1336427"/>
                <a:gd name="connsiteY143" fmla="*/ 339490 h 1316900"/>
                <a:gd name="connsiteX144" fmla="*/ 118905 w 1336427"/>
                <a:gd name="connsiteY144" fmla="*/ 290352 h 1316900"/>
                <a:gd name="connsiteX145" fmla="*/ 165740 w 1336427"/>
                <a:gd name="connsiteY145" fmla="*/ 243517 h 1316900"/>
                <a:gd name="connsiteX146" fmla="*/ 214878 w 1336427"/>
                <a:gd name="connsiteY146" fmla="*/ 290352 h 1316900"/>
                <a:gd name="connsiteX147" fmla="*/ 213433 w 1336427"/>
                <a:gd name="connsiteY147" fmla="*/ 298065 h 1316900"/>
                <a:gd name="connsiteX148" fmla="*/ 258890 w 1336427"/>
                <a:gd name="connsiteY148" fmla="*/ 339425 h 1316900"/>
                <a:gd name="connsiteX149" fmla="*/ 352608 w 1336427"/>
                <a:gd name="connsiteY149" fmla="*/ 424697 h 1316900"/>
                <a:gd name="connsiteX150" fmla="*/ 354712 w 1336427"/>
                <a:gd name="connsiteY150" fmla="*/ 426611 h 1316900"/>
                <a:gd name="connsiteX151" fmla="*/ 375747 w 1336427"/>
                <a:gd name="connsiteY151" fmla="*/ 396827 h 1316900"/>
                <a:gd name="connsiteX152" fmla="*/ 452772 w 1336427"/>
                <a:gd name="connsiteY152" fmla="*/ 329844 h 1316900"/>
                <a:gd name="connsiteX153" fmla="*/ 460234 w 1336427"/>
                <a:gd name="connsiteY153" fmla="*/ 325786 h 1316900"/>
                <a:gd name="connsiteX154" fmla="*/ 447844 w 1336427"/>
                <a:gd name="connsiteY154" fmla="*/ 304115 h 1316900"/>
                <a:gd name="connsiteX155" fmla="*/ 426594 w 1336427"/>
                <a:gd name="connsiteY155" fmla="*/ 266947 h 1316900"/>
                <a:gd name="connsiteX156" fmla="*/ 422672 w 1336427"/>
                <a:gd name="connsiteY156" fmla="*/ 260087 h 1316900"/>
                <a:gd name="connsiteX157" fmla="*/ 406018 w 1336427"/>
                <a:gd name="connsiteY157" fmla="*/ 258856 h 1316900"/>
                <a:gd name="connsiteX158" fmla="*/ 359966 w 1336427"/>
                <a:gd name="connsiteY158" fmla="*/ 179414 h 1316900"/>
                <a:gd name="connsiteX159" fmla="*/ 441502 w 1336427"/>
                <a:gd name="connsiteY159" fmla="*/ 130992 h 1316900"/>
                <a:gd name="connsiteX160" fmla="*/ 487554 w 1336427"/>
                <a:gd name="connsiteY160" fmla="*/ 212704 h 1316900"/>
                <a:gd name="connsiteX161" fmla="*/ 480252 w 1336427"/>
                <a:gd name="connsiteY161" fmla="*/ 226308 h 1316900"/>
                <a:gd name="connsiteX162" fmla="*/ 519123 w 1336427"/>
                <a:gd name="connsiteY162" fmla="*/ 293760 h 1316900"/>
                <a:gd name="connsiteX163" fmla="*/ 525208 w 1336427"/>
                <a:gd name="connsiteY163" fmla="*/ 290451 h 1316900"/>
                <a:gd name="connsiteX164" fmla="*/ 605473 w 1336427"/>
                <a:gd name="connsiteY164" fmla="*/ 265547 h 1316900"/>
                <a:gd name="connsiteX165" fmla="*/ 674860 w 1336427"/>
                <a:gd name="connsiteY165" fmla="*/ 258575 h 1316900"/>
                <a:gd name="connsiteX166" fmla="*/ 671607 w 1336427"/>
                <a:gd name="connsiteY166" fmla="*/ 217133 h 1316900"/>
                <a:gd name="connsiteX167" fmla="*/ 662317 w 1336427"/>
                <a:gd name="connsiteY167" fmla="*/ 98758 h 1316900"/>
                <a:gd name="connsiteX168" fmla="*/ 661558 w 1336427"/>
                <a:gd name="connsiteY168" fmla="*/ 89090 h 1316900"/>
                <a:gd name="connsiteX169" fmla="*/ 649882 w 1336427"/>
                <a:gd name="connsiteY169" fmla="*/ 80808 h 1316900"/>
                <a:gd name="connsiteX170" fmla="*/ 635966 w 1336427"/>
                <a:gd name="connsiteY170" fmla="*/ 46066 h 1316900"/>
                <a:gd name="connsiteX171" fmla="*/ 685103 w 1336427"/>
                <a:gd name="connsiteY171" fmla="*/ 0 h 131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336427" h="1316900">
                  <a:moveTo>
                    <a:pt x="685103" y="0"/>
                  </a:moveTo>
                  <a:cubicBezTo>
                    <a:pt x="711208" y="0"/>
                    <a:pt x="731937" y="20730"/>
                    <a:pt x="731937" y="46066"/>
                  </a:cubicBezTo>
                  <a:cubicBezTo>
                    <a:pt x="731937" y="59118"/>
                    <a:pt x="726755" y="71595"/>
                    <a:pt x="718309" y="80808"/>
                  </a:cubicBezTo>
                  <a:lnTo>
                    <a:pt x="715318" y="83028"/>
                  </a:lnTo>
                  <a:lnTo>
                    <a:pt x="718892" y="134407"/>
                  </a:lnTo>
                  <a:cubicBezTo>
                    <a:pt x="723502" y="200654"/>
                    <a:pt x="726135" y="238509"/>
                    <a:pt x="727640" y="260141"/>
                  </a:cubicBezTo>
                  <a:lnTo>
                    <a:pt x="727664" y="260478"/>
                  </a:lnTo>
                  <a:lnTo>
                    <a:pt x="777747" y="265547"/>
                  </a:lnTo>
                  <a:cubicBezTo>
                    <a:pt x="805489" y="271241"/>
                    <a:pt x="832268" y="279638"/>
                    <a:pt x="857791" y="290451"/>
                  </a:cubicBezTo>
                  <a:lnTo>
                    <a:pt x="859831" y="291558"/>
                  </a:lnTo>
                  <a:lnTo>
                    <a:pt x="861472" y="285162"/>
                  </a:lnTo>
                  <a:cubicBezTo>
                    <a:pt x="873263" y="239209"/>
                    <a:pt x="880632" y="210489"/>
                    <a:pt x="885238" y="192539"/>
                  </a:cubicBezTo>
                  <a:lnTo>
                    <a:pt x="886297" y="188412"/>
                  </a:lnTo>
                  <a:lnTo>
                    <a:pt x="884368" y="185400"/>
                  </a:lnTo>
                  <a:cubicBezTo>
                    <a:pt x="881213" y="177584"/>
                    <a:pt x="879484" y="169079"/>
                    <a:pt x="879484" y="160294"/>
                  </a:cubicBezTo>
                  <a:cubicBezTo>
                    <a:pt x="879484" y="124404"/>
                    <a:pt x="907149" y="96739"/>
                    <a:pt x="943039" y="96739"/>
                  </a:cubicBezTo>
                  <a:cubicBezTo>
                    <a:pt x="980424" y="96739"/>
                    <a:pt x="1008836" y="124404"/>
                    <a:pt x="1008836" y="160294"/>
                  </a:cubicBezTo>
                  <a:cubicBezTo>
                    <a:pt x="1008836" y="186650"/>
                    <a:pt x="992854" y="210483"/>
                    <a:pt x="969091" y="220752"/>
                  </a:cubicBezTo>
                  <a:lnTo>
                    <a:pt x="947275" y="225223"/>
                  </a:lnTo>
                  <a:lnTo>
                    <a:pt x="934485" y="273587"/>
                  </a:lnTo>
                  <a:lnTo>
                    <a:pt x="920953" y="324762"/>
                  </a:lnTo>
                  <a:lnTo>
                    <a:pt x="930308" y="329844"/>
                  </a:lnTo>
                  <a:cubicBezTo>
                    <a:pt x="958713" y="349036"/>
                    <a:pt x="984703" y="371551"/>
                    <a:pt x="1007710" y="396827"/>
                  </a:cubicBezTo>
                  <a:lnTo>
                    <a:pt x="1023765" y="419367"/>
                  </a:lnTo>
                  <a:lnTo>
                    <a:pt x="1073085" y="361601"/>
                  </a:lnTo>
                  <a:cubicBezTo>
                    <a:pt x="1110624" y="317635"/>
                    <a:pt x="1134085" y="290156"/>
                    <a:pt x="1148749" y="272981"/>
                  </a:cubicBezTo>
                  <a:lnTo>
                    <a:pt x="1151558" y="269691"/>
                  </a:lnTo>
                  <a:lnTo>
                    <a:pt x="1151380" y="269222"/>
                  </a:lnTo>
                  <a:cubicBezTo>
                    <a:pt x="1150299" y="263092"/>
                    <a:pt x="1150346" y="256629"/>
                    <a:pt x="1151677" y="250165"/>
                  </a:cubicBezTo>
                  <a:cubicBezTo>
                    <a:pt x="1153958" y="224313"/>
                    <a:pt x="1179811" y="206824"/>
                    <a:pt x="1205664" y="211386"/>
                  </a:cubicBezTo>
                  <a:cubicBezTo>
                    <a:pt x="1231518" y="216709"/>
                    <a:pt x="1249007" y="242562"/>
                    <a:pt x="1244444" y="268414"/>
                  </a:cubicBezTo>
                  <a:cubicBezTo>
                    <a:pt x="1241783" y="280961"/>
                    <a:pt x="1234559" y="291226"/>
                    <a:pt x="1224484" y="297974"/>
                  </a:cubicBezTo>
                  <a:lnTo>
                    <a:pt x="1189713" y="305909"/>
                  </a:lnTo>
                  <a:lnTo>
                    <a:pt x="1162161" y="338179"/>
                  </a:lnTo>
                  <a:cubicBezTo>
                    <a:pt x="1062058" y="455423"/>
                    <a:pt x="1062058" y="455423"/>
                    <a:pt x="1062058" y="455423"/>
                  </a:cubicBezTo>
                  <a:lnTo>
                    <a:pt x="1052623" y="459882"/>
                  </a:lnTo>
                  <a:lnTo>
                    <a:pt x="1067216" y="480370"/>
                  </a:lnTo>
                  <a:cubicBezTo>
                    <a:pt x="1083690" y="510603"/>
                    <a:pt x="1096614" y="543033"/>
                    <a:pt x="1105419" y="577097"/>
                  </a:cubicBezTo>
                  <a:lnTo>
                    <a:pt x="1108755" y="603436"/>
                  </a:lnTo>
                  <a:lnTo>
                    <a:pt x="1128009" y="600660"/>
                  </a:lnTo>
                  <a:cubicBezTo>
                    <a:pt x="1146255" y="598029"/>
                    <a:pt x="1159939" y="596056"/>
                    <a:pt x="1170203" y="594577"/>
                  </a:cubicBezTo>
                  <a:lnTo>
                    <a:pt x="1171046" y="594455"/>
                  </a:lnTo>
                  <a:lnTo>
                    <a:pt x="1174985" y="583278"/>
                  </a:lnTo>
                  <a:cubicBezTo>
                    <a:pt x="1183290" y="568903"/>
                    <a:pt x="1196690" y="558121"/>
                    <a:pt x="1213299" y="554338"/>
                  </a:cubicBezTo>
                  <a:cubicBezTo>
                    <a:pt x="1248783" y="543746"/>
                    <a:pt x="1285021" y="564174"/>
                    <a:pt x="1294836" y="600491"/>
                  </a:cubicBezTo>
                  <a:cubicBezTo>
                    <a:pt x="1302385" y="633781"/>
                    <a:pt x="1282001" y="669340"/>
                    <a:pt x="1248783" y="679933"/>
                  </a:cubicBezTo>
                  <a:cubicBezTo>
                    <a:pt x="1231041" y="684851"/>
                    <a:pt x="1213299" y="682203"/>
                    <a:pt x="1198672" y="673880"/>
                  </a:cubicBezTo>
                  <a:lnTo>
                    <a:pt x="1180662" y="658412"/>
                  </a:lnTo>
                  <a:lnTo>
                    <a:pt x="1116958" y="668216"/>
                  </a:lnTo>
                  <a:lnTo>
                    <a:pt x="1118910" y="683629"/>
                  </a:lnTo>
                  <a:cubicBezTo>
                    <a:pt x="1118910" y="720872"/>
                    <a:pt x="1114224" y="756970"/>
                    <a:pt x="1105419" y="791371"/>
                  </a:cubicBezTo>
                  <a:lnTo>
                    <a:pt x="1103307" y="796765"/>
                  </a:lnTo>
                  <a:lnTo>
                    <a:pt x="1125662" y="804572"/>
                  </a:lnTo>
                  <a:cubicBezTo>
                    <a:pt x="1199265" y="830278"/>
                    <a:pt x="1236066" y="843131"/>
                    <a:pt x="1254467" y="849558"/>
                  </a:cubicBezTo>
                  <a:lnTo>
                    <a:pt x="1259488" y="851311"/>
                  </a:lnTo>
                  <a:lnTo>
                    <a:pt x="1262618" y="848388"/>
                  </a:lnTo>
                  <a:cubicBezTo>
                    <a:pt x="1267843" y="845240"/>
                    <a:pt x="1273787" y="843196"/>
                    <a:pt x="1280203" y="842626"/>
                  </a:cubicBezTo>
                  <a:cubicBezTo>
                    <a:pt x="1305867" y="837303"/>
                    <a:pt x="1331531" y="852511"/>
                    <a:pt x="1336060" y="881406"/>
                  </a:cubicBezTo>
                  <a:cubicBezTo>
                    <a:pt x="1339079" y="906499"/>
                    <a:pt x="1323228" y="930071"/>
                    <a:pt x="1298319" y="935393"/>
                  </a:cubicBezTo>
                  <a:cubicBezTo>
                    <a:pt x="1283977" y="937675"/>
                    <a:pt x="1271145" y="934443"/>
                    <a:pt x="1261238" y="927409"/>
                  </a:cubicBezTo>
                  <a:lnTo>
                    <a:pt x="1246676" y="904449"/>
                  </a:lnTo>
                  <a:lnTo>
                    <a:pt x="1199312" y="887252"/>
                  </a:lnTo>
                  <a:cubicBezTo>
                    <a:pt x="1148556" y="868823"/>
                    <a:pt x="1113552" y="856113"/>
                    <a:pt x="1089411" y="847348"/>
                  </a:cubicBezTo>
                  <a:lnTo>
                    <a:pt x="1084235" y="845469"/>
                  </a:lnTo>
                  <a:lnTo>
                    <a:pt x="1067216" y="888932"/>
                  </a:lnTo>
                  <a:lnTo>
                    <a:pt x="1032906" y="937407"/>
                  </a:lnTo>
                  <a:lnTo>
                    <a:pt x="1049064" y="956203"/>
                  </a:lnTo>
                  <a:cubicBezTo>
                    <a:pt x="1099676" y="1015076"/>
                    <a:pt x="1124982" y="1044513"/>
                    <a:pt x="1137635" y="1059232"/>
                  </a:cubicBezTo>
                  <a:lnTo>
                    <a:pt x="1139010" y="1060831"/>
                  </a:lnTo>
                  <a:lnTo>
                    <a:pt x="1146604" y="1060183"/>
                  </a:lnTo>
                  <a:cubicBezTo>
                    <a:pt x="1165082" y="1062487"/>
                    <a:pt x="1180666" y="1076022"/>
                    <a:pt x="1184669" y="1095606"/>
                  </a:cubicBezTo>
                  <a:cubicBezTo>
                    <a:pt x="1192294" y="1120949"/>
                    <a:pt x="1177044" y="1147060"/>
                    <a:pt x="1151119" y="1154739"/>
                  </a:cubicBezTo>
                  <a:cubicBezTo>
                    <a:pt x="1125195" y="1160115"/>
                    <a:pt x="1099270" y="1144756"/>
                    <a:pt x="1091645" y="1118645"/>
                  </a:cubicBezTo>
                  <a:cubicBezTo>
                    <a:pt x="1090311" y="1112117"/>
                    <a:pt x="1090311" y="1105589"/>
                    <a:pt x="1091455" y="1099397"/>
                  </a:cubicBezTo>
                  <a:lnTo>
                    <a:pt x="1094341" y="1091942"/>
                  </a:lnTo>
                  <a:lnTo>
                    <a:pt x="1059412" y="1051485"/>
                  </a:lnTo>
                  <a:cubicBezTo>
                    <a:pt x="1044952" y="1034736"/>
                    <a:pt x="1032557" y="1020380"/>
                    <a:pt x="1021933" y="1008074"/>
                  </a:cubicBezTo>
                  <a:lnTo>
                    <a:pt x="998538" y="980977"/>
                  </a:lnTo>
                  <a:lnTo>
                    <a:pt x="930308" y="1040282"/>
                  </a:lnTo>
                  <a:lnTo>
                    <a:pt x="864854" y="1075940"/>
                  </a:lnTo>
                  <a:lnTo>
                    <a:pt x="866264" y="1082425"/>
                  </a:lnTo>
                  <a:cubicBezTo>
                    <a:pt x="872981" y="1113299"/>
                    <a:pt x="878019" y="1136454"/>
                    <a:pt x="881797" y="1153821"/>
                  </a:cubicBezTo>
                  <a:lnTo>
                    <a:pt x="885480" y="1170749"/>
                  </a:lnTo>
                  <a:lnTo>
                    <a:pt x="903688" y="1181463"/>
                  </a:lnTo>
                  <a:cubicBezTo>
                    <a:pt x="916226" y="1192300"/>
                    <a:pt x="924584" y="1207566"/>
                    <a:pt x="925724" y="1225282"/>
                  </a:cubicBezTo>
                  <a:cubicBezTo>
                    <a:pt x="928763" y="1263729"/>
                    <a:pt x="900649" y="1293884"/>
                    <a:pt x="864176" y="1296899"/>
                  </a:cubicBezTo>
                  <a:cubicBezTo>
                    <a:pt x="828464" y="1296899"/>
                    <a:pt x="797310" y="1271268"/>
                    <a:pt x="795031" y="1235836"/>
                  </a:cubicBezTo>
                  <a:cubicBezTo>
                    <a:pt x="793891" y="1216612"/>
                    <a:pt x="800350" y="1199273"/>
                    <a:pt x="811557" y="1186457"/>
                  </a:cubicBezTo>
                  <a:lnTo>
                    <a:pt x="820221" y="1179748"/>
                  </a:lnTo>
                  <a:lnTo>
                    <a:pt x="808175" y="1124891"/>
                  </a:lnTo>
                  <a:lnTo>
                    <a:pt x="802084" y="1097148"/>
                  </a:lnTo>
                  <a:lnTo>
                    <a:pt x="777747" y="1104733"/>
                  </a:lnTo>
                  <a:cubicBezTo>
                    <a:pt x="750004" y="1110433"/>
                    <a:pt x="721298" y="1113424"/>
                    <a:pt x="691919" y="1113424"/>
                  </a:cubicBezTo>
                  <a:cubicBezTo>
                    <a:pt x="654840" y="1113424"/>
                    <a:pt x="618943" y="1108750"/>
                    <a:pt x="584763" y="1099954"/>
                  </a:cubicBezTo>
                  <a:lnTo>
                    <a:pt x="571536" y="1094737"/>
                  </a:lnTo>
                  <a:lnTo>
                    <a:pt x="561904" y="1119512"/>
                  </a:lnTo>
                  <a:cubicBezTo>
                    <a:pt x="540823" y="1173733"/>
                    <a:pt x="527647" y="1207621"/>
                    <a:pt x="519412" y="1228801"/>
                  </a:cubicBezTo>
                  <a:lnTo>
                    <a:pt x="516192" y="1237085"/>
                  </a:lnTo>
                  <a:lnTo>
                    <a:pt x="524755" y="1249433"/>
                  </a:lnTo>
                  <a:cubicBezTo>
                    <a:pt x="527155" y="1255047"/>
                    <a:pt x="528450" y="1261237"/>
                    <a:pt x="528450" y="1267763"/>
                  </a:cubicBezTo>
                  <a:cubicBezTo>
                    <a:pt x="528450" y="1296171"/>
                    <a:pt x="507720" y="1316900"/>
                    <a:pt x="478544" y="1316900"/>
                  </a:cubicBezTo>
                  <a:cubicBezTo>
                    <a:pt x="453207" y="1316900"/>
                    <a:pt x="432477" y="1296171"/>
                    <a:pt x="432477" y="1267763"/>
                  </a:cubicBezTo>
                  <a:cubicBezTo>
                    <a:pt x="432477" y="1254711"/>
                    <a:pt x="437660" y="1243002"/>
                    <a:pt x="446009" y="1234557"/>
                  </a:cubicBezTo>
                  <a:lnTo>
                    <a:pt x="464321" y="1226887"/>
                  </a:lnTo>
                  <a:lnTo>
                    <a:pt x="479003" y="1189184"/>
                  </a:lnTo>
                  <a:cubicBezTo>
                    <a:pt x="498213" y="1139852"/>
                    <a:pt x="511461" y="1105829"/>
                    <a:pt x="520598" y="1082365"/>
                  </a:cubicBezTo>
                  <a:lnTo>
                    <a:pt x="523204" y="1075672"/>
                  </a:lnTo>
                  <a:lnTo>
                    <a:pt x="487909" y="1061749"/>
                  </a:lnTo>
                  <a:cubicBezTo>
                    <a:pt x="427488" y="1028769"/>
                    <a:pt x="376081" y="981504"/>
                    <a:pt x="337977" y="924365"/>
                  </a:cubicBezTo>
                  <a:lnTo>
                    <a:pt x="331054" y="911424"/>
                  </a:lnTo>
                  <a:lnTo>
                    <a:pt x="268531" y="947225"/>
                  </a:lnTo>
                  <a:cubicBezTo>
                    <a:pt x="217795" y="976277"/>
                    <a:pt x="186085" y="994434"/>
                    <a:pt x="166266" y="1005783"/>
                  </a:cubicBezTo>
                  <a:lnTo>
                    <a:pt x="157867" y="1010592"/>
                  </a:lnTo>
                  <a:lnTo>
                    <a:pt x="154520" y="1027216"/>
                  </a:lnTo>
                  <a:cubicBezTo>
                    <a:pt x="147466" y="1044168"/>
                    <a:pt x="130911" y="1056726"/>
                    <a:pt x="111333" y="1056726"/>
                  </a:cubicBezTo>
                  <a:cubicBezTo>
                    <a:pt x="82926" y="1056726"/>
                    <a:pt x="62196" y="1034402"/>
                    <a:pt x="62196" y="1009101"/>
                  </a:cubicBezTo>
                  <a:cubicBezTo>
                    <a:pt x="62196" y="983800"/>
                    <a:pt x="82926" y="960731"/>
                    <a:pt x="111333" y="960731"/>
                  </a:cubicBezTo>
                  <a:cubicBezTo>
                    <a:pt x="117859" y="960731"/>
                    <a:pt x="124049" y="962173"/>
                    <a:pt x="129664" y="964731"/>
                  </a:cubicBezTo>
                  <a:lnTo>
                    <a:pt x="132073" y="966463"/>
                  </a:lnTo>
                  <a:lnTo>
                    <a:pt x="159045" y="950415"/>
                  </a:lnTo>
                  <a:cubicBezTo>
                    <a:pt x="265865" y="886857"/>
                    <a:pt x="295332" y="869323"/>
                    <a:pt x="303461" y="864486"/>
                  </a:cubicBezTo>
                  <a:lnTo>
                    <a:pt x="305345" y="863366"/>
                  </a:lnTo>
                  <a:lnTo>
                    <a:pt x="298912" y="851341"/>
                  </a:lnTo>
                  <a:cubicBezTo>
                    <a:pt x="288202" y="825608"/>
                    <a:pt x="279894" y="798577"/>
                    <a:pt x="274265" y="770531"/>
                  </a:cubicBezTo>
                  <a:lnTo>
                    <a:pt x="267050" y="697470"/>
                  </a:lnTo>
                  <a:lnTo>
                    <a:pt x="226677" y="699638"/>
                  </a:lnTo>
                  <a:cubicBezTo>
                    <a:pt x="179173" y="702188"/>
                    <a:pt x="149483" y="703781"/>
                    <a:pt x="130927" y="704777"/>
                  </a:cubicBezTo>
                  <a:lnTo>
                    <a:pt x="120199" y="705353"/>
                  </a:lnTo>
                  <a:lnTo>
                    <a:pt x="117724" y="710857"/>
                  </a:lnTo>
                  <a:cubicBezTo>
                    <a:pt x="102651" y="731205"/>
                    <a:pt x="75556" y="741256"/>
                    <a:pt x="48886" y="735594"/>
                  </a:cubicBezTo>
                  <a:cubicBezTo>
                    <a:pt x="13326" y="728044"/>
                    <a:pt x="-7858" y="692561"/>
                    <a:pt x="2734" y="657079"/>
                  </a:cubicBezTo>
                  <a:cubicBezTo>
                    <a:pt x="10300" y="620841"/>
                    <a:pt x="46616" y="600457"/>
                    <a:pt x="82176" y="608007"/>
                  </a:cubicBezTo>
                  <a:cubicBezTo>
                    <a:pt x="90498" y="610649"/>
                    <a:pt x="98159" y="614848"/>
                    <a:pt x="104814" y="620180"/>
                  </a:cubicBezTo>
                  <a:lnTo>
                    <a:pt x="120165" y="637711"/>
                  </a:lnTo>
                  <a:lnTo>
                    <a:pt x="196344" y="633826"/>
                  </a:lnTo>
                  <a:cubicBezTo>
                    <a:pt x="225154" y="632357"/>
                    <a:pt x="249847" y="631098"/>
                    <a:pt x="271013" y="630018"/>
                  </a:cubicBezTo>
                  <a:lnTo>
                    <a:pt x="272386" y="629949"/>
                  </a:lnTo>
                  <a:lnTo>
                    <a:pt x="278985" y="577097"/>
                  </a:lnTo>
                  <a:cubicBezTo>
                    <a:pt x="287674" y="543033"/>
                    <a:pt x="300439" y="510603"/>
                    <a:pt x="316745" y="480370"/>
                  </a:cubicBezTo>
                  <a:lnTo>
                    <a:pt x="324503" y="469385"/>
                  </a:lnTo>
                  <a:lnTo>
                    <a:pt x="281729" y="430654"/>
                  </a:lnTo>
                  <a:cubicBezTo>
                    <a:pt x="224120" y="378490"/>
                    <a:pt x="195316" y="352409"/>
                    <a:pt x="180914" y="339368"/>
                  </a:cubicBezTo>
                  <a:lnTo>
                    <a:pt x="178425" y="337114"/>
                  </a:lnTo>
                  <a:lnTo>
                    <a:pt x="165740" y="339490"/>
                  </a:lnTo>
                  <a:cubicBezTo>
                    <a:pt x="139635" y="339490"/>
                    <a:pt x="118905" y="318760"/>
                    <a:pt x="118905" y="290352"/>
                  </a:cubicBezTo>
                  <a:cubicBezTo>
                    <a:pt x="118905" y="264247"/>
                    <a:pt x="139635" y="243517"/>
                    <a:pt x="165740" y="243517"/>
                  </a:cubicBezTo>
                  <a:cubicBezTo>
                    <a:pt x="194148" y="243517"/>
                    <a:pt x="214878" y="264247"/>
                    <a:pt x="214878" y="290352"/>
                  </a:cubicBezTo>
                  <a:lnTo>
                    <a:pt x="213433" y="298065"/>
                  </a:lnTo>
                  <a:lnTo>
                    <a:pt x="258890" y="339425"/>
                  </a:lnTo>
                  <a:cubicBezTo>
                    <a:pt x="308268" y="384354"/>
                    <a:pt x="336484" y="410027"/>
                    <a:pt x="352608" y="424697"/>
                  </a:cubicBezTo>
                  <a:lnTo>
                    <a:pt x="354712" y="426611"/>
                  </a:lnTo>
                  <a:lnTo>
                    <a:pt x="375747" y="396827"/>
                  </a:lnTo>
                  <a:cubicBezTo>
                    <a:pt x="398597" y="371551"/>
                    <a:pt x="424451" y="349036"/>
                    <a:pt x="452772" y="329844"/>
                  </a:cubicBezTo>
                  <a:lnTo>
                    <a:pt x="460234" y="325786"/>
                  </a:lnTo>
                  <a:lnTo>
                    <a:pt x="447844" y="304115"/>
                  </a:lnTo>
                  <a:cubicBezTo>
                    <a:pt x="438655" y="288042"/>
                    <a:pt x="431763" y="275988"/>
                    <a:pt x="426594" y="266947"/>
                  </a:cubicBezTo>
                  <a:lnTo>
                    <a:pt x="422672" y="260087"/>
                  </a:lnTo>
                  <a:lnTo>
                    <a:pt x="406018" y="258856"/>
                  </a:lnTo>
                  <a:cubicBezTo>
                    <a:pt x="372800" y="249020"/>
                    <a:pt x="352416" y="212704"/>
                    <a:pt x="359966" y="179414"/>
                  </a:cubicBezTo>
                  <a:cubicBezTo>
                    <a:pt x="369780" y="143854"/>
                    <a:pt x="406018" y="123426"/>
                    <a:pt x="441502" y="130992"/>
                  </a:cubicBezTo>
                  <a:cubicBezTo>
                    <a:pt x="474720" y="141584"/>
                    <a:pt x="495104" y="177144"/>
                    <a:pt x="487554" y="212704"/>
                  </a:cubicBezTo>
                  <a:lnTo>
                    <a:pt x="480252" y="226308"/>
                  </a:lnTo>
                  <a:lnTo>
                    <a:pt x="519123" y="293760"/>
                  </a:lnTo>
                  <a:lnTo>
                    <a:pt x="525208" y="290451"/>
                  </a:lnTo>
                  <a:cubicBezTo>
                    <a:pt x="550750" y="279638"/>
                    <a:pt x="577596" y="271241"/>
                    <a:pt x="605473" y="265547"/>
                  </a:cubicBezTo>
                  <a:lnTo>
                    <a:pt x="674860" y="258575"/>
                  </a:lnTo>
                  <a:lnTo>
                    <a:pt x="671607" y="217133"/>
                  </a:lnTo>
                  <a:cubicBezTo>
                    <a:pt x="666998" y="158404"/>
                    <a:pt x="664117" y="121699"/>
                    <a:pt x="662317" y="98758"/>
                  </a:cubicBezTo>
                  <a:lnTo>
                    <a:pt x="661558" y="89090"/>
                  </a:lnTo>
                  <a:lnTo>
                    <a:pt x="649882" y="80808"/>
                  </a:lnTo>
                  <a:cubicBezTo>
                    <a:pt x="641149" y="71595"/>
                    <a:pt x="635966" y="59118"/>
                    <a:pt x="635966" y="46066"/>
                  </a:cubicBezTo>
                  <a:cubicBezTo>
                    <a:pt x="635966" y="20730"/>
                    <a:pt x="656696" y="0"/>
                    <a:pt x="6851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82E5554-B5C1-DE46-BF5B-256835926C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2648" y="212555"/>
              <a:ext cx="1665884" cy="1641543"/>
            </a:xfrm>
            <a:custGeom>
              <a:avLst/>
              <a:gdLst>
                <a:gd name="connsiteX0" fmla="*/ 685103 w 1336427"/>
                <a:gd name="connsiteY0" fmla="*/ 0 h 1316900"/>
                <a:gd name="connsiteX1" fmla="*/ 731937 w 1336427"/>
                <a:gd name="connsiteY1" fmla="*/ 46066 h 1316900"/>
                <a:gd name="connsiteX2" fmla="*/ 718309 w 1336427"/>
                <a:gd name="connsiteY2" fmla="*/ 80808 h 1316900"/>
                <a:gd name="connsiteX3" fmla="*/ 715318 w 1336427"/>
                <a:gd name="connsiteY3" fmla="*/ 83028 h 1316900"/>
                <a:gd name="connsiteX4" fmla="*/ 718892 w 1336427"/>
                <a:gd name="connsiteY4" fmla="*/ 134407 h 1316900"/>
                <a:gd name="connsiteX5" fmla="*/ 727640 w 1336427"/>
                <a:gd name="connsiteY5" fmla="*/ 260141 h 1316900"/>
                <a:gd name="connsiteX6" fmla="*/ 727664 w 1336427"/>
                <a:gd name="connsiteY6" fmla="*/ 260478 h 1316900"/>
                <a:gd name="connsiteX7" fmla="*/ 777747 w 1336427"/>
                <a:gd name="connsiteY7" fmla="*/ 265547 h 1316900"/>
                <a:gd name="connsiteX8" fmla="*/ 857791 w 1336427"/>
                <a:gd name="connsiteY8" fmla="*/ 290451 h 1316900"/>
                <a:gd name="connsiteX9" fmla="*/ 859831 w 1336427"/>
                <a:gd name="connsiteY9" fmla="*/ 291558 h 1316900"/>
                <a:gd name="connsiteX10" fmla="*/ 861472 w 1336427"/>
                <a:gd name="connsiteY10" fmla="*/ 285162 h 1316900"/>
                <a:gd name="connsiteX11" fmla="*/ 885238 w 1336427"/>
                <a:gd name="connsiteY11" fmla="*/ 192539 h 1316900"/>
                <a:gd name="connsiteX12" fmla="*/ 886297 w 1336427"/>
                <a:gd name="connsiteY12" fmla="*/ 188412 h 1316900"/>
                <a:gd name="connsiteX13" fmla="*/ 884368 w 1336427"/>
                <a:gd name="connsiteY13" fmla="*/ 185400 h 1316900"/>
                <a:gd name="connsiteX14" fmla="*/ 879484 w 1336427"/>
                <a:gd name="connsiteY14" fmla="*/ 160294 h 1316900"/>
                <a:gd name="connsiteX15" fmla="*/ 943039 w 1336427"/>
                <a:gd name="connsiteY15" fmla="*/ 96739 h 1316900"/>
                <a:gd name="connsiteX16" fmla="*/ 1008836 w 1336427"/>
                <a:gd name="connsiteY16" fmla="*/ 160294 h 1316900"/>
                <a:gd name="connsiteX17" fmla="*/ 969091 w 1336427"/>
                <a:gd name="connsiteY17" fmla="*/ 220752 h 1316900"/>
                <a:gd name="connsiteX18" fmla="*/ 947275 w 1336427"/>
                <a:gd name="connsiteY18" fmla="*/ 225223 h 1316900"/>
                <a:gd name="connsiteX19" fmla="*/ 934485 w 1336427"/>
                <a:gd name="connsiteY19" fmla="*/ 273587 h 1316900"/>
                <a:gd name="connsiteX20" fmla="*/ 920953 w 1336427"/>
                <a:gd name="connsiteY20" fmla="*/ 324762 h 1316900"/>
                <a:gd name="connsiteX21" fmla="*/ 930308 w 1336427"/>
                <a:gd name="connsiteY21" fmla="*/ 329844 h 1316900"/>
                <a:gd name="connsiteX22" fmla="*/ 1007710 w 1336427"/>
                <a:gd name="connsiteY22" fmla="*/ 396827 h 1316900"/>
                <a:gd name="connsiteX23" fmla="*/ 1023765 w 1336427"/>
                <a:gd name="connsiteY23" fmla="*/ 419367 h 1316900"/>
                <a:gd name="connsiteX24" fmla="*/ 1073085 w 1336427"/>
                <a:gd name="connsiteY24" fmla="*/ 361601 h 1316900"/>
                <a:gd name="connsiteX25" fmla="*/ 1148749 w 1336427"/>
                <a:gd name="connsiteY25" fmla="*/ 272981 h 1316900"/>
                <a:gd name="connsiteX26" fmla="*/ 1151558 w 1336427"/>
                <a:gd name="connsiteY26" fmla="*/ 269691 h 1316900"/>
                <a:gd name="connsiteX27" fmla="*/ 1151380 w 1336427"/>
                <a:gd name="connsiteY27" fmla="*/ 269222 h 1316900"/>
                <a:gd name="connsiteX28" fmla="*/ 1151677 w 1336427"/>
                <a:gd name="connsiteY28" fmla="*/ 250165 h 1316900"/>
                <a:gd name="connsiteX29" fmla="*/ 1205664 w 1336427"/>
                <a:gd name="connsiteY29" fmla="*/ 211386 h 1316900"/>
                <a:gd name="connsiteX30" fmla="*/ 1244444 w 1336427"/>
                <a:gd name="connsiteY30" fmla="*/ 268414 h 1316900"/>
                <a:gd name="connsiteX31" fmla="*/ 1224484 w 1336427"/>
                <a:gd name="connsiteY31" fmla="*/ 297974 h 1316900"/>
                <a:gd name="connsiteX32" fmla="*/ 1189713 w 1336427"/>
                <a:gd name="connsiteY32" fmla="*/ 305909 h 1316900"/>
                <a:gd name="connsiteX33" fmla="*/ 1162161 w 1336427"/>
                <a:gd name="connsiteY33" fmla="*/ 338179 h 1316900"/>
                <a:gd name="connsiteX34" fmla="*/ 1062058 w 1336427"/>
                <a:gd name="connsiteY34" fmla="*/ 455423 h 1316900"/>
                <a:gd name="connsiteX35" fmla="*/ 1052623 w 1336427"/>
                <a:gd name="connsiteY35" fmla="*/ 459882 h 1316900"/>
                <a:gd name="connsiteX36" fmla="*/ 1067216 w 1336427"/>
                <a:gd name="connsiteY36" fmla="*/ 480370 h 1316900"/>
                <a:gd name="connsiteX37" fmla="*/ 1105419 w 1336427"/>
                <a:gd name="connsiteY37" fmla="*/ 577097 h 1316900"/>
                <a:gd name="connsiteX38" fmla="*/ 1108755 w 1336427"/>
                <a:gd name="connsiteY38" fmla="*/ 603436 h 1316900"/>
                <a:gd name="connsiteX39" fmla="*/ 1128009 w 1336427"/>
                <a:gd name="connsiteY39" fmla="*/ 600660 h 1316900"/>
                <a:gd name="connsiteX40" fmla="*/ 1170203 w 1336427"/>
                <a:gd name="connsiteY40" fmla="*/ 594577 h 1316900"/>
                <a:gd name="connsiteX41" fmla="*/ 1171046 w 1336427"/>
                <a:gd name="connsiteY41" fmla="*/ 594455 h 1316900"/>
                <a:gd name="connsiteX42" fmla="*/ 1174985 w 1336427"/>
                <a:gd name="connsiteY42" fmla="*/ 583278 h 1316900"/>
                <a:gd name="connsiteX43" fmla="*/ 1213299 w 1336427"/>
                <a:gd name="connsiteY43" fmla="*/ 554338 h 1316900"/>
                <a:gd name="connsiteX44" fmla="*/ 1294836 w 1336427"/>
                <a:gd name="connsiteY44" fmla="*/ 600491 h 1316900"/>
                <a:gd name="connsiteX45" fmla="*/ 1248783 w 1336427"/>
                <a:gd name="connsiteY45" fmla="*/ 679933 h 1316900"/>
                <a:gd name="connsiteX46" fmla="*/ 1198672 w 1336427"/>
                <a:gd name="connsiteY46" fmla="*/ 673880 h 1316900"/>
                <a:gd name="connsiteX47" fmla="*/ 1180662 w 1336427"/>
                <a:gd name="connsiteY47" fmla="*/ 658412 h 1316900"/>
                <a:gd name="connsiteX48" fmla="*/ 1116958 w 1336427"/>
                <a:gd name="connsiteY48" fmla="*/ 668216 h 1316900"/>
                <a:gd name="connsiteX49" fmla="*/ 1118910 w 1336427"/>
                <a:gd name="connsiteY49" fmla="*/ 683629 h 1316900"/>
                <a:gd name="connsiteX50" fmla="*/ 1105419 w 1336427"/>
                <a:gd name="connsiteY50" fmla="*/ 791371 h 1316900"/>
                <a:gd name="connsiteX51" fmla="*/ 1103307 w 1336427"/>
                <a:gd name="connsiteY51" fmla="*/ 796765 h 1316900"/>
                <a:gd name="connsiteX52" fmla="*/ 1125662 w 1336427"/>
                <a:gd name="connsiteY52" fmla="*/ 804572 h 1316900"/>
                <a:gd name="connsiteX53" fmla="*/ 1254467 w 1336427"/>
                <a:gd name="connsiteY53" fmla="*/ 849558 h 1316900"/>
                <a:gd name="connsiteX54" fmla="*/ 1259488 w 1336427"/>
                <a:gd name="connsiteY54" fmla="*/ 851311 h 1316900"/>
                <a:gd name="connsiteX55" fmla="*/ 1262618 w 1336427"/>
                <a:gd name="connsiteY55" fmla="*/ 848388 h 1316900"/>
                <a:gd name="connsiteX56" fmla="*/ 1280203 w 1336427"/>
                <a:gd name="connsiteY56" fmla="*/ 842626 h 1316900"/>
                <a:gd name="connsiteX57" fmla="*/ 1336060 w 1336427"/>
                <a:gd name="connsiteY57" fmla="*/ 881406 h 1316900"/>
                <a:gd name="connsiteX58" fmla="*/ 1298319 w 1336427"/>
                <a:gd name="connsiteY58" fmla="*/ 935393 h 1316900"/>
                <a:gd name="connsiteX59" fmla="*/ 1261238 w 1336427"/>
                <a:gd name="connsiteY59" fmla="*/ 927409 h 1316900"/>
                <a:gd name="connsiteX60" fmla="*/ 1246676 w 1336427"/>
                <a:gd name="connsiteY60" fmla="*/ 904449 h 1316900"/>
                <a:gd name="connsiteX61" fmla="*/ 1199312 w 1336427"/>
                <a:gd name="connsiteY61" fmla="*/ 887252 h 1316900"/>
                <a:gd name="connsiteX62" fmla="*/ 1089411 w 1336427"/>
                <a:gd name="connsiteY62" fmla="*/ 847348 h 1316900"/>
                <a:gd name="connsiteX63" fmla="*/ 1084235 w 1336427"/>
                <a:gd name="connsiteY63" fmla="*/ 845469 h 1316900"/>
                <a:gd name="connsiteX64" fmla="*/ 1067216 w 1336427"/>
                <a:gd name="connsiteY64" fmla="*/ 888932 h 1316900"/>
                <a:gd name="connsiteX65" fmla="*/ 1032906 w 1336427"/>
                <a:gd name="connsiteY65" fmla="*/ 937407 h 1316900"/>
                <a:gd name="connsiteX66" fmla="*/ 1049064 w 1336427"/>
                <a:gd name="connsiteY66" fmla="*/ 956203 h 1316900"/>
                <a:gd name="connsiteX67" fmla="*/ 1137635 w 1336427"/>
                <a:gd name="connsiteY67" fmla="*/ 1059232 h 1316900"/>
                <a:gd name="connsiteX68" fmla="*/ 1139010 w 1336427"/>
                <a:gd name="connsiteY68" fmla="*/ 1060831 h 1316900"/>
                <a:gd name="connsiteX69" fmla="*/ 1146604 w 1336427"/>
                <a:gd name="connsiteY69" fmla="*/ 1060183 h 1316900"/>
                <a:gd name="connsiteX70" fmla="*/ 1184669 w 1336427"/>
                <a:gd name="connsiteY70" fmla="*/ 1095606 h 1316900"/>
                <a:gd name="connsiteX71" fmla="*/ 1151119 w 1336427"/>
                <a:gd name="connsiteY71" fmla="*/ 1154739 h 1316900"/>
                <a:gd name="connsiteX72" fmla="*/ 1091645 w 1336427"/>
                <a:gd name="connsiteY72" fmla="*/ 1118645 h 1316900"/>
                <a:gd name="connsiteX73" fmla="*/ 1091455 w 1336427"/>
                <a:gd name="connsiteY73" fmla="*/ 1099397 h 1316900"/>
                <a:gd name="connsiteX74" fmla="*/ 1094341 w 1336427"/>
                <a:gd name="connsiteY74" fmla="*/ 1091942 h 1316900"/>
                <a:gd name="connsiteX75" fmla="*/ 1059412 w 1336427"/>
                <a:gd name="connsiteY75" fmla="*/ 1051485 h 1316900"/>
                <a:gd name="connsiteX76" fmla="*/ 1021933 w 1336427"/>
                <a:gd name="connsiteY76" fmla="*/ 1008074 h 1316900"/>
                <a:gd name="connsiteX77" fmla="*/ 998538 w 1336427"/>
                <a:gd name="connsiteY77" fmla="*/ 980977 h 1316900"/>
                <a:gd name="connsiteX78" fmla="*/ 930308 w 1336427"/>
                <a:gd name="connsiteY78" fmla="*/ 1040282 h 1316900"/>
                <a:gd name="connsiteX79" fmla="*/ 864854 w 1336427"/>
                <a:gd name="connsiteY79" fmla="*/ 1075940 h 1316900"/>
                <a:gd name="connsiteX80" fmla="*/ 866264 w 1336427"/>
                <a:gd name="connsiteY80" fmla="*/ 1082425 h 1316900"/>
                <a:gd name="connsiteX81" fmla="*/ 881797 w 1336427"/>
                <a:gd name="connsiteY81" fmla="*/ 1153821 h 1316900"/>
                <a:gd name="connsiteX82" fmla="*/ 885480 w 1336427"/>
                <a:gd name="connsiteY82" fmla="*/ 1170749 h 1316900"/>
                <a:gd name="connsiteX83" fmla="*/ 903688 w 1336427"/>
                <a:gd name="connsiteY83" fmla="*/ 1181463 h 1316900"/>
                <a:gd name="connsiteX84" fmla="*/ 925724 w 1336427"/>
                <a:gd name="connsiteY84" fmla="*/ 1225282 h 1316900"/>
                <a:gd name="connsiteX85" fmla="*/ 864176 w 1336427"/>
                <a:gd name="connsiteY85" fmla="*/ 1296899 h 1316900"/>
                <a:gd name="connsiteX86" fmla="*/ 795031 w 1336427"/>
                <a:gd name="connsiteY86" fmla="*/ 1235836 h 1316900"/>
                <a:gd name="connsiteX87" fmla="*/ 811557 w 1336427"/>
                <a:gd name="connsiteY87" fmla="*/ 1186457 h 1316900"/>
                <a:gd name="connsiteX88" fmla="*/ 820221 w 1336427"/>
                <a:gd name="connsiteY88" fmla="*/ 1179748 h 1316900"/>
                <a:gd name="connsiteX89" fmla="*/ 808175 w 1336427"/>
                <a:gd name="connsiteY89" fmla="*/ 1124891 h 1316900"/>
                <a:gd name="connsiteX90" fmla="*/ 802084 w 1336427"/>
                <a:gd name="connsiteY90" fmla="*/ 1097148 h 1316900"/>
                <a:gd name="connsiteX91" fmla="*/ 777747 w 1336427"/>
                <a:gd name="connsiteY91" fmla="*/ 1104733 h 1316900"/>
                <a:gd name="connsiteX92" fmla="*/ 691919 w 1336427"/>
                <a:gd name="connsiteY92" fmla="*/ 1113424 h 1316900"/>
                <a:gd name="connsiteX93" fmla="*/ 584763 w 1336427"/>
                <a:gd name="connsiteY93" fmla="*/ 1099954 h 1316900"/>
                <a:gd name="connsiteX94" fmla="*/ 571536 w 1336427"/>
                <a:gd name="connsiteY94" fmla="*/ 1094737 h 1316900"/>
                <a:gd name="connsiteX95" fmla="*/ 561904 w 1336427"/>
                <a:gd name="connsiteY95" fmla="*/ 1119512 h 1316900"/>
                <a:gd name="connsiteX96" fmla="*/ 519412 w 1336427"/>
                <a:gd name="connsiteY96" fmla="*/ 1228801 h 1316900"/>
                <a:gd name="connsiteX97" fmla="*/ 516192 w 1336427"/>
                <a:gd name="connsiteY97" fmla="*/ 1237085 h 1316900"/>
                <a:gd name="connsiteX98" fmla="*/ 524755 w 1336427"/>
                <a:gd name="connsiteY98" fmla="*/ 1249433 h 1316900"/>
                <a:gd name="connsiteX99" fmla="*/ 528450 w 1336427"/>
                <a:gd name="connsiteY99" fmla="*/ 1267763 h 1316900"/>
                <a:gd name="connsiteX100" fmla="*/ 478544 w 1336427"/>
                <a:gd name="connsiteY100" fmla="*/ 1316900 h 1316900"/>
                <a:gd name="connsiteX101" fmla="*/ 432477 w 1336427"/>
                <a:gd name="connsiteY101" fmla="*/ 1267763 h 1316900"/>
                <a:gd name="connsiteX102" fmla="*/ 446009 w 1336427"/>
                <a:gd name="connsiteY102" fmla="*/ 1234557 h 1316900"/>
                <a:gd name="connsiteX103" fmla="*/ 464321 w 1336427"/>
                <a:gd name="connsiteY103" fmla="*/ 1226887 h 1316900"/>
                <a:gd name="connsiteX104" fmla="*/ 479003 w 1336427"/>
                <a:gd name="connsiteY104" fmla="*/ 1189184 h 1316900"/>
                <a:gd name="connsiteX105" fmla="*/ 520598 w 1336427"/>
                <a:gd name="connsiteY105" fmla="*/ 1082365 h 1316900"/>
                <a:gd name="connsiteX106" fmla="*/ 523204 w 1336427"/>
                <a:gd name="connsiteY106" fmla="*/ 1075672 h 1316900"/>
                <a:gd name="connsiteX107" fmla="*/ 487909 w 1336427"/>
                <a:gd name="connsiteY107" fmla="*/ 1061749 h 1316900"/>
                <a:gd name="connsiteX108" fmla="*/ 337977 w 1336427"/>
                <a:gd name="connsiteY108" fmla="*/ 924365 h 1316900"/>
                <a:gd name="connsiteX109" fmla="*/ 331054 w 1336427"/>
                <a:gd name="connsiteY109" fmla="*/ 911424 h 1316900"/>
                <a:gd name="connsiteX110" fmla="*/ 268531 w 1336427"/>
                <a:gd name="connsiteY110" fmla="*/ 947225 h 1316900"/>
                <a:gd name="connsiteX111" fmla="*/ 166266 w 1336427"/>
                <a:gd name="connsiteY111" fmla="*/ 1005783 h 1316900"/>
                <a:gd name="connsiteX112" fmla="*/ 157867 w 1336427"/>
                <a:gd name="connsiteY112" fmla="*/ 1010592 h 1316900"/>
                <a:gd name="connsiteX113" fmla="*/ 154520 w 1336427"/>
                <a:gd name="connsiteY113" fmla="*/ 1027216 h 1316900"/>
                <a:gd name="connsiteX114" fmla="*/ 111333 w 1336427"/>
                <a:gd name="connsiteY114" fmla="*/ 1056726 h 1316900"/>
                <a:gd name="connsiteX115" fmla="*/ 62196 w 1336427"/>
                <a:gd name="connsiteY115" fmla="*/ 1009101 h 1316900"/>
                <a:gd name="connsiteX116" fmla="*/ 111333 w 1336427"/>
                <a:gd name="connsiteY116" fmla="*/ 960731 h 1316900"/>
                <a:gd name="connsiteX117" fmla="*/ 129664 w 1336427"/>
                <a:gd name="connsiteY117" fmla="*/ 964731 h 1316900"/>
                <a:gd name="connsiteX118" fmla="*/ 132073 w 1336427"/>
                <a:gd name="connsiteY118" fmla="*/ 966463 h 1316900"/>
                <a:gd name="connsiteX119" fmla="*/ 159045 w 1336427"/>
                <a:gd name="connsiteY119" fmla="*/ 950415 h 1316900"/>
                <a:gd name="connsiteX120" fmla="*/ 303461 w 1336427"/>
                <a:gd name="connsiteY120" fmla="*/ 864486 h 1316900"/>
                <a:gd name="connsiteX121" fmla="*/ 305345 w 1336427"/>
                <a:gd name="connsiteY121" fmla="*/ 863366 h 1316900"/>
                <a:gd name="connsiteX122" fmla="*/ 298912 w 1336427"/>
                <a:gd name="connsiteY122" fmla="*/ 851341 h 1316900"/>
                <a:gd name="connsiteX123" fmla="*/ 274265 w 1336427"/>
                <a:gd name="connsiteY123" fmla="*/ 770531 h 1316900"/>
                <a:gd name="connsiteX124" fmla="*/ 267050 w 1336427"/>
                <a:gd name="connsiteY124" fmla="*/ 697470 h 1316900"/>
                <a:gd name="connsiteX125" fmla="*/ 226677 w 1336427"/>
                <a:gd name="connsiteY125" fmla="*/ 699638 h 1316900"/>
                <a:gd name="connsiteX126" fmla="*/ 130927 w 1336427"/>
                <a:gd name="connsiteY126" fmla="*/ 704777 h 1316900"/>
                <a:gd name="connsiteX127" fmla="*/ 120199 w 1336427"/>
                <a:gd name="connsiteY127" fmla="*/ 705353 h 1316900"/>
                <a:gd name="connsiteX128" fmla="*/ 117724 w 1336427"/>
                <a:gd name="connsiteY128" fmla="*/ 710857 h 1316900"/>
                <a:gd name="connsiteX129" fmla="*/ 48886 w 1336427"/>
                <a:gd name="connsiteY129" fmla="*/ 735594 h 1316900"/>
                <a:gd name="connsiteX130" fmla="*/ 2734 w 1336427"/>
                <a:gd name="connsiteY130" fmla="*/ 657079 h 1316900"/>
                <a:gd name="connsiteX131" fmla="*/ 82176 w 1336427"/>
                <a:gd name="connsiteY131" fmla="*/ 608007 h 1316900"/>
                <a:gd name="connsiteX132" fmla="*/ 104814 w 1336427"/>
                <a:gd name="connsiteY132" fmla="*/ 620180 h 1316900"/>
                <a:gd name="connsiteX133" fmla="*/ 120165 w 1336427"/>
                <a:gd name="connsiteY133" fmla="*/ 637711 h 1316900"/>
                <a:gd name="connsiteX134" fmla="*/ 196344 w 1336427"/>
                <a:gd name="connsiteY134" fmla="*/ 633826 h 1316900"/>
                <a:gd name="connsiteX135" fmla="*/ 271013 w 1336427"/>
                <a:gd name="connsiteY135" fmla="*/ 630018 h 1316900"/>
                <a:gd name="connsiteX136" fmla="*/ 272386 w 1336427"/>
                <a:gd name="connsiteY136" fmla="*/ 629949 h 1316900"/>
                <a:gd name="connsiteX137" fmla="*/ 278985 w 1336427"/>
                <a:gd name="connsiteY137" fmla="*/ 577097 h 1316900"/>
                <a:gd name="connsiteX138" fmla="*/ 316745 w 1336427"/>
                <a:gd name="connsiteY138" fmla="*/ 480370 h 1316900"/>
                <a:gd name="connsiteX139" fmla="*/ 324503 w 1336427"/>
                <a:gd name="connsiteY139" fmla="*/ 469385 h 1316900"/>
                <a:gd name="connsiteX140" fmla="*/ 281729 w 1336427"/>
                <a:gd name="connsiteY140" fmla="*/ 430654 h 1316900"/>
                <a:gd name="connsiteX141" fmla="*/ 180914 w 1336427"/>
                <a:gd name="connsiteY141" fmla="*/ 339368 h 1316900"/>
                <a:gd name="connsiteX142" fmla="*/ 178425 w 1336427"/>
                <a:gd name="connsiteY142" fmla="*/ 337114 h 1316900"/>
                <a:gd name="connsiteX143" fmla="*/ 165740 w 1336427"/>
                <a:gd name="connsiteY143" fmla="*/ 339490 h 1316900"/>
                <a:gd name="connsiteX144" fmla="*/ 118905 w 1336427"/>
                <a:gd name="connsiteY144" fmla="*/ 290352 h 1316900"/>
                <a:gd name="connsiteX145" fmla="*/ 165740 w 1336427"/>
                <a:gd name="connsiteY145" fmla="*/ 243517 h 1316900"/>
                <a:gd name="connsiteX146" fmla="*/ 214878 w 1336427"/>
                <a:gd name="connsiteY146" fmla="*/ 290352 h 1316900"/>
                <a:gd name="connsiteX147" fmla="*/ 213433 w 1336427"/>
                <a:gd name="connsiteY147" fmla="*/ 298065 h 1316900"/>
                <a:gd name="connsiteX148" fmla="*/ 258890 w 1336427"/>
                <a:gd name="connsiteY148" fmla="*/ 339425 h 1316900"/>
                <a:gd name="connsiteX149" fmla="*/ 352608 w 1336427"/>
                <a:gd name="connsiteY149" fmla="*/ 424697 h 1316900"/>
                <a:gd name="connsiteX150" fmla="*/ 354712 w 1336427"/>
                <a:gd name="connsiteY150" fmla="*/ 426611 h 1316900"/>
                <a:gd name="connsiteX151" fmla="*/ 375747 w 1336427"/>
                <a:gd name="connsiteY151" fmla="*/ 396827 h 1316900"/>
                <a:gd name="connsiteX152" fmla="*/ 452772 w 1336427"/>
                <a:gd name="connsiteY152" fmla="*/ 329844 h 1316900"/>
                <a:gd name="connsiteX153" fmla="*/ 460234 w 1336427"/>
                <a:gd name="connsiteY153" fmla="*/ 325786 h 1316900"/>
                <a:gd name="connsiteX154" fmla="*/ 447844 w 1336427"/>
                <a:gd name="connsiteY154" fmla="*/ 304115 h 1316900"/>
                <a:gd name="connsiteX155" fmla="*/ 426594 w 1336427"/>
                <a:gd name="connsiteY155" fmla="*/ 266947 h 1316900"/>
                <a:gd name="connsiteX156" fmla="*/ 422672 w 1336427"/>
                <a:gd name="connsiteY156" fmla="*/ 260087 h 1316900"/>
                <a:gd name="connsiteX157" fmla="*/ 406018 w 1336427"/>
                <a:gd name="connsiteY157" fmla="*/ 258856 h 1316900"/>
                <a:gd name="connsiteX158" fmla="*/ 359966 w 1336427"/>
                <a:gd name="connsiteY158" fmla="*/ 179414 h 1316900"/>
                <a:gd name="connsiteX159" fmla="*/ 441502 w 1336427"/>
                <a:gd name="connsiteY159" fmla="*/ 130992 h 1316900"/>
                <a:gd name="connsiteX160" fmla="*/ 487554 w 1336427"/>
                <a:gd name="connsiteY160" fmla="*/ 212704 h 1316900"/>
                <a:gd name="connsiteX161" fmla="*/ 480252 w 1336427"/>
                <a:gd name="connsiteY161" fmla="*/ 226308 h 1316900"/>
                <a:gd name="connsiteX162" fmla="*/ 519123 w 1336427"/>
                <a:gd name="connsiteY162" fmla="*/ 293760 h 1316900"/>
                <a:gd name="connsiteX163" fmla="*/ 525208 w 1336427"/>
                <a:gd name="connsiteY163" fmla="*/ 290451 h 1316900"/>
                <a:gd name="connsiteX164" fmla="*/ 605473 w 1336427"/>
                <a:gd name="connsiteY164" fmla="*/ 265547 h 1316900"/>
                <a:gd name="connsiteX165" fmla="*/ 674860 w 1336427"/>
                <a:gd name="connsiteY165" fmla="*/ 258575 h 1316900"/>
                <a:gd name="connsiteX166" fmla="*/ 671607 w 1336427"/>
                <a:gd name="connsiteY166" fmla="*/ 217133 h 1316900"/>
                <a:gd name="connsiteX167" fmla="*/ 662317 w 1336427"/>
                <a:gd name="connsiteY167" fmla="*/ 98758 h 1316900"/>
                <a:gd name="connsiteX168" fmla="*/ 661558 w 1336427"/>
                <a:gd name="connsiteY168" fmla="*/ 89090 h 1316900"/>
                <a:gd name="connsiteX169" fmla="*/ 649882 w 1336427"/>
                <a:gd name="connsiteY169" fmla="*/ 80808 h 1316900"/>
                <a:gd name="connsiteX170" fmla="*/ 635966 w 1336427"/>
                <a:gd name="connsiteY170" fmla="*/ 46066 h 1316900"/>
                <a:gd name="connsiteX171" fmla="*/ 685103 w 1336427"/>
                <a:gd name="connsiteY171" fmla="*/ 0 h 131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336427" h="1316900">
                  <a:moveTo>
                    <a:pt x="685103" y="0"/>
                  </a:moveTo>
                  <a:cubicBezTo>
                    <a:pt x="711208" y="0"/>
                    <a:pt x="731937" y="20730"/>
                    <a:pt x="731937" y="46066"/>
                  </a:cubicBezTo>
                  <a:cubicBezTo>
                    <a:pt x="731937" y="59118"/>
                    <a:pt x="726755" y="71595"/>
                    <a:pt x="718309" y="80808"/>
                  </a:cubicBezTo>
                  <a:lnTo>
                    <a:pt x="715318" y="83028"/>
                  </a:lnTo>
                  <a:lnTo>
                    <a:pt x="718892" y="134407"/>
                  </a:lnTo>
                  <a:cubicBezTo>
                    <a:pt x="723502" y="200654"/>
                    <a:pt x="726135" y="238509"/>
                    <a:pt x="727640" y="260141"/>
                  </a:cubicBezTo>
                  <a:lnTo>
                    <a:pt x="727664" y="260478"/>
                  </a:lnTo>
                  <a:lnTo>
                    <a:pt x="777747" y="265547"/>
                  </a:lnTo>
                  <a:cubicBezTo>
                    <a:pt x="805489" y="271241"/>
                    <a:pt x="832268" y="279638"/>
                    <a:pt x="857791" y="290451"/>
                  </a:cubicBezTo>
                  <a:lnTo>
                    <a:pt x="859831" y="291558"/>
                  </a:lnTo>
                  <a:lnTo>
                    <a:pt x="861472" y="285162"/>
                  </a:lnTo>
                  <a:cubicBezTo>
                    <a:pt x="873263" y="239209"/>
                    <a:pt x="880632" y="210489"/>
                    <a:pt x="885238" y="192539"/>
                  </a:cubicBezTo>
                  <a:lnTo>
                    <a:pt x="886297" y="188412"/>
                  </a:lnTo>
                  <a:lnTo>
                    <a:pt x="884368" y="185400"/>
                  </a:lnTo>
                  <a:cubicBezTo>
                    <a:pt x="881213" y="177584"/>
                    <a:pt x="879484" y="169079"/>
                    <a:pt x="879484" y="160294"/>
                  </a:cubicBezTo>
                  <a:cubicBezTo>
                    <a:pt x="879484" y="124404"/>
                    <a:pt x="907149" y="96739"/>
                    <a:pt x="943039" y="96739"/>
                  </a:cubicBezTo>
                  <a:cubicBezTo>
                    <a:pt x="980424" y="96739"/>
                    <a:pt x="1008836" y="124404"/>
                    <a:pt x="1008836" y="160294"/>
                  </a:cubicBezTo>
                  <a:cubicBezTo>
                    <a:pt x="1008836" y="186650"/>
                    <a:pt x="992854" y="210483"/>
                    <a:pt x="969091" y="220752"/>
                  </a:cubicBezTo>
                  <a:lnTo>
                    <a:pt x="947275" y="225223"/>
                  </a:lnTo>
                  <a:lnTo>
                    <a:pt x="934485" y="273587"/>
                  </a:lnTo>
                  <a:lnTo>
                    <a:pt x="920953" y="324762"/>
                  </a:lnTo>
                  <a:lnTo>
                    <a:pt x="930308" y="329844"/>
                  </a:lnTo>
                  <a:cubicBezTo>
                    <a:pt x="958713" y="349036"/>
                    <a:pt x="984703" y="371551"/>
                    <a:pt x="1007710" y="396827"/>
                  </a:cubicBezTo>
                  <a:lnTo>
                    <a:pt x="1023765" y="419367"/>
                  </a:lnTo>
                  <a:lnTo>
                    <a:pt x="1073085" y="361601"/>
                  </a:lnTo>
                  <a:cubicBezTo>
                    <a:pt x="1110624" y="317635"/>
                    <a:pt x="1134085" y="290156"/>
                    <a:pt x="1148749" y="272981"/>
                  </a:cubicBezTo>
                  <a:lnTo>
                    <a:pt x="1151558" y="269691"/>
                  </a:lnTo>
                  <a:lnTo>
                    <a:pt x="1151380" y="269222"/>
                  </a:lnTo>
                  <a:cubicBezTo>
                    <a:pt x="1150299" y="263092"/>
                    <a:pt x="1150346" y="256629"/>
                    <a:pt x="1151677" y="250165"/>
                  </a:cubicBezTo>
                  <a:cubicBezTo>
                    <a:pt x="1153958" y="224313"/>
                    <a:pt x="1179811" y="206824"/>
                    <a:pt x="1205664" y="211386"/>
                  </a:cubicBezTo>
                  <a:cubicBezTo>
                    <a:pt x="1231518" y="216709"/>
                    <a:pt x="1249007" y="242562"/>
                    <a:pt x="1244444" y="268414"/>
                  </a:cubicBezTo>
                  <a:cubicBezTo>
                    <a:pt x="1241783" y="280961"/>
                    <a:pt x="1234559" y="291226"/>
                    <a:pt x="1224484" y="297974"/>
                  </a:cubicBezTo>
                  <a:lnTo>
                    <a:pt x="1189713" y="305909"/>
                  </a:lnTo>
                  <a:lnTo>
                    <a:pt x="1162161" y="338179"/>
                  </a:lnTo>
                  <a:cubicBezTo>
                    <a:pt x="1062058" y="455423"/>
                    <a:pt x="1062058" y="455423"/>
                    <a:pt x="1062058" y="455423"/>
                  </a:cubicBezTo>
                  <a:lnTo>
                    <a:pt x="1052623" y="459882"/>
                  </a:lnTo>
                  <a:lnTo>
                    <a:pt x="1067216" y="480370"/>
                  </a:lnTo>
                  <a:cubicBezTo>
                    <a:pt x="1083690" y="510603"/>
                    <a:pt x="1096614" y="543033"/>
                    <a:pt x="1105419" y="577097"/>
                  </a:cubicBezTo>
                  <a:lnTo>
                    <a:pt x="1108755" y="603436"/>
                  </a:lnTo>
                  <a:lnTo>
                    <a:pt x="1128009" y="600660"/>
                  </a:lnTo>
                  <a:cubicBezTo>
                    <a:pt x="1146255" y="598029"/>
                    <a:pt x="1159939" y="596056"/>
                    <a:pt x="1170203" y="594577"/>
                  </a:cubicBezTo>
                  <a:lnTo>
                    <a:pt x="1171046" y="594455"/>
                  </a:lnTo>
                  <a:lnTo>
                    <a:pt x="1174985" y="583278"/>
                  </a:lnTo>
                  <a:cubicBezTo>
                    <a:pt x="1183290" y="568903"/>
                    <a:pt x="1196690" y="558121"/>
                    <a:pt x="1213299" y="554338"/>
                  </a:cubicBezTo>
                  <a:cubicBezTo>
                    <a:pt x="1248783" y="543746"/>
                    <a:pt x="1285021" y="564174"/>
                    <a:pt x="1294836" y="600491"/>
                  </a:cubicBezTo>
                  <a:cubicBezTo>
                    <a:pt x="1302385" y="633781"/>
                    <a:pt x="1282001" y="669340"/>
                    <a:pt x="1248783" y="679933"/>
                  </a:cubicBezTo>
                  <a:cubicBezTo>
                    <a:pt x="1231041" y="684851"/>
                    <a:pt x="1213299" y="682203"/>
                    <a:pt x="1198672" y="673880"/>
                  </a:cubicBezTo>
                  <a:lnTo>
                    <a:pt x="1180662" y="658412"/>
                  </a:lnTo>
                  <a:lnTo>
                    <a:pt x="1116958" y="668216"/>
                  </a:lnTo>
                  <a:lnTo>
                    <a:pt x="1118910" y="683629"/>
                  </a:lnTo>
                  <a:cubicBezTo>
                    <a:pt x="1118910" y="720872"/>
                    <a:pt x="1114224" y="756970"/>
                    <a:pt x="1105419" y="791371"/>
                  </a:cubicBezTo>
                  <a:lnTo>
                    <a:pt x="1103307" y="796765"/>
                  </a:lnTo>
                  <a:lnTo>
                    <a:pt x="1125662" y="804572"/>
                  </a:lnTo>
                  <a:cubicBezTo>
                    <a:pt x="1199265" y="830278"/>
                    <a:pt x="1236066" y="843131"/>
                    <a:pt x="1254467" y="849558"/>
                  </a:cubicBezTo>
                  <a:lnTo>
                    <a:pt x="1259488" y="851311"/>
                  </a:lnTo>
                  <a:lnTo>
                    <a:pt x="1262618" y="848388"/>
                  </a:lnTo>
                  <a:cubicBezTo>
                    <a:pt x="1267843" y="845240"/>
                    <a:pt x="1273787" y="843196"/>
                    <a:pt x="1280203" y="842626"/>
                  </a:cubicBezTo>
                  <a:cubicBezTo>
                    <a:pt x="1305867" y="837303"/>
                    <a:pt x="1331531" y="852511"/>
                    <a:pt x="1336060" y="881406"/>
                  </a:cubicBezTo>
                  <a:cubicBezTo>
                    <a:pt x="1339079" y="906499"/>
                    <a:pt x="1323228" y="930071"/>
                    <a:pt x="1298319" y="935393"/>
                  </a:cubicBezTo>
                  <a:cubicBezTo>
                    <a:pt x="1283977" y="937675"/>
                    <a:pt x="1271145" y="934443"/>
                    <a:pt x="1261238" y="927409"/>
                  </a:cubicBezTo>
                  <a:lnTo>
                    <a:pt x="1246676" y="904449"/>
                  </a:lnTo>
                  <a:lnTo>
                    <a:pt x="1199312" y="887252"/>
                  </a:lnTo>
                  <a:cubicBezTo>
                    <a:pt x="1148556" y="868823"/>
                    <a:pt x="1113552" y="856113"/>
                    <a:pt x="1089411" y="847348"/>
                  </a:cubicBezTo>
                  <a:lnTo>
                    <a:pt x="1084235" y="845469"/>
                  </a:lnTo>
                  <a:lnTo>
                    <a:pt x="1067216" y="888932"/>
                  </a:lnTo>
                  <a:lnTo>
                    <a:pt x="1032906" y="937407"/>
                  </a:lnTo>
                  <a:lnTo>
                    <a:pt x="1049064" y="956203"/>
                  </a:lnTo>
                  <a:cubicBezTo>
                    <a:pt x="1099676" y="1015076"/>
                    <a:pt x="1124982" y="1044513"/>
                    <a:pt x="1137635" y="1059232"/>
                  </a:cubicBezTo>
                  <a:lnTo>
                    <a:pt x="1139010" y="1060831"/>
                  </a:lnTo>
                  <a:lnTo>
                    <a:pt x="1146604" y="1060183"/>
                  </a:lnTo>
                  <a:cubicBezTo>
                    <a:pt x="1165082" y="1062487"/>
                    <a:pt x="1180666" y="1076022"/>
                    <a:pt x="1184669" y="1095606"/>
                  </a:cubicBezTo>
                  <a:cubicBezTo>
                    <a:pt x="1192294" y="1120949"/>
                    <a:pt x="1177044" y="1147060"/>
                    <a:pt x="1151119" y="1154739"/>
                  </a:cubicBezTo>
                  <a:cubicBezTo>
                    <a:pt x="1125195" y="1160115"/>
                    <a:pt x="1099270" y="1144756"/>
                    <a:pt x="1091645" y="1118645"/>
                  </a:cubicBezTo>
                  <a:cubicBezTo>
                    <a:pt x="1090311" y="1112117"/>
                    <a:pt x="1090311" y="1105589"/>
                    <a:pt x="1091455" y="1099397"/>
                  </a:cubicBezTo>
                  <a:lnTo>
                    <a:pt x="1094341" y="1091942"/>
                  </a:lnTo>
                  <a:lnTo>
                    <a:pt x="1059412" y="1051485"/>
                  </a:lnTo>
                  <a:cubicBezTo>
                    <a:pt x="1044952" y="1034736"/>
                    <a:pt x="1032557" y="1020380"/>
                    <a:pt x="1021933" y="1008074"/>
                  </a:cubicBezTo>
                  <a:lnTo>
                    <a:pt x="998538" y="980977"/>
                  </a:lnTo>
                  <a:lnTo>
                    <a:pt x="930308" y="1040282"/>
                  </a:lnTo>
                  <a:lnTo>
                    <a:pt x="864854" y="1075940"/>
                  </a:lnTo>
                  <a:lnTo>
                    <a:pt x="866264" y="1082425"/>
                  </a:lnTo>
                  <a:cubicBezTo>
                    <a:pt x="872981" y="1113299"/>
                    <a:pt x="878019" y="1136454"/>
                    <a:pt x="881797" y="1153821"/>
                  </a:cubicBezTo>
                  <a:lnTo>
                    <a:pt x="885480" y="1170749"/>
                  </a:lnTo>
                  <a:lnTo>
                    <a:pt x="903688" y="1181463"/>
                  </a:lnTo>
                  <a:cubicBezTo>
                    <a:pt x="916226" y="1192300"/>
                    <a:pt x="924584" y="1207566"/>
                    <a:pt x="925724" y="1225282"/>
                  </a:cubicBezTo>
                  <a:cubicBezTo>
                    <a:pt x="928763" y="1263729"/>
                    <a:pt x="900649" y="1293884"/>
                    <a:pt x="864176" y="1296899"/>
                  </a:cubicBezTo>
                  <a:cubicBezTo>
                    <a:pt x="828464" y="1296899"/>
                    <a:pt x="797310" y="1271268"/>
                    <a:pt x="795031" y="1235836"/>
                  </a:cubicBezTo>
                  <a:cubicBezTo>
                    <a:pt x="793891" y="1216612"/>
                    <a:pt x="800350" y="1199273"/>
                    <a:pt x="811557" y="1186457"/>
                  </a:cubicBezTo>
                  <a:lnTo>
                    <a:pt x="820221" y="1179748"/>
                  </a:lnTo>
                  <a:lnTo>
                    <a:pt x="808175" y="1124891"/>
                  </a:lnTo>
                  <a:lnTo>
                    <a:pt x="802084" y="1097148"/>
                  </a:lnTo>
                  <a:lnTo>
                    <a:pt x="777747" y="1104733"/>
                  </a:lnTo>
                  <a:cubicBezTo>
                    <a:pt x="750004" y="1110433"/>
                    <a:pt x="721298" y="1113424"/>
                    <a:pt x="691919" y="1113424"/>
                  </a:cubicBezTo>
                  <a:cubicBezTo>
                    <a:pt x="654840" y="1113424"/>
                    <a:pt x="618943" y="1108750"/>
                    <a:pt x="584763" y="1099954"/>
                  </a:cubicBezTo>
                  <a:lnTo>
                    <a:pt x="571536" y="1094737"/>
                  </a:lnTo>
                  <a:lnTo>
                    <a:pt x="561904" y="1119512"/>
                  </a:lnTo>
                  <a:cubicBezTo>
                    <a:pt x="540823" y="1173733"/>
                    <a:pt x="527647" y="1207621"/>
                    <a:pt x="519412" y="1228801"/>
                  </a:cubicBezTo>
                  <a:lnTo>
                    <a:pt x="516192" y="1237085"/>
                  </a:lnTo>
                  <a:lnTo>
                    <a:pt x="524755" y="1249433"/>
                  </a:lnTo>
                  <a:cubicBezTo>
                    <a:pt x="527155" y="1255047"/>
                    <a:pt x="528450" y="1261237"/>
                    <a:pt x="528450" y="1267763"/>
                  </a:cubicBezTo>
                  <a:cubicBezTo>
                    <a:pt x="528450" y="1296171"/>
                    <a:pt x="507720" y="1316900"/>
                    <a:pt x="478544" y="1316900"/>
                  </a:cubicBezTo>
                  <a:cubicBezTo>
                    <a:pt x="453207" y="1316900"/>
                    <a:pt x="432477" y="1296171"/>
                    <a:pt x="432477" y="1267763"/>
                  </a:cubicBezTo>
                  <a:cubicBezTo>
                    <a:pt x="432477" y="1254711"/>
                    <a:pt x="437660" y="1243002"/>
                    <a:pt x="446009" y="1234557"/>
                  </a:cubicBezTo>
                  <a:lnTo>
                    <a:pt x="464321" y="1226887"/>
                  </a:lnTo>
                  <a:lnTo>
                    <a:pt x="479003" y="1189184"/>
                  </a:lnTo>
                  <a:cubicBezTo>
                    <a:pt x="498213" y="1139852"/>
                    <a:pt x="511461" y="1105829"/>
                    <a:pt x="520598" y="1082365"/>
                  </a:cubicBezTo>
                  <a:lnTo>
                    <a:pt x="523204" y="1075672"/>
                  </a:lnTo>
                  <a:lnTo>
                    <a:pt x="487909" y="1061749"/>
                  </a:lnTo>
                  <a:cubicBezTo>
                    <a:pt x="427488" y="1028769"/>
                    <a:pt x="376081" y="981504"/>
                    <a:pt x="337977" y="924365"/>
                  </a:cubicBezTo>
                  <a:lnTo>
                    <a:pt x="331054" y="911424"/>
                  </a:lnTo>
                  <a:lnTo>
                    <a:pt x="268531" y="947225"/>
                  </a:lnTo>
                  <a:cubicBezTo>
                    <a:pt x="217795" y="976277"/>
                    <a:pt x="186085" y="994434"/>
                    <a:pt x="166266" y="1005783"/>
                  </a:cubicBezTo>
                  <a:lnTo>
                    <a:pt x="157867" y="1010592"/>
                  </a:lnTo>
                  <a:lnTo>
                    <a:pt x="154520" y="1027216"/>
                  </a:lnTo>
                  <a:cubicBezTo>
                    <a:pt x="147466" y="1044168"/>
                    <a:pt x="130911" y="1056726"/>
                    <a:pt x="111333" y="1056726"/>
                  </a:cubicBezTo>
                  <a:cubicBezTo>
                    <a:pt x="82926" y="1056726"/>
                    <a:pt x="62196" y="1034402"/>
                    <a:pt x="62196" y="1009101"/>
                  </a:cubicBezTo>
                  <a:cubicBezTo>
                    <a:pt x="62196" y="983800"/>
                    <a:pt x="82926" y="960731"/>
                    <a:pt x="111333" y="960731"/>
                  </a:cubicBezTo>
                  <a:cubicBezTo>
                    <a:pt x="117859" y="960731"/>
                    <a:pt x="124049" y="962173"/>
                    <a:pt x="129664" y="964731"/>
                  </a:cubicBezTo>
                  <a:lnTo>
                    <a:pt x="132073" y="966463"/>
                  </a:lnTo>
                  <a:lnTo>
                    <a:pt x="159045" y="950415"/>
                  </a:lnTo>
                  <a:cubicBezTo>
                    <a:pt x="265865" y="886857"/>
                    <a:pt x="295332" y="869323"/>
                    <a:pt x="303461" y="864486"/>
                  </a:cubicBezTo>
                  <a:lnTo>
                    <a:pt x="305345" y="863366"/>
                  </a:lnTo>
                  <a:lnTo>
                    <a:pt x="298912" y="851341"/>
                  </a:lnTo>
                  <a:cubicBezTo>
                    <a:pt x="288202" y="825608"/>
                    <a:pt x="279894" y="798577"/>
                    <a:pt x="274265" y="770531"/>
                  </a:cubicBezTo>
                  <a:lnTo>
                    <a:pt x="267050" y="697470"/>
                  </a:lnTo>
                  <a:lnTo>
                    <a:pt x="226677" y="699638"/>
                  </a:lnTo>
                  <a:cubicBezTo>
                    <a:pt x="179173" y="702188"/>
                    <a:pt x="149483" y="703781"/>
                    <a:pt x="130927" y="704777"/>
                  </a:cubicBezTo>
                  <a:lnTo>
                    <a:pt x="120199" y="705353"/>
                  </a:lnTo>
                  <a:lnTo>
                    <a:pt x="117724" y="710857"/>
                  </a:lnTo>
                  <a:cubicBezTo>
                    <a:pt x="102651" y="731205"/>
                    <a:pt x="75556" y="741256"/>
                    <a:pt x="48886" y="735594"/>
                  </a:cubicBezTo>
                  <a:cubicBezTo>
                    <a:pt x="13326" y="728044"/>
                    <a:pt x="-7858" y="692561"/>
                    <a:pt x="2734" y="657079"/>
                  </a:cubicBezTo>
                  <a:cubicBezTo>
                    <a:pt x="10300" y="620841"/>
                    <a:pt x="46616" y="600457"/>
                    <a:pt x="82176" y="608007"/>
                  </a:cubicBezTo>
                  <a:cubicBezTo>
                    <a:pt x="90498" y="610649"/>
                    <a:pt x="98159" y="614848"/>
                    <a:pt x="104814" y="620180"/>
                  </a:cubicBezTo>
                  <a:lnTo>
                    <a:pt x="120165" y="637711"/>
                  </a:lnTo>
                  <a:lnTo>
                    <a:pt x="196344" y="633826"/>
                  </a:lnTo>
                  <a:cubicBezTo>
                    <a:pt x="225154" y="632357"/>
                    <a:pt x="249847" y="631098"/>
                    <a:pt x="271013" y="630018"/>
                  </a:cubicBezTo>
                  <a:lnTo>
                    <a:pt x="272386" y="629949"/>
                  </a:lnTo>
                  <a:lnTo>
                    <a:pt x="278985" y="577097"/>
                  </a:lnTo>
                  <a:cubicBezTo>
                    <a:pt x="287674" y="543033"/>
                    <a:pt x="300439" y="510603"/>
                    <a:pt x="316745" y="480370"/>
                  </a:cubicBezTo>
                  <a:lnTo>
                    <a:pt x="324503" y="469385"/>
                  </a:lnTo>
                  <a:lnTo>
                    <a:pt x="281729" y="430654"/>
                  </a:lnTo>
                  <a:cubicBezTo>
                    <a:pt x="224120" y="378490"/>
                    <a:pt x="195316" y="352409"/>
                    <a:pt x="180914" y="339368"/>
                  </a:cubicBezTo>
                  <a:lnTo>
                    <a:pt x="178425" y="337114"/>
                  </a:lnTo>
                  <a:lnTo>
                    <a:pt x="165740" y="339490"/>
                  </a:lnTo>
                  <a:cubicBezTo>
                    <a:pt x="139635" y="339490"/>
                    <a:pt x="118905" y="318760"/>
                    <a:pt x="118905" y="290352"/>
                  </a:cubicBezTo>
                  <a:cubicBezTo>
                    <a:pt x="118905" y="264247"/>
                    <a:pt x="139635" y="243517"/>
                    <a:pt x="165740" y="243517"/>
                  </a:cubicBezTo>
                  <a:cubicBezTo>
                    <a:pt x="194148" y="243517"/>
                    <a:pt x="214878" y="264247"/>
                    <a:pt x="214878" y="290352"/>
                  </a:cubicBezTo>
                  <a:lnTo>
                    <a:pt x="213433" y="298065"/>
                  </a:lnTo>
                  <a:lnTo>
                    <a:pt x="258890" y="339425"/>
                  </a:lnTo>
                  <a:cubicBezTo>
                    <a:pt x="308268" y="384354"/>
                    <a:pt x="336484" y="410027"/>
                    <a:pt x="352608" y="424697"/>
                  </a:cubicBezTo>
                  <a:lnTo>
                    <a:pt x="354712" y="426611"/>
                  </a:lnTo>
                  <a:lnTo>
                    <a:pt x="375747" y="396827"/>
                  </a:lnTo>
                  <a:cubicBezTo>
                    <a:pt x="398597" y="371551"/>
                    <a:pt x="424451" y="349036"/>
                    <a:pt x="452772" y="329844"/>
                  </a:cubicBezTo>
                  <a:lnTo>
                    <a:pt x="460234" y="325786"/>
                  </a:lnTo>
                  <a:lnTo>
                    <a:pt x="447844" y="304115"/>
                  </a:lnTo>
                  <a:cubicBezTo>
                    <a:pt x="438655" y="288042"/>
                    <a:pt x="431763" y="275988"/>
                    <a:pt x="426594" y="266947"/>
                  </a:cubicBezTo>
                  <a:lnTo>
                    <a:pt x="422672" y="260087"/>
                  </a:lnTo>
                  <a:lnTo>
                    <a:pt x="406018" y="258856"/>
                  </a:lnTo>
                  <a:cubicBezTo>
                    <a:pt x="372800" y="249020"/>
                    <a:pt x="352416" y="212704"/>
                    <a:pt x="359966" y="179414"/>
                  </a:cubicBezTo>
                  <a:cubicBezTo>
                    <a:pt x="369780" y="143854"/>
                    <a:pt x="406018" y="123426"/>
                    <a:pt x="441502" y="130992"/>
                  </a:cubicBezTo>
                  <a:cubicBezTo>
                    <a:pt x="474720" y="141584"/>
                    <a:pt x="495104" y="177144"/>
                    <a:pt x="487554" y="212704"/>
                  </a:cubicBezTo>
                  <a:lnTo>
                    <a:pt x="480252" y="226308"/>
                  </a:lnTo>
                  <a:lnTo>
                    <a:pt x="519123" y="293760"/>
                  </a:lnTo>
                  <a:lnTo>
                    <a:pt x="525208" y="290451"/>
                  </a:lnTo>
                  <a:cubicBezTo>
                    <a:pt x="550750" y="279638"/>
                    <a:pt x="577596" y="271241"/>
                    <a:pt x="605473" y="265547"/>
                  </a:cubicBezTo>
                  <a:lnTo>
                    <a:pt x="674860" y="258575"/>
                  </a:lnTo>
                  <a:lnTo>
                    <a:pt x="671607" y="217133"/>
                  </a:lnTo>
                  <a:cubicBezTo>
                    <a:pt x="666998" y="158404"/>
                    <a:pt x="664117" y="121699"/>
                    <a:pt x="662317" y="98758"/>
                  </a:cubicBezTo>
                  <a:lnTo>
                    <a:pt x="661558" y="89090"/>
                  </a:lnTo>
                  <a:lnTo>
                    <a:pt x="649882" y="80808"/>
                  </a:lnTo>
                  <a:cubicBezTo>
                    <a:pt x="641149" y="71595"/>
                    <a:pt x="635966" y="59118"/>
                    <a:pt x="635966" y="46066"/>
                  </a:cubicBezTo>
                  <a:cubicBezTo>
                    <a:pt x="635966" y="20730"/>
                    <a:pt x="656696" y="0"/>
                    <a:pt x="6851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4DF0D-FDAB-A14B-BC0F-D9D6D507B76A}"/>
              </a:ext>
            </a:extLst>
          </p:cNvPr>
          <p:cNvGrpSpPr/>
          <p:nvPr/>
        </p:nvGrpSpPr>
        <p:grpSpPr>
          <a:xfrm>
            <a:off x="4995000" y="3842306"/>
            <a:ext cx="14387648" cy="6031388"/>
            <a:chOff x="4995000" y="3685049"/>
            <a:chExt cx="14387648" cy="60313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9FAE4C-26FE-564D-8327-00F43C557D98}"/>
                </a:ext>
              </a:extLst>
            </p:cNvPr>
            <p:cNvGrpSpPr/>
            <p:nvPr/>
          </p:nvGrpSpPr>
          <p:grpSpPr>
            <a:xfrm flipH="1">
              <a:off x="11170055" y="3685049"/>
              <a:ext cx="2037534" cy="1992916"/>
              <a:chOff x="6237948" y="614680"/>
              <a:chExt cx="3439027" cy="3363720"/>
            </a:xfrm>
          </p:grpSpPr>
          <p:sp>
            <p:nvSpPr>
              <p:cNvPr id="14" name="Freeform 389">
                <a:extLst>
                  <a:ext uri="{FF2B5EF4-FFF2-40B4-BE49-F238E27FC236}">
                    <a16:creationId xmlns:a16="http://schemas.microsoft.com/office/drawing/2014/main" id="{0DAF0B13-055C-4241-A13E-B2FAA2A7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8260" y="1267342"/>
                <a:ext cx="2183908" cy="2171361"/>
              </a:xfrm>
              <a:custGeom>
                <a:avLst/>
                <a:gdLst>
                  <a:gd name="T0" fmla="*/ 766 w 767"/>
                  <a:gd name="T1" fmla="*/ 382 h 765"/>
                  <a:gd name="T2" fmla="*/ 766 w 767"/>
                  <a:gd name="T3" fmla="*/ 382 h 765"/>
                  <a:gd name="T4" fmla="*/ 385 w 767"/>
                  <a:gd name="T5" fmla="*/ 764 h 765"/>
                  <a:gd name="T6" fmla="*/ 0 w 767"/>
                  <a:gd name="T7" fmla="*/ 382 h 765"/>
                  <a:gd name="T8" fmla="*/ 385 w 767"/>
                  <a:gd name="T9" fmla="*/ 0 h 765"/>
                  <a:gd name="T10" fmla="*/ 766 w 767"/>
                  <a:gd name="T11" fmla="*/ 382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7" h="765">
                    <a:moveTo>
                      <a:pt x="766" y="382"/>
                    </a:moveTo>
                    <a:lnTo>
                      <a:pt x="766" y="382"/>
                    </a:lnTo>
                    <a:cubicBezTo>
                      <a:pt x="766" y="595"/>
                      <a:pt x="595" y="764"/>
                      <a:pt x="385" y="764"/>
                    </a:cubicBezTo>
                    <a:cubicBezTo>
                      <a:pt x="172" y="764"/>
                      <a:pt x="0" y="595"/>
                      <a:pt x="0" y="382"/>
                    </a:cubicBezTo>
                    <a:cubicBezTo>
                      <a:pt x="0" y="169"/>
                      <a:pt x="172" y="0"/>
                      <a:pt x="385" y="0"/>
                    </a:cubicBezTo>
                    <a:cubicBezTo>
                      <a:pt x="595" y="0"/>
                      <a:pt x="766" y="169"/>
                      <a:pt x="766" y="3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Freeform 390">
                <a:extLst>
                  <a:ext uri="{FF2B5EF4-FFF2-40B4-BE49-F238E27FC236}">
                    <a16:creationId xmlns:a16="http://schemas.microsoft.com/office/drawing/2014/main" id="{3CEC0F91-EA8F-D142-A123-1AB52276A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1446" y="978669"/>
                <a:ext cx="363981" cy="866028"/>
              </a:xfrm>
              <a:custGeom>
                <a:avLst/>
                <a:gdLst>
                  <a:gd name="T0" fmla="*/ 34 w 130"/>
                  <a:gd name="T1" fmla="*/ 300 h 305"/>
                  <a:gd name="T2" fmla="*/ 34 w 130"/>
                  <a:gd name="T3" fmla="*/ 300 h 305"/>
                  <a:gd name="T4" fmla="*/ 20 w 130"/>
                  <a:gd name="T5" fmla="*/ 297 h 305"/>
                  <a:gd name="T6" fmla="*/ 4 w 130"/>
                  <a:gd name="T7" fmla="*/ 270 h 305"/>
                  <a:gd name="T8" fmla="*/ 68 w 130"/>
                  <a:gd name="T9" fmla="*/ 23 h 305"/>
                  <a:gd name="T10" fmla="*/ 98 w 130"/>
                  <a:gd name="T11" fmla="*/ 3 h 305"/>
                  <a:gd name="T12" fmla="*/ 108 w 130"/>
                  <a:gd name="T13" fmla="*/ 6 h 305"/>
                  <a:gd name="T14" fmla="*/ 125 w 130"/>
                  <a:gd name="T15" fmla="*/ 37 h 305"/>
                  <a:gd name="T16" fmla="*/ 61 w 130"/>
                  <a:gd name="T17" fmla="*/ 284 h 305"/>
                  <a:gd name="T18" fmla="*/ 34 w 130"/>
                  <a:gd name="T19" fmla="*/ 30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305">
                    <a:moveTo>
                      <a:pt x="34" y="300"/>
                    </a:moveTo>
                    <a:lnTo>
                      <a:pt x="34" y="300"/>
                    </a:lnTo>
                    <a:cubicBezTo>
                      <a:pt x="20" y="297"/>
                      <a:pt x="20" y="297"/>
                      <a:pt x="20" y="297"/>
                    </a:cubicBezTo>
                    <a:cubicBezTo>
                      <a:pt x="10" y="294"/>
                      <a:pt x="0" y="280"/>
                      <a:pt x="4" y="270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71" y="10"/>
                      <a:pt x="85" y="0"/>
                      <a:pt x="98" y="3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22" y="10"/>
                      <a:pt x="129" y="23"/>
                      <a:pt x="125" y="37"/>
                    </a:cubicBezTo>
                    <a:cubicBezTo>
                      <a:pt x="61" y="284"/>
                      <a:pt x="61" y="284"/>
                      <a:pt x="61" y="284"/>
                    </a:cubicBezTo>
                    <a:cubicBezTo>
                      <a:pt x="58" y="297"/>
                      <a:pt x="47" y="304"/>
                      <a:pt x="34" y="30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Freeform 391">
                <a:extLst>
                  <a:ext uri="{FF2B5EF4-FFF2-40B4-BE49-F238E27FC236}">
                    <a16:creationId xmlns:a16="http://schemas.microsoft.com/office/drawing/2014/main" id="{AF292A9D-90AD-C849-B6F8-51915E963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2248" y="1116728"/>
                <a:ext cx="552253" cy="815832"/>
              </a:xfrm>
              <a:custGeom>
                <a:avLst/>
                <a:gdLst>
                  <a:gd name="T0" fmla="*/ 176 w 194"/>
                  <a:gd name="T1" fmla="*/ 270 h 285"/>
                  <a:gd name="T2" fmla="*/ 176 w 194"/>
                  <a:gd name="T3" fmla="*/ 270 h 285"/>
                  <a:gd name="T4" fmla="*/ 166 w 194"/>
                  <a:gd name="T5" fmla="*/ 277 h 285"/>
                  <a:gd name="T6" fmla="*/ 132 w 194"/>
                  <a:gd name="T7" fmla="*/ 267 h 285"/>
                  <a:gd name="T8" fmla="*/ 7 w 194"/>
                  <a:gd name="T9" fmla="*/ 47 h 285"/>
                  <a:gd name="T10" fmla="*/ 14 w 194"/>
                  <a:gd name="T11" fmla="*/ 13 h 285"/>
                  <a:gd name="T12" fmla="*/ 24 w 194"/>
                  <a:gd name="T13" fmla="*/ 7 h 285"/>
                  <a:gd name="T14" fmla="*/ 58 w 194"/>
                  <a:gd name="T15" fmla="*/ 17 h 285"/>
                  <a:gd name="T16" fmla="*/ 186 w 194"/>
                  <a:gd name="T17" fmla="*/ 237 h 285"/>
                  <a:gd name="T18" fmla="*/ 176 w 194"/>
                  <a:gd name="T19" fmla="*/ 27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285">
                    <a:moveTo>
                      <a:pt x="176" y="270"/>
                    </a:moveTo>
                    <a:lnTo>
                      <a:pt x="176" y="270"/>
                    </a:lnTo>
                    <a:cubicBezTo>
                      <a:pt x="166" y="277"/>
                      <a:pt x="166" y="277"/>
                      <a:pt x="166" y="277"/>
                    </a:cubicBezTo>
                    <a:cubicBezTo>
                      <a:pt x="156" y="284"/>
                      <a:pt x="139" y="277"/>
                      <a:pt x="132" y="26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34"/>
                      <a:pt x="4" y="20"/>
                      <a:pt x="14" y="1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8" y="0"/>
                      <a:pt x="51" y="7"/>
                      <a:pt x="58" y="17"/>
                    </a:cubicBezTo>
                    <a:cubicBezTo>
                      <a:pt x="186" y="237"/>
                      <a:pt x="186" y="237"/>
                      <a:pt x="186" y="237"/>
                    </a:cubicBezTo>
                    <a:cubicBezTo>
                      <a:pt x="193" y="250"/>
                      <a:pt x="186" y="264"/>
                      <a:pt x="176" y="27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Freeform 392">
                <a:extLst>
                  <a:ext uri="{FF2B5EF4-FFF2-40B4-BE49-F238E27FC236}">
                    <a16:creationId xmlns:a16="http://schemas.microsoft.com/office/drawing/2014/main" id="{34978FB2-26AB-074A-A48F-B427EB790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5934" y="2911553"/>
                <a:ext cx="338878" cy="866028"/>
              </a:xfrm>
              <a:custGeom>
                <a:avLst/>
                <a:gdLst>
                  <a:gd name="T0" fmla="*/ 98 w 119"/>
                  <a:gd name="T1" fmla="*/ 297 h 305"/>
                  <a:gd name="T2" fmla="*/ 98 w 119"/>
                  <a:gd name="T3" fmla="*/ 297 h 305"/>
                  <a:gd name="T4" fmla="*/ 84 w 119"/>
                  <a:gd name="T5" fmla="*/ 301 h 305"/>
                  <a:gd name="T6" fmla="*/ 57 w 119"/>
                  <a:gd name="T7" fmla="*/ 280 h 305"/>
                  <a:gd name="T8" fmla="*/ 3 w 119"/>
                  <a:gd name="T9" fmla="*/ 33 h 305"/>
                  <a:gd name="T10" fmla="*/ 20 w 119"/>
                  <a:gd name="T11" fmla="*/ 3 h 305"/>
                  <a:gd name="T12" fmla="*/ 34 w 119"/>
                  <a:gd name="T13" fmla="*/ 3 h 305"/>
                  <a:gd name="T14" fmla="*/ 61 w 119"/>
                  <a:gd name="T15" fmla="*/ 20 h 305"/>
                  <a:gd name="T16" fmla="*/ 115 w 119"/>
                  <a:gd name="T17" fmla="*/ 270 h 305"/>
                  <a:gd name="T18" fmla="*/ 98 w 119"/>
                  <a:gd name="T19" fmla="*/ 297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305">
                    <a:moveTo>
                      <a:pt x="98" y="297"/>
                    </a:moveTo>
                    <a:lnTo>
                      <a:pt x="98" y="297"/>
                    </a:lnTo>
                    <a:cubicBezTo>
                      <a:pt x="84" y="301"/>
                      <a:pt x="84" y="301"/>
                      <a:pt x="84" y="301"/>
                    </a:cubicBezTo>
                    <a:cubicBezTo>
                      <a:pt x="74" y="304"/>
                      <a:pt x="61" y="294"/>
                      <a:pt x="57" y="280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20"/>
                      <a:pt x="10" y="6"/>
                      <a:pt x="20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47" y="0"/>
                      <a:pt x="57" y="6"/>
                      <a:pt x="61" y="20"/>
                    </a:cubicBezTo>
                    <a:cubicBezTo>
                      <a:pt x="115" y="270"/>
                      <a:pt x="115" y="270"/>
                      <a:pt x="115" y="270"/>
                    </a:cubicBezTo>
                    <a:cubicBezTo>
                      <a:pt x="118" y="284"/>
                      <a:pt x="111" y="294"/>
                      <a:pt x="98" y="29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Freeform 393">
                <a:extLst>
                  <a:ext uri="{FF2B5EF4-FFF2-40B4-BE49-F238E27FC236}">
                    <a16:creationId xmlns:a16="http://schemas.microsoft.com/office/drawing/2014/main" id="{C9C52682-AA56-E64E-AA52-0B26E5694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1144" y="1229693"/>
                <a:ext cx="502048" cy="577355"/>
              </a:xfrm>
              <a:custGeom>
                <a:avLst/>
                <a:gdLst>
                  <a:gd name="T0" fmla="*/ 9 w 176"/>
                  <a:gd name="T1" fmla="*/ 190 h 201"/>
                  <a:gd name="T2" fmla="*/ 9 w 176"/>
                  <a:gd name="T3" fmla="*/ 190 h 201"/>
                  <a:gd name="T4" fmla="*/ 9 w 176"/>
                  <a:gd name="T5" fmla="*/ 190 h 201"/>
                  <a:gd name="T6" fmla="*/ 6 w 176"/>
                  <a:gd name="T7" fmla="*/ 156 h 201"/>
                  <a:gd name="T8" fmla="*/ 131 w 176"/>
                  <a:gd name="T9" fmla="*/ 11 h 201"/>
                  <a:gd name="T10" fmla="*/ 165 w 176"/>
                  <a:gd name="T11" fmla="*/ 7 h 201"/>
                  <a:gd name="T12" fmla="*/ 165 w 176"/>
                  <a:gd name="T13" fmla="*/ 7 h 201"/>
                  <a:gd name="T14" fmla="*/ 168 w 176"/>
                  <a:gd name="T15" fmla="*/ 41 h 201"/>
                  <a:gd name="T16" fmla="*/ 43 w 176"/>
                  <a:gd name="T17" fmla="*/ 186 h 201"/>
                  <a:gd name="T18" fmla="*/ 9 w 176"/>
                  <a:gd name="T19" fmla="*/ 19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201">
                    <a:moveTo>
                      <a:pt x="9" y="190"/>
                    </a:moveTo>
                    <a:lnTo>
                      <a:pt x="9" y="190"/>
                    </a:lnTo>
                    <a:lnTo>
                      <a:pt x="9" y="190"/>
                    </a:lnTo>
                    <a:cubicBezTo>
                      <a:pt x="0" y="183"/>
                      <a:pt x="0" y="166"/>
                      <a:pt x="6" y="156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41" y="0"/>
                      <a:pt x="155" y="0"/>
                      <a:pt x="165" y="7"/>
                    </a:cubicBezTo>
                    <a:lnTo>
                      <a:pt x="165" y="7"/>
                    </a:lnTo>
                    <a:cubicBezTo>
                      <a:pt x="175" y="17"/>
                      <a:pt x="175" y="31"/>
                      <a:pt x="168" y="41"/>
                    </a:cubicBezTo>
                    <a:cubicBezTo>
                      <a:pt x="43" y="186"/>
                      <a:pt x="43" y="186"/>
                      <a:pt x="43" y="186"/>
                    </a:cubicBezTo>
                    <a:cubicBezTo>
                      <a:pt x="33" y="197"/>
                      <a:pt x="19" y="200"/>
                      <a:pt x="9" y="19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" name="Freeform 394">
                <a:extLst>
                  <a:ext uri="{FF2B5EF4-FFF2-40B4-BE49-F238E27FC236}">
                    <a16:creationId xmlns:a16="http://schemas.microsoft.com/office/drawing/2014/main" id="{CB66CF8D-F580-3E4A-A16B-498CE172A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2355" y="715090"/>
                <a:ext cx="188272" cy="690320"/>
              </a:xfrm>
              <a:custGeom>
                <a:avLst/>
                <a:gdLst>
                  <a:gd name="T0" fmla="*/ 40 w 65"/>
                  <a:gd name="T1" fmla="*/ 240 h 241"/>
                  <a:gd name="T2" fmla="*/ 40 w 65"/>
                  <a:gd name="T3" fmla="*/ 240 h 241"/>
                  <a:gd name="T4" fmla="*/ 40 w 65"/>
                  <a:gd name="T5" fmla="*/ 240 h 241"/>
                  <a:gd name="T6" fmla="*/ 13 w 65"/>
                  <a:gd name="T7" fmla="*/ 220 h 241"/>
                  <a:gd name="T8" fmla="*/ 0 w 65"/>
                  <a:gd name="T9" fmla="*/ 27 h 241"/>
                  <a:gd name="T10" fmla="*/ 23 w 65"/>
                  <a:gd name="T11" fmla="*/ 3 h 241"/>
                  <a:gd name="T12" fmla="*/ 23 w 65"/>
                  <a:gd name="T13" fmla="*/ 3 h 241"/>
                  <a:gd name="T14" fmla="*/ 47 w 65"/>
                  <a:gd name="T15" fmla="*/ 23 h 241"/>
                  <a:gd name="T16" fmla="*/ 60 w 65"/>
                  <a:gd name="T17" fmla="*/ 216 h 241"/>
                  <a:gd name="T18" fmla="*/ 40 w 65"/>
                  <a:gd name="T19" fmla="*/ 24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41">
                    <a:moveTo>
                      <a:pt x="40" y="240"/>
                    </a:moveTo>
                    <a:lnTo>
                      <a:pt x="40" y="240"/>
                    </a:lnTo>
                    <a:lnTo>
                      <a:pt x="40" y="240"/>
                    </a:lnTo>
                    <a:cubicBezTo>
                      <a:pt x="27" y="240"/>
                      <a:pt x="16" y="233"/>
                      <a:pt x="13" y="22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3"/>
                      <a:pt x="10" y="3"/>
                      <a:pt x="23" y="3"/>
                    </a:cubicBezTo>
                    <a:lnTo>
                      <a:pt x="23" y="3"/>
                    </a:lnTo>
                    <a:cubicBezTo>
                      <a:pt x="37" y="0"/>
                      <a:pt x="47" y="10"/>
                      <a:pt x="47" y="23"/>
                    </a:cubicBezTo>
                    <a:cubicBezTo>
                      <a:pt x="60" y="216"/>
                      <a:pt x="60" y="216"/>
                      <a:pt x="60" y="216"/>
                    </a:cubicBezTo>
                    <a:cubicBezTo>
                      <a:pt x="64" y="230"/>
                      <a:pt x="54" y="240"/>
                      <a:pt x="40" y="24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Freeform 395">
                <a:extLst>
                  <a:ext uri="{FF2B5EF4-FFF2-40B4-BE49-F238E27FC236}">
                    <a16:creationId xmlns:a16="http://schemas.microsoft.com/office/drawing/2014/main" id="{125DE455-0B0C-9E4C-A322-B349E0511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7982" y="2886450"/>
                <a:ext cx="502048" cy="564800"/>
              </a:xfrm>
              <a:custGeom>
                <a:avLst/>
                <a:gdLst>
                  <a:gd name="T0" fmla="*/ 164 w 175"/>
                  <a:gd name="T1" fmla="*/ 193 h 200"/>
                  <a:gd name="T2" fmla="*/ 164 w 175"/>
                  <a:gd name="T3" fmla="*/ 193 h 200"/>
                  <a:gd name="T4" fmla="*/ 164 w 175"/>
                  <a:gd name="T5" fmla="*/ 193 h 200"/>
                  <a:gd name="T6" fmla="*/ 130 w 175"/>
                  <a:gd name="T7" fmla="*/ 189 h 200"/>
                  <a:gd name="T8" fmla="*/ 6 w 175"/>
                  <a:gd name="T9" fmla="*/ 44 h 200"/>
                  <a:gd name="T10" fmla="*/ 10 w 175"/>
                  <a:gd name="T11" fmla="*/ 10 h 200"/>
                  <a:gd name="T12" fmla="*/ 10 w 175"/>
                  <a:gd name="T13" fmla="*/ 10 h 200"/>
                  <a:gd name="T14" fmla="*/ 44 w 175"/>
                  <a:gd name="T15" fmla="*/ 13 h 200"/>
                  <a:gd name="T16" fmla="*/ 168 w 175"/>
                  <a:gd name="T17" fmla="*/ 159 h 200"/>
                  <a:gd name="T18" fmla="*/ 164 w 175"/>
                  <a:gd name="T19" fmla="*/ 19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200">
                    <a:moveTo>
                      <a:pt x="164" y="193"/>
                    </a:moveTo>
                    <a:lnTo>
                      <a:pt x="164" y="193"/>
                    </a:lnTo>
                    <a:lnTo>
                      <a:pt x="164" y="193"/>
                    </a:lnTo>
                    <a:cubicBezTo>
                      <a:pt x="154" y="199"/>
                      <a:pt x="137" y="199"/>
                      <a:pt x="130" y="189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0" y="34"/>
                      <a:pt x="0" y="17"/>
                      <a:pt x="10" y="10"/>
                    </a:cubicBezTo>
                    <a:lnTo>
                      <a:pt x="10" y="10"/>
                    </a:lnTo>
                    <a:cubicBezTo>
                      <a:pt x="20" y="0"/>
                      <a:pt x="33" y="3"/>
                      <a:pt x="44" y="13"/>
                    </a:cubicBezTo>
                    <a:cubicBezTo>
                      <a:pt x="168" y="159"/>
                      <a:pt x="168" y="159"/>
                      <a:pt x="168" y="159"/>
                    </a:cubicBezTo>
                    <a:cubicBezTo>
                      <a:pt x="174" y="169"/>
                      <a:pt x="174" y="182"/>
                      <a:pt x="164" y="19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" name="Freeform 396">
                <a:extLst>
                  <a:ext uri="{FF2B5EF4-FFF2-40B4-BE49-F238E27FC236}">
                    <a16:creationId xmlns:a16="http://schemas.microsoft.com/office/drawing/2014/main" id="{10E66F58-02F5-124A-87E8-9908F11FA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1144" y="2597769"/>
                <a:ext cx="665217" cy="338886"/>
              </a:xfrm>
              <a:custGeom>
                <a:avLst/>
                <a:gdLst>
                  <a:gd name="T0" fmla="*/ 229 w 234"/>
                  <a:gd name="T1" fmla="*/ 99 h 120"/>
                  <a:gd name="T2" fmla="*/ 229 w 234"/>
                  <a:gd name="T3" fmla="*/ 99 h 120"/>
                  <a:gd name="T4" fmla="*/ 229 w 234"/>
                  <a:gd name="T5" fmla="*/ 99 h 120"/>
                  <a:gd name="T6" fmla="*/ 199 w 234"/>
                  <a:gd name="T7" fmla="*/ 112 h 120"/>
                  <a:gd name="T8" fmla="*/ 20 w 234"/>
                  <a:gd name="T9" fmla="*/ 48 h 120"/>
                  <a:gd name="T10" fmla="*/ 3 w 234"/>
                  <a:gd name="T11" fmla="*/ 17 h 120"/>
                  <a:gd name="T12" fmla="*/ 3 w 234"/>
                  <a:gd name="T13" fmla="*/ 17 h 120"/>
                  <a:gd name="T14" fmla="*/ 33 w 234"/>
                  <a:gd name="T15" fmla="*/ 4 h 120"/>
                  <a:gd name="T16" fmla="*/ 216 w 234"/>
                  <a:gd name="T17" fmla="*/ 68 h 120"/>
                  <a:gd name="T18" fmla="*/ 229 w 234"/>
                  <a:gd name="T1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20">
                    <a:moveTo>
                      <a:pt x="229" y="99"/>
                    </a:moveTo>
                    <a:lnTo>
                      <a:pt x="229" y="99"/>
                    </a:lnTo>
                    <a:lnTo>
                      <a:pt x="229" y="99"/>
                    </a:lnTo>
                    <a:cubicBezTo>
                      <a:pt x="226" y="112"/>
                      <a:pt x="212" y="119"/>
                      <a:pt x="199" y="112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6" y="44"/>
                      <a:pt x="0" y="31"/>
                      <a:pt x="3" y="17"/>
                    </a:cubicBezTo>
                    <a:lnTo>
                      <a:pt x="3" y="17"/>
                    </a:lnTo>
                    <a:cubicBezTo>
                      <a:pt x="10" y="7"/>
                      <a:pt x="23" y="0"/>
                      <a:pt x="33" y="4"/>
                    </a:cubicBezTo>
                    <a:cubicBezTo>
                      <a:pt x="216" y="68"/>
                      <a:pt x="216" y="68"/>
                      <a:pt x="216" y="68"/>
                    </a:cubicBezTo>
                    <a:cubicBezTo>
                      <a:pt x="226" y="75"/>
                      <a:pt x="233" y="88"/>
                      <a:pt x="229" y="9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4" name="Freeform 397">
                <a:extLst>
                  <a:ext uri="{FF2B5EF4-FFF2-40B4-BE49-F238E27FC236}">
                    <a16:creationId xmlns:a16="http://schemas.microsoft.com/office/drawing/2014/main" id="{23E5460A-4B34-A94A-8985-C6BE330C5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689" y="1342649"/>
                <a:ext cx="564800" cy="514603"/>
              </a:xfrm>
              <a:custGeom>
                <a:avLst/>
                <a:gdLst>
                  <a:gd name="T0" fmla="*/ 186 w 197"/>
                  <a:gd name="T1" fmla="*/ 172 h 183"/>
                  <a:gd name="T2" fmla="*/ 186 w 197"/>
                  <a:gd name="T3" fmla="*/ 172 h 183"/>
                  <a:gd name="T4" fmla="*/ 186 w 197"/>
                  <a:gd name="T5" fmla="*/ 172 h 183"/>
                  <a:gd name="T6" fmla="*/ 152 w 197"/>
                  <a:gd name="T7" fmla="*/ 172 h 183"/>
                  <a:gd name="T8" fmla="*/ 10 w 197"/>
                  <a:gd name="T9" fmla="*/ 44 h 183"/>
                  <a:gd name="T10" fmla="*/ 10 w 197"/>
                  <a:gd name="T11" fmla="*/ 10 h 183"/>
                  <a:gd name="T12" fmla="*/ 10 w 197"/>
                  <a:gd name="T13" fmla="*/ 10 h 183"/>
                  <a:gd name="T14" fmla="*/ 44 w 197"/>
                  <a:gd name="T15" fmla="*/ 6 h 183"/>
                  <a:gd name="T16" fmla="*/ 186 w 197"/>
                  <a:gd name="T17" fmla="*/ 138 h 183"/>
                  <a:gd name="T18" fmla="*/ 186 w 197"/>
                  <a:gd name="T19" fmla="*/ 17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7" h="183">
                    <a:moveTo>
                      <a:pt x="186" y="172"/>
                    </a:moveTo>
                    <a:lnTo>
                      <a:pt x="186" y="172"/>
                    </a:lnTo>
                    <a:lnTo>
                      <a:pt x="186" y="172"/>
                    </a:lnTo>
                    <a:cubicBezTo>
                      <a:pt x="176" y="179"/>
                      <a:pt x="163" y="182"/>
                      <a:pt x="152" y="172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0" y="33"/>
                      <a:pt x="0" y="20"/>
                      <a:pt x="10" y="10"/>
                    </a:cubicBezTo>
                    <a:lnTo>
                      <a:pt x="10" y="10"/>
                    </a:lnTo>
                    <a:cubicBezTo>
                      <a:pt x="17" y="0"/>
                      <a:pt x="34" y="0"/>
                      <a:pt x="44" y="6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93" y="145"/>
                      <a:pt x="196" y="162"/>
                      <a:pt x="186" y="17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5" name="Freeform 398">
                <a:extLst>
                  <a:ext uri="{FF2B5EF4-FFF2-40B4-BE49-F238E27FC236}">
                    <a16:creationId xmlns:a16="http://schemas.microsoft.com/office/drawing/2014/main" id="{C6FA8859-0E9F-764D-82C8-47D58D7D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1519" y="2811143"/>
                <a:ext cx="627560" cy="426741"/>
              </a:xfrm>
              <a:custGeom>
                <a:avLst/>
                <a:gdLst>
                  <a:gd name="T0" fmla="*/ 7 w 221"/>
                  <a:gd name="T1" fmla="*/ 132 h 150"/>
                  <a:gd name="T2" fmla="*/ 7 w 221"/>
                  <a:gd name="T3" fmla="*/ 132 h 150"/>
                  <a:gd name="T4" fmla="*/ 7 w 221"/>
                  <a:gd name="T5" fmla="*/ 132 h 150"/>
                  <a:gd name="T6" fmla="*/ 14 w 221"/>
                  <a:gd name="T7" fmla="*/ 101 h 150"/>
                  <a:gd name="T8" fmla="*/ 179 w 221"/>
                  <a:gd name="T9" fmla="*/ 7 h 150"/>
                  <a:gd name="T10" fmla="*/ 213 w 221"/>
                  <a:gd name="T11" fmla="*/ 13 h 150"/>
                  <a:gd name="T12" fmla="*/ 213 w 221"/>
                  <a:gd name="T13" fmla="*/ 13 h 150"/>
                  <a:gd name="T14" fmla="*/ 203 w 221"/>
                  <a:gd name="T15" fmla="*/ 47 h 150"/>
                  <a:gd name="T16" fmla="*/ 37 w 221"/>
                  <a:gd name="T17" fmla="*/ 142 h 150"/>
                  <a:gd name="T18" fmla="*/ 7 w 221"/>
                  <a:gd name="T19" fmla="*/ 132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1" h="150">
                    <a:moveTo>
                      <a:pt x="7" y="132"/>
                    </a:moveTo>
                    <a:lnTo>
                      <a:pt x="7" y="132"/>
                    </a:lnTo>
                    <a:lnTo>
                      <a:pt x="7" y="132"/>
                    </a:lnTo>
                    <a:cubicBezTo>
                      <a:pt x="0" y="122"/>
                      <a:pt x="4" y="108"/>
                      <a:pt x="14" y="101"/>
                    </a:cubicBezTo>
                    <a:cubicBezTo>
                      <a:pt x="179" y="7"/>
                      <a:pt x="179" y="7"/>
                      <a:pt x="179" y="7"/>
                    </a:cubicBezTo>
                    <a:cubicBezTo>
                      <a:pt x="193" y="0"/>
                      <a:pt x="206" y="3"/>
                      <a:pt x="213" y="13"/>
                    </a:cubicBezTo>
                    <a:lnTo>
                      <a:pt x="213" y="13"/>
                    </a:lnTo>
                    <a:cubicBezTo>
                      <a:pt x="220" y="24"/>
                      <a:pt x="217" y="40"/>
                      <a:pt x="203" y="47"/>
                    </a:cubicBezTo>
                    <a:cubicBezTo>
                      <a:pt x="37" y="142"/>
                      <a:pt x="37" y="142"/>
                      <a:pt x="37" y="142"/>
                    </a:cubicBezTo>
                    <a:cubicBezTo>
                      <a:pt x="27" y="149"/>
                      <a:pt x="14" y="145"/>
                      <a:pt x="7" y="1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6" name="Freeform 399">
                <a:extLst>
                  <a:ext uri="{FF2B5EF4-FFF2-40B4-BE49-F238E27FC236}">
                    <a16:creationId xmlns:a16="http://schemas.microsoft.com/office/drawing/2014/main" id="{30534373-EAB1-4D46-9DDC-43E1E7E1F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7760" y="3212781"/>
                <a:ext cx="363981" cy="652662"/>
              </a:xfrm>
              <a:custGeom>
                <a:avLst/>
                <a:gdLst>
                  <a:gd name="T0" fmla="*/ 20 w 126"/>
                  <a:gd name="T1" fmla="*/ 226 h 231"/>
                  <a:gd name="T2" fmla="*/ 20 w 126"/>
                  <a:gd name="T3" fmla="*/ 226 h 231"/>
                  <a:gd name="T4" fmla="*/ 20 w 126"/>
                  <a:gd name="T5" fmla="*/ 226 h 231"/>
                  <a:gd name="T6" fmla="*/ 7 w 126"/>
                  <a:gd name="T7" fmla="*/ 196 h 231"/>
                  <a:gd name="T8" fmla="*/ 78 w 126"/>
                  <a:gd name="T9" fmla="*/ 17 h 231"/>
                  <a:gd name="T10" fmla="*/ 108 w 126"/>
                  <a:gd name="T11" fmla="*/ 3 h 231"/>
                  <a:gd name="T12" fmla="*/ 108 w 126"/>
                  <a:gd name="T13" fmla="*/ 3 h 231"/>
                  <a:gd name="T14" fmla="*/ 122 w 126"/>
                  <a:gd name="T15" fmla="*/ 34 h 231"/>
                  <a:gd name="T16" fmla="*/ 51 w 126"/>
                  <a:gd name="T17" fmla="*/ 213 h 231"/>
                  <a:gd name="T18" fmla="*/ 20 w 126"/>
                  <a:gd name="T19" fmla="*/ 226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231">
                    <a:moveTo>
                      <a:pt x="20" y="226"/>
                    </a:moveTo>
                    <a:lnTo>
                      <a:pt x="20" y="226"/>
                    </a:lnTo>
                    <a:lnTo>
                      <a:pt x="20" y="226"/>
                    </a:lnTo>
                    <a:cubicBezTo>
                      <a:pt x="7" y="220"/>
                      <a:pt x="0" y="206"/>
                      <a:pt x="7" y="196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1" y="3"/>
                      <a:pt x="95" y="0"/>
                      <a:pt x="108" y="3"/>
                    </a:cubicBezTo>
                    <a:lnTo>
                      <a:pt x="108" y="3"/>
                    </a:lnTo>
                    <a:cubicBezTo>
                      <a:pt x="118" y="7"/>
                      <a:pt x="125" y="20"/>
                      <a:pt x="122" y="34"/>
                    </a:cubicBezTo>
                    <a:cubicBezTo>
                      <a:pt x="51" y="213"/>
                      <a:pt x="51" y="213"/>
                      <a:pt x="51" y="213"/>
                    </a:cubicBezTo>
                    <a:cubicBezTo>
                      <a:pt x="44" y="223"/>
                      <a:pt x="30" y="230"/>
                      <a:pt x="20" y="22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7" name="Freeform 400">
                <a:extLst>
                  <a:ext uri="{FF2B5EF4-FFF2-40B4-BE49-F238E27FC236}">
                    <a16:creationId xmlns:a16="http://schemas.microsoft.com/office/drawing/2014/main" id="{F829A2F5-6C47-CE4E-9E65-3D7DD7615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3869" y="2208686"/>
                <a:ext cx="866029" cy="213366"/>
              </a:xfrm>
              <a:custGeom>
                <a:avLst/>
                <a:gdLst>
                  <a:gd name="T0" fmla="*/ 0 w 306"/>
                  <a:gd name="T1" fmla="*/ 51 h 75"/>
                  <a:gd name="T2" fmla="*/ 0 w 306"/>
                  <a:gd name="T3" fmla="*/ 51 h 75"/>
                  <a:gd name="T4" fmla="*/ 0 w 306"/>
                  <a:gd name="T5" fmla="*/ 37 h 75"/>
                  <a:gd name="T6" fmla="*/ 24 w 306"/>
                  <a:gd name="T7" fmla="*/ 13 h 75"/>
                  <a:gd name="T8" fmla="*/ 277 w 306"/>
                  <a:gd name="T9" fmla="*/ 0 h 75"/>
                  <a:gd name="T10" fmla="*/ 305 w 306"/>
                  <a:gd name="T11" fmla="*/ 23 h 75"/>
                  <a:gd name="T12" fmla="*/ 305 w 306"/>
                  <a:gd name="T13" fmla="*/ 34 h 75"/>
                  <a:gd name="T14" fmla="*/ 281 w 306"/>
                  <a:gd name="T15" fmla="*/ 61 h 75"/>
                  <a:gd name="T16" fmla="*/ 27 w 306"/>
                  <a:gd name="T17" fmla="*/ 74 h 75"/>
                  <a:gd name="T18" fmla="*/ 0 w 306"/>
                  <a:gd name="T19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75">
                    <a:moveTo>
                      <a:pt x="0" y="51"/>
                    </a:moveTo>
                    <a:lnTo>
                      <a:pt x="0" y="51"/>
                    </a:lnTo>
                    <a:cubicBezTo>
                      <a:pt x="0" y="37"/>
                      <a:pt x="0" y="37"/>
                      <a:pt x="0" y="37"/>
                    </a:cubicBezTo>
                    <a:cubicBezTo>
                      <a:pt x="0" y="23"/>
                      <a:pt x="10" y="13"/>
                      <a:pt x="24" y="13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291" y="0"/>
                      <a:pt x="301" y="10"/>
                      <a:pt x="305" y="23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5" y="47"/>
                      <a:pt x="294" y="61"/>
                      <a:pt x="281" y="61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14" y="74"/>
                      <a:pt x="0" y="64"/>
                      <a:pt x="0" y="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" name="Freeform 401">
                <a:extLst>
                  <a:ext uri="{FF2B5EF4-FFF2-40B4-BE49-F238E27FC236}">
                    <a16:creationId xmlns:a16="http://schemas.microsoft.com/office/drawing/2014/main" id="{ECA82131-1767-CE42-B921-B3F2FFC66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710" y="2120823"/>
                <a:ext cx="878584" cy="288681"/>
              </a:xfrm>
              <a:custGeom>
                <a:avLst/>
                <a:gdLst>
                  <a:gd name="T0" fmla="*/ 4 w 308"/>
                  <a:gd name="T1" fmla="*/ 78 h 103"/>
                  <a:gd name="T2" fmla="*/ 4 w 308"/>
                  <a:gd name="T3" fmla="*/ 78 h 103"/>
                  <a:gd name="T4" fmla="*/ 4 w 308"/>
                  <a:gd name="T5" fmla="*/ 68 h 103"/>
                  <a:gd name="T6" fmla="*/ 24 w 308"/>
                  <a:gd name="T7" fmla="*/ 41 h 103"/>
                  <a:gd name="T8" fmla="*/ 273 w 308"/>
                  <a:gd name="T9" fmla="*/ 0 h 103"/>
                  <a:gd name="T10" fmla="*/ 304 w 308"/>
                  <a:gd name="T11" fmla="*/ 21 h 103"/>
                  <a:gd name="T12" fmla="*/ 304 w 308"/>
                  <a:gd name="T13" fmla="*/ 34 h 103"/>
                  <a:gd name="T14" fmla="*/ 283 w 308"/>
                  <a:gd name="T15" fmla="*/ 61 h 103"/>
                  <a:gd name="T16" fmla="*/ 34 w 308"/>
                  <a:gd name="T17" fmla="*/ 98 h 103"/>
                  <a:gd name="T18" fmla="*/ 4 w 308"/>
                  <a:gd name="T19" fmla="*/ 7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103">
                    <a:moveTo>
                      <a:pt x="4" y="78"/>
                    </a:moveTo>
                    <a:lnTo>
                      <a:pt x="4" y="78"/>
                    </a:lnTo>
                    <a:cubicBezTo>
                      <a:pt x="4" y="68"/>
                      <a:pt x="4" y="68"/>
                      <a:pt x="4" y="68"/>
                    </a:cubicBezTo>
                    <a:cubicBezTo>
                      <a:pt x="0" y="54"/>
                      <a:pt x="11" y="41"/>
                      <a:pt x="24" y="41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87" y="0"/>
                      <a:pt x="300" y="11"/>
                      <a:pt x="304" y="21"/>
                    </a:cubicBezTo>
                    <a:cubicBezTo>
                      <a:pt x="304" y="34"/>
                      <a:pt x="304" y="34"/>
                      <a:pt x="304" y="34"/>
                    </a:cubicBezTo>
                    <a:cubicBezTo>
                      <a:pt x="307" y="48"/>
                      <a:pt x="297" y="58"/>
                      <a:pt x="283" y="61"/>
                    </a:cubicBezTo>
                    <a:cubicBezTo>
                      <a:pt x="34" y="98"/>
                      <a:pt x="34" y="98"/>
                      <a:pt x="34" y="98"/>
                    </a:cubicBezTo>
                    <a:cubicBezTo>
                      <a:pt x="21" y="102"/>
                      <a:pt x="7" y="92"/>
                      <a:pt x="4" y="7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9" name="Freeform 402">
                <a:extLst>
                  <a:ext uri="{FF2B5EF4-FFF2-40B4-BE49-F238E27FC236}">
                    <a16:creationId xmlns:a16="http://schemas.microsoft.com/office/drawing/2014/main" id="{80B95B0B-E76B-B141-B450-F874F1BAF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1724" y="1229693"/>
                <a:ext cx="251024" cy="251024"/>
              </a:xfrm>
              <a:custGeom>
                <a:avLst/>
                <a:gdLst>
                  <a:gd name="T0" fmla="*/ 85 w 86"/>
                  <a:gd name="T1" fmla="*/ 44 h 86"/>
                  <a:gd name="T2" fmla="*/ 85 w 86"/>
                  <a:gd name="T3" fmla="*/ 44 h 86"/>
                  <a:gd name="T4" fmla="*/ 44 w 86"/>
                  <a:gd name="T5" fmla="*/ 85 h 86"/>
                  <a:gd name="T6" fmla="*/ 0 w 86"/>
                  <a:gd name="T7" fmla="*/ 44 h 86"/>
                  <a:gd name="T8" fmla="*/ 44 w 86"/>
                  <a:gd name="T9" fmla="*/ 0 h 86"/>
                  <a:gd name="T10" fmla="*/ 85 w 86"/>
                  <a:gd name="T11" fmla="*/ 4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6">
                    <a:moveTo>
                      <a:pt x="85" y="44"/>
                    </a:moveTo>
                    <a:lnTo>
                      <a:pt x="85" y="44"/>
                    </a:lnTo>
                    <a:cubicBezTo>
                      <a:pt x="85" y="68"/>
                      <a:pt x="68" y="85"/>
                      <a:pt x="44" y="85"/>
                    </a:cubicBezTo>
                    <a:cubicBezTo>
                      <a:pt x="20" y="85"/>
                      <a:pt x="0" y="68"/>
                      <a:pt x="0" y="44"/>
                    </a:cubicBezTo>
                    <a:cubicBezTo>
                      <a:pt x="0" y="21"/>
                      <a:pt x="20" y="0"/>
                      <a:pt x="44" y="0"/>
                    </a:cubicBezTo>
                    <a:cubicBezTo>
                      <a:pt x="68" y="0"/>
                      <a:pt x="85" y="21"/>
                      <a:pt x="85" y="4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" name="Freeform 403">
                <a:extLst>
                  <a:ext uri="{FF2B5EF4-FFF2-40B4-BE49-F238E27FC236}">
                    <a16:creationId xmlns:a16="http://schemas.microsoft.com/office/drawing/2014/main" id="{13605B3D-450F-1047-99FE-84F3E9EB3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9603" y="614680"/>
                <a:ext cx="251024" cy="238477"/>
              </a:xfrm>
              <a:custGeom>
                <a:avLst/>
                <a:gdLst>
                  <a:gd name="T0" fmla="*/ 85 w 86"/>
                  <a:gd name="T1" fmla="*/ 41 h 85"/>
                  <a:gd name="T2" fmla="*/ 85 w 86"/>
                  <a:gd name="T3" fmla="*/ 41 h 85"/>
                  <a:gd name="T4" fmla="*/ 44 w 86"/>
                  <a:gd name="T5" fmla="*/ 84 h 85"/>
                  <a:gd name="T6" fmla="*/ 0 w 86"/>
                  <a:gd name="T7" fmla="*/ 41 h 85"/>
                  <a:gd name="T8" fmla="*/ 44 w 86"/>
                  <a:gd name="T9" fmla="*/ 0 h 85"/>
                  <a:gd name="T10" fmla="*/ 85 w 86"/>
                  <a:gd name="T11" fmla="*/ 4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5">
                    <a:moveTo>
                      <a:pt x="85" y="41"/>
                    </a:moveTo>
                    <a:lnTo>
                      <a:pt x="85" y="41"/>
                    </a:lnTo>
                    <a:cubicBezTo>
                      <a:pt x="85" y="64"/>
                      <a:pt x="68" y="84"/>
                      <a:pt x="44" y="84"/>
                    </a:cubicBezTo>
                    <a:cubicBezTo>
                      <a:pt x="21" y="84"/>
                      <a:pt x="0" y="64"/>
                      <a:pt x="0" y="41"/>
                    </a:cubicBezTo>
                    <a:cubicBezTo>
                      <a:pt x="0" y="17"/>
                      <a:pt x="21" y="0"/>
                      <a:pt x="44" y="0"/>
                    </a:cubicBezTo>
                    <a:cubicBezTo>
                      <a:pt x="68" y="0"/>
                      <a:pt x="85" y="17"/>
                      <a:pt x="85" y="4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" name="Freeform 404">
                <a:extLst>
                  <a:ext uri="{FF2B5EF4-FFF2-40B4-BE49-F238E27FC236}">
                    <a16:creationId xmlns:a16="http://schemas.microsoft.com/office/drawing/2014/main" id="{1B0747AB-EA13-5A41-98BB-E1EE31A22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4928" y="1141830"/>
                <a:ext cx="276126" cy="263579"/>
              </a:xfrm>
              <a:custGeom>
                <a:avLst/>
                <a:gdLst>
                  <a:gd name="T0" fmla="*/ 88 w 95"/>
                  <a:gd name="T1" fmla="*/ 54 h 92"/>
                  <a:gd name="T2" fmla="*/ 88 w 95"/>
                  <a:gd name="T3" fmla="*/ 54 h 92"/>
                  <a:gd name="T4" fmla="*/ 40 w 95"/>
                  <a:gd name="T5" fmla="*/ 88 h 92"/>
                  <a:gd name="T6" fmla="*/ 6 w 95"/>
                  <a:gd name="T7" fmla="*/ 37 h 92"/>
                  <a:gd name="T8" fmla="*/ 54 w 95"/>
                  <a:gd name="T9" fmla="*/ 3 h 92"/>
                  <a:gd name="T10" fmla="*/ 88 w 95"/>
                  <a:gd name="T11" fmla="*/ 5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92">
                    <a:moveTo>
                      <a:pt x="88" y="54"/>
                    </a:moveTo>
                    <a:lnTo>
                      <a:pt x="88" y="54"/>
                    </a:lnTo>
                    <a:cubicBezTo>
                      <a:pt x="84" y="78"/>
                      <a:pt x="60" y="91"/>
                      <a:pt x="40" y="88"/>
                    </a:cubicBezTo>
                    <a:cubicBezTo>
                      <a:pt x="17" y="84"/>
                      <a:pt x="0" y="61"/>
                      <a:pt x="6" y="37"/>
                    </a:cubicBezTo>
                    <a:cubicBezTo>
                      <a:pt x="10" y="13"/>
                      <a:pt x="30" y="0"/>
                      <a:pt x="54" y="3"/>
                    </a:cubicBezTo>
                    <a:cubicBezTo>
                      <a:pt x="77" y="7"/>
                      <a:pt x="94" y="30"/>
                      <a:pt x="88" y="5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" name="Freeform 405">
                <a:extLst>
                  <a:ext uri="{FF2B5EF4-FFF2-40B4-BE49-F238E27FC236}">
                    <a16:creationId xmlns:a16="http://schemas.microsoft.com/office/drawing/2014/main" id="{C178D937-A102-D049-B56A-69D4F73C3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0849" y="2748383"/>
                <a:ext cx="276126" cy="276126"/>
              </a:xfrm>
              <a:custGeom>
                <a:avLst/>
                <a:gdLst>
                  <a:gd name="T0" fmla="*/ 88 w 95"/>
                  <a:gd name="T1" fmla="*/ 41 h 96"/>
                  <a:gd name="T2" fmla="*/ 88 w 95"/>
                  <a:gd name="T3" fmla="*/ 41 h 96"/>
                  <a:gd name="T4" fmla="*/ 54 w 95"/>
                  <a:gd name="T5" fmla="*/ 88 h 96"/>
                  <a:gd name="T6" fmla="*/ 3 w 95"/>
                  <a:gd name="T7" fmla="*/ 54 h 96"/>
                  <a:gd name="T8" fmla="*/ 40 w 95"/>
                  <a:gd name="T9" fmla="*/ 4 h 96"/>
                  <a:gd name="T10" fmla="*/ 88 w 95"/>
                  <a:gd name="T11" fmla="*/ 4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96">
                    <a:moveTo>
                      <a:pt x="88" y="41"/>
                    </a:moveTo>
                    <a:lnTo>
                      <a:pt x="88" y="41"/>
                    </a:lnTo>
                    <a:cubicBezTo>
                      <a:pt x="94" y="64"/>
                      <a:pt x="77" y="85"/>
                      <a:pt x="54" y="88"/>
                    </a:cubicBezTo>
                    <a:cubicBezTo>
                      <a:pt x="30" y="95"/>
                      <a:pt x="10" y="78"/>
                      <a:pt x="3" y="54"/>
                    </a:cubicBezTo>
                    <a:cubicBezTo>
                      <a:pt x="0" y="31"/>
                      <a:pt x="17" y="10"/>
                      <a:pt x="40" y="4"/>
                    </a:cubicBezTo>
                    <a:cubicBezTo>
                      <a:pt x="64" y="0"/>
                      <a:pt x="84" y="17"/>
                      <a:pt x="88" y="4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406">
                <a:extLst>
                  <a:ext uri="{FF2B5EF4-FFF2-40B4-BE49-F238E27FC236}">
                    <a16:creationId xmlns:a16="http://schemas.microsoft.com/office/drawing/2014/main" id="{58F3ADA7-7FDC-8545-BB62-85BDADFAB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4313" y="3300636"/>
                <a:ext cx="276126" cy="276126"/>
              </a:xfrm>
              <a:custGeom>
                <a:avLst/>
                <a:gdLst>
                  <a:gd name="T0" fmla="*/ 88 w 96"/>
                  <a:gd name="T1" fmla="*/ 37 h 96"/>
                  <a:gd name="T2" fmla="*/ 88 w 96"/>
                  <a:gd name="T3" fmla="*/ 37 h 96"/>
                  <a:gd name="T4" fmla="*/ 57 w 96"/>
                  <a:gd name="T5" fmla="*/ 88 h 96"/>
                  <a:gd name="T6" fmla="*/ 3 w 96"/>
                  <a:gd name="T7" fmla="*/ 58 h 96"/>
                  <a:gd name="T8" fmla="*/ 37 w 96"/>
                  <a:gd name="T9" fmla="*/ 7 h 96"/>
                  <a:gd name="T10" fmla="*/ 88 w 96"/>
                  <a:gd name="T11" fmla="*/ 3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96">
                    <a:moveTo>
                      <a:pt x="88" y="37"/>
                    </a:moveTo>
                    <a:lnTo>
                      <a:pt x="88" y="37"/>
                    </a:lnTo>
                    <a:cubicBezTo>
                      <a:pt x="95" y="61"/>
                      <a:pt x="78" y="85"/>
                      <a:pt x="57" y="88"/>
                    </a:cubicBezTo>
                    <a:cubicBezTo>
                      <a:pt x="34" y="95"/>
                      <a:pt x="10" y="81"/>
                      <a:pt x="3" y="58"/>
                    </a:cubicBezTo>
                    <a:cubicBezTo>
                      <a:pt x="0" y="34"/>
                      <a:pt x="13" y="10"/>
                      <a:pt x="37" y="7"/>
                    </a:cubicBezTo>
                    <a:cubicBezTo>
                      <a:pt x="57" y="0"/>
                      <a:pt x="81" y="14"/>
                      <a:pt x="88" y="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407">
                <a:extLst>
                  <a:ext uri="{FF2B5EF4-FFF2-40B4-BE49-F238E27FC236}">
                    <a16:creationId xmlns:a16="http://schemas.microsoft.com/office/drawing/2014/main" id="{6D7FE925-D65C-574A-B632-549DC17D8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5000" y="3727376"/>
                <a:ext cx="238477" cy="251024"/>
              </a:xfrm>
              <a:custGeom>
                <a:avLst/>
                <a:gdLst>
                  <a:gd name="T0" fmla="*/ 84 w 85"/>
                  <a:gd name="T1" fmla="*/ 41 h 86"/>
                  <a:gd name="T2" fmla="*/ 84 w 85"/>
                  <a:gd name="T3" fmla="*/ 41 h 86"/>
                  <a:gd name="T4" fmla="*/ 40 w 85"/>
                  <a:gd name="T5" fmla="*/ 85 h 86"/>
                  <a:gd name="T6" fmla="*/ 0 w 85"/>
                  <a:gd name="T7" fmla="*/ 41 h 86"/>
                  <a:gd name="T8" fmla="*/ 40 w 85"/>
                  <a:gd name="T9" fmla="*/ 0 h 86"/>
                  <a:gd name="T10" fmla="*/ 84 w 85"/>
                  <a:gd name="T11" fmla="*/ 4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86">
                    <a:moveTo>
                      <a:pt x="84" y="41"/>
                    </a:moveTo>
                    <a:lnTo>
                      <a:pt x="84" y="41"/>
                    </a:lnTo>
                    <a:cubicBezTo>
                      <a:pt x="84" y="64"/>
                      <a:pt x="64" y="85"/>
                      <a:pt x="40" y="85"/>
                    </a:cubicBezTo>
                    <a:cubicBezTo>
                      <a:pt x="17" y="85"/>
                      <a:pt x="0" y="64"/>
                      <a:pt x="0" y="41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64" y="0"/>
                      <a:pt x="84" y="17"/>
                      <a:pt x="84" y="4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408">
                <a:extLst>
                  <a:ext uri="{FF2B5EF4-FFF2-40B4-BE49-F238E27FC236}">
                    <a16:creationId xmlns:a16="http://schemas.microsoft.com/office/drawing/2014/main" id="{72F3EEC3-727C-404A-B9C6-FD9A84B3A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3665" y="3062167"/>
                <a:ext cx="251024" cy="238469"/>
              </a:xfrm>
              <a:custGeom>
                <a:avLst/>
                <a:gdLst>
                  <a:gd name="T0" fmla="*/ 85 w 86"/>
                  <a:gd name="T1" fmla="*/ 44 h 85"/>
                  <a:gd name="T2" fmla="*/ 85 w 86"/>
                  <a:gd name="T3" fmla="*/ 44 h 85"/>
                  <a:gd name="T4" fmla="*/ 44 w 86"/>
                  <a:gd name="T5" fmla="*/ 84 h 85"/>
                  <a:gd name="T6" fmla="*/ 0 w 86"/>
                  <a:gd name="T7" fmla="*/ 44 h 85"/>
                  <a:gd name="T8" fmla="*/ 44 w 86"/>
                  <a:gd name="T9" fmla="*/ 0 h 85"/>
                  <a:gd name="T10" fmla="*/ 85 w 86"/>
                  <a:gd name="T11" fmla="*/ 4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5">
                    <a:moveTo>
                      <a:pt x="85" y="44"/>
                    </a:moveTo>
                    <a:lnTo>
                      <a:pt x="85" y="44"/>
                    </a:lnTo>
                    <a:cubicBezTo>
                      <a:pt x="85" y="67"/>
                      <a:pt x="68" y="84"/>
                      <a:pt x="44" y="84"/>
                    </a:cubicBezTo>
                    <a:cubicBezTo>
                      <a:pt x="21" y="84"/>
                      <a:pt x="0" y="67"/>
                      <a:pt x="0" y="44"/>
                    </a:cubicBezTo>
                    <a:cubicBezTo>
                      <a:pt x="0" y="20"/>
                      <a:pt x="21" y="0"/>
                      <a:pt x="44" y="0"/>
                    </a:cubicBezTo>
                    <a:cubicBezTo>
                      <a:pt x="68" y="0"/>
                      <a:pt x="85" y="20"/>
                      <a:pt x="85" y="4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409">
                <a:extLst>
                  <a:ext uri="{FF2B5EF4-FFF2-40B4-BE49-F238E27FC236}">
                    <a16:creationId xmlns:a16="http://schemas.microsoft.com/office/drawing/2014/main" id="{1A5966F3-ED60-994F-B17E-3357FEF9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1634" y="928464"/>
                <a:ext cx="376536" cy="376536"/>
              </a:xfrm>
              <a:custGeom>
                <a:avLst/>
                <a:gdLst>
                  <a:gd name="T0" fmla="*/ 122 w 133"/>
                  <a:gd name="T1" fmla="*/ 81 h 133"/>
                  <a:gd name="T2" fmla="*/ 122 w 133"/>
                  <a:gd name="T3" fmla="*/ 81 h 133"/>
                  <a:gd name="T4" fmla="*/ 51 w 133"/>
                  <a:gd name="T5" fmla="*/ 122 h 133"/>
                  <a:gd name="T6" fmla="*/ 10 w 133"/>
                  <a:gd name="T7" fmla="*/ 51 h 133"/>
                  <a:gd name="T8" fmla="*/ 81 w 133"/>
                  <a:gd name="T9" fmla="*/ 10 h 133"/>
                  <a:gd name="T10" fmla="*/ 122 w 133"/>
                  <a:gd name="T11" fmla="*/ 8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33">
                    <a:moveTo>
                      <a:pt x="122" y="81"/>
                    </a:moveTo>
                    <a:lnTo>
                      <a:pt x="122" y="81"/>
                    </a:lnTo>
                    <a:cubicBezTo>
                      <a:pt x="115" y="112"/>
                      <a:pt x="81" y="132"/>
                      <a:pt x="51" y="122"/>
                    </a:cubicBezTo>
                    <a:cubicBezTo>
                      <a:pt x="21" y="115"/>
                      <a:pt x="0" y="81"/>
                      <a:pt x="10" y="51"/>
                    </a:cubicBezTo>
                    <a:cubicBezTo>
                      <a:pt x="17" y="21"/>
                      <a:pt x="51" y="0"/>
                      <a:pt x="81" y="10"/>
                    </a:cubicBezTo>
                    <a:cubicBezTo>
                      <a:pt x="112" y="17"/>
                      <a:pt x="132" y="51"/>
                      <a:pt x="122" y="8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410">
                <a:extLst>
                  <a:ext uri="{FF2B5EF4-FFF2-40B4-BE49-F238E27FC236}">
                    <a16:creationId xmlns:a16="http://schemas.microsoft.com/office/drawing/2014/main" id="{E43E0255-E333-FC41-A2EA-8D472B5ED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7163" y="853157"/>
                <a:ext cx="338878" cy="338878"/>
              </a:xfrm>
              <a:custGeom>
                <a:avLst/>
                <a:gdLst>
                  <a:gd name="T0" fmla="*/ 118 w 119"/>
                  <a:gd name="T1" fmla="*/ 61 h 120"/>
                  <a:gd name="T2" fmla="*/ 118 w 119"/>
                  <a:gd name="T3" fmla="*/ 61 h 120"/>
                  <a:gd name="T4" fmla="*/ 60 w 119"/>
                  <a:gd name="T5" fmla="*/ 119 h 120"/>
                  <a:gd name="T6" fmla="*/ 0 w 119"/>
                  <a:gd name="T7" fmla="*/ 61 h 120"/>
                  <a:gd name="T8" fmla="*/ 60 w 119"/>
                  <a:gd name="T9" fmla="*/ 0 h 120"/>
                  <a:gd name="T10" fmla="*/ 118 w 119"/>
                  <a:gd name="T11" fmla="*/ 6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20">
                    <a:moveTo>
                      <a:pt x="118" y="61"/>
                    </a:moveTo>
                    <a:lnTo>
                      <a:pt x="118" y="61"/>
                    </a:lnTo>
                    <a:cubicBezTo>
                      <a:pt x="118" y="92"/>
                      <a:pt x="91" y="119"/>
                      <a:pt x="60" y="119"/>
                    </a:cubicBezTo>
                    <a:cubicBezTo>
                      <a:pt x="27" y="119"/>
                      <a:pt x="0" y="92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91" y="0"/>
                      <a:pt x="118" y="28"/>
                      <a:pt x="118" y="6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8" name="Freeform 411">
                <a:extLst>
                  <a:ext uri="{FF2B5EF4-FFF2-40B4-BE49-F238E27FC236}">
                    <a16:creationId xmlns:a16="http://schemas.microsoft.com/office/drawing/2014/main" id="{D8C264BC-5D50-C944-B875-360857462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0922" y="2497359"/>
                <a:ext cx="414193" cy="451843"/>
              </a:xfrm>
              <a:custGeom>
                <a:avLst/>
                <a:gdLst>
                  <a:gd name="T0" fmla="*/ 132 w 146"/>
                  <a:gd name="T1" fmla="*/ 10 h 160"/>
                  <a:gd name="T2" fmla="*/ 132 w 146"/>
                  <a:gd name="T3" fmla="*/ 10 h 160"/>
                  <a:gd name="T4" fmla="*/ 132 w 146"/>
                  <a:gd name="T5" fmla="*/ 10 h 160"/>
                  <a:gd name="T6" fmla="*/ 135 w 146"/>
                  <a:gd name="T7" fmla="*/ 50 h 160"/>
                  <a:gd name="T8" fmla="*/ 57 w 146"/>
                  <a:gd name="T9" fmla="*/ 145 h 160"/>
                  <a:gd name="T10" fmla="*/ 13 w 146"/>
                  <a:gd name="T11" fmla="*/ 148 h 160"/>
                  <a:gd name="T12" fmla="*/ 13 w 146"/>
                  <a:gd name="T13" fmla="*/ 148 h 160"/>
                  <a:gd name="T14" fmla="*/ 10 w 146"/>
                  <a:gd name="T15" fmla="*/ 108 h 160"/>
                  <a:gd name="T16" fmla="*/ 91 w 146"/>
                  <a:gd name="T17" fmla="*/ 13 h 160"/>
                  <a:gd name="T18" fmla="*/ 132 w 146"/>
                  <a:gd name="T19" fmla="*/ 1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160">
                    <a:moveTo>
                      <a:pt x="132" y="10"/>
                    </a:moveTo>
                    <a:lnTo>
                      <a:pt x="132" y="10"/>
                    </a:lnTo>
                    <a:lnTo>
                      <a:pt x="132" y="10"/>
                    </a:lnTo>
                    <a:cubicBezTo>
                      <a:pt x="145" y="20"/>
                      <a:pt x="145" y="40"/>
                      <a:pt x="135" y="50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47" y="159"/>
                      <a:pt x="27" y="159"/>
                      <a:pt x="13" y="148"/>
                    </a:cubicBezTo>
                    <a:lnTo>
                      <a:pt x="13" y="148"/>
                    </a:lnTo>
                    <a:cubicBezTo>
                      <a:pt x="3" y="138"/>
                      <a:pt x="0" y="118"/>
                      <a:pt x="10" y="10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101" y="0"/>
                      <a:pt x="122" y="0"/>
                      <a:pt x="132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412">
                <a:extLst>
                  <a:ext uri="{FF2B5EF4-FFF2-40B4-BE49-F238E27FC236}">
                    <a16:creationId xmlns:a16="http://schemas.microsoft.com/office/drawing/2014/main" id="{17148995-F062-2440-8BFD-5C3EF7E3F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067" y="2660529"/>
                <a:ext cx="389083" cy="389083"/>
              </a:xfrm>
              <a:custGeom>
                <a:avLst/>
                <a:gdLst>
                  <a:gd name="T0" fmla="*/ 14 w 137"/>
                  <a:gd name="T1" fmla="*/ 44 h 136"/>
                  <a:gd name="T2" fmla="*/ 14 w 137"/>
                  <a:gd name="T3" fmla="*/ 44 h 136"/>
                  <a:gd name="T4" fmla="*/ 92 w 137"/>
                  <a:gd name="T5" fmla="*/ 17 h 136"/>
                  <a:gd name="T6" fmla="*/ 119 w 137"/>
                  <a:gd name="T7" fmla="*/ 95 h 136"/>
                  <a:gd name="T8" fmla="*/ 41 w 137"/>
                  <a:gd name="T9" fmla="*/ 122 h 136"/>
                  <a:gd name="T10" fmla="*/ 14 w 137"/>
                  <a:gd name="T11" fmla="*/ 4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136">
                    <a:moveTo>
                      <a:pt x="14" y="44"/>
                    </a:moveTo>
                    <a:lnTo>
                      <a:pt x="14" y="44"/>
                    </a:lnTo>
                    <a:cubicBezTo>
                      <a:pt x="27" y="14"/>
                      <a:pt x="65" y="0"/>
                      <a:pt x="92" y="17"/>
                    </a:cubicBezTo>
                    <a:cubicBezTo>
                      <a:pt x="122" y="31"/>
                      <a:pt x="136" y="64"/>
                      <a:pt x="119" y="95"/>
                    </a:cubicBezTo>
                    <a:cubicBezTo>
                      <a:pt x="105" y="122"/>
                      <a:pt x="71" y="135"/>
                      <a:pt x="41" y="122"/>
                    </a:cubicBezTo>
                    <a:cubicBezTo>
                      <a:pt x="14" y="108"/>
                      <a:pt x="0" y="71"/>
                      <a:pt x="14" y="44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413">
                <a:extLst>
                  <a:ext uri="{FF2B5EF4-FFF2-40B4-BE49-F238E27FC236}">
                    <a16:creationId xmlns:a16="http://schemas.microsoft.com/office/drawing/2014/main" id="{0DA36D7B-7333-C443-AD4E-4D72C718E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7948" y="2145926"/>
                <a:ext cx="363981" cy="363989"/>
              </a:xfrm>
              <a:custGeom>
                <a:avLst/>
                <a:gdLst>
                  <a:gd name="T0" fmla="*/ 121 w 129"/>
                  <a:gd name="T1" fmla="*/ 77 h 129"/>
                  <a:gd name="T2" fmla="*/ 121 w 129"/>
                  <a:gd name="T3" fmla="*/ 77 h 129"/>
                  <a:gd name="T4" fmla="*/ 50 w 129"/>
                  <a:gd name="T5" fmla="*/ 121 h 129"/>
                  <a:gd name="T6" fmla="*/ 6 w 129"/>
                  <a:gd name="T7" fmla="*/ 50 h 129"/>
                  <a:gd name="T8" fmla="*/ 77 w 129"/>
                  <a:gd name="T9" fmla="*/ 6 h 129"/>
                  <a:gd name="T10" fmla="*/ 121 w 129"/>
                  <a:gd name="T1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129">
                    <a:moveTo>
                      <a:pt x="121" y="77"/>
                    </a:moveTo>
                    <a:lnTo>
                      <a:pt x="121" y="77"/>
                    </a:lnTo>
                    <a:cubicBezTo>
                      <a:pt x="115" y="111"/>
                      <a:pt x="81" y="128"/>
                      <a:pt x="50" y="121"/>
                    </a:cubicBezTo>
                    <a:cubicBezTo>
                      <a:pt x="20" y="114"/>
                      <a:pt x="0" y="81"/>
                      <a:pt x="6" y="50"/>
                    </a:cubicBezTo>
                    <a:cubicBezTo>
                      <a:pt x="16" y="20"/>
                      <a:pt x="47" y="0"/>
                      <a:pt x="77" y="6"/>
                    </a:cubicBezTo>
                    <a:cubicBezTo>
                      <a:pt x="111" y="16"/>
                      <a:pt x="128" y="47"/>
                      <a:pt x="121" y="7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414">
                <a:extLst>
                  <a:ext uri="{FF2B5EF4-FFF2-40B4-BE49-F238E27FC236}">
                    <a16:creationId xmlns:a16="http://schemas.microsoft.com/office/drawing/2014/main" id="{972C8AF3-71AD-2240-96E4-AAE23E557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789" y="3576762"/>
                <a:ext cx="351433" cy="351433"/>
              </a:xfrm>
              <a:custGeom>
                <a:avLst/>
                <a:gdLst>
                  <a:gd name="T0" fmla="*/ 119 w 123"/>
                  <a:gd name="T1" fmla="*/ 58 h 123"/>
                  <a:gd name="T2" fmla="*/ 119 w 123"/>
                  <a:gd name="T3" fmla="*/ 58 h 123"/>
                  <a:gd name="T4" fmla="*/ 64 w 123"/>
                  <a:gd name="T5" fmla="*/ 119 h 123"/>
                  <a:gd name="T6" fmla="*/ 4 w 123"/>
                  <a:gd name="T7" fmla="*/ 65 h 123"/>
                  <a:gd name="T8" fmla="*/ 58 w 123"/>
                  <a:gd name="T9" fmla="*/ 0 h 123"/>
                  <a:gd name="T10" fmla="*/ 119 w 123"/>
                  <a:gd name="T11" fmla="*/ 5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3">
                    <a:moveTo>
                      <a:pt x="119" y="58"/>
                    </a:moveTo>
                    <a:lnTo>
                      <a:pt x="119" y="58"/>
                    </a:lnTo>
                    <a:cubicBezTo>
                      <a:pt x="122" y="88"/>
                      <a:pt x="98" y="115"/>
                      <a:pt x="64" y="119"/>
                    </a:cubicBezTo>
                    <a:cubicBezTo>
                      <a:pt x="31" y="122"/>
                      <a:pt x="4" y="95"/>
                      <a:pt x="4" y="65"/>
                    </a:cubicBezTo>
                    <a:cubicBezTo>
                      <a:pt x="0" y="31"/>
                      <a:pt x="24" y="4"/>
                      <a:pt x="58" y="0"/>
                    </a:cubicBezTo>
                    <a:cubicBezTo>
                      <a:pt x="88" y="0"/>
                      <a:pt x="119" y="24"/>
                      <a:pt x="119" y="5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415">
                <a:extLst>
                  <a:ext uri="{FF2B5EF4-FFF2-40B4-BE49-F238E27FC236}">
                    <a16:creationId xmlns:a16="http://schemas.microsoft.com/office/drawing/2014/main" id="{FC950F51-2B82-2A4D-A028-AAFC533D5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577" y="2007867"/>
                <a:ext cx="363989" cy="363981"/>
              </a:xfrm>
              <a:custGeom>
                <a:avLst/>
                <a:gdLst>
                  <a:gd name="T0" fmla="*/ 122 w 130"/>
                  <a:gd name="T1" fmla="*/ 47 h 129"/>
                  <a:gd name="T2" fmla="*/ 122 w 130"/>
                  <a:gd name="T3" fmla="*/ 47 h 129"/>
                  <a:gd name="T4" fmla="*/ 78 w 130"/>
                  <a:gd name="T5" fmla="*/ 118 h 129"/>
                  <a:gd name="T6" fmla="*/ 7 w 130"/>
                  <a:gd name="T7" fmla="*/ 78 h 129"/>
                  <a:gd name="T8" fmla="*/ 47 w 130"/>
                  <a:gd name="T9" fmla="*/ 7 h 129"/>
                  <a:gd name="T10" fmla="*/ 122 w 130"/>
                  <a:gd name="T11" fmla="*/ 4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129">
                    <a:moveTo>
                      <a:pt x="122" y="47"/>
                    </a:moveTo>
                    <a:lnTo>
                      <a:pt x="122" y="47"/>
                    </a:lnTo>
                    <a:cubicBezTo>
                      <a:pt x="129" y="78"/>
                      <a:pt x="112" y="111"/>
                      <a:pt x="78" y="118"/>
                    </a:cubicBezTo>
                    <a:cubicBezTo>
                      <a:pt x="47" y="128"/>
                      <a:pt x="17" y="111"/>
                      <a:pt x="7" y="78"/>
                    </a:cubicBezTo>
                    <a:cubicBezTo>
                      <a:pt x="0" y="47"/>
                      <a:pt x="17" y="17"/>
                      <a:pt x="47" y="7"/>
                    </a:cubicBezTo>
                    <a:cubicBezTo>
                      <a:pt x="81" y="0"/>
                      <a:pt x="112" y="17"/>
                      <a:pt x="122" y="4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8D73A4-772E-534D-9539-0DFE88596FF2}"/>
                </a:ext>
              </a:extLst>
            </p:cNvPr>
            <p:cNvGrpSpPr/>
            <p:nvPr/>
          </p:nvGrpSpPr>
          <p:grpSpPr>
            <a:xfrm>
              <a:off x="7493689" y="6167405"/>
              <a:ext cx="9390269" cy="2169826"/>
              <a:chOff x="9421878" y="6167405"/>
              <a:chExt cx="9390269" cy="2169826"/>
            </a:xfrm>
          </p:grpSpPr>
          <p:sp>
            <p:nvSpPr>
              <p:cNvPr id="43" name="Rectángulo 9">
                <a:extLst>
                  <a:ext uri="{FF2B5EF4-FFF2-40B4-BE49-F238E27FC236}">
                    <a16:creationId xmlns:a16="http://schemas.microsoft.com/office/drawing/2014/main" id="{D0F1F63C-9BDC-C74D-A7C4-D8966CBD0965}"/>
                  </a:ext>
                </a:extLst>
              </p:cNvPr>
              <p:cNvSpPr/>
              <p:nvPr/>
            </p:nvSpPr>
            <p:spPr>
              <a:xfrm>
                <a:off x="9421878" y="6167406"/>
                <a:ext cx="5533887" cy="216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3500" b="1" dirty="0">
                    <a:solidFill>
                      <a:schemeClr val="accent2"/>
                    </a:solidFill>
                    <a:latin typeface="Titillium Web" pitchFamily="2" charset="77"/>
                  </a:rPr>
                  <a:t>THANK</a:t>
                </a:r>
              </a:p>
            </p:txBody>
          </p:sp>
          <p:sp>
            <p:nvSpPr>
              <p:cNvPr id="44" name="Rectángulo 1126">
                <a:extLst>
                  <a:ext uri="{FF2B5EF4-FFF2-40B4-BE49-F238E27FC236}">
                    <a16:creationId xmlns:a16="http://schemas.microsoft.com/office/drawing/2014/main" id="{CAF5E654-BF4B-2649-BA16-3B5A1E9B1CCB}"/>
                  </a:ext>
                </a:extLst>
              </p:cNvPr>
              <p:cNvSpPr/>
              <p:nvPr/>
            </p:nvSpPr>
            <p:spPr>
              <a:xfrm>
                <a:off x="15336516" y="6167405"/>
                <a:ext cx="3475631" cy="216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3500" b="1" dirty="0">
                    <a:solidFill>
                      <a:schemeClr val="accent2"/>
                    </a:solidFill>
                    <a:latin typeface="Titillium Web Black" pitchFamily="2" charset="77"/>
                  </a:rPr>
                  <a:t>YOU</a:t>
                </a:r>
                <a:endParaRPr lang="es-MX" sz="13500" b="1" dirty="0">
                  <a:solidFill>
                    <a:schemeClr val="accent2"/>
                  </a:solidFill>
                  <a:latin typeface="Titillium Web" pitchFamily="2" charset="77"/>
                </a:endParaRPr>
              </a:p>
            </p:txBody>
          </p:sp>
        </p:grpSp>
        <p:sp>
          <p:nvSpPr>
            <p:cNvPr id="54" name="Rectángulo 12">
              <a:extLst>
                <a:ext uri="{FF2B5EF4-FFF2-40B4-BE49-F238E27FC236}">
                  <a16:creationId xmlns:a16="http://schemas.microsoft.com/office/drawing/2014/main" id="{8AE1235B-7A88-A443-9193-EA826CBF8039}"/>
                </a:ext>
              </a:extLst>
            </p:cNvPr>
            <p:cNvSpPr/>
            <p:nvPr/>
          </p:nvSpPr>
          <p:spPr>
            <a:xfrm>
              <a:off x="4995000" y="8269887"/>
              <a:ext cx="1438764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400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</a:rPr>
                <a:t>COVID-19 is an infectious disease caused by a new virus that has not been detected in humans to date.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83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1E3B-A629-534E-B5C6-3175A5909265}"/>
              </a:ext>
            </a:extLst>
          </p:cNvPr>
          <p:cNvGrpSpPr/>
          <p:nvPr/>
        </p:nvGrpSpPr>
        <p:grpSpPr>
          <a:xfrm>
            <a:off x="18037588" y="1545021"/>
            <a:ext cx="10868076" cy="10625958"/>
            <a:chOff x="18981685" y="2311824"/>
            <a:chExt cx="9299526" cy="9092352"/>
          </a:xfrm>
        </p:grpSpPr>
        <p:sp>
          <p:nvSpPr>
            <p:cNvPr id="32" name="Freeform 416">
              <a:extLst>
                <a:ext uri="{FF2B5EF4-FFF2-40B4-BE49-F238E27FC236}">
                  <a16:creationId xmlns:a16="http://schemas.microsoft.com/office/drawing/2014/main" id="{31C3D60A-C6E3-0B4D-9BA8-AC79FECF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17">
              <a:extLst>
                <a:ext uri="{FF2B5EF4-FFF2-40B4-BE49-F238E27FC236}">
                  <a16:creationId xmlns:a16="http://schemas.microsoft.com/office/drawing/2014/main" id="{23DD728A-898B-0644-B038-FB69F1C6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18">
              <a:extLst>
                <a:ext uri="{FF2B5EF4-FFF2-40B4-BE49-F238E27FC236}">
                  <a16:creationId xmlns:a16="http://schemas.microsoft.com/office/drawing/2014/main" id="{AED9211C-0008-504C-A254-52878765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19">
              <a:extLst>
                <a:ext uri="{FF2B5EF4-FFF2-40B4-BE49-F238E27FC236}">
                  <a16:creationId xmlns:a16="http://schemas.microsoft.com/office/drawing/2014/main" id="{99EA7C70-E696-5B4C-B678-CA896369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20">
              <a:extLst>
                <a:ext uri="{FF2B5EF4-FFF2-40B4-BE49-F238E27FC236}">
                  <a16:creationId xmlns:a16="http://schemas.microsoft.com/office/drawing/2014/main" id="{DD64B775-C40C-3941-B0A2-4D05A99B0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21">
              <a:extLst>
                <a:ext uri="{FF2B5EF4-FFF2-40B4-BE49-F238E27FC236}">
                  <a16:creationId xmlns:a16="http://schemas.microsoft.com/office/drawing/2014/main" id="{7DFBCBD5-35A2-144C-AFB0-0BB1E788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22">
              <a:extLst>
                <a:ext uri="{FF2B5EF4-FFF2-40B4-BE49-F238E27FC236}">
                  <a16:creationId xmlns:a16="http://schemas.microsoft.com/office/drawing/2014/main" id="{FD4902B8-59D4-C242-9114-E1D5A92A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23">
              <a:extLst>
                <a:ext uri="{FF2B5EF4-FFF2-40B4-BE49-F238E27FC236}">
                  <a16:creationId xmlns:a16="http://schemas.microsoft.com/office/drawing/2014/main" id="{C18E25FD-866F-3F4E-98E3-A69DBDC6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24">
              <a:extLst>
                <a:ext uri="{FF2B5EF4-FFF2-40B4-BE49-F238E27FC236}">
                  <a16:creationId xmlns:a16="http://schemas.microsoft.com/office/drawing/2014/main" id="{D3295987-1F25-1943-977A-CEFCB7F9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25">
              <a:extLst>
                <a:ext uri="{FF2B5EF4-FFF2-40B4-BE49-F238E27FC236}">
                  <a16:creationId xmlns:a16="http://schemas.microsoft.com/office/drawing/2014/main" id="{CA8E2A3C-A9B7-4C4D-858A-1A845C5C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26">
              <a:extLst>
                <a:ext uri="{FF2B5EF4-FFF2-40B4-BE49-F238E27FC236}">
                  <a16:creationId xmlns:a16="http://schemas.microsoft.com/office/drawing/2014/main" id="{74CDA59F-8DED-8C46-862B-377D1266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27">
              <a:extLst>
                <a:ext uri="{FF2B5EF4-FFF2-40B4-BE49-F238E27FC236}">
                  <a16:creationId xmlns:a16="http://schemas.microsoft.com/office/drawing/2014/main" id="{26774B70-1D92-3641-B002-D2A67EAC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28">
              <a:extLst>
                <a:ext uri="{FF2B5EF4-FFF2-40B4-BE49-F238E27FC236}">
                  <a16:creationId xmlns:a16="http://schemas.microsoft.com/office/drawing/2014/main" id="{6FEF8600-6C22-0640-8909-3484FE8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29">
              <a:extLst>
                <a:ext uri="{FF2B5EF4-FFF2-40B4-BE49-F238E27FC236}">
                  <a16:creationId xmlns:a16="http://schemas.microsoft.com/office/drawing/2014/main" id="{00D6E303-A89B-3440-AC0D-EF619F5C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30">
              <a:extLst>
                <a:ext uri="{FF2B5EF4-FFF2-40B4-BE49-F238E27FC236}">
                  <a16:creationId xmlns:a16="http://schemas.microsoft.com/office/drawing/2014/main" id="{A4BFC9B6-5326-BA45-B8A4-4D32933C1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31">
              <a:extLst>
                <a:ext uri="{FF2B5EF4-FFF2-40B4-BE49-F238E27FC236}">
                  <a16:creationId xmlns:a16="http://schemas.microsoft.com/office/drawing/2014/main" id="{A3526D05-5070-A845-963C-392A5364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32">
              <a:extLst>
                <a:ext uri="{FF2B5EF4-FFF2-40B4-BE49-F238E27FC236}">
                  <a16:creationId xmlns:a16="http://schemas.microsoft.com/office/drawing/2014/main" id="{1FCCE682-460F-E54C-B1F3-E5476AF2E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33">
              <a:extLst>
                <a:ext uri="{FF2B5EF4-FFF2-40B4-BE49-F238E27FC236}">
                  <a16:creationId xmlns:a16="http://schemas.microsoft.com/office/drawing/2014/main" id="{4D3FD9FE-D24C-F944-B9E4-50C2918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34">
              <a:extLst>
                <a:ext uri="{FF2B5EF4-FFF2-40B4-BE49-F238E27FC236}">
                  <a16:creationId xmlns:a16="http://schemas.microsoft.com/office/drawing/2014/main" id="{9B041C7C-ECCC-E149-B98B-F73F999F1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35">
              <a:extLst>
                <a:ext uri="{FF2B5EF4-FFF2-40B4-BE49-F238E27FC236}">
                  <a16:creationId xmlns:a16="http://schemas.microsoft.com/office/drawing/2014/main" id="{9747E7F2-D25F-2D46-9E70-06A3F912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36">
              <a:extLst>
                <a:ext uri="{FF2B5EF4-FFF2-40B4-BE49-F238E27FC236}">
                  <a16:creationId xmlns:a16="http://schemas.microsoft.com/office/drawing/2014/main" id="{7BF21378-3768-B24D-9314-476D1628C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37">
              <a:extLst>
                <a:ext uri="{FF2B5EF4-FFF2-40B4-BE49-F238E27FC236}">
                  <a16:creationId xmlns:a16="http://schemas.microsoft.com/office/drawing/2014/main" id="{E49E7845-F874-264D-8316-FA1DDD29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38">
              <a:extLst>
                <a:ext uri="{FF2B5EF4-FFF2-40B4-BE49-F238E27FC236}">
                  <a16:creationId xmlns:a16="http://schemas.microsoft.com/office/drawing/2014/main" id="{B762F21E-2E3B-364C-B59F-9B3692F2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39">
              <a:extLst>
                <a:ext uri="{FF2B5EF4-FFF2-40B4-BE49-F238E27FC236}">
                  <a16:creationId xmlns:a16="http://schemas.microsoft.com/office/drawing/2014/main" id="{0898F241-E2ED-DA48-BE85-76CDE252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40">
              <a:extLst>
                <a:ext uri="{FF2B5EF4-FFF2-40B4-BE49-F238E27FC236}">
                  <a16:creationId xmlns:a16="http://schemas.microsoft.com/office/drawing/2014/main" id="{19998B16-A55F-3E4B-AF92-8336FE24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41">
              <a:extLst>
                <a:ext uri="{FF2B5EF4-FFF2-40B4-BE49-F238E27FC236}">
                  <a16:creationId xmlns:a16="http://schemas.microsoft.com/office/drawing/2014/main" id="{DB320B56-DFD1-B94D-8BED-FF091D1C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42">
              <a:extLst>
                <a:ext uri="{FF2B5EF4-FFF2-40B4-BE49-F238E27FC236}">
                  <a16:creationId xmlns:a16="http://schemas.microsoft.com/office/drawing/2014/main" id="{0E45E2A7-46C1-0C4F-9DBF-B8D0573C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127">
            <a:extLst>
              <a:ext uri="{FF2B5EF4-FFF2-40B4-BE49-F238E27FC236}">
                <a16:creationId xmlns:a16="http://schemas.microsoft.com/office/drawing/2014/main" id="{0F463490-1139-D44A-B969-4C36E440E386}"/>
              </a:ext>
            </a:extLst>
          </p:cNvPr>
          <p:cNvSpPr/>
          <p:nvPr/>
        </p:nvSpPr>
        <p:spPr>
          <a:xfrm>
            <a:off x="21634144" y="4872605"/>
            <a:ext cx="2159566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0" b="1" dirty="0">
                <a:solidFill>
                  <a:schemeClr val="accent2"/>
                </a:solidFill>
                <a:latin typeface="Titillium Web Black" pitchFamily="2" charset="77"/>
              </a:rPr>
              <a:t>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857EC4-84EA-3B44-A4A4-28E4E03D51EE}"/>
              </a:ext>
            </a:extLst>
          </p:cNvPr>
          <p:cNvGrpSpPr/>
          <p:nvPr/>
        </p:nvGrpSpPr>
        <p:grpSpPr>
          <a:xfrm>
            <a:off x="6417866" y="4414976"/>
            <a:ext cx="11027898" cy="5323398"/>
            <a:chOff x="4395514" y="11120757"/>
            <a:chExt cx="11027898" cy="5323398"/>
          </a:xfrm>
        </p:grpSpPr>
        <p:sp>
          <p:nvSpPr>
            <p:cNvPr id="68" name="Rectángulo 11">
              <a:extLst>
                <a:ext uri="{FF2B5EF4-FFF2-40B4-BE49-F238E27FC236}">
                  <a16:creationId xmlns:a16="http://schemas.microsoft.com/office/drawing/2014/main" id="{DFA4FDA9-0250-AB45-806C-9CDD50C8612E}"/>
                </a:ext>
              </a:extLst>
            </p:cNvPr>
            <p:cNvSpPr/>
            <p:nvPr/>
          </p:nvSpPr>
          <p:spPr>
            <a:xfrm>
              <a:off x="4395514" y="11120757"/>
              <a:ext cx="11027898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800" b="1" dirty="0">
                  <a:solidFill>
                    <a:schemeClr val="accent2"/>
                  </a:solidFill>
                  <a:latin typeface="Titillium Web" pitchFamily="2" charset="77"/>
                </a:rPr>
                <a:t>DON’T COVER</a:t>
              </a:r>
            </a:p>
            <a:p>
              <a:r>
                <a:rPr lang="es-MX" sz="8800" b="1" dirty="0">
                  <a:solidFill>
                    <a:schemeClr val="accent2"/>
                  </a:solidFill>
                  <a:latin typeface="Titillium Web" pitchFamily="2" charset="77"/>
                </a:rPr>
                <a:t>COUGH</a:t>
              </a:r>
            </a:p>
          </p:txBody>
        </p:sp>
        <p:sp>
          <p:nvSpPr>
            <p:cNvPr id="69" name="Rectángulo 12">
              <a:extLst>
                <a:ext uri="{FF2B5EF4-FFF2-40B4-BE49-F238E27FC236}">
                  <a16:creationId xmlns:a16="http://schemas.microsoft.com/office/drawing/2014/main" id="{571E6C65-F1BD-E34D-BA58-AF44738477A8}"/>
                </a:ext>
              </a:extLst>
            </p:cNvPr>
            <p:cNvSpPr/>
            <p:nvPr/>
          </p:nvSpPr>
          <p:spPr>
            <a:xfrm>
              <a:off x="4396554" y="14320497"/>
              <a:ext cx="1038420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</a:rPr>
                <a:t>COVID-19 is an infectious disease caused by a new virus that has not been detected in humans to date.</a:t>
              </a:r>
            </a:p>
          </p:txBody>
        </p:sp>
      </p:grpSp>
      <p:grpSp>
        <p:nvGrpSpPr>
          <p:cNvPr id="40" name="Grupo 5">
            <a:extLst>
              <a:ext uri="{FF2B5EF4-FFF2-40B4-BE49-F238E27FC236}">
                <a16:creationId xmlns:a16="http://schemas.microsoft.com/office/drawing/2014/main" id="{7398311E-E3E7-A342-9C43-2BE9EDCD3F5E}"/>
              </a:ext>
            </a:extLst>
          </p:cNvPr>
          <p:cNvGrpSpPr/>
          <p:nvPr/>
        </p:nvGrpSpPr>
        <p:grpSpPr>
          <a:xfrm>
            <a:off x="1122020" y="4872605"/>
            <a:ext cx="4837788" cy="4900084"/>
            <a:chOff x="615013" y="18663298"/>
            <a:chExt cx="2924424" cy="2962082"/>
          </a:xfrm>
        </p:grpSpPr>
        <p:sp>
          <p:nvSpPr>
            <p:cNvPr id="57" name="Freeform 685">
              <a:extLst>
                <a:ext uri="{FF2B5EF4-FFF2-40B4-BE49-F238E27FC236}">
                  <a16:creationId xmlns:a16="http://schemas.microsoft.com/office/drawing/2014/main" id="{E5C8799D-C60F-4F4A-917E-B9D76250B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944" y="20320056"/>
              <a:ext cx="489493" cy="188272"/>
            </a:xfrm>
            <a:custGeom>
              <a:avLst/>
              <a:gdLst>
                <a:gd name="T0" fmla="*/ 131 w 170"/>
                <a:gd name="T1" fmla="*/ 27 h 65"/>
                <a:gd name="T2" fmla="*/ 131 w 170"/>
                <a:gd name="T3" fmla="*/ 27 h 65"/>
                <a:gd name="T4" fmla="*/ 88 w 170"/>
                <a:gd name="T5" fmla="*/ 17 h 65"/>
                <a:gd name="T6" fmla="*/ 44 w 170"/>
                <a:gd name="T7" fmla="*/ 7 h 65"/>
                <a:gd name="T8" fmla="*/ 0 w 170"/>
                <a:gd name="T9" fmla="*/ 0 h 65"/>
                <a:gd name="T10" fmla="*/ 0 w 170"/>
                <a:gd name="T11" fmla="*/ 3 h 65"/>
                <a:gd name="T12" fmla="*/ 40 w 170"/>
                <a:gd name="T13" fmla="*/ 23 h 65"/>
                <a:gd name="T14" fmla="*/ 81 w 170"/>
                <a:gd name="T15" fmla="*/ 40 h 65"/>
                <a:gd name="T16" fmla="*/ 121 w 170"/>
                <a:gd name="T17" fmla="*/ 57 h 65"/>
                <a:gd name="T18" fmla="*/ 169 w 170"/>
                <a:gd name="T19" fmla="*/ 57 h 65"/>
                <a:gd name="T20" fmla="*/ 169 w 170"/>
                <a:gd name="T21" fmla="*/ 57 h 65"/>
                <a:gd name="T22" fmla="*/ 131 w 170"/>
                <a:gd name="T23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65">
                  <a:moveTo>
                    <a:pt x="131" y="27"/>
                  </a:moveTo>
                  <a:lnTo>
                    <a:pt x="131" y="27"/>
                  </a:lnTo>
                  <a:cubicBezTo>
                    <a:pt x="118" y="20"/>
                    <a:pt x="104" y="20"/>
                    <a:pt x="88" y="17"/>
                  </a:cubicBezTo>
                  <a:cubicBezTo>
                    <a:pt x="74" y="13"/>
                    <a:pt x="60" y="10"/>
                    <a:pt x="44" y="7"/>
                  </a:cubicBezTo>
                  <a:cubicBezTo>
                    <a:pt x="30" y="3"/>
                    <a:pt x="17" y="3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3" y="10"/>
                    <a:pt x="27" y="17"/>
                    <a:pt x="40" y="23"/>
                  </a:cubicBezTo>
                  <a:cubicBezTo>
                    <a:pt x="54" y="30"/>
                    <a:pt x="67" y="34"/>
                    <a:pt x="81" y="40"/>
                  </a:cubicBezTo>
                  <a:cubicBezTo>
                    <a:pt x="94" y="47"/>
                    <a:pt x="108" y="57"/>
                    <a:pt x="121" y="57"/>
                  </a:cubicBezTo>
                  <a:cubicBezTo>
                    <a:pt x="138" y="61"/>
                    <a:pt x="152" y="64"/>
                    <a:pt x="169" y="57"/>
                  </a:cubicBezTo>
                  <a:lnTo>
                    <a:pt x="169" y="57"/>
                  </a:lnTo>
                  <a:cubicBezTo>
                    <a:pt x="158" y="44"/>
                    <a:pt x="145" y="34"/>
                    <a:pt x="131" y="27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686">
              <a:extLst>
                <a:ext uri="{FF2B5EF4-FFF2-40B4-BE49-F238E27FC236}">
                  <a16:creationId xmlns:a16="http://schemas.microsoft.com/office/drawing/2014/main" id="{679D9069-9F52-D34E-B1C4-CA55073F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877" y="20156894"/>
              <a:ext cx="426741" cy="100410"/>
            </a:xfrm>
            <a:custGeom>
              <a:avLst/>
              <a:gdLst>
                <a:gd name="T0" fmla="*/ 0 w 150"/>
                <a:gd name="T1" fmla="*/ 31 h 35"/>
                <a:gd name="T2" fmla="*/ 0 w 150"/>
                <a:gd name="T3" fmla="*/ 31 h 35"/>
                <a:gd name="T4" fmla="*/ 37 w 150"/>
                <a:gd name="T5" fmla="*/ 31 h 35"/>
                <a:gd name="T6" fmla="*/ 74 w 150"/>
                <a:gd name="T7" fmla="*/ 34 h 35"/>
                <a:gd name="T8" fmla="*/ 111 w 150"/>
                <a:gd name="T9" fmla="*/ 31 h 35"/>
                <a:gd name="T10" fmla="*/ 149 w 150"/>
                <a:gd name="T11" fmla="*/ 14 h 35"/>
                <a:gd name="T12" fmla="*/ 149 w 150"/>
                <a:gd name="T13" fmla="*/ 11 h 35"/>
                <a:gd name="T14" fmla="*/ 108 w 150"/>
                <a:gd name="T15" fmla="*/ 0 h 35"/>
                <a:gd name="T16" fmla="*/ 71 w 150"/>
                <a:gd name="T17" fmla="*/ 7 h 35"/>
                <a:gd name="T18" fmla="*/ 37 w 150"/>
                <a:gd name="T19" fmla="*/ 17 h 35"/>
                <a:gd name="T20" fmla="*/ 0 w 150"/>
                <a:gd name="T21" fmla="*/ 27 h 35"/>
                <a:gd name="T22" fmla="*/ 0 w 150"/>
                <a:gd name="T2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5">
                  <a:moveTo>
                    <a:pt x="0" y="31"/>
                  </a:moveTo>
                  <a:lnTo>
                    <a:pt x="0" y="31"/>
                  </a:lnTo>
                  <a:cubicBezTo>
                    <a:pt x="13" y="31"/>
                    <a:pt x="27" y="31"/>
                    <a:pt x="37" y="31"/>
                  </a:cubicBezTo>
                  <a:cubicBezTo>
                    <a:pt x="51" y="34"/>
                    <a:pt x="64" y="34"/>
                    <a:pt x="74" y="34"/>
                  </a:cubicBezTo>
                  <a:cubicBezTo>
                    <a:pt x="88" y="31"/>
                    <a:pt x="101" y="34"/>
                    <a:pt x="111" y="31"/>
                  </a:cubicBezTo>
                  <a:cubicBezTo>
                    <a:pt x="125" y="27"/>
                    <a:pt x="135" y="24"/>
                    <a:pt x="149" y="14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5" y="4"/>
                    <a:pt x="122" y="0"/>
                    <a:pt x="108" y="0"/>
                  </a:cubicBezTo>
                  <a:cubicBezTo>
                    <a:pt x="95" y="0"/>
                    <a:pt x="84" y="4"/>
                    <a:pt x="71" y="7"/>
                  </a:cubicBezTo>
                  <a:cubicBezTo>
                    <a:pt x="61" y="11"/>
                    <a:pt x="47" y="14"/>
                    <a:pt x="37" y="17"/>
                  </a:cubicBezTo>
                  <a:cubicBezTo>
                    <a:pt x="24" y="21"/>
                    <a:pt x="13" y="24"/>
                    <a:pt x="0" y="27"/>
                  </a:cubicBezTo>
                  <a:lnTo>
                    <a:pt x="0" y="31"/>
                  </a:ln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687">
              <a:extLst>
                <a:ext uri="{FF2B5EF4-FFF2-40B4-BE49-F238E27FC236}">
                  <a16:creationId xmlns:a16="http://schemas.microsoft.com/office/drawing/2014/main" id="{DC48ECE5-F455-174C-9665-268C668B2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775" y="20345158"/>
              <a:ext cx="326331" cy="288681"/>
            </a:xfrm>
            <a:custGeom>
              <a:avLst/>
              <a:gdLst>
                <a:gd name="T0" fmla="*/ 68 w 116"/>
                <a:gd name="T1" fmla="*/ 40 h 102"/>
                <a:gd name="T2" fmla="*/ 68 w 116"/>
                <a:gd name="T3" fmla="*/ 40 h 102"/>
                <a:gd name="T4" fmla="*/ 34 w 116"/>
                <a:gd name="T5" fmla="*/ 20 h 102"/>
                <a:gd name="T6" fmla="*/ 3 w 116"/>
                <a:gd name="T7" fmla="*/ 0 h 102"/>
                <a:gd name="T8" fmla="*/ 0 w 116"/>
                <a:gd name="T9" fmla="*/ 3 h 102"/>
                <a:gd name="T10" fmla="*/ 24 w 116"/>
                <a:gd name="T11" fmla="*/ 33 h 102"/>
                <a:gd name="T12" fmla="*/ 51 w 116"/>
                <a:gd name="T13" fmla="*/ 60 h 102"/>
                <a:gd name="T14" fmla="*/ 75 w 116"/>
                <a:gd name="T15" fmla="*/ 87 h 102"/>
                <a:gd name="T16" fmla="*/ 115 w 116"/>
                <a:gd name="T17" fmla="*/ 101 h 102"/>
                <a:gd name="T18" fmla="*/ 115 w 116"/>
                <a:gd name="T19" fmla="*/ 98 h 102"/>
                <a:gd name="T20" fmla="*/ 95 w 116"/>
                <a:gd name="T21" fmla="*/ 60 h 102"/>
                <a:gd name="T22" fmla="*/ 68 w 116"/>
                <a:gd name="T23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02">
                  <a:moveTo>
                    <a:pt x="68" y="40"/>
                  </a:moveTo>
                  <a:lnTo>
                    <a:pt x="68" y="40"/>
                  </a:lnTo>
                  <a:cubicBezTo>
                    <a:pt x="54" y="33"/>
                    <a:pt x="44" y="27"/>
                    <a:pt x="34" y="20"/>
                  </a:cubicBezTo>
                  <a:cubicBezTo>
                    <a:pt x="24" y="13"/>
                    <a:pt x="14" y="6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13"/>
                    <a:pt x="17" y="23"/>
                    <a:pt x="24" y="33"/>
                  </a:cubicBezTo>
                  <a:cubicBezTo>
                    <a:pt x="34" y="40"/>
                    <a:pt x="41" y="50"/>
                    <a:pt x="51" y="60"/>
                  </a:cubicBezTo>
                  <a:cubicBezTo>
                    <a:pt x="58" y="67"/>
                    <a:pt x="64" y="81"/>
                    <a:pt x="75" y="87"/>
                  </a:cubicBezTo>
                  <a:cubicBezTo>
                    <a:pt x="88" y="94"/>
                    <a:pt x="98" y="98"/>
                    <a:pt x="115" y="101"/>
                  </a:cubicBezTo>
                  <a:cubicBezTo>
                    <a:pt x="115" y="98"/>
                    <a:pt x="115" y="98"/>
                    <a:pt x="115" y="98"/>
                  </a:cubicBezTo>
                  <a:cubicBezTo>
                    <a:pt x="112" y="81"/>
                    <a:pt x="105" y="71"/>
                    <a:pt x="95" y="60"/>
                  </a:cubicBezTo>
                  <a:cubicBezTo>
                    <a:pt x="88" y="54"/>
                    <a:pt x="78" y="47"/>
                    <a:pt x="68" y="40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688">
              <a:extLst>
                <a:ext uri="{FF2B5EF4-FFF2-40B4-BE49-F238E27FC236}">
                  <a16:creationId xmlns:a16="http://schemas.microsoft.com/office/drawing/2014/main" id="{A444FFE0-5EC3-5D48-A75F-D62A0DED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710" y="20520875"/>
              <a:ext cx="1280222" cy="1104505"/>
            </a:xfrm>
            <a:custGeom>
              <a:avLst/>
              <a:gdLst>
                <a:gd name="T0" fmla="*/ 449 w 450"/>
                <a:gd name="T1" fmla="*/ 321 h 390"/>
                <a:gd name="T2" fmla="*/ 449 w 450"/>
                <a:gd name="T3" fmla="*/ 321 h 390"/>
                <a:gd name="T4" fmla="*/ 422 w 450"/>
                <a:gd name="T5" fmla="*/ 0 h 390"/>
                <a:gd name="T6" fmla="*/ 88 w 450"/>
                <a:gd name="T7" fmla="*/ 23 h 390"/>
                <a:gd name="T8" fmla="*/ 0 w 450"/>
                <a:gd name="T9" fmla="*/ 301 h 390"/>
                <a:gd name="T10" fmla="*/ 226 w 450"/>
                <a:gd name="T11" fmla="*/ 389 h 390"/>
                <a:gd name="T12" fmla="*/ 449 w 450"/>
                <a:gd name="T13" fmla="*/ 32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390">
                  <a:moveTo>
                    <a:pt x="449" y="321"/>
                  </a:moveTo>
                  <a:lnTo>
                    <a:pt x="449" y="321"/>
                  </a:lnTo>
                  <a:cubicBezTo>
                    <a:pt x="355" y="169"/>
                    <a:pt x="422" y="0"/>
                    <a:pt x="422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77" y="203"/>
                    <a:pt x="0" y="301"/>
                  </a:cubicBezTo>
                  <a:cubicBezTo>
                    <a:pt x="30" y="345"/>
                    <a:pt x="118" y="389"/>
                    <a:pt x="226" y="389"/>
                  </a:cubicBezTo>
                  <a:cubicBezTo>
                    <a:pt x="331" y="389"/>
                    <a:pt x="422" y="365"/>
                    <a:pt x="449" y="321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689">
              <a:extLst>
                <a:ext uri="{FF2B5EF4-FFF2-40B4-BE49-F238E27FC236}">
                  <a16:creationId xmlns:a16="http://schemas.microsoft.com/office/drawing/2014/main" id="{B08EA333-F1E7-8A4F-B3D0-00882E5CC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753" y="18700956"/>
              <a:ext cx="1857577" cy="2083498"/>
            </a:xfrm>
            <a:custGeom>
              <a:avLst/>
              <a:gdLst>
                <a:gd name="T0" fmla="*/ 649 w 653"/>
                <a:gd name="T1" fmla="*/ 426 h 732"/>
                <a:gd name="T2" fmla="*/ 649 w 653"/>
                <a:gd name="T3" fmla="*/ 426 h 732"/>
                <a:gd name="T4" fmla="*/ 595 w 653"/>
                <a:gd name="T5" fmla="*/ 342 h 732"/>
                <a:gd name="T6" fmla="*/ 500 w 653"/>
                <a:gd name="T7" fmla="*/ 88 h 732"/>
                <a:gd name="T8" fmla="*/ 61 w 653"/>
                <a:gd name="T9" fmla="*/ 413 h 732"/>
                <a:gd name="T10" fmla="*/ 105 w 653"/>
                <a:gd name="T11" fmla="*/ 690 h 732"/>
                <a:gd name="T12" fmla="*/ 345 w 653"/>
                <a:gd name="T13" fmla="*/ 721 h 732"/>
                <a:gd name="T14" fmla="*/ 578 w 653"/>
                <a:gd name="T15" fmla="*/ 694 h 732"/>
                <a:gd name="T16" fmla="*/ 598 w 653"/>
                <a:gd name="T17" fmla="*/ 609 h 732"/>
                <a:gd name="T18" fmla="*/ 609 w 653"/>
                <a:gd name="T19" fmla="*/ 585 h 732"/>
                <a:gd name="T20" fmla="*/ 585 w 653"/>
                <a:gd name="T21" fmla="*/ 582 h 732"/>
                <a:gd name="T22" fmla="*/ 554 w 653"/>
                <a:gd name="T23" fmla="*/ 579 h 732"/>
                <a:gd name="T24" fmla="*/ 541 w 653"/>
                <a:gd name="T25" fmla="*/ 565 h 732"/>
                <a:gd name="T26" fmla="*/ 558 w 653"/>
                <a:gd name="T27" fmla="*/ 552 h 732"/>
                <a:gd name="T28" fmla="*/ 595 w 653"/>
                <a:gd name="T29" fmla="*/ 545 h 732"/>
                <a:gd name="T30" fmla="*/ 615 w 653"/>
                <a:gd name="T31" fmla="*/ 531 h 732"/>
                <a:gd name="T32" fmla="*/ 609 w 653"/>
                <a:gd name="T33" fmla="*/ 511 h 732"/>
                <a:gd name="T34" fmla="*/ 612 w 653"/>
                <a:gd name="T35" fmla="*/ 457 h 732"/>
                <a:gd name="T36" fmla="*/ 649 w 653"/>
                <a:gd name="T37" fmla="*/ 42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3" h="732">
                  <a:moveTo>
                    <a:pt x="649" y="426"/>
                  </a:moveTo>
                  <a:lnTo>
                    <a:pt x="649" y="426"/>
                  </a:lnTo>
                  <a:cubicBezTo>
                    <a:pt x="652" y="413"/>
                    <a:pt x="609" y="359"/>
                    <a:pt x="595" y="342"/>
                  </a:cubicBezTo>
                  <a:cubicBezTo>
                    <a:pt x="588" y="234"/>
                    <a:pt x="575" y="139"/>
                    <a:pt x="500" y="88"/>
                  </a:cubicBezTo>
                  <a:cubicBezTo>
                    <a:pt x="369" y="0"/>
                    <a:pt x="125" y="241"/>
                    <a:pt x="61" y="413"/>
                  </a:cubicBezTo>
                  <a:cubicBezTo>
                    <a:pt x="0" y="582"/>
                    <a:pt x="105" y="690"/>
                    <a:pt x="105" y="690"/>
                  </a:cubicBezTo>
                  <a:cubicBezTo>
                    <a:pt x="105" y="690"/>
                    <a:pt x="193" y="717"/>
                    <a:pt x="345" y="721"/>
                  </a:cubicBezTo>
                  <a:cubicBezTo>
                    <a:pt x="446" y="721"/>
                    <a:pt x="548" y="731"/>
                    <a:pt x="578" y="694"/>
                  </a:cubicBezTo>
                  <a:cubicBezTo>
                    <a:pt x="598" y="670"/>
                    <a:pt x="575" y="636"/>
                    <a:pt x="598" y="609"/>
                  </a:cubicBezTo>
                  <a:cubicBezTo>
                    <a:pt x="605" y="599"/>
                    <a:pt x="615" y="592"/>
                    <a:pt x="609" y="585"/>
                  </a:cubicBezTo>
                  <a:cubicBezTo>
                    <a:pt x="605" y="579"/>
                    <a:pt x="595" y="582"/>
                    <a:pt x="585" y="582"/>
                  </a:cubicBezTo>
                  <a:cubicBezTo>
                    <a:pt x="578" y="582"/>
                    <a:pt x="565" y="582"/>
                    <a:pt x="554" y="579"/>
                  </a:cubicBezTo>
                  <a:cubicBezTo>
                    <a:pt x="544" y="575"/>
                    <a:pt x="541" y="572"/>
                    <a:pt x="541" y="565"/>
                  </a:cubicBezTo>
                  <a:cubicBezTo>
                    <a:pt x="541" y="558"/>
                    <a:pt x="548" y="555"/>
                    <a:pt x="558" y="552"/>
                  </a:cubicBezTo>
                  <a:cubicBezTo>
                    <a:pt x="568" y="548"/>
                    <a:pt x="585" y="545"/>
                    <a:pt x="595" y="545"/>
                  </a:cubicBezTo>
                  <a:cubicBezTo>
                    <a:pt x="609" y="545"/>
                    <a:pt x="615" y="541"/>
                    <a:pt x="615" y="531"/>
                  </a:cubicBezTo>
                  <a:cubicBezTo>
                    <a:pt x="615" y="521"/>
                    <a:pt x="612" y="521"/>
                    <a:pt x="609" y="511"/>
                  </a:cubicBezTo>
                  <a:cubicBezTo>
                    <a:pt x="609" y="494"/>
                    <a:pt x="609" y="477"/>
                    <a:pt x="612" y="457"/>
                  </a:cubicBezTo>
                  <a:cubicBezTo>
                    <a:pt x="625" y="450"/>
                    <a:pt x="649" y="437"/>
                    <a:pt x="649" y="426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690">
              <a:extLst>
                <a:ext uri="{FF2B5EF4-FFF2-40B4-BE49-F238E27FC236}">
                  <a16:creationId xmlns:a16="http://schemas.microsoft.com/office/drawing/2014/main" id="{F3316791-4DE1-F445-BA90-A0D9557D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215" y="19529335"/>
              <a:ext cx="338886" cy="188264"/>
            </a:xfrm>
            <a:custGeom>
              <a:avLst/>
              <a:gdLst>
                <a:gd name="T0" fmla="*/ 10 w 119"/>
                <a:gd name="T1" fmla="*/ 64 h 65"/>
                <a:gd name="T2" fmla="*/ 10 w 119"/>
                <a:gd name="T3" fmla="*/ 64 h 65"/>
                <a:gd name="T4" fmla="*/ 3 w 119"/>
                <a:gd name="T5" fmla="*/ 61 h 65"/>
                <a:gd name="T6" fmla="*/ 3 w 119"/>
                <a:gd name="T7" fmla="*/ 51 h 65"/>
                <a:gd name="T8" fmla="*/ 115 w 119"/>
                <a:gd name="T9" fmla="*/ 48 h 65"/>
                <a:gd name="T10" fmla="*/ 115 w 119"/>
                <a:gd name="T11" fmla="*/ 58 h 65"/>
                <a:gd name="T12" fmla="*/ 105 w 119"/>
                <a:gd name="T13" fmla="*/ 61 h 65"/>
                <a:gd name="T14" fmla="*/ 105 w 119"/>
                <a:gd name="T15" fmla="*/ 61 h 65"/>
                <a:gd name="T16" fmla="*/ 14 w 119"/>
                <a:gd name="T17" fmla="*/ 61 h 65"/>
                <a:gd name="T18" fmla="*/ 10 w 119"/>
                <a:gd name="T1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5">
                  <a:moveTo>
                    <a:pt x="10" y="64"/>
                  </a:moveTo>
                  <a:lnTo>
                    <a:pt x="10" y="64"/>
                  </a:lnTo>
                  <a:cubicBezTo>
                    <a:pt x="7" y="64"/>
                    <a:pt x="7" y="64"/>
                    <a:pt x="3" y="61"/>
                  </a:cubicBezTo>
                  <a:cubicBezTo>
                    <a:pt x="0" y="58"/>
                    <a:pt x="0" y="54"/>
                    <a:pt x="3" y="51"/>
                  </a:cubicBezTo>
                  <a:cubicBezTo>
                    <a:pt x="64" y="0"/>
                    <a:pt x="115" y="48"/>
                    <a:pt x="115" y="48"/>
                  </a:cubicBezTo>
                  <a:cubicBezTo>
                    <a:pt x="118" y="51"/>
                    <a:pt x="118" y="54"/>
                    <a:pt x="115" y="58"/>
                  </a:cubicBezTo>
                  <a:cubicBezTo>
                    <a:pt x="112" y="61"/>
                    <a:pt x="108" y="61"/>
                    <a:pt x="105" y="61"/>
                  </a:cubicBezTo>
                  <a:lnTo>
                    <a:pt x="105" y="61"/>
                  </a:lnTo>
                  <a:cubicBezTo>
                    <a:pt x="101" y="58"/>
                    <a:pt x="61" y="21"/>
                    <a:pt x="14" y="61"/>
                  </a:cubicBezTo>
                  <a:cubicBezTo>
                    <a:pt x="14" y="64"/>
                    <a:pt x="10" y="64"/>
                    <a:pt x="10" y="64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691">
              <a:extLst>
                <a:ext uri="{FF2B5EF4-FFF2-40B4-BE49-F238E27FC236}">
                  <a16:creationId xmlns:a16="http://schemas.microsoft.com/office/drawing/2014/main" id="{95F03975-A948-B540-B8B7-331C4128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727" y="19642291"/>
              <a:ext cx="112965" cy="112965"/>
            </a:xfrm>
            <a:custGeom>
              <a:avLst/>
              <a:gdLst>
                <a:gd name="T0" fmla="*/ 38 w 39"/>
                <a:gd name="T1" fmla="*/ 20 h 41"/>
                <a:gd name="T2" fmla="*/ 38 w 39"/>
                <a:gd name="T3" fmla="*/ 20 h 41"/>
                <a:gd name="T4" fmla="*/ 21 w 39"/>
                <a:gd name="T5" fmla="*/ 40 h 41"/>
                <a:gd name="T6" fmla="*/ 0 w 39"/>
                <a:gd name="T7" fmla="*/ 20 h 41"/>
                <a:gd name="T8" fmla="*/ 21 w 39"/>
                <a:gd name="T9" fmla="*/ 0 h 41"/>
                <a:gd name="T10" fmla="*/ 38 w 39"/>
                <a:gd name="T11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1">
                  <a:moveTo>
                    <a:pt x="38" y="20"/>
                  </a:moveTo>
                  <a:lnTo>
                    <a:pt x="38" y="20"/>
                  </a:lnTo>
                  <a:cubicBezTo>
                    <a:pt x="38" y="34"/>
                    <a:pt x="31" y="40"/>
                    <a:pt x="21" y="40"/>
                  </a:cubicBezTo>
                  <a:cubicBezTo>
                    <a:pt x="11" y="40"/>
                    <a:pt x="0" y="34"/>
                    <a:pt x="0" y="20"/>
                  </a:cubicBezTo>
                  <a:cubicBezTo>
                    <a:pt x="0" y="10"/>
                    <a:pt x="11" y="0"/>
                    <a:pt x="21" y="0"/>
                  </a:cubicBezTo>
                  <a:cubicBezTo>
                    <a:pt x="31" y="0"/>
                    <a:pt x="38" y="10"/>
                    <a:pt x="38" y="20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692">
              <a:extLst>
                <a:ext uri="{FF2B5EF4-FFF2-40B4-BE49-F238E27FC236}">
                  <a16:creationId xmlns:a16="http://schemas.microsoft.com/office/drawing/2014/main" id="{BC9D23D1-FEDC-D947-85E5-77C15CF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13" y="18663298"/>
              <a:ext cx="2058396" cy="2070951"/>
            </a:xfrm>
            <a:custGeom>
              <a:avLst/>
              <a:gdLst>
                <a:gd name="T0" fmla="*/ 713 w 721"/>
                <a:gd name="T1" fmla="*/ 176 h 728"/>
                <a:gd name="T2" fmla="*/ 713 w 721"/>
                <a:gd name="T3" fmla="*/ 176 h 728"/>
                <a:gd name="T4" fmla="*/ 558 w 721"/>
                <a:gd name="T5" fmla="*/ 7 h 728"/>
                <a:gd name="T6" fmla="*/ 3 w 721"/>
                <a:gd name="T7" fmla="*/ 358 h 728"/>
                <a:gd name="T8" fmla="*/ 301 w 721"/>
                <a:gd name="T9" fmla="*/ 727 h 728"/>
                <a:gd name="T10" fmla="*/ 297 w 721"/>
                <a:gd name="T11" fmla="*/ 619 h 728"/>
                <a:gd name="T12" fmla="*/ 331 w 721"/>
                <a:gd name="T13" fmla="*/ 443 h 728"/>
                <a:gd name="T14" fmla="*/ 450 w 721"/>
                <a:gd name="T15" fmla="*/ 493 h 728"/>
                <a:gd name="T16" fmla="*/ 713 w 721"/>
                <a:gd name="T17" fmla="*/ 17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728">
                  <a:moveTo>
                    <a:pt x="713" y="176"/>
                  </a:moveTo>
                  <a:lnTo>
                    <a:pt x="713" y="176"/>
                  </a:lnTo>
                  <a:cubicBezTo>
                    <a:pt x="713" y="176"/>
                    <a:pt x="720" y="10"/>
                    <a:pt x="558" y="7"/>
                  </a:cubicBezTo>
                  <a:cubicBezTo>
                    <a:pt x="358" y="0"/>
                    <a:pt x="10" y="13"/>
                    <a:pt x="3" y="358"/>
                  </a:cubicBezTo>
                  <a:cubicBezTo>
                    <a:pt x="0" y="666"/>
                    <a:pt x="301" y="727"/>
                    <a:pt x="301" y="727"/>
                  </a:cubicBezTo>
                  <a:cubicBezTo>
                    <a:pt x="301" y="727"/>
                    <a:pt x="341" y="696"/>
                    <a:pt x="297" y="619"/>
                  </a:cubicBezTo>
                  <a:cubicBezTo>
                    <a:pt x="250" y="541"/>
                    <a:pt x="267" y="456"/>
                    <a:pt x="331" y="443"/>
                  </a:cubicBezTo>
                  <a:cubicBezTo>
                    <a:pt x="399" y="433"/>
                    <a:pt x="409" y="524"/>
                    <a:pt x="450" y="493"/>
                  </a:cubicBezTo>
                  <a:cubicBezTo>
                    <a:pt x="493" y="463"/>
                    <a:pt x="260" y="91"/>
                    <a:pt x="713" y="176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803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1E3B-A629-534E-B5C6-3175A5909265}"/>
              </a:ext>
            </a:extLst>
          </p:cNvPr>
          <p:cNvGrpSpPr/>
          <p:nvPr/>
        </p:nvGrpSpPr>
        <p:grpSpPr>
          <a:xfrm>
            <a:off x="18037588" y="1545021"/>
            <a:ext cx="10868076" cy="10625958"/>
            <a:chOff x="18981685" y="2311824"/>
            <a:chExt cx="9299526" cy="9092352"/>
          </a:xfrm>
        </p:grpSpPr>
        <p:sp>
          <p:nvSpPr>
            <p:cNvPr id="32" name="Freeform 416">
              <a:extLst>
                <a:ext uri="{FF2B5EF4-FFF2-40B4-BE49-F238E27FC236}">
                  <a16:creationId xmlns:a16="http://schemas.microsoft.com/office/drawing/2014/main" id="{31C3D60A-C6E3-0B4D-9BA8-AC79FECF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17">
              <a:extLst>
                <a:ext uri="{FF2B5EF4-FFF2-40B4-BE49-F238E27FC236}">
                  <a16:creationId xmlns:a16="http://schemas.microsoft.com/office/drawing/2014/main" id="{23DD728A-898B-0644-B038-FB69F1C6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18">
              <a:extLst>
                <a:ext uri="{FF2B5EF4-FFF2-40B4-BE49-F238E27FC236}">
                  <a16:creationId xmlns:a16="http://schemas.microsoft.com/office/drawing/2014/main" id="{AED9211C-0008-504C-A254-52878765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19">
              <a:extLst>
                <a:ext uri="{FF2B5EF4-FFF2-40B4-BE49-F238E27FC236}">
                  <a16:creationId xmlns:a16="http://schemas.microsoft.com/office/drawing/2014/main" id="{99EA7C70-E696-5B4C-B678-CA896369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20">
              <a:extLst>
                <a:ext uri="{FF2B5EF4-FFF2-40B4-BE49-F238E27FC236}">
                  <a16:creationId xmlns:a16="http://schemas.microsoft.com/office/drawing/2014/main" id="{DD64B775-C40C-3941-B0A2-4D05A99B0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21">
              <a:extLst>
                <a:ext uri="{FF2B5EF4-FFF2-40B4-BE49-F238E27FC236}">
                  <a16:creationId xmlns:a16="http://schemas.microsoft.com/office/drawing/2014/main" id="{7DFBCBD5-35A2-144C-AFB0-0BB1E788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22">
              <a:extLst>
                <a:ext uri="{FF2B5EF4-FFF2-40B4-BE49-F238E27FC236}">
                  <a16:creationId xmlns:a16="http://schemas.microsoft.com/office/drawing/2014/main" id="{FD4902B8-59D4-C242-9114-E1D5A92A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23">
              <a:extLst>
                <a:ext uri="{FF2B5EF4-FFF2-40B4-BE49-F238E27FC236}">
                  <a16:creationId xmlns:a16="http://schemas.microsoft.com/office/drawing/2014/main" id="{C18E25FD-866F-3F4E-98E3-A69DBDC6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24">
              <a:extLst>
                <a:ext uri="{FF2B5EF4-FFF2-40B4-BE49-F238E27FC236}">
                  <a16:creationId xmlns:a16="http://schemas.microsoft.com/office/drawing/2014/main" id="{D3295987-1F25-1943-977A-CEFCB7F9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25">
              <a:extLst>
                <a:ext uri="{FF2B5EF4-FFF2-40B4-BE49-F238E27FC236}">
                  <a16:creationId xmlns:a16="http://schemas.microsoft.com/office/drawing/2014/main" id="{CA8E2A3C-A9B7-4C4D-858A-1A845C5C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26">
              <a:extLst>
                <a:ext uri="{FF2B5EF4-FFF2-40B4-BE49-F238E27FC236}">
                  <a16:creationId xmlns:a16="http://schemas.microsoft.com/office/drawing/2014/main" id="{74CDA59F-8DED-8C46-862B-377D1266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27">
              <a:extLst>
                <a:ext uri="{FF2B5EF4-FFF2-40B4-BE49-F238E27FC236}">
                  <a16:creationId xmlns:a16="http://schemas.microsoft.com/office/drawing/2014/main" id="{26774B70-1D92-3641-B002-D2A67EAC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28">
              <a:extLst>
                <a:ext uri="{FF2B5EF4-FFF2-40B4-BE49-F238E27FC236}">
                  <a16:creationId xmlns:a16="http://schemas.microsoft.com/office/drawing/2014/main" id="{6FEF8600-6C22-0640-8909-3484FE8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29">
              <a:extLst>
                <a:ext uri="{FF2B5EF4-FFF2-40B4-BE49-F238E27FC236}">
                  <a16:creationId xmlns:a16="http://schemas.microsoft.com/office/drawing/2014/main" id="{00D6E303-A89B-3440-AC0D-EF619F5C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30">
              <a:extLst>
                <a:ext uri="{FF2B5EF4-FFF2-40B4-BE49-F238E27FC236}">
                  <a16:creationId xmlns:a16="http://schemas.microsoft.com/office/drawing/2014/main" id="{A4BFC9B6-5326-BA45-B8A4-4D32933C1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31">
              <a:extLst>
                <a:ext uri="{FF2B5EF4-FFF2-40B4-BE49-F238E27FC236}">
                  <a16:creationId xmlns:a16="http://schemas.microsoft.com/office/drawing/2014/main" id="{A3526D05-5070-A845-963C-392A5364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32">
              <a:extLst>
                <a:ext uri="{FF2B5EF4-FFF2-40B4-BE49-F238E27FC236}">
                  <a16:creationId xmlns:a16="http://schemas.microsoft.com/office/drawing/2014/main" id="{1FCCE682-460F-E54C-B1F3-E5476AF2E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33">
              <a:extLst>
                <a:ext uri="{FF2B5EF4-FFF2-40B4-BE49-F238E27FC236}">
                  <a16:creationId xmlns:a16="http://schemas.microsoft.com/office/drawing/2014/main" id="{4D3FD9FE-D24C-F944-B9E4-50C2918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34">
              <a:extLst>
                <a:ext uri="{FF2B5EF4-FFF2-40B4-BE49-F238E27FC236}">
                  <a16:creationId xmlns:a16="http://schemas.microsoft.com/office/drawing/2014/main" id="{9B041C7C-ECCC-E149-B98B-F73F999F1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35">
              <a:extLst>
                <a:ext uri="{FF2B5EF4-FFF2-40B4-BE49-F238E27FC236}">
                  <a16:creationId xmlns:a16="http://schemas.microsoft.com/office/drawing/2014/main" id="{9747E7F2-D25F-2D46-9E70-06A3F912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36">
              <a:extLst>
                <a:ext uri="{FF2B5EF4-FFF2-40B4-BE49-F238E27FC236}">
                  <a16:creationId xmlns:a16="http://schemas.microsoft.com/office/drawing/2014/main" id="{7BF21378-3768-B24D-9314-476D1628C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37">
              <a:extLst>
                <a:ext uri="{FF2B5EF4-FFF2-40B4-BE49-F238E27FC236}">
                  <a16:creationId xmlns:a16="http://schemas.microsoft.com/office/drawing/2014/main" id="{E49E7845-F874-264D-8316-FA1DDD29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38">
              <a:extLst>
                <a:ext uri="{FF2B5EF4-FFF2-40B4-BE49-F238E27FC236}">
                  <a16:creationId xmlns:a16="http://schemas.microsoft.com/office/drawing/2014/main" id="{B762F21E-2E3B-364C-B59F-9B3692F2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39">
              <a:extLst>
                <a:ext uri="{FF2B5EF4-FFF2-40B4-BE49-F238E27FC236}">
                  <a16:creationId xmlns:a16="http://schemas.microsoft.com/office/drawing/2014/main" id="{0898F241-E2ED-DA48-BE85-76CDE252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40">
              <a:extLst>
                <a:ext uri="{FF2B5EF4-FFF2-40B4-BE49-F238E27FC236}">
                  <a16:creationId xmlns:a16="http://schemas.microsoft.com/office/drawing/2014/main" id="{19998B16-A55F-3E4B-AF92-8336FE24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41">
              <a:extLst>
                <a:ext uri="{FF2B5EF4-FFF2-40B4-BE49-F238E27FC236}">
                  <a16:creationId xmlns:a16="http://schemas.microsoft.com/office/drawing/2014/main" id="{DB320B56-DFD1-B94D-8BED-FF091D1C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42">
              <a:extLst>
                <a:ext uri="{FF2B5EF4-FFF2-40B4-BE49-F238E27FC236}">
                  <a16:creationId xmlns:a16="http://schemas.microsoft.com/office/drawing/2014/main" id="{0E45E2A7-46C1-0C4F-9DBF-B8D0573C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127">
            <a:extLst>
              <a:ext uri="{FF2B5EF4-FFF2-40B4-BE49-F238E27FC236}">
                <a16:creationId xmlns:a16="http://schemas.microsoft.com/office/drawing/2014/main" id="{0F463490-1139-D44A-B969-4C36E440E386}"/>
              </a:ext>
            </a:extLst>
          </p:cNvPr>
          <p:cNvSpPr/>
          <p:nvPr/>
        </p:nvSpPr>
        <p:spPr>
          <a:xfrm>
            <a:off x="21634143" y="4872605"/>
            <a:ext cx="215956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0" b="1" dirty="0">
                <a:solidFill>
                  <a:schemeClr val="accent2"/>
                </a:solidFill>
                <a:latin typeface="Titillium Web Black" pitchFamily="2" charset="77"/>
              </a:rPr>
              <a:t>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857EC4-84EA-3B44-A4A4-28E4E03D51EE}"/>
              </a:ext>
            </a:extLst>
          </p:cNvPr>
          <p:cNvGrpSpPr/>
          <p:nvPr/>
        </p:nvGrpSpPr>
        <p:grpSpPr>
          <a:xfrm>
            <a:off x="6417866" y="4414976"/>
            <a:ext cx="11027898" cy="5323398"/>
            <a:chOff x="4395514" y="11120757"/>
            <a:chExt cx="11027898" cy="5323398"/>
          </a:xfrm>
        </p:grpSpPr>
        <p:sp>
          <p:nvSpPr>
            <p:cNvPr id="68" name="Rectángulo 11">
              <a:extLst>
                <a:ext uri="{FF2B5EF4-FFF2-40B4-BE49-F238E27FC236}">
                  <a16:creationId xmlns:a16="http://schemas.microsoft.com/office/drawing/2014/main" id="{DFA4FDA9-0250-AB45-806C-9CDD50C8612E}"/>
                </a:ext>
              </a:extLst>
            </p:cNvPr>
            <p:cNvSpPr/>
            <p:nvPr/>
          </p:nvSpPr>
          <p:spPr>
            <a:xfrm>
              <a:off x="4395514" y="11120757"/>
              <a:ext cx="11027898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800" b="1" dirty="0">
                  <a:solidFill>
                    <a:schemeClr val="accent2"/>
                  </a:solidFill>
                  <a:latin typeface="Titillium Web" pitchFamily="2" charset="77"/>
                </a:rPr>
                <a:t>TOUCHING EYES,</a:t>
              </a:r>
            </a:p>
            <a:p>
              <a:r>
                <a:rPr lang="es-MX" sz="8800" b="1" dirty="0">
                  <a:solidFill>
                    <a:schemeClr val="accent2"/>
                  </a:solidFill>
                  <a:latin typeface="Titillium Web" pitchFamily="2" charset="77"/>
                </a:rPr>
                <a:t>NOSE AND MOUTH</a:t>
              </a:r>
            </a:p>
          </p:txBody>
        </p:sp>
        <p:sp>
          <p:nvSpPr>
            <p:cNvPr id="69" name="Rectángulo 12">
              <a:extLst>
                <a:ext uri="{FF2B5EF4-FFF2-40B4-BE49-F238E27FC236}">
                  <a16:creationId xmlns:a16="http://schemas.microsoft.com/office/drawing/2014/main" id="{571E6C65-F1BD-E34D-BA58-AF44738477A8}"/>
                </a:ext>
              </a:extLst>
            </p:cNvPr>
            <p:cNvSpPr/>
            <p:nvPr/>
          </p:nvSpPr>
          <p:spPr>
            <a:xfrm>
              <a:off x="4396554" y="14320497"/>
              <a:ext cx="1038420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</a:rPr>
                <a:t>COVID-19 is an infectious disease caused by a new virus that has not been detected in humans to date.</a:t>
              </a:r>
            </a:p>
          </p:txBody>
        </p:sp>
      </p:grpSp>
      <p:grpSp>
        <p:nvGrpSpPr>
          <p:cNvPr id="61" name="Grupo 6">
            <a:extLst>
              <a:ext uri="{FF2B5EF4-FFF2-40B4-BE49-F238E27FC236}">
                <a16:creationId xmlns:a16="http://schemas.microsoft.com/office/drawing/2014/main" id="{F0593ACC-4C87-424E-A9A2-AC8E94341D05}"/>
              </a:ext>
            </a:extLst>
          </p:cNvPr>
          <p:cNvGrpSpPr/>
          <p:nvPr/>
        </p:nvGrpSpPr>
        <p:grpSpPr>
          <a:xfrm>
            <a:off x="1142833" y="6009746"/>
            <a:ext cx="4773449" cy="1937736"/>
            <a:chOff x="803276" y="26156366"/>
            <a:chExt cx="2535341" cy="1029198"/>
          </a:xfrm>
        </p:grpSpPr>
        <p:sp>
          <p:nvSpPr>
            <p:cNvPr id="62" name="Freeform 693">
              <a:extLst>
                <a:ext uri="{FF2B5EF4-FFF2-40B4-BE49-F238E27FC236}">
                  <a16:creationId xmlns:a16="http://schemas.microsoft.com/office/drawing/2014/main" id="{BB1EDB7E-EF77-6F40-8CF9-08467B0E9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6" y="26156366"/>
              <a:ext cx="2535341" cy="1029198"/>
            </a:xfrm>
            <a:custGeom>
              <a:avLst/>
              <a:gdLst>
                <a:gd name="T0" fmla="*/ 889 w 890"/>
                <a:gd name="T1" fmla="*/ 206 h 363"/>
                <a:gd name="T2" fmla="*/ 889 w 890"/>
                <a:gd name="T3" fmla="*/ 206 h 363"/>
                <a:gd name="T4" fmla="*/ 442 w 890"/>
                <a:gd name="T5" fmla="*/ 362 h 363"/>
                <a:gd name="T6" fmla="*/ 0 w 890"/>
                <a:gd name="T7" fmla="*/ 206 h 363"/>
                <a:gd name="T8" fmla="*/ 442 w 890"/>
                <a:gd name="T9" fmla="*/ 0 h 363"/>
                <a:gd name="T10" fmla="*/ 889 w 890"/>
                <a:gd name="T11" fmla="*/ 20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363">
                  <a:moveTo>
                    <a:pt x="889" y="206"/>
                  </a:moveTo>
                  <a:lnTo>
                    <a:pt x="889" y="206"/>
                  </a:lnTo>
                  <a:cubicBezTo>
                    <a:pt x="889" y="206"/>
                    <a:pt x="689" y="362"/>
                    <a:pt x="442" y="362"/>
                  </a:cubicBezTo>
                  <a:cubicBezTo>
                    <a:pt x="199" y="362"/>
                    <a:pt x="0" y="206"/>
                    <a:pt x="0" y="206"/>
                  </a:cubicBezTo>
                  <a:cubicBezTo>
                    <a:pt x="0" y="206"/>
                    <a:pt x="199" y="0"/>
                    <a:pt x="442" y="0"/>
                  </a:cubicBezTo>
                  <a:cubicBezTo>
                    <a:pt x="689" y="0"/>
                    <a:pt x="889" y="206"/>
                    <a:pt x="889" y="206"/>
                  </a:cubicBezTo>
                </a:path>
              </a:pathLst>
            </a:custGeom>
            <a:solidFill>
              <a:srgbClr val="F4C9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694">
              <a:extLst>
                <a:ext uri="{FF2B5EF4-FFF2-40B4-BE49-F238E27FC236}">
                  <a16:creationId xmlns:a16="http://schemas.microsoft.com/office/drawing/2014/main" id="{76713E01-4A09-3D41-B38E-ECCB839F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006" y="26219118"/>
              <a:ext cx="941336" cy="928788"/>
            </a:xfrm>
            <a:custGeom>
              <a:avLst/>
              <a:gdLst>
                <a:gd name="T0" fmla="*/ 328 w 329"/>
                <a:gd name="T1" fmla="*/ 162 h 326"/>
                <a:gd name="T2" fmla="*/ 328 w 329"/>
                <a:gd name="T3" fmla="*/ 162 h 326"/>
                <a:gd name="T4" fmla="*/ 162 w 329"/>
                <a:gd name="T5" fmla="*/ 325 h 326"/>
                <a:gd name="T6" fmla="*/ 0 w 329"/>
                <a:gd name="T7" fmla="*/ 162 h 326"/>
                <a:gd name="T8" fmla="*/ 162 w 329"/>
                <a:gd name="T9" fmla="*/ 0 h 326"/>
                <a:gd name="T10" fmla="*/ 328 w 329"/>
                <a:gd name="T11" fmla="*/ 16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326">
                  <a:moveTo>
                    <a:pt x="328" y="162"/>
                  </a:moveTo>
                  <a:lnTo>
                    <a:pt x="328" y="162"/>
                  </a:lnTo>
                  <a:cubicBezTo>
                    <a:pt x="328" y="250"/>
                    <a:pt x="254" y="325"/>
                    <a:pt x="162" y="325"/>
                  </a:cubicBezTo>
                  <a:cubicBezTo>
                    <a:pt x="75" y="325"/>
                    <a:pt x="0" y="250"/>
                    <a:pt x="0" y="162"/>
                  </a:cubicBezTo>
                  <a:cubicBezTo>
                    <a:pt x="0" y="71"/>
                    <a:pt x="75" y="0"/>
                    <a:pt x="162" y="0"/>
                  </a:cubicBezTo>
                  <a:cubicBezTo>
                    <a:pt x="254" y="0"/>
                    <a:pt x="328" y="71"/>
                    <a:pt x="328" y="162"/>
                  </a:cubicBezTo>
                </a:path>
              </a:pathLst>
            </a:custGeom>
            <a:solidFill>
              <a:srgbClr val="57C4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695">
              <a:extLst>
                <a:ext uri="{FF2B5EF4-FFF2-40B4-BE49-F238E27FC236}">
                  <a16:creationId xmlns:a16="http://schemas.microsoft.com/office/drawing/2014/main" id="{B5A7E18C-B481-AF48-A0EF-748B2366A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030" y="26457594"/>
              <a:ext cx="439288" cy="439288"/>
            </a:xfrm>
            <a:custGeom>
              <a:avLst/>
              <a:gdLst>
                <a:gd name="T0" fmla="*/ 152 w 153"/>
                <a:gd name="T1" fmla="*/ 77 h 153"/>
                <a:gd name="T2" fmla="*/ 152 w 153"/>
                <a:gd name="T3" fmla="*/ 77 h 153"/>
                <a:gd name="T4" fmla="*/ 74 w 153"/>
                <a:gd name="T5" fmla="*/ 152 h 153"/>
                <a:gd name="T6" fmla="*/ 0 w 153"/>
                <a:gd name="T7" fmla="*/ 77 h 153"/>
                <a:gd name="T8" fmla="*/ 74 w 153"/>
                <a:gd name="T9" fmla="*/ 0 h 153"/>
                <a:gd name="T10" fmla="*/ 152 w 153"/>
                <a:gd name="T11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53">
                  <a:moveTo>
                    <a:pt x="152" y="77"/>
                  </a:moveTo>
                  <a:lnTo>
                    <a:pt x="152" y="77"/>
                  </a:lnTo>
                  <a:cubicBezTo>
                    <a:pt x="152" y="118"/>
                    <a:pt x="118" y="152"/>
                    <a:pt x="74" y="152"/>
                  </a:cubicBezTo>
                  <a:cubicBezTo>
                    <a:pt x="34" y="152"/>
                    <a:pt x="0" y="118"/>
                    <a:pt x="0" y="77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8" y="0"/>
                    <a:pt x="152" y="34"/>
                    <a:pt x="152" y="77"/>
                  </a:cubicBezTo>
                </a:path>
              </a:pathLst>
            </a:custGeom>
            <a:solidFill>
              <a:srgbClr val="3332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4190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1E3B-A629-534E-B5C6-3175A5909265}"/>
              </a:ext>
            </a:extLst>
          </p:cNvPr>
          <p:cNvGrpSpPr/>
          <p:nvPr/>
        </p:nvGrpSpPr>
        <p:grpSpPr>
          <a:xfrm>
            <a:off x="18037588" y="1545021"/>
            <a:ext cx="10868076" cy="10625958"/>
            <a:chOff x="18981685" y="2311824"/>
            <a:chExt cx="9299526" cy="9092352"/>
          </a:xfrm>
        </p:grpSpPr>
        <p:sp>
          <p:nvSpPr>
            <p:cNvPr id="32" name="Freeform 416">
              <a:extLst>
                <a:ext uri="{FF2B5EF4-FFF2-40B4-BE49-F238E27FC236}">
                  <a16:creationId xmlns:a16="http://schemas.microsoft.com/office/drawing/2014/main" id="{31C3D60A-C6E3-0B4D-9BA8-AC79FECF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17">
              <a:extLst>
                <a:ext uri="{FF2B5EF4-FFF2-40B4-BE49-F238E27FC236}">
                  <a16:creationId xmlns:a16="http://schemas.microsoft.com/office/drawing/2014/main" id="{23DD728A-898B-0644-B038-FB69F1C6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18">
              <a:extLst>
                <a:ext uri="{FF2B5EF4-FFF2-40B4-BE49-F238E27FC236}">
                  <a16:creationId xmlns:a16="http://schemas.microsoft.com/office/drawing/2014/main" id="{AED9211C-0008-504C-A254-52878765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19">
              <a:extLst>
                <a:ext uri="{FF2B5EF4-FFF2-40B4-BE49-F238E27FC236}">
                  <a16:creationId xmlns:a16="http://schemas.microsoft.com/office/drawing/2014/main" id="{99EA7C70-E696-5B4C-B678-CA896369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20">
              <a:extLst>
                <a:ext uri="{FF2B5EF4-FFF2-40B4-BE49-F238E27FC236}">
                  <a16:creationId xmlns:a16="http://schemas.microsoft.com/office/drawing/2014/main" id="{DD64B775-C40C-3941-B0A2-4D05A99B0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21">
              <a:extLst>
                <a:ext uri="{FF2B5EF4-FFF2-40B4-BE49-F238E27FC236}">
                  <a16:creationId xmlns:a16="http://schemas.microsoft.com/office/drawing/2014/main" id="{7DFBCBD5-35A2-144C-AFB0-0BB1E788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22">
              <a:extLst>
                <a:ext uri="{FF2B5EF4-FFF2-40B4-BE49-F238E27FC236}">
                  <a16:creationId xmlns:a16="http://schemas.microsoft.com/office/drawing/2014/main" id="{FD4902B8-59D4-C242-9114-E1D5A92A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23">
              <a:extLst>
                <a:ext uri="{FF2B5EF4-FFF2-40B4-BE49-F238E27FC236}">
                  <a16:creationId xmlns:a16="http://schemas.microsoft.com/office/drawing/2014/main" id="{C18E25FD-866F-3F4E-98E3-A69DBDC6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24">
              <a:extLst>
                <a:ext uri="{FF2B5EF4-FFF2-40B4-BE49-F238E27FC236}">
                  <a16:creationId xmlns:a16="http://schemas.microsoft.com/office/drawing/2014/main" id="{D3295987-1F25-1943-977A-CEFCB7F9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25">
              <a:extLst>
                <a:ext uri="{FF2B5EF4-FFF2-40B4-BE49-F238E27FC236}">
                  <a16:creationId xmlns:a16="http://schemas.microsoft.com/office/drawing/2014/main" id="{CA8E2A3C-A9B7-4C4D-858A-1A845C5C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26">
              <a:extLst>
                <a:ext uri="{FF2B5EF4-FFF2-40B4-BE49-F238E27FC236}">
                  <a16:creationId xmlns:a16="http://schemas.microsoft.com/office/drawing/2014/main" id="{74CDA59F-8DED-8C46-862B-377D1266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27">
              <a:extLst>
                <a:ext uri="{FF2B5EF4-FFF2-40B4-BE49-F238E27FC236}">
                  <a16:creationId xmlns:a16="http://schemas.microsoft.com/office/drawing/2014/main" id="{26774B70-1D92-3641-B002-D2A67EAC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28">
              <a:extLst>
                <a:ext uri="{FF2B5EF4-FFF2-40B4-BE49-F238E27FC236}">
                  <a16:creationId xmlns:a16="http://schemas.microsoft.com/office/drawing/2014/main" id="{6FEF8600-6C22-0640-8909-3484FE8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29">
              <a:extLst>
                <a:ext uri="{FF2B5EF4-FFF2-40B4-BE49-F238E27FC236}">
                  <a16:creationId xmlns:a16="http://schemas.microsoft.com/office/drawing/2014/main" id="{00D6E303-A89B-3440-AC0D-EF619F5C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30">
              <a:extLst>
                <a:ext uri="{FF2B5EF4-FFF2-40B4-BE49-F238E27FC236}">
                  <a16:creationId xmlns:a16="http://schemas.microsoft.com/office/drawing/2014/main" id="{A4BFC9B6-5326-BA45-B8A4-4D32933C1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31">
              <a:extLst>
                <a:ext uri="{FF2B5EF4-FFF2-40B4-BE49-F238E27FC236}">
                  <a16:creationId xmlns:a16="http://schemas.microsoft.com/office/drawing/2014/main" id="{A3526D05-5070-A845-963C-392A5364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32">
              <a:extLst>
                <a:ext uri="{FF2B5EF4-FFF2-40B4-BE49-F238E27FC236}">
                  <a16:creationId xmlns:a16="http://schemas.microsoft.com/office/drawing/2014/main" id="{1FCCE682-460F-E54C-B1F3-E5476AF2E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33">
              <a:extLst>
                <a:ext uri="{FF2B5EF4-FFF2-40B4-BE49-F238E27FC236}">
                  <a16:creationId xmlns:a16="http://schemas.microsoft.com/office/drawing/2014/main" id="{4D3FD9FE-D24C-F944-B9E4-50C2918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34">
              <a:extLst>
                <a:ext uri="{FF2B5EF4-FFF2-40B4-BE49-F238E27FC236}">
                  <a16:creationId xmlns:a16="http://schemas.microsoft.com/office/drawing/2014/main" id="{9B041C7C-ECCC-E149-B98B-F73F999F1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35">
              <a:extLst>
                <a:ext uri="{FF2B5EF4-FFF2-40B4-BE49-F238E27FC236}">
                  <a16:creationId xmlns:a16="http://schemas.microsoft.com/office/drawing/2014/main" id="{9747E7F2-D25F-2D46-9E70-06A3F912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36">
              <a:extLst>
                <a:ext uri="{FF2B5EF4-FFF2-40B4-BE49-F238E27FC236}">
                  <a16:creationId xmlns:a16="http://schemas.microsoft.com/office/drawing/2014/main" id="{7BF21378-3768-B24D-9314-476D1628C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37">
              <a:extLst>
                <a:ext uri="{FF2B5EF4-FFF2-40B4-BE49-F238E27FC236}">
                  <a16:creationId xmlns:a16="http://schemas.microsoft.com/office/drawing/2014/main" id="{E49E7845-F874-264D-8316-FA1DDD29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38">
              <a:extLst>
                <a:ext uri="{FF2B5EF4-FFF2-40B4-BE49-F238E27FC236}">
                  <a16:creationId xmlns:a16="http://schemas.microsoft.com/office/drawing/2014/main" id="{B762F21E-2E3B-364C-B59F-9B3692F2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39">
              <a:extLst>
                <a:ext uri="{FF2B5EF4-FFF2-40B4-BE49-F238E27FC236}">
                  <a16:creationId xmlns:a16="http://schemas.microsoft.com/office/drawing/2014/main" id="{0898F241-E2ED-DA48-BE85-76CDE252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40">
              <a:extLst>
                <a:ext uri="{FF2B5EF4-FFF2-40B4-BE49-F238E27FC236}">
                  <a16:creationId xmlns:a16="http://schemas.microsoft.com/office/drawing/2014/main" id="{19998B16-A55F-3E4B-AF92-8336FE24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41">
              <a:extLst>
                <a:ext uri="{FF2B5EF4-FFF2-40B4-BE49-F238E27FC236}">
                  <a16:creationId xmlns:a16="http://schemas.microsoft.com/office/drawing/2014/main" id="{DB320B56-DFD1-B94D-8BED-FF091D1C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42">
              <a:extLst>
                <a:ext uri="{FF2B5EF4-FFF2-40B4-BE49-F238E27FC236}">
                  <a16:creationId xmlns:a16="http://schemas.microsoft.com/office/drawing/2014/main" id="{0E45E2A7-46C1-0C4F-9DBF-B8D0573C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127">
            <a:extLst>
              <a:ext uri="{FF2B5EF4-FFF2-40B4-BE49-F238E27FC236}">
                <a16:creationId xmlns:a16="http://schemas.microsoft.com/office/drawing/2014/main" id="{0F463490-1139-D44A-B969-4C36E440E386}"/>
              </a:ext>
            </a:extLst>
          </p:cNvPr>
          <p:cNvSpPr/>
          <p:nvPr/>
        </p:nvSpPr>
        <p:spPr>
          <a:xfrm>
            <a:off x="21634143" y="4872605"/>
            <a:ext cx="215956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0" b="1" dirty="0">
                <a:solidFill>
                  <a:schemeClr val="accent2"/>
                </a:solidFill>
                <a:latin typeface="Titillium Web Black" pitchFamily="2" charset="77"/>
              </a:rPr>
              <a:t>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857EC4-84EA-3B44-A4A4-28E4E03D51EE}"/>
              </a:ext>
            </a:extLst>
          </p:cNvPr>
          <p:cNvGrpSpPr/>
          <p:nvPr/>
        </p:nvGrpSpPr>
        <p:grpSpPr>
          <a:xfrm>
            <a:off x="6417866" y="4414976"/>
            <a:ext cx="11027898" cy="5323398"/>
            <a:chOff x="4395514" y="11120757"/>
            <a:chExt cx="11027898" cy="5323398"/>
          </a:xfrm>
        </p:grpSpPr>
        <p:sp>
          <p:nvSpPr>
            <p:cNvPr id="68" name="Rectángulo 11">
              <a:extLst>
                <a:ext uri="{FF2B5EF4-FFF2-40B4-BE49-F238E27FC236}">
                  <a16:creationId xmlns:a16="http://schemas.microsoft.com/office/drawing/2014/main" id="{DFA4FDA9-0250-AB45-806C-9CDD50C8612E}"/>
                </a:ext>
              </a:extLst>
            </p:cNvPr>
            <p:cNvSpPr/>
            <p:nvPr/>
          </p:nvSpPr>
          <p:spPr>
            <a:xfrm>
              <a:off x="4395514" y="11120757"/>
              <a:ext cx="11027898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800" b="1" dirty="0">
                  <a:solidFill>
                    <a:schemeClr val="accent2"/>
                  </a:solidFill>
                  <a:latin typeface="Titillium Web" pitchFamily="2" charset="77"/>
                </a:rPr>
                <a:t>DON’T DESINFECT</a:t>
              </a:r>
            </a:p>
            <a:p>
              <a:r>
                <a:rPr lang="es-MX" sz="8800" b="1" dirty="0">
                  <a:solidFill>
                    <a:schemeClr val="accent2"/>
                  </a:solidFill>
                  <a:latin typeface="Titillium Web" pitchFamily="2" charset="77"/>
                </a:rPr>
                <a:t>FREQUENTLY</a:t>
              </a:r>
            </a:p>
          </p:txBody>
        </p:sp>
        <p:sp>
          <p:nvSpPr>
            <p:cNvPr id="69" name="Rectángulo 12">
              <a:extLst>
                <a:ext uri="{FF2B5EF4-FFF2-40B4-BE49-F238E27FC236}">
                  <a16:creationId xmlns:a16="http://schemas.microsoft.com/office/drawing/2014/main" id="{571E6C65-F1BD-E34D-BA58-AF44738477A8}"/>
                </a:ext>
              </a:extLst>
            </p:cNvPr>
            <p:cNvSpPr/>
            <p:nvPr/>
          </p:nvSpPr>
          <p:spPr>
            <a:xfrm>
              <a:off x="4396554" y="14320497"/>
              <a:ext cx="1038420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</a:rPr>
                <a:t>COVID-19 is an infectious disease caused by a new virus that has not been detected in humans to date.</a:t>
              </a:r>
            </a:p>
          </p:txBody>
        </p:sp>
      </p:grpSp>
      <p:grpSp>
        <p:nvGrpSpPr>
          <p:cNvPr id="40" name="Grupo 7">
            <a:extLst>
              <a:ext uri="{FF2B5EF4-FFF2-40B4-BE49-F238E27FC236}">
                <a16:creationId xmlns:a16="http://schemas.microsoft.com/office/drawing/2014/main" id="{15A7F53F-9AC6-4A46-B4AB-21018F332FC8}"/>
              </a:ext>
            </a:extLst>
          </p:cNvPr>
          <p:cNvGrpSpPr/>
          <p:nvPr/>
        </p:nvGrpSpPr>
        <p:grpSpPr>
          <a:xfrm>
            <a:off x="1863159" y="4545259"/>
            <a:ext cx="3231276" cy="5041476"/>
            <a:chOff x="891139" y="31327458"/>
            <a:chExt cx="2397274" cy="3740256"/>
          </a:xfrm>
        </p:grpSpPr>
        <p:sp>
          <p:nvSpPr>
            <p:cNvPr id="57" name="Freeform 696">
              <a:extLst>
                <a:ext uri="{FF2B5EF4-FFF2-40B4-BE49-F238E27FC236}">
                  <a16:creationId xmlns:a16="http://schemas.microsoft.com/office/drawing/2014/main" id="{1D411D24-51AA-864B-8A02-A12F18343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631" y="32808499"/>
              <a:ext cx="200819" cy="389083"/>
            </a:xfrm>
            <a:custGeom>
              <a:avLst/>
              <a:gdLst>
                <a:gd name="T0" fmla="*/ 34 w 72"/>
                <a:gd name="T1" fmla="*/ 0 h 136"/>
                <a:gd name="T2" fmla="*/ 34 w 72"/>
                <a:gd name="T3" fmla="*/ 0 h 136"/>
                <a:gd name="T4" fmla="*/ 0 w 72"/>
                <a:gd name="T5" fmla="*/ 37 h 136"/>
                <a:gd name="T6" fmla="*/ 0 w 72"/>
                <a:gd name="T7" fmla="*/ 98 h 136"/>
                <a:gd name="T8" fmla="*/ 34 w 72"/>
                <a:gd name="T9" fmla="*/ 135 h 136"/>
                <a:gd name="T10" fmla="*/ 71 w 72"/>
                <a:gd name="T11" fmla="*/ 98 h 136"/>
                <a:gd name="T12" fmla="*/ 71 w 72"/>
                <a:gd name="T13" fmla="*/ 37 h 136"/>
                <a:gd name="T14" fmla="*/ 34 w 72"/>
                <a:gd name="T1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36">
                  <a:moveTo>
                    <a:pt x="34" y="0"/>
                  </a:moveTo>
                  <a:lnTo>
                    <a:pt x="34" y="0"/>
                  </a:lnTo>
                  <a:cubicBezTo>
                    <a:pt x="17" y="0"/>
                    <a:pt x="0" y="17"/>
                    <a:pt x="0" y="3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17" y="135"/>
                    <a:pt x="34" y="135"/>
                  </a:cubicBezTo>
                  <a:cubicBezTo>
                    <a:pt x="55" y="135"/>
                    <a:pt x="71" y="118"/>
                    <a:pt x="71" y="9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17"/>
                    <a:pt x="55" y="0"/>
                    <a:pt x="34" y="0"/>
                  </a:cubicBezTo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697">
              <a:extLst>
                <a:ext uri="{FF2B5EF4-FFF2-40B4-BE49-F238E27FC236}">
                  <a16:creationId xmlns:a16="http://schemas.microsoft.com/office/drawing/2014/main" id="{154FF6E2-23CA-7047-B558-FD8E7A06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15" y="32984216"/>
              <a:ext cx="552253" cy="376536"/>
            </a:xfrm>
            <a:custGeom>
              <a:avLst/>
              <a:gdLst>
                <a:gd name="T0" fmla="*/ 192 w 193"/>
                <a:gd name="T1" fmla="*/ 37 h 133"/>
                <a:gd name="T2" fmla="*/ 192 w 193"/>
                <a:gd name="T3" fmla="*/ 37 h 133"/>
                <a:gd name="T4" fmla="*/ 131 w 193"/>
                <a:gd name="T5" fmla="*/ 0 h 133"/>
                <a:gd name="T6" fmla="*/ 60 w 193"/>
                <a:gd name="T7" fmla="*/ 0 h 133"/>
                <a:gd name="T8" fmla="*/ 0 w 193"/>
                <a:gd name="T9" fmla="*/ 37 h 133"/>
                <a:gd name="T10" fmla="*/ 0 w 193"/>
                <a:gd name="T11" fmla="*/ 132 h 133"/>
                <a:gd name="T12" fmla="*/ 192 w 193"/>
                <a:gd name="T13" fmla="*/ 132 h 133"/>
                <a:gd name="T14" fmla="*/ 192 w 193"/>
                <a:gd name="T15" fmla="*/ 3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33">
                  <a:moveTo>
                    <a:pt x="192" y="37"/>
                  </a:moveTo>
                  <a:lnTo>
                    <a:pt x="192" y="37"/>
                  </a:lnTo>
                  <a:cubicBezTo>
                    <a:pt x="192" y="17"/>
                    <a:pt x="165" y="0"/>
                    <a:pt x="13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17"/>
                    <a:pt x="0" y="3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92" y="132"/>
                    <a:pt x="192" y="132"/>
                    <a:pt x="192" y="132"/>
                  </a:cubicBezTo>
                  <a:lnTo>
                    <a:pt x="192" y="37"/>
                  </a:lnTo>
                </a:path>
              </a:pathLst>
            </a:custGeom>
            <a:solidFill>
              <a:srgbClr val="0D9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698">
              <a:extLst>
                <a:ext uri="{FF2B5EF4-FFF2-40B4-BE49-F238E27FC236}">
                  <a16:creationId xmlns:a16="http://schemas.microsoft.com/office/drawing/2014/main" id="{1CBB8F0E-521D-A046-84E7-17B73A922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829" y="31327458"/>
              <a:ext cx="878584" cy="1192360"/>
            </a:xfrm>
            <a:custGeom>
              <a:avLst/>
              <a:gdLst>
                <a:gd name="T0" fmla="*/ 88 w 309"/>
                <a:gd name="T1" fmla="*/ 71 h 417"/>
                <a:gd name="T2" fmla="*/ 88 w 309"/>
                <a:gd name="T3" fmla="*/ 71 h 417"/>
                <a:gd name="T4" fmla="*/ 88 w 309"/>
                <a:gd name="T5" fmla="*/ 98 h 417"/>
                <a:gd name="T6" fmla="*/ 10 w 309"/>
                <a:gd name="T7" fmla="*/ 169 h 417"/>
                <a:gd name="T8" fmla="*/ 85 w 309"/>
                <a:gd name="T9" fmla="*/ 267 h 417"/>
                <a:gd name="T10" fmla="*/ 112 w 309"/>
                <a:gd name="T11" fmla="*/ 271 h 417"/>
                <a:gd name="T12" fmla="*/ 145 w 309"/>
                <a:gd name="T13" fmla="*/ 416 h 417"/>
                <a:gd name="T14" fmla="*/ 166 w 309"/>
                <a:gd name="T15" fmla="*/ 413 h 417"/>
                <a:gd name="T16" fmla="*/ 186 w 309"/>
                <a:gd name="T17" fmla="*/ 271 h 417"/>
                <a:gd name="T18" fmla="*/ 206 w 309"/>
                <a:gd name="T19" fmla="*/ 278 h 417"/>
                <a:gd name="T20" fmla="*/ 301 w 309"/>
                <a:gd name="T21" fmla="*/ 213 h 417"/>
                <a:gd name="T22" fmla="*/ 247 w 309"/>
                <a:gd name="T23" fmla="*/ 125 h 417"/>
                <a:gd name="T24" fmla="*/ 257 w 309"/>
                <a:gd name="T25" fmla="*/ 102 h 417"/>
                <a:gd name="T26" fmla="*/ 186 w 309"/>
                <a:gd name="T27" fmla="*/ 7 h 417"/>
                <a:gd name="T28" fmla="*/ 88 w 309"/>
                <a:gd name="T29" fmla="*/ 7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9" h="417">
                  <a:moveTo>
                    <a:pt x="88" y="71"/>
                  </a:moveTo>
                  <a:lnTo>
                    <a:pt x="88" y="71"/>
                  </a:lnTo>
                  <a:cubicBezTo>
                    <a:pt x="88" y="82"/>
                    <a:pt x="88" y="88"/>
                    <a:pt x="88" y="98"/>
                  </a:cubicBezTo>
                  <a:cubicBezTo>
                    <a:pt x="47" y="102"/>
                    <a:pt x="17" y="129"/>
                    <a:pt x="10" y="169"/>
                  </a:cubicBezTo>
                  <a:cubicBezTo>
                    <a:pt x="0" y="217"/>
                    <a:pt x="34" y="261"/>
                    <a:pt x="85" y="267"/>
                  </a:cubicBezTo>
                  <a:cubicBezTo>
                    <a:pt x="95" y="271"/>
                    <a:pt x="102" y="271"/>
                    <a:pt x="112" y="271"/>
                  </a:cubicBezTo>
                  <a:cubicBezTo>
                    <a:pt x="145" y="416"/>
                    <a:pt x="145" y="416"/>
                    <a:pt x="145" y="416"/>
                  </a:cubicBezTo>
                  <a:cubicBezTo>
                    <a:pt x="166" y="413"/>
                    <a:pt x="166" y="413"/>
                    <a:pt x="166" y="413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4"/>
                    <a:pt x="196" y="274"/>
                    <a:pt x="206" y="278"/>
                  </a:cubicBezTo>
                  <a:cubicBezTo>
                    <a:pt x="250" y="284"/>
                    <a:pt x="294" y="254"/>
                    <a:pt x="301" y="213"/>
                  </a:cubicBezTo>
                  <a:cubicBezTo>
                    <a:pt x="308" y="176"/>
                    <a:pt x="284" y="139"/>
                    <a:pt x="247" y="125"/>
                  </a:cubicBezTo>
                  <a:cubicBezTo>
                    <a:pt x="254" y="119"/>
                    <a:pt x="257" y="109"/>
                    <a:pt x="257" y="102"/>
                  </a:cubicBezTo>
                  <a:cubicBezTo>
                    <a:pt x="264" y="58"/>
                    <a:pt x="233" y="14"/>
                    <a:pt x="186" y="7"/>
                  </a:cubicBezTo>
                  <a:cubicBezTo>
                    <a:pt x="139" y="0"/>
                    <a:pt x="95" y="27"/>
                    <a:pt x="88" y="71"/>
                  </a:cubicBezTo>
                </a:path>
              </a:pathLst>
            </a:custGeom>
            <a:solidFill>
              <a:srgbClr val="A5D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699">
              <a:extLst>
                <a:ext uri="{FF2B5EF4-FFF2-40B4-BE49-F238E27FC236}">
                  <a16:creationId xmlns:a16="http://schemas.microsoft.com/office/drawing/2014/main" id="{A6F60E5A-655A-2A4F-8B2D-E54C8D18A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548" y="33335649"/>
              <a:ext cx="978993" cy="1644203"/>
            </a:xfrm>
            <a:custGeom>
              <a:avLst/>
              <a:gdLst>
                <a:gd name="T0" fmla="*/ 342 w 343"/>
                <a:gd name="T1" fmla="*/ 67 h 579"/>
                <a:gd name="T2" fmla="*/ 342 w 343"/>
                <a:gd name="T3" fmla="*/ 67 h 579"/>
                <a:gd name="T4" fmla="*/ 281 w 343"/>
                <a:gd name="T5" fmla="*/ 0 h 579"/>
                <a:gd name="T6" fmla="*/ 61 w 343"/>
                <a:gd name="T7" fmla="*/ 0 h 579"/>
                <a:gd name="T8" fmla="*/ 0 w 343"/>
                <a:gd name="T9" fmla="*/ 67 h 579"/>
                <a:gd name="T10" fmla="*/ 0 w 343"/>
                <a:gd name="T11" fmla="*/ 578 h 579"/>
                <a:gd name="T12" fmla="*/ 342 w 343"/>
                <a:gd name="T13" fmla="*/ 578 h 579"/>
                <a:gd name="T14" fmla="*/ 342 w 343"/>
                <a:gd name="T15" fmla="*/ 6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3" h="579">
                  <a:moveTo>
                    <a:pt x="342" y="67"/>
                  </a:moveTo>
                  <a:lnTo>
                    <a:pt x="342" y="67"/>
                  </a:lnTo>
                  <a:cubicBezTo>
                    <a:pt x="342" y="30"/>
                    <a:pt x="315" y="0"/>
                    <a:pt x="28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30"/>
                    <a:pt x="0" y="67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342" y="578"/>
                    <a:pt x="342" y="578"/>
                    <a:pt x="342" y="578"/>
                  </a:cubicBezTo>
                  <a:lnTo>
                    <a:pt x="342" y="67"/>
                  </a:lnTo>
                </a:path>
              </a:pathLst>
            </a:custGeom>
            <a:solidFill>
              <a:srgbClr val="43C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700">
              <a:extLst>
                <a:ext uri="{FF2B5EF4-FFF2-40B4-BE49-F238E27FC236}">
                  <a16:creationId xmlns:a16="http://schemas.microsoft.com/office/drawing/2014/main" id="{7B0F026A-A3C4-2A47-B0AF-858E3BDA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39" y="34929647"/>
              <a:ext cx="1179812" cy="138067"/>
            </a:xfrm>
            <a:custGeom>
              <a:avLst/>
              <a:gdLst>
                <a:gd name="T0" fmla="*/ 412 w 413"/>
                <a:gd name="T1" fmla="*/ 13 h 48"/>
                <a:gd name="T2" fmla="*/ 412 w 413"/>
                <a:gd name="T3" fmla="*/ 13 h 48"/>
                <a:gd name="T4" fmla="*/ 284 w 413"/>
                <a:gd name="T5" fmla="*/ 0 h 48"/>
                <a:gd name="T6" fmla="*/ 132 w 413"/>
                <a:gd name="T7" fmla="*/ 0 h 48"/>
                <a:gd name="T8" fmla="*/ 0 w 413"/>
                <a:gd name="T9" fmla="*/ 13 h 48"/>
                <a:gd name="T10" fmla="*/ 0 w 413"/>
                <a:gd name="T11" fmla="*/ 47 h 48"/>
                <a:gd name="T12" fmla="*/ 412 w 413"/>
                <a:gd name="T13" fmla="*/ 47 h 48"/>
                <a:gd name="T14" fmla="*/ 412 w 413"/>
                <a:gd name="T15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3" h="48">
                  <a:moveTo>
                    <a:pt x="412" y="13"/>
                  </a:moveTo>
                  <a:lnTo>
                    <a:pt x="412" y="13"/>
                  </a:lnTo>
                  <a:cubicBezTo>
                    <a:pt x="412" y="7"/>
                    <a:pt x="355" y="0"/>
                    <a:pt x="28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1" y="0"/>
                    <a:pt x="0" y="7"/>
                    <a:pt x="0" y="1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12" y="47"/>
                    <a:pt x="412" y="47"/>
                    <a:pt x="412" y="47"/>
                  </a:cubicBezTo>
                  <a:lnTo>
                    <a:pt x="412" y="13"/>
                  </a:lnTo>
                </a:path>
              </a:pathLst>
            </a:custGeom>
            <a:solidFill>
              <a:srgbClr val="0D9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701">
              <a:extLst>
                <a:ext uri="{FF2B5EF4-FFF2-40B4-BE49-F238E27FC236}">
                  <a16:creationId xmlns:a16="http://schemas.microsoft.com/office/drawing/2014/main" id="{CBF331A5-BC9B-8749-97B0-2FCBFD75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391" y="32256246"/>
              <a:ext cx="1443383" cy="2296865"/>
            </a:xfrm>
            <a:custGeom>
              <a:avLst/>
              <a:gdLst>
                <a:gd name="T0" fmla="*/ 361 w 508"/>
                <a:gd name="T1" fmla="*/ 805 h 806"/>
                <a:gd name="T2" fmla="*/ 361 w 508"/>
                <a:gd name="T3" fmla="*/ 805 h 806"/>
                <a:gd name="T4" fmla="*/ 216 w 508"/>
                <a:gd name="T5" fmla="*/ 676 h 806"/>
                <a:gd name="T6" fmla="*/ 216 w 508"/>
                <a:gd name="T7" fmla="*/ 105 h 806"/>
                <a:gd name="T8" fmla="*/ 121 w 508"/>
                <a:gd name="T9" fmla="*/ 27 h 806"/>
                <a:gd name="T10" fmla="*/ 27 w 508"/>
                <a:gd name="T11" fmla="*/ 105 h 806"/>
                <a:gd name="T12" fmla="*/ 27 w 508"/>
                <a:gd name="T13" fmla="*/ 213 h 806"/>
                <a:gd name="T14" fmla="*/ 0 w 508"/>
                <a:gd name="T15" fmla="*/ 213 h 806"/>
                <a:gd name="T16" fmla="*/ 0 w 508"/>
                <a:gd name="T17" fmla="*/ 105 h 806"/>
                <a:gd name="T18" fmla="*/ 121 w 508"/>
                <a:gd name="T19" fmla="*/ 0 h 806"/>
                <a:gd name="T20" fmla="*/ 243 w 508"/>
                <a:gd name="T21" fmla="*/ 105 h 806"/>
                <a:gd name="T22" fmla="*/ 243 w 508"/>
                <a:gd name="T23" fmla="*/ 676 h 806"/>
                <a:gd name="T24" fmla="*/ 361 w 508"/>
                <a:gd name="T25" fmla="*/ 778 h 806"/>
                <a:gd name="T26" fmla="*/ 480 w 508"/>
                <a:gd name="T27" fmla="*/ 676 h 806"/>
                <a:gd name="T28" fmla="*/ 480 w 508"/>
                <a:gd name="T29" fmla="*/ 598 h 806"/>
                <a:gd name="T30" fmla="*/ 507 w 508"/>
                <a:gd name="T31" fmla="*/ 598 h 806"/>
                <a:gd name="T32" fmla="*/ 507 w 508"/>
                <a:gd name="T33" fmla="*/ 676 h 806"/>
                <a:gd name="T34" fmla="*/ 361 w 508"/>
                <a:gd name="T35" fmla="*/ 805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8" h="806">
                  <a:moveTo>
                    <a:pt x="361" y="805"/>
                  </a:moveTo>
                  <a:lnTo>
                    <a:pt x="361" y="805"/>
                  </a:lnTo>
                  <a:cubicBezTo>
                    <a:pt x="280" y="805"/>
                    <a:pt x="216" y="747"/>
                    <a:pt x="216" y="676"/>
                  </a:cubicBezTo>
                  <a:cubicBezTo>
                    <a:pt x="216" y="105"/>
                    <a:pt x="216" y="105"/>
                    <a:pt x="216" y="105"/>
                  </a:cubicBezTo>
                  <a:cubicBezTo>
                    <a:pt x="216" y="61"/>
                    <a:pt x="172" y="27"/>
                    <a:pt x="121" y="27"/>
                  </a:cubicBezTo>
                  <a:cubicBezTo>
                    <a:pt x="71" y="27"/>
                    <a:pt x="27" y="61"/>
                    <a:pt x="27" y="105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7"/>
                    <a:pt x="54" y="0"/>
                    <a:pt x="121" y="0"/>
                  </a:cubicBezTo>
                  <a:cubicBezTo>
                    <a:pt x="189" y="0"/>
                    <a:pt x="243" y="47"/>
                    <a:pt x="243" y="105"/>
                  </a:cubicBezTo>
                  <a:cubicBezTo>
                    <a:pt x="243" y="676"/>
                    <a:pt x="243" y="676"/>
                    <a:pt x="243" y="676"/>
                  </a:cubicBezTo>
                  <a:cubicBezTo>
                    <a:pt x="243" y="730"/>
                    <a:pt x="297" y="778"/>
                    <a:pt x="361" y="778"/>
                  </a:cubicBezTo>
                  <a:cubicBezTo>
                    <a:pt x="429" y="778"/>
                    <a:pt x="480" y="730"/>
                    <a:pt x="480" y="676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507" y="598"/>
                    <a:pt x="507" y="598"/>
                    <a:pt x="507" y="598"/>
                  </a:cubicBezTo>
                  <a:cubicBezTo>
                    <a:pt x="507" y="676"/>
                    <a:pt x="507" y="676"/>
                    <a:pt x="507" y="676"/>
                  </a:cubicBezTo>
                  <a:cubicBezTo>
                    <a:pt x="507" y="747"/>
                    <a:pt x="443" y="805"/>
                    <a:pt x="361" y="805"/>
                  </a:cubicBezTo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702">
              <a:extLst>
                <a:ext uri="{FF2B5EF4-FFF2-40B4-BE49-F238E27FC236}">
                  <a16:creationId xmlns:a16="http://schemas.microsoft.com/office/drawing/2014/main" id="{851E3160-05FC-EC4D-B5BF-2CA99E8E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409" y="33649425"/>
              <a:ext cx="351433" cy="401638"/>
            </a:xfrm>
            <a:custGeom>
              <a:avLst/>
              <a:gdLst>
                <a:gd name="T0" fmla="*/ 111 w 123"/>
                <a:gd name="T1" fmla="*/ 142 h 143"/>
                <a:gd name="T2" fmla="*/ 111 w 123"/>
                <a:gd name="T3" fmla="*/ 142 h 143"/>
                <a:gd name="T4" fmla="*/ 10 w 123"/>
                <a:gd name="T5" fmla="*/ 142 h 143"/>
                <a:gd name="T6" fmla="*/ 0 w 123"/>
                <a:gd name="T7" fmla="*/ 129 h 143"/>
                <a:gd name="T8" fmla="*/ 0 w 123"/>
                <a:gd name="T9" fmla="*/ 14 h 143"/>
                <a:gd name="T10" fmla="*/ 10 w 123"/>
                <a:gd name="T11" fmla="*/ 0 h 143"/>
                <a:gd name="T12" fmla="*/ 111 w 123"/>
                <a:gd name="T13" fmla="*/ 0 h 143"/>
                <a:gd name="T14" fmla="*/ 122 w 123"/>
                <a:gd name="T15" fmla="*/ 14 h 143"/>
                <a:gd name="T16" fmla="*/ 122 w 123"/>
                <a:gd name="T17" fmla="*/ 129 h 143"/>
                <a:gd name="T18" fmla="*/ 111 w 123"/>
                <a:gd name="T19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43">
                  <a:moveTo>
                    <a:pt x="111" y="142"/>
                  </a:moveTo>
                  <a:lnTo>
                    <a:pt x="111" y="142"/>
                  </a:lnTo>
                  <a:cubicBezTo>
                    <a:pt x="10" y="142"/>
                    <a:pt x="10" y="142"/>
                    <a:pt x="10" y="142"/>
                  </a:cubicBezTo>
                  <a:cubicBezTo>
                    <a:pt x="3" y="142"/>
                    <a:pt x="0" y="135"/>
                    <a:pt x="0" y="12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8" y="0"/>
                    <a:pt x="122" y="7"/>
                    <a:pt x="122" y="14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2" y="135"/>
                    <a:pt x="118" y="142"/>
                    <a:pt x="111" y="142"/>
                  </a:cubicBezTo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703">
              <a:extLst>
                <a:ext uri="{FF2B5EF4-FFF2-40B4-BE49-F238E27FC236}">
                  <a16:creationId xmlns:a16="http://schemas.microsoft.com/office/drawing/2014/main" id="{B7828BAE-1032-BE43-8E43-BAD0C549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365" y="32457065"/>
              <a:ext cx="138067" cy="1280222"/>
            </a:xfrm>
            <a:custGeom>
              <a:avLst/>
              <a:gdLst>
                <a:gd name="T0" fmla="*/ 40 w 48"/>
                <a:gd name="T1" fmla="*/ 41 h 451"/>
                <a:gd name="T2" fmla="*/ 40 w 48"/>
                <a:gd name="T3" fmla="*/ 41 h 451"/>
                <a:gd name="T4" fmla="*/ 47 w 48"/>
                <a:gd name="T5" fmla="*/ 7 h 451"/>
                <a:gd name="T6" fmla="*/ 37 w 48"/>
                <a:gd name="T7" fmla="*/ 0 h 451"/>
                <a:gd name="T8" fmla="*/ 7 w 48"/>
                <a:gd name="T9" fmla="*/ 0 h 451"/>
                <a:gd name="T10" fmla="*/ 0 w 48"/>
                <a:gd name="T11" fmla="*/ 7 h 451"/>
                <a:gd name="T12" fmla="*/ 7 w 48"/>
                <a:gd name="T13" fmla="*/ 41 h 451"/>
                <a:gd name="T14" fmla="*/ 10 w 48"/>
                <a:gd name="T15" fmla="*/ 44 h 451"/>
                <a:gd name="T16" fmla="*/ 3 w 48"/>
                <a:gd name="T17" fmla="*/ 440 h 451"/>
                <a:gd name="T18" fmla="*/ 10 w 48"/>
                <a:gd name="T19" fmla="*/ 450 h 451"/>
                <a:gd name="T20" fmla="*/ 40 w 48"/>
                <a:gd name="T21" fmla="*/ 450 h 451"/>
                <a:gd name="T22" fmla="*/ 47 w 48"/>
                <a:gd name="T23" fmla="*/ 440 h 451"/>
                <a:gd name="T24" fmla="*/ 34 w 48"/>
                <a:gd name="T25" fmla="*/ 44 h 451"/>
                <a:gd name="T26" fmla="*/ 40 w 48"/>
                <a:gd name="T27" fmla="*/ 4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51">
                  <a:moveTo>
                    <a:pt x="40" y="41"/>
                  </a:moveTo>
                  <a:lnTo>
                    <a:pt x="40" y="41"/>
                  </a:lnTo>
                  <a:cubicBezTo>
                    <a:pt x="47" y="7"/>
                    <a:pt x="47" y="7"/>
                    <a:pt x="47" y="7"/>
                  </a:cubicBezTo>
                  <a:cubicBezTo>
                    <a:pt x="47" y="4"/>
                    <a:pt x="44" y="0"/>
                    <a:pt x="3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3" y="440"/>
                    <a:pt x="3" y="440"/>
                    <a:pt x="3" y="440"/>
                  </a:cubicBezTo>
                  <a:cubicBezTo>
                    <a:pt x="3" y="447"/>
                    <a:pt x="7" y="450"/>
                    <a:pt x="10" y="450"/>
                  </a:cubicBezTo>
                  <a:cubicBezTo>
                    <a:pt x="40" y="450"/>
                    <a:pt x="40" y="450"/>
                    <a:pt x="40" y="450"/>
                  </a:cubicBezTo>
                  <a:cubicBezTo>
                    <a:pt x="44" y="450"/>
                    <a:pt x="47" y="447"/>
                    <a:pt x="47" y="440"/>
                  </a:cubicBezTo>
                  <a:cubicBezTo>
                    <a:pt x="34" y="44"/>
                    <a:pt x="34" y="44"/>
                    <a:pt x="34" y="44"/>
                  </a:cubicBezTo>
                  <a:lnTo>
                    <a:pt x="40" y="41"/>
                  </a:lnTo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704">
              <a:extLst>
                <a:ext uri="{FF2B5EF4-FFF2-40B4-BE49-F238E27FC236}">
                  <a16:creationId xmlns:a16="http://schemas.microsoft.com/office/drawing/2014/main" id="{1C3C4231-C22B-7848-B707-9DA4062FE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08" y="33800039"/>
              <a:ext cx="702867" cy="702867"/>
            </a:xfrm>
            <a:custGeom>
              <a:avLst/>
              <a:gdLst>
                <a:gd name="T0" fmla="*/ 244 w 245"/>
                <a:gd name="T1" fmla="*/ 122 h 245"/>
                <a:gd name="T2" fmla="*/ 244 w 245"/>
                <a:gd name="T3" fmla="*/ 122 h 245"/>
                <a:gd name="T4" fmla="*/ 122 w 245"/>
                <a:gd name="T5" fmla="*/ 244 h 245"/>
                <a:gd name="T6" fmla="*/ 0 w 245"/>
                <a:gd name="T7" fmla="*/ 122 h 245"/>
                <a:gd name="T8" fmla="*/ 122 w 245"/>
                <a:gd name="T9" fmla="*/ 0 h 245"/>
                <a:gd name="T10" fmla="*/ 244 w 245"/>
                <a:gd name="T11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245">
                  <a:moveTo>
                    <a:pt x="244" y="122"/>
                  </a:moveTo>
                  <a:lnTo>
                    <a:pt x="244" y="122"/>
                  </a:lnTo>
                  <a:cubicBezTo>
                    <a:pt x="244" y="190"/>
                    <a:pt x="190" y="244"/>
                    <a:pt x="122" y="244"/>
                  </a:cubicBezTo>
                  <a:cubicBezTo>
                    <a:pt x="58" y="244"/>
                    <a:pt x="0" y="190"/>
                    <a:pt x="0" y="122"/>
                  </a:cubicBezTo>
                  <a:cubicBezTo>
                    <a:pt x="0" y="54"/>
                    <a:pt x="58" y="0"/>
                    <a:pt x="122" y="0"/>
                  </a:cubicBezTo>
                  <a:cubicBezTo>
                    <a:pt x="190" y="0"/>
                    <a:pt x="244" y="54"/>
                    <a:pt x="24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705">
              <a:extLst>
                <a:ext uri="{FF2B5EF4-FFF2-40B4-BE49-F238E27FC236}">
                  <a16:creationId xmlns:a16="http://schemas.microsoft.com/office/drawing/2014/main" id="{EB8853F4-07A5-3A4E-9570-66042ACF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20" y="33963209"/>
              <a:ext cx="313784" cy="363981"/>
            </a:xfrm>
            <a:custGeom>
              <a:avLst/>
              <a:gdLst>
                <a:gd name="T0" fmla="*/ 87 w 112"/>
                <a:gd name="T1" fmla="*/ 81 h 129"/>
                <a:gd name="T2" fmla="*/ 87 w 112"/>
                <a:gd name="T3" fmla="*/ 81 h 129"/>
                <a:gd name="T4" fmla="*/ 111 w 112"/>
                <a:gd name="T5" fmla="*/ 88 h 129"/>
                <a:gd name="T6" fmla="*/ 91 w 112"/>
                <a:gd name="T7" fmla="*/ 118 h 129"/>
                <a:gd name="T8" fmla="*/ 57 w 112"/>
                <a:gd name="T9" fmla="*/ 128 h 129"/>
                <a:gd name="T10" fmla="*/ 16 w 112"/>
                <a:gd name="T11" fmla="*/ 111 h 129"/>
                <a:gd name="T12" fmla="*/ 0 w 112"/>
                <a:gd name="T13" fmla="*/ 67 h 129"/>
                <a:gd name="T14" fmla="*/ 16 w 112"/>
                <a:gd name="T15" fmla="*/ 17 h 129"/>
                <a:gd name="T16" fmla="*/ 60 w 112"/>
                <a:gd name="T17" fmla="*/ 0 h 129"/>
                <a:gd name="T18" fmla="*/ 98 w 112"/>
                <a:gd name="T19" fmla="*/ 13 h 129"/>
                <a:gd name="T20" fmla="*/ 111 w 112"/>
                <a:gd name="T21" fmla="*/ 37 h 129"/>
                <a:gd name="T22" fmla="*/ 84 w 112"/>
                <a:gd name="T23" fmla="*/ 44 h 129"/>
                <a:gd name="T24" fmla="*/ 77 w 112"/>
                <a:gd name="T25" fmla="*/ 27 h 129"/>
                <a:gd name="T26" fmla="*/ 57 w 112"/>
                <a:gd name="T27" fmla="*/ 23 h 129"/>
                <a:gd name="T28" fmla="*/ 37 w 112"/>
                <a:gd name="T29" fmla="*/ 34 h 129"/>
                <a:gd name="T30" fmla="*/ 27 w 112"/>
                <a:gd name="T31" fmla="*/ 64 h 129"/>
                <a:gd name="T32" fmla="*/ 37 w 112"/>
                <a:gd name="T33" fmla="*/ 98 h 129"/>
                <a:gd name="T34" fmla="*/ 57 w 112"/>
                <a:gd name="T35" fmla="*/ 108 h 129"/>
                <a:gd name="T36" fmla="*/ 74 w 112"/>
                <a:gd name="T37" fmla="*/ 101 h 129"/>
                <a:gd name="T38" fmla="*/ 87 w 112"/>
                <a:gd name="T39" fmla="*/ 8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29">
                  <a:moveTo>
                    <a:pt x="87" y="81"/>
                  </a:moveTo>
                  <a:lnTo>
                    <a:pt x="87" y="81"/>
                  </a:lnTo>
                  <a:cubicBezTo>
                    <a:pt x="111" y="88"/>
                    <a:pt x="111" y="88"/>
                    <a:pt x="111" y="88"/>
                  </a:cubicBezTo>
                  <a:cubicBezTo>
                    <a:pt x="108" y="101"/>
                    <a:pt x="101" y="111"/>
                    <a:pt x="91" y="118"/>
                  </a:cubicBezTo>
                  <a:cubicBezTo>
                    <a:pt x="84" y="125"/>
                    <a:pt x="70" y="128"/>
                    <a:pt x="57" y="128"/>
                  </a:cubicBezTo>
                  <a:cubicBezTo>
                    <a:pt x="40" y="128"/>
                    <a:pt x="27" y="125"/>
                    <a:pt x="16" y="111"/>
                  </a:cubicBezTo>
                  <a:cubicBezTo>
                    <a:pt x="6" y="101"/>
                    <a:pt x="0" y="84"/>
                    <a:pt x="0" y="67"/>
                  </a:cubicBezTo>
                  <a:cubicBezTo>
                    <a:pt x="0" y="47"/>
                    <a:pt x="6" y="30"/>
                    <a:pt x="16" y="17"/>
                  </a:cubicBezTo>
                  <a:cubicBezTo>
                    <a:pt x="27" y="6"/>
                    <a:pt x="43" y="0"/>
                    <a:pt x="60" y="0"/>
                  </a:cubicBezTo>
                  <a:cubicBezTo>
                    <a:pt x="74" y="0"/>
                    <a:pt x="87" y="6"/>
                    <a:pt x="98" y="13"/>
                  </a:cubicBezTo>
                  <a:cubicBezTo>
                    <a:pt x="104" y="20"/>
                    <a:pt x="108" y="27"/>
                    <a:pt x="111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37"/>
                    <a:pt x="81" y="30"/>
                    <a:pt x="77" y="27"/>
                  </a:cubicBezTo>
                  <a:cubicBezTo>
                    <a:pt x="70" y="23"/>
                    <a:pt x="64" y="23"/>
                    <a:pt x="57" y="23"/>
                  </a:cubicBezTo>
                  <a:cubicBezTo>
                    <a:pt x="50" y="23"/>
                    <a:pt x="40" y="27"/>
                    <a:pt x="37" y="34"/>
                  </a:cubicBezTo>
                  <a:cubicBezTo>
                    <a:pt x="30" y="40"/>
                    <a:pt x="27" y="50"/>
                    <a:pt x="27" y="64"/>
                  </a:cubicBezTo>
                  <a:cubicBezTo>
                    <a:pt x="27" y="81"/>
                    <a:pt x="30" y="91"/>
                    <a:pt x="37" y="98"/>
                  </a:cubicBezTo>
                  <a:cubicBezTo>
                    <a:pt x="40" y="104"/>
                    <a:pt x="50" y="108"/>
                    <a:pt x="57" y="108"/>
                  </a:cubicBezTo>
                  <a:cubicBezTo>
                    <a:pt x="64" y="108"/>
                    <a:pt x="70" y="104"/>
                    <a:pt x="74" y="101"/>
                  </a:cubicBezTo>
                  <a:cubicBezTo>
                    <a:pt x="81" y="98"/>
                    <a:pt x="84" y="91"/>
                    <a:pt x="87" y="81"/>
                  </a:cubicBezTo>
                </a:path>
              </a:pathLst>
            </a:custGeom>
            <a:solidFill>
              <a:srgbClr val="43C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706">
              <a:extLst>
                <a:ext uri="{FF2B5EF4-FFF2-40B4-BE49-F238E27FC236}">
                  <a16:creationId xmlns:a16="http://schemas.microsoft.com/office/drawing/2014/main" id="{F36EDC1D-EF77-6F4C-8A77-5E7A75B6D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655" y="33975756"/>
              <a:ext cx="75307" cy="363989"/>
            </a:xfrm>
            <a:custGeom>
              <a:avLst/>
              <a:gdLst>
                <a:gd name="T0" fmla="*/ 0 w 25"/>
                <a:gd name="T1" fmla="*/ 125 h 126"/>
                <a:gd name="T2" fmla="*/ 0 w 25"/>
                <a:gd name="T3" fmla="*/ 0 h 126"/>
                <a:gd name="T4" fmla="*/ 24 w 25"/>
                <a:gd name="T5" fmla="*/ 0 h 126"/>
                <a:gd name="T6" fmla="*/ 24 w 25"/>
                <a:gd name="T7" fmla="*/ 125 h 126"/>
                <a:gd name="T8" fmla="*/ 0 w 25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6">
                  <a:moveTo>
                    <a:pt x="0" y="125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125"/>
                  </a:lnTo>
                  <a:lnTo>
                    <a:pt x="0" y="125"/>
                  </a:lnTo>
                </a:path>
              </a:pathLst>
            </a:custGeom>
            <a:solidFill>
              <a:srgbClr val="43C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339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1E3B-A629-534E-B5C6-3175A5909265}"/>
              </a:ext>
            </a:extLst>
          </p:cNvPr>
          <p:cNvGrpSpPr/>
          <p:nvPr/>
        </p:nvGrpSpPr>
        <p:grpSpPr>
          <a:xfrm>
            <a:off x="18037588" y="1545021"/>
            <a:ext cx="10868076" cy="10625958"/>
            <a:chOff x="18981685" y="2311824"/>
            <a:chExt cx="9299526" cy="9092352"/>
          </a:xfrm>
        </p:grpSpPr>
        <p:sp>
          <p:nvSpPr>
            <p:cNvPr id="32" name="Freeform 416">
              <a:extLst>
                <a:ext uri="{FF2B5EF4-FFF2-40B4-BE49-F238E27FC236}">
                  <a16:creationId xmlns:a16="http://schemas.microsoft.com/office/drawing/2014/main" id="{31C3D60A-C6E3-0B4D-9BA8-AC79FECF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17">
              <a:extLst>
                <a:ext uri="{FF2B5EF4-FFF2-40B4-BE49-F238E27FC236}">
                  <a16:creationId xmlns:a16="http://schemas.microsoft.com/office/drawing/2014/main" id="{23DD728A-898B-0644-B038-FB69F1C6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18">
              <a:extLst>
                <a:ext uri="{FF2B5EF4-FFF2-40B4-BE49-F238E27FC236}">
                  <a16:creationId xmlns:a16="http://schemas.microsoft.com/office/drawing/2014/main" id="{AED9211C-0008-504C-A254-52878765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19">
              <a:extLst>
                <a:ext uri="{FF2B5EF4-FFF2-40B4-BE49-F238E27FC236}">
                  <a16:creationId xmlns:a16="http://schemas.microsoft.com/office/drawing/2014/main" id="{99EA7C70-E696-5B4C-B678-CA896369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20">
              <a:extLst>
                <a:ext uri="{FF2B5EF4-FFF2-40B4-BE49-F238E27FC236}">
                  <a16:creationId xmlns:a16="http://schemas.microsoft.com/office/drawing/2014/main" id="{DD64B775-C40C-3941-B0A2-4D05A99B0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21">
              <a:extLst>
                <a:ext uri="{FF2B5EF4-FFF2-40B4-BE49-F238E27FC236}">
                  <a16:creationId xmlns:a16="http://schemas.microsoft.com/office/drawing/2014/main" id="{7DFBCBD5-35A2-144C-AFB0-0BB1E788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22">
              <a:extLst>
                <a:ext uri="{FF2B5EF4-FFF2-40B4-BE49-F238E27FC236}">
                  <a16:creationId xmlns:a16="http://schemas.microsoft.com/office/drawing/2014/main" id="{FD4902B8-59D4-C242-9114-E1D5A92A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23">
              <a:extLst>
                <a:ext uri="{FF2B5EF4-FFF2-40B4-BE49-F238E27FC236}">
                  <a16:creationId xmlns:a16="http://schemas.microsoft.com/office/drawing/2014/main" id="{C18E25FD-866F-3F4E-98E3-A69DBDC6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24">
              <a:extLst>
                <a:ext uri="{FF2B5EF4-FFF2-40B4-BE49-F238E27FC236}">
                  <a16:creationId xmlns:a16="http://schemas.microsoft.com/office/drawing/2014/main" id="{D3295987-1F25-1943-977A-CEFCB7F9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25">
              <a:extLst>
                <a:ext uri="{FF2B5EF4-FFF2-40B4-BE49-F238E27FC236}">
                  <a16:creationId xmlns:a16="http://schemas.microsoft.com/office/drawing/2014/main" id="{CA8E2A3C-A9B7-4C4D-858A-1A845C5C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26">
              <a:extLst>
                <a:ext uri="{FF2B5EF4-FFF2-40B4-BE49-F238E27FC236}">
                  <a16:creationId xmlns:a16="http://schemas.microsoft.com/office/drawing/2014/main" id="{74CDA59F-8DED-8C46-862B-377D1266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27">
              <a:extLst>
                <a:ext uri="{FF2B5EF4-FFF2-40B4-BE49-F238E27FC236}">
                  <a16:creationId xmlns:a16="http://schemas.microsoft.com/office/drawing/2014/main" id="{26774B70-1D92-3641-B002-D2A67EAC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28">
              <a:extLst>
                <a:ext uri="{FF2B5EF4-FFF2-40B4-BE49-F238E27FC236}">
                  <a16:creationId xmlns:a16="http://schemas.microsoft.com/office/drawing/2014/main" id="{6FEF8600-6C22-0640-8909-3484FE8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29">
              <a:extLst>
                <a:ext uri="{FF2B5EF4-FFF2-40B4-BE49-F238E27FC236}">
                  <a16:creationId xmlns:a16="http://schemas.microsoft.com/office/drawing/2014/main" id="{00D6E303-A89B-3440-AC0D-EF619F5C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30">
              <a:extLst>
                <a:ext uri="{FF2B5EF4-FFF2-40B4-BE49-F238E27FC236}">
                  <a16:creationId xmlns:a16="http://schemas.microsoft.com/office/drawing/2014/main" id="{A4BFC9B6-5326-BA45-B8A4-4D32933C1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31">
              <a:extLst>
                <a:ext uri="{FF2B5EF4-FFF2-40B4-BE49-F238E27FC236}">
                  <a16:creationId xmlns:a16="http://schemas.microsoft.com/office/drawing/2014/main" id="{A3526D05-5070-A845-963C-392A5364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32">
              <a:extLst>
                <a:ext uri="{FF2B5EF4-FFF2-40B4-BE49-F238E27FC236}">
                  <a16:creationId xmlns:a16="http://schemas.microsoft.com/office/drawing/2014/main" id="{1FCCE682-460F-E54C-B1F3-E5476AF2E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33">
              <a:extLst>
                <a:ext uri="{FF2B5EF4-FFF2-40B4-BE49-F238E27FC236}">
                  <a16:creationId xmlns:a16="http://schemas.microsoft.com/office/drawing/2014/main" id="{4D3FD9FE-D24C-F944-B9E4-50C2918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34">
              <a:extLst>
                <a:ext uri="{FF2B5EF4-FFF2-40B4-BE49-F238E27FC236}">
                  <a16:creationId xmlns:a16="http://schemas.microsoft.com/office/drawing/2014/main" id="{9B041C7C-ECCC-E149-B98B-F73F999F1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35">
              <a:extLst>
                <a:ext uri="{FF2B5EF4-FFF2-40B4-BE49-F238E27FC236}">
                  <a16:creationId xmlns:a16="http://schemas.microsoft.com/office/drawing/2014/main" id="{9747E7F2-D25F-2D46-9E70-06A3F912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36">
              <a:extLst>
                <a:ext uri="{FF2B5EF4-FFF2-40B4-BE49-F238E27FC236}">
                  <a16:creationId xmlns:a16="http://schemas.microsoft.com/office/drawing/2014/main" id="{7BF21378-3768-B24D-9314-476D1628C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37">
              <a:extLst>
                <a:ext uri="{FF2B5EF4-FFF2-40B4-BE49-F238E27FC236}">
                  <a16:creationId xmlns:a16="http://schemas.microsoft.com/office/drawing/2014/main" id="{E49E7845-F874-264D-8316-FA1DDD29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38">
              <a:extLst>
                <a:ext uri="{FF2B5EF4-FFF2-40B4-BE49-F238E27FC236}">
                  <a16:creationId xmlns:a16="http://schemas.microsoft.com/office/drawing/2014/main" id="{B762F21E-2E3B-364C-B59F-9B3692F2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39">
              <a:extLst>
                <a:ext uri="{FF2B5EF4-FFF2-40B4-BE49-F238E27FC236}">
                  <a16:creationId xmlns:a16="http://schemas.microsoft.com/office/drawing/2014/main" id="{0898F241-E2ED-DA48-BE85-76CDE252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40">
              <a:extLst>
                <a:ext uri="{FF2B5EF4-FFF2-40B4-BE49-F238E27FC236}">
                  <a16:creationId xmlns:a16="http://schemas.microsoft.com/office/drawing/2014/main" id="{19998B16-A55F-3E4B-AF92-8336FE24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41">
              <a:extLst>
                <a:ext uri="{FF2B5EF4-FFF2-40B4-BE49-F238E27FC236}">
                  <a16:creationId xmlns:a16="http://schemas.microsoft.com/office/drawing/2014/main" id="{DB320B56-DFD1-B94D-8BED-FF091D1C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42">
              <a:extLst>
                <a:ext uri="{FF2B5EF4-FFF2-40B4-BE49-F238E27FC236}">
                  <a16:creationId xmlns:a16="http://schemas.microsoft.com/office/drawing/2014/main" id="{0E45E2A7-46C1-0C4F-9DBF-B8D0573C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127">
            <a:extLst>
              <a:ext uri="{FF2B5EF4-FFF2-40B4-BE49-F238E27FC236}">
                <a16:creationId xmlns:a16="http://schemas.microsoft.com/office/drawing/2014/main" id="{0F463490-1139-D44A-B969-4C36E440E386}"/>
              </a:ext>
            </a:extLst>
          </p:cNvPr>
          <p:cNvSpPr/>
          <p:nvPr/>
        </p:nvSpPr>
        <p:spPr>
          <a:xfrm>
            <a:off x="21634143" y="4872605"/>
            <a:ext cx="215956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0" b="1" dirty="0">
                <a:solidFill>
                  <a:schemeClr val="accent2"/>
                </a:solidFill>
                <a:latin typeface="Titillium Web Black" pitchFamily="2" charset="77"/>
              </a:rPr>
              <a:t>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857EC4-84EA-3B44-A4A4-28E4E03D51EE}"/>
              </a:ext>
            </a:extLst>
          </p:cNvPr>
          <p:cNvGrpSpPr/>
          <p:nvPr/>
        </p:nvGrpSpPr>
        <p:grpSpPr>
          <a:xfrm>
            <a:off x="6417866" y="5274376"/>
            <a:ext cx="11027898" cy="3839788"/>
            <a:chOff x="4395514" y="12604367"/>
            <a:chExt cx="11027898" cy="3839788"/>
          </a:xfrm>
        </p:grpSpPr>
        <p:sp>
          <p:nvSpPr>
            <p:cNvPr id="68" name="Rectángulo 11">
              <a:extLst>
                <a:ext uri="{FF2B5EF4-FFF2-40B4-BE49-F238E27FC236}">
                  <a16:creationId xmlns:a16="http://schemas.microsoft.com/office/drawing/2014/main" id="{DFA4FDA9-0250-AB45-806C-9CDD50C8612E}"/>
                </a:ext>
              </a:extLst>
            </p:cNvPr>
            <p:cNvSpPr/>
            <p:nvPr/>
          </p:nvSpPr>
          <p:spPr>
            <a:xfrm>
              <a:off x="4395514" y="12604367"/>
              <a:ext cx="1102789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800" b="1" dirty="0">
                  <a:solidFill>
                    <a:schemeClr val="accent2"/>
                  </a:solidFill>
                  <a:latin typeface="Titillium Web" pitchFamily="2" charset="77"/>
                </a:rPr>
                <a:t>DON’T STAY HOME</a:t>
              </a:r>
            </a:p>
          </p:txBody>
        </p:sp>
        <p:sp>
          <p:nvSpPr>
            <p:cNvPr id="69" name="Rectángulo 12">
              <a:extLst>
                <a:ext uri="{FF2B5EF4-FFF2-40B4-BE49-F238E27FC236}">
                  <a16:creationId xmlns:a16="http://schemas.microsoft.com/office/drawing/2014/main" id="{571E6C65-F1BD-E34D-BA58-AF44738477A8}"/>
                </a:ext>
              </a:extLst>
            </p:cNvPr>
            <p:cNvSpPr/>
            <p:nvPr/>
          </p:nvSpPr>
          <p:spPr>
            <a:xfrm>
              <a:off x="4396554" y="14320497"/>
              <a:ext cx="1038420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tx1">
                      <a:lumMod val="75000"/>
                    </a:schemeClr>
                  </a:solidFill>
                  <a:latin typeface="Titillium Web" pitchFamily="2" charset="77"/>
                </a:rPr>
                <a:t>COVID-19 is an infectious disease caused by a new virus that has not been detected in humans to date.</a:t>
              </a:r>
            </a:p>
          </p:txBody>
        </p:sp>
      </p:grpSp>
      <p:grpSp>
        <p:nvGrpSpPr>
          <p:cNvPr id="61" name="Grupo 8">
            <a:extLst>
              <a:ext uri="{FF2B5EF4-FFF2-40B4-BE49-F238E27FC236}">
                <a16:creationId xmlns:a16="http://schemas.microsoft.com/office/drawing/2014/main" id="{BE5330DC-16EB-4C43-A2F3-25C1FD4C6A31}"/>
              </a:ext>
            </a:extLst>
          </p:cNvPr>
          <p:cNvGrpSpPr/>
          <p:nvPr/>
        </p:nvGrpSpPr>
        <p:grpSpPr>
          <a:xfrm>
            <a:off x="1665802" y="5269370"/>
            <a:ext cx="3616056" cy="3688376"/>
            <a:chOff x="815832" y="38443981"/>
            <a:chExt cx="2510239" cy="2560444"/>
          </a:xfrm>
        </p:grpSpPr>
        <p:sp>
          <p:nvSpPr>
            <p:cNvPr id="62" name="Freeform 707">
              <a:extLst>
                <a:ext uri="{FF2B5EF4-FFF2-40B4-BE49-F238E27FC236}">
                  <a16:creationId xmlns:a16="http://schemas.microsoft.com/office/drawing/2014/main" id="{91BC9EFD-8B23-6445-9136-317D1345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46" y="38443981"/>
              <a:ext cx="301229" cy="1154710"/>
            </a:xfrm>
            <a:custGeom>
              <a:avLst/>
              <a:gdLst>
                <a:gd name="T0" fmla="*/ 88 w 106"/>
                <a:gd name="T1" fmla="*/ 0 h 407"/>
                <a:gd name="T2" fmla="*/ 88 w 106"/>
                <a:gd name="T3" fmla="*/ 0 h 407"/>
                <a:gd name="T4" fmla="*/ 17 w 106"/>
                <a:gd name="T5" fmla="*/ 0 h 407"/>
                <a:gd name="T6" fmla="*/ 0 w 106"/>
                <a:gd name="T7" fmla="*/ 17 h 407"/>
                <a:gd name="T8" fmla="*/ 0 w 106"/>
                <a:gd name="T9" fmla="*/ 389 h 407"/>
                <a:gd name="T10" fmla="*/ 17 w 106"/>
                <a:gd name="T11" fmla="*/ 406 h 407"/>
                <a:gd name="T12" fmla="*/ 88 w 106"/>
                <a:gd name="T13" fmla="*/ 406 h 407"/>
                <a:gd name="T14" fmla="*/ 105 w 106"/>
                <a:gd name="T15" fmla="*/ 389 h 407"/>
                <a:gd name="T16" fmla="*/ 105 w 106"/>
                <a:gd name="T17" fmla="*/ 17 h 407"/>
                <a:gd name="T18" fmla="*/ 88 w 106"/>
                <a:gd name="T1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07">
                  <a:moveTo>
                    <a:pt x="88" y="0"/>
                  </a:moveTo>
                  <a:lnTo>
                    <a:pt x="88" y="0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0"/>
                    <a:pt x="0" y="17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9"/>
                    <a:pt x="7" y="406"/>
                    <a:pt x="17" y="406"/>
                  </a:cubicBezTo>
                  <a:cubicBezTo>
                    <a:pt x="88" y="406"/>
                    <a:pt x="88" y="406"/>
                    <a:pt x="88" y="406"/>
                  </a:cubicBezTo>
                  <a:cubicBezTo>
                    <a:pt x="95" y="406"/>
                    <a:pt x="105" y="399"/>
                    <a:pt x="105" y="389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0"/>
                    <a:pt x="95" y="0"/>
                    <a:pt x="88" y="0"/>
                  </a:cubicBezTo>
                </a:path>
              </a:pathLst>
            </a:custGeom>
            <a:solidFill>
              <a:srgbClr val="308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708">
              <a:extLst>
                <a:ext uri="{FF2B5EF4-FFF2-40B4-BE49-F238E27FC236}">
                  <a16:creationId xmlns:a16="http://schemas.microsoft.com/office/drawing/2014/main" id="{83B161A3-4B0B-184B-BF16-08471C234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958" y="38795415"/>
              <a:ext cx="1970534" cy="2209010"/>
            </a:xfrm>
            <a:custGeom>
              <a:avLst/>
              <a:gdLst>
                <a:gd name="T0" fmla="*/ 345 w 694"/>
                <a:gd name="T1" fmla="*/ 0 h 778"/>
                <a:gd name="T2" fmla="*/ 345 w 694"/>
                <a:gd name="T3" fmla="*/ 0 h 778"/>
                <a:gd name="T4" fmla="*/ 0 w 694"/>
                <a:gd name="T5" fmla="*/ 253 h 778"/>
                <a:gd name="T6" fmla="*/ 0 w 694"/>
                <a:gd name="T7" fmla="*/ 720 h 778"/>
                <a:gd name="T8" fmla="*/ 58 w 694"/>
                <a:gd name="T9" fmla="*/ 777 h 778"/>
                <a:gd name="T10" fmla="*/ 635 w 694"/>
                <a:gd name="T11" fmla="*/ 777 h 778"/>
                <a:gd name="T12" fmla="*/ 693 w 694"/>
                <a:gd name="T13" fmla="*/ 720 h 778"/>
                <a:gd name="T14" fmla="*/ 693 w 694"/>
                <a:gd name="T15" fmla="*/ 267 h 778"/>
                <a:gd name="T16" fmla="*/ 348 w 694"/>
                <a:gd name="T17" fmla="*/ 0 h 778"/>
                <a:gd name="T18" fmla="*/ 345 w 694"/>
                <a:gd name="T1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4" h="778">
                  <a:moveTo>
                    <a:pt x="345" y="0"/>
                  </a:moveTo>
                  <a:lnTo>
                    <a:pt x="345" y="0"/>
                  </a:lnTo>
                  <a:cubicBezTo>
                    <a:pt x="0" y="253"/>
                    <a:pt x="0" y="253"/>
                    <a:pt x="0" y="253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750"/>
                    <a:pt x="27" y="777"/>
                    <a:pt x="58" y="777"/>
                  </a:cubicBezTo>
                  <a:cubicBezTo>
                    <a:pt x="635" y="777"/>
                    <a:pt x="635" y="777"/>
                    <a:pt x="635" y="777"/>
                  </a:cubicBezTo>
                  <a:cubicBezTo>
                    <a:pt x="669" y="777"/>
                    <a:pt x="693" y="750"/>
                    <a:pt x="693" y="720"/>
                  </a:cubicBezTo>
                  <a:cubicBezTo>
                    <a:pt x="693" y="267"/>
                    <a:pt x="693" y="267"/>
                    <a:pt x="693" y="267"/>
                  </a:cubicBezTo>
                  <a:cubicBezTo>
                    <a:pt x="348" y="0"/>
                    <a:pt x="348" y="0"/>
                    <a:pt x="348" y="0"/>
                  </a:cubicBezTo>
                  <a:lnTo>
                    <a:pt x="345" y="0"/>
                  </a:lnTo>
                </a:path>
              </a:pathLst>
            </a:custGeom>
            <a:solidFill>
              <a:srgbClr val="6CB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709">
              <a:extLst>
                <a:ext uri="{FF2B5EF4-FFF2-40B4-BE49-F238E27FC236}">
                  <a16:creationId xmlns:a16="http://schemas.microsoft.com/office/drawing/2014/main" id="{A4FB65D6-A22B-1448-A0A7-6203B1E6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832" y="38494186"/>
              <a:ext cx="2510239" cy="1142163"/>
            </a:xfrm>
            <a:custGeom>
              <a:avLst/>
              <a:gdLst>
                <a:gd name="T0" fmla="*/ 876 w 880"/>
                <a:gd name="T1" fmla="*/ 342 h 403"/>
                <a:gd name="T2" fmla="*/ 876 w 880"/>
                <a:gd name="T3" fmla="*/ 342 h 403"/>
                <a:gd name="T4" fmla="*/ 856 w 880"/>
                <a:gd name="T5" fmla="*/ 308 h 403"/>
                <a:gd name="T6" fmla="*/ 474 w 880"/>
                <a:gd name="T7" fmla="*/ 14 h 403"/>
                <a:gd name="T8" fmla="*/ 413 w 880"/>
                <a:gd name="T9" fmla="*/ 14 h 403"/>
                <a:gd name="T10" fmla="*/ 31 w 880"/>
                <a:gd name="T11" fmla="*/ 298 h 403"/>
                <a:gd name="T12" fmla="*/ 21 w 880"/>
                <a:gd name="T13" fmla="*/ 369 h 403"/>
                <a:gd name="T14" fmla="*/ 92 w 880"/>
                <a:gd name="T15" fmla="*/ 379 h 403"/>
                <a:gd name="T16" fmla="*/ 443 w 880"/>
                <a:gd name="T17" fmla="*/ 122 h 403"/>
                <a:gd name="T18" fmla="*/ 791 w 880"/>
                <a:gd name="T19" fmla="*/ 392 h 403"/>
                <a:gd name="T20" fmla="*/ 825 w 880"/>
                <a:gd name="T21" fmla="*/ 402 h 403"/>
                <a:gd name="T22" fmla="*/ 866 w 880"/>
                <a:gd name="T23" fmla="*/ 382 h 403"/>
                <a:gd name="T24" fmla="*/ 876 w 880"/>
                <a:gd name="T25" fmla="*/ 34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0" h="403">
                  <a:moveTo>
                    <a:pt x="876" y="342"/>
                  </a:moveTo>
                  <a:lnTo>
                    <a:pt x="876" y="342"/>
                  </a:lnTo>
                  <a:cubicBezTo>
                    <a:pt x="873" y="328"/>
                    <a:pt x="866" y="318"/>
                    <a:pt x="856" y="308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57" y="0"/>
                    <a:pt x="430" y="0"/>
                    <a:pt x="413" y="14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7" y="315"/>
                    <a:pt x="0" y="345"/>
                    <a:pt x="21" y="369"/>
                  </a:cubicBezTo>
                  <a:cubicBezTo>
                    <a:pt x="38" y="392"/>
                    <a:pt x="68" y="399"/>
                    <a:pt x="92" y="379"/>
                  </a:cubicBezTo>
                  <a:cubicBezTo>
                    <a:pt x="443" y="122"/>
                    <a:pt x="443" y="122"/>
                    <a:pt x="443" y="122"/>
                  </a:cubicBezTo>
                  <a:cubicBezTo>
                    <a:pt x="791" y="392"/>
                    <a:pt x="791" y="392"/>
                    <a:pt x="791" y="392"/>
                  </a:cubicBezTo>
                  <a:cubicBezTo>
                    <a:pt x="802" y="399"/>
                    <a:pt x="812" y="402"/>
                    <a:pt x="825" y="402"/>
                  </a:cubicBezTo>
                  <a:cubicBezTo>
                    <a:pt x="842" y="402"/>
                    <a:pt x="856" y="396"/>
                    <a:pt x="866" y="382"/>
                  </a:cubicBezTo>
                  <a:cubicBezTo>
                    <a:pt x="873" y="372"/>
                    <a:pt x="879" y="358"/>
                    <a:pt x="876" y="342"/>
                  </a:cubicBezTo>
                </a:path>
              </a:pathLst>
            </a:custGeom>
            <a:solidFill>
              <a:srgbClr val="308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710">
              <a:extLst>
                <a:ext uri="{FF2B5EF4-FFF2-40B4-BE49-F238E27FC236}">
                  <a16:creationId xmlns:a16="http://schemas.microsoft.com/office/drawing/2014/main" id="{BB2E1165-F14A-EC45-8BCD-5FA60B86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246" y="39510837"/>
              <a:ext cx="615013" cy="1230017"/>
            </a:xfrm>
            <a:custGeom>
              <a:avLst/>
              <a:gdLst>
                <a:gd name="T0" fmla="*/ 179 w 217"/>
                <a:gd name="T1" fmla="*/ 156 h 434"/>
                <a:gd name="T2" fmla="*/ 179 w 217"/>
                <a:gd name="T3" fmla="*/ 156 h 434"/>
                <a:gd name="T4" fmla="*/ 114 w 217"/>
                <a:gd name="T5" fmla="*/ 95 h 434"/>
                <a:gd name="T6" fmla="*/ 101 w 217"/>
                <a:gd name="T7" fmla="*/ 85 h 434"/>
                <a:gd name="T8" fmla="*/ 101 w 217"/>
                <a:gd name="T9" fmla="*/ 82 h 434"/>
                <a:gd name="T10" fmla="*/ 104 w 217"/>
                <a:gd name="T11" fmla="*/ 75 h 434"/>
                <a:gd name="T12" fmla="*/ 121 w 217"/>
                <a:gd name="T13" fmla="*/ 34 h 434"/>
                <a:gd name="T14" fmla="*/ 87 w 217"/>
                <a:gd name="T15" fmla="*/ 4 h 434"/>
                <a:gd name="T16" fmla="*/ 43 w 217"/>
                <a:gd name="T17" fmla="*/ 41 h 434"/>
                <a:gd name="T18" fmla="*/ 60 w 217"/>
                <a:gd name="T19" fmla="*/ 75 h 434"/>
                <a:gd name="T20" fmla="*/ 67 w 217"/>
                <a:gd name="T21" fmla="*/ 85 h 434"/>
                <a:gd name="T22" fmla="*/ 67 w 217"/>
                <a:gd name="T23" fmla="*/ 85 h 434"/>
                <a:gd name="T24" fmla="*/ 50 w 217"/>
                <a:gd name="T25" fmla="*/ 95 h 434"/>
                <a:gd name="T26" fmla="*/ 0 w 217"/>
                <a:gd name="T27" fmla="*/ 169 h 434"/>
                <a:gd name="T28" fmla="*/ 0 w 217"/>
                <a:gd name="T29" fmla="*/ 264 h 434"/>
                <a:gd name="T30" fmla="*/ 0 w 217"/>
                <a:gd name="T31" fmla="*/ 264 h 434"/>
                <a:gd name="T32" fmla="*/ 0 w 217"/>
                <a:gd name="T33" fmla="*/ 264 h 434"/>
                <a:gd name="T34" fmla="*/ 13 w 217"/>
                <a:gd name="T35" fmla="*/ 281 h 434"/>
                <a:gd name="T36" fmla="*/ 27 w 217"/>
                <a:gd name="T37" fmla="*/ 264 h 434"/>
                <a:gd name="T38" fmla="*/ 27 w 217"/>
                <a:gd name="T39" fmla="*/ 264 h 434"/>
                <a:gd name="T40" fmla="*/ 27 w 217"/>
                <a:gd name="T41" fmla="*/ 264 h 434"/>
                <a:gd name="T42" fmla="*/ 30 w 217"/>
                <a:gd name="T43" fmla="*/ 173 h 434"/>
                <a:gd name="T44" fmla="*/ 37 w 217"/>
                <a:gd name="T45" fmla="*/ 156 h 434"/>
                <a:gd name="T46" fmla="*/ 37 w 217"/>
                <a:gd name="T47" fmla="*/ 413 h 434"/>
                <a:gd name="T48" fmla="*/ 54 w 217"/>
                <a:gd name="T49" fmla="*/ 433 h 434"/>
                <a:gd name="T50" fmla="*/ 70 w 217"/>
                <a:gd name="T51" fmla="*/ 413 h 434"/>
                <a:gd name="T52" fmla="*/ 74 w 217"/>
                <a:gd name="T53" fmla="*/ 284 h 434"/>
                <a:gd name="T54" fmla="*/ 84 w 217"/>
                <a:gd name="T55" fmla="*/ 274 h 434"/>
                <a:gd name="T56" fmla="*/ 84 w 217"/>
                <a:gd name="T57" fmla="*/ 274 h 434"/>
                <a:gd name="T58" fmla="*/ 91 w 217"/>
                <a:gd name="T59" fmla="*/ 284 h 434"/>
                <a:gd name="T60" fmla="*/ 94 w 217"/>
                <a:gd name="T61" fmla="*/ 413 h 434"/>
                <a:gd name="T62" fmla="*/ 108 w 217"/>
                <a:gd name="T63" fmla="*/ 433 h 434"/>
                <a:gd name="T64" fmla="*/ 125 w 217"/>
                <a:gd name="T65" fmla="*/ 413 h 434"/>
                <a:gd name="T66" fmla="*/ 131 w 217"/>
                <a:gd name="T67" fmla="*/ 153 h 434"/>
                <a:gd name="T68" fmla="*/ 148 w 217"/>
                <a:gd name="T69" fmla="*/ 173 h 434"/>
                <a:gd name="T70" fmla="*/ 182 w 217"/>
                <a:gd name="T71" fmla="*/ 217 h 434"/>
                <a:gd name="T72" fmla="*/ 206 w 217"/>
                <a:gd name="T73" fmla="*/ 227 h 434"/>
                <a:gd name="T74" fmla="*/ 209 w 217"/>
                <a:gd name="T75" fmla="*/ 207 h 434"/>
                <a:gd name="T76" fmla="*/ 179 w 217"/>
                <a:gd name="T77" fmla="*/ 15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7" h="434">
                  <a:moveTo>
                    <a:pt x="179" y="156"/>
                  </a:moveTo>
                  <a:lnTo>
                    <a:pt x="179" y="156"/>
                  </a:lnTo>
                  <a:cubicBezTo>
                    <a:pt x="145" y="105"/>
                    <a:pt x="148" y="98"/>
                    <a:pt x="114" y="95"/>
                  </a:cubicBezTo>
                  <a:cubicBezTo>
                    <a:pt x="108" y="95"/>
                    <a:pt x="104" y="92"/>
                    <a:pt x="101" y="8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78"/>
                    <a:pt x="101" y="75"/>
                    <a:pt x="104" y="75"/>
                  </a:cubicBezTo>
                  <a:cubicBezTo>
                    <a:pt x="118" y="65"/>
                    <a:pt x="125" y="51"/>
                    <a:pt x="121" y="34"/>
                  </a:cubicBezTo>
                  <a:cubicBezTo>
                    <a:pt x="118" y="17"/>
                    <a:pt x="104" y="7"/>
                    <a:pt x="87" y="4"/>
                  </a:cubicBezTo>
                  <a:cubicBezTo>
                    <a:pt x="64" y="0"/>
                    <a:pt x="43" y="21"/>
                    <a:pt x="43" y="41"/>
                  </a:cubicBezTo>
                  <a:cubicBezTo>
                    <a:pt x="43" y="55"/>
                    <a:pt x="50" y="68"/>
                    <a:pt x="60" y="75"/>
                  </a:cubicBezTo>
                  <a:cubicBezTo>
                    <a:pt x="64" y="78"/>
                    <a:pt x="67" y="82"/>
                    <a:pt x="67" y="85"/>
                  </a:cubicBezTo>
                  <a:lnTo>
                    <a:pt x="67" y="85"/>
                  </a:lnTo>
                  <a:cubicBezTo>
                    <a:pt x="64" y="88"/>
                    <a:pt x="57" y="95"/>
                    <a:pt x="50" y="95"/>
                  </a:cubicBezTo>
                  <a:cubicBezTo>
                    <a:pt x="16" y="98"/>
                    <a:pt x="3" y="112"/>
                    <a:pt x="0" y="169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64"/>
                  </a:lnTo>
                  <a:lnTo>
                    <a:pt x="0" y="264"/>
                  </a:lnTo>
                  <a:cubicBezTo>
                    <a:pt x="0" y="274"/>
                    <a:pt x="3" y="281"/>
                    <a:pt x="13" y="281"/>
                  </a:cubicBezTo>
                  <a:cubicBezTo>
                    <a:pt x="20" y="281"/>
                    <a:pt x="27" y="274"/>
                    <a:pt x="27" y="264"/>
                  </a:cubicBezTo>
                  <a:lnTo>
                    <a:pt x="27" y="264"/>
                  </a:lnTo>
                  <a:lnTo>
                    <a:pt x="27" y="264"/>
                  </a:lnTo>
                  <a:cubicBezTo>
                    <a:pt x="30" y="173"/>
                    <a:pt x="30" y="173"/>
                    <a:pt x="30" y="173"/>
                  </a:cubicBezTo>
                  <a:cubicBezTo>
                    <a:pt x="30" y="163"/>
                    <a:pt x="33" y="156"/>
                    <a:pt x="37" y="156"/>
                  </a:cubicBezTo>
                  <a:cubicBezTo>
                    <a:pt x="37" y="413"/>
                    <a:pt x="37" y="413"/>
                    <a:pt x="37" y="413"/>
                  </a:cubicBezTo>
                  <a:cubicBezTo>
                    <a:pt x="37" y="423"/>
                    <a:pt x="43" y="433"/>
                    <a:pt x="54" y="433"/>
                  </a:cubicBezTo>
                  <a:cubicBezTo>
                    <a:pt x="64" y="433"/>
                    <a:pt x="70" y="426"/>
                    <a:pt x="70" y="41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78"/>
                    <a:pt x="77" y="274"/>
                    <a:pt x="84" y="274"/>
                  </a:cubicBezTo>
                  <a:lnTo>
                    <a:pt x="84" y="274"/>
                  </a:lnTo>
                  <a:cubicBezTo>
                    <a:pt x="87" y="274"/>
                    <a:pt x="91" y="278"/>
                    <a:pt x="91" y="28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4" y="423"/>
                    <a:pt x="98" y="433"/>
                    <a:pt x="108" y="433"/>
                  </a:cubicBezTo>
                  <a:cubicBezTo>
                    <a:pt x="121" y="433"/>
                    <a:pt x="125" y="426"/>
                    <a:pt x="125" y="413"/>
                  </a:cubicBezTo>
                  <a:cubicBezTo>
                    <a:pt x="131" y="153"/>
                    <a:pt x="131" y="153"/>
                    <a:pt x="131" y="153"/>
                  </a:cubicBezTo>
                  <a:cubicBezTo>
                    <a:pt x="135" y="156"/>
                    <a:pt x="141" y="166"/>
                    <a:pt x="148" y="173"/>
                  </a:cubicBezTo>
                  <a:cubicBezTo>
                    <a:pt x="165" y="196"/>
                    <a:pt x="172" y="203"/>
                    <a:pt x="182" y="217"/>
                  </a:cubicBezTo>
                  <a:cubicBezTo>
                    <a:pt x="185" y="220"/>
                    <a:pt x="192" y="234"/>
                    <a:pt x="206" y="227"/>
                  </a:cubicBezTo>
                  <a:cubicBezTo>
                    <a:pt x="216" y="220"/>
                    <a:pt x="209" y="207"/>
                    <a:pt x="209" y="207"/>
                  </a:cubicBezTo>
                  <a:cubicBezTo>
                    <a:pt x="209" y="207"/>
                    <a:pt x="202" y="196"/>
                    <a:pt x="179" y="1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711">
              <a:extLst>
                <a:ext uri="{FF2B5EF4-FFF2-40B4-BE49-F238E27FC236}">
                  <a16:creationId xmlns:a16="http://schemas.microsoft.com/office/drawing/2014/main" id="{29B90E42-A249-594A-94EB-40368932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51" y="39561042"/>
              <a:ext cx="627560" cy="1204915"/>
            </a:xfrm>
            <a:custGeom>
              <a:avLst/>
              <a:gdLst>
                <a:gd name="T0" fmla="*/ 220 w 221"/>
                <a:gd name="T1" fmla="*/ 230 h 424"/>
                <a:gd name="T2" fmla="*/ 220 w 221"/>
                <a:gd name="T3" fmla="*/ 230 h 424"/>
                <a:gd name="T4" fmla="*/ 216 w 221"/>
                <a:gd name="T5" fmla="*/ 223 h 424"/>
                <a:gd name="T6" fmla="*/ 152 w 221"/>
                <a:gd name="T7" fmla="*/ 101 h 424"/>
                <a:gd name="T8" fmla="*/ 176 w 221"/>
                <a:gd name="T9" fmla="*/ 91 h 424"/>
                <a:gd name="T10" fmla="*/ 169 w 221"/>
                <a:gd name="T11" fmla="*/ 54 h 424"/>
                <a:gd name="T12" fmla="*/ 128 w 221"/>
                <a:gd name="T13" fmla="*/ 10 h 424"/>
                <a:gd name="T14" fmla="*/ 84 w 221"/>
                <a:gd name="T15" fmla="*/ 44 h 424"/>
                <a:gd name="T16" fmla="*/ 74 w 221"/>
                <a:gd name="T17" fmla="*/ 91 h 424"/>
                <a:gd name="T18" fmla="*/ 98 w 221"/>
                <a:gd name="T19" fmla="*/ 101 h 424"/>
                <a:gd name="T20" fmla="*/ 3 w 221"/>
                <a:gd name="T21" fmla="*/ 196 h 424"/>
                <a:gd name="T22" fmla="*/ 7 w 221"/>
                <a:gd name="T23" fmla="*/ 213 h 424"/>
                <a:gd name="T24" fmla="*/ 24 w 221"/>
                <a:gd name="T25" fmla="*/ 206 h 424"/>
                <a:gd name="T26" fmla="*/ 81 w 221"/>
                <a:gd name="T27" fmla="*/ 152 h 424"/>
                <a:gd name="T28" fmla="*/ 47 w 221"/>
                <a:gd name="T29" fmla="*/ 308 h 424"/>
                <a:gd name="T30" fmla="*/ 81 w 221"/>
                <a:gd name="T31" fmla="*/ 314 h 424"/>
                <a:gd name="T32" fmla="*/ 84 w 221"/>
                <a:gd name="T33" fmla="*/ 402 h 424"/>
                <a:gd name="T34" fmla="*/ 98 w 221"/>
                <a:gd name="T35" fmla="*/ 423 h 424"/>
                <a:gd name="T36" fmla="*/ 111 w 221"/>
                <a:gd name="T37" fmla="*/ 402 h 424"/>
                <a:gd name="T38" fmla="*/ 115 w 221"/>
                <a:gd name="T39" fmla="*/ 314 h 424"/>
                <a:gd name="T40" fmla="*/ 132 w 221"/>
                <a:gd name="T41" fmla="*/ 314 h 424"/>
                <a:gd name="T42" fmla="*/ 135 w 221"/>
                <a:gd name="T43" fmla="*/ 402 h 424"/>
                <a:gd name="T44" fmla="*/ 149 w 221"/>
                <a:gd name="T45" fmla="*/ 423 h 424"/>
                <a:gd name="T46" fmla="*/ 165 w 221"/>
                <a:gd name="T47" fmla="*/ 402 h 424"/>
                <a:gd name="T48" fmla="*/ 165 w 221"/>
                <a:gd name="T49" fmla="*/ 311 h 424"/>
                <a:gd name="T50" fmla="*/ 199 w 221"/>
                <a:gd name="T51" fmla="*/ 308 h 424"/>
                <a:gd name="T52" fmla="*/ 172 w 221"/>
                <a:gd name="T53" fmla="*/ 155 h 424"/>
                <a:gd name="T54" fmla="*/ 196 w 221"/>
                <a:gd name="T55" fmla="*/ 226 h 424"/>
                <a:gd name="T56" fmla="*/ 196 w 221"/>
                <a:gd name="T57" fmla="*/ 237 h 424"/>
                <a:gd name="T58" fmla="*/ 209 w 221"/>
                <a:gd name="T59" fmla="*/ 243 h 424"/>
                <a:gd name="T60" fmla="*/ 213 w 221"/>
                <a:gd name="T61" fmla="*/ 243 h 424"/>
                <a:gd name="T62" fmla="*/ 220 w 221"/>
                <a:gd name="T63" fmla="*/ 23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424">
                  <a:moveTo>
                    <a:pt x="220" y="230"/>
                  </a:moveTo>
                  <a:lnTo>
                    <a:pt x="220" y="230"/>
                  </a:lnTo>
                  <a:cubicBezTo>
                    <a:pt x="216" y="223"/>
                    <a:pt x="216" y="223"/>
                    <a:pt x="216" y="223"/>
                  </a:cubicBezTo>
                  <a:cubicBezTo>
                    <a:pt x="189" y="122"/>
                    <a:pt x="192" y="115"/>
                    <a:pt x="152" y="101"/>
                  </a:cubicBezTo>
                  <a:cubicBezTo>
                    <a:pt x="165" y="98"/>
                    <a:pt x="176" y="91"/>
                    <a:pt x="176" y="91"/>
                  </a:cubicBezTo>
                  <a:cubicBezTo>
                    <a:pt x="176" y="91"/>
                    <a:pt x="165" y="84"/>
                    <a:pt x="169" y="54"/>
                  </a:cubicBezTo>
                  <a:cubicBezTo>
                    <a:pt x="172" y="20"/>
                    <a:pt x="135" y="0"/>
                    <a:pt x="128" y="10"/>
                  </a:cubicBezTo>
                  <a:cubicBezTo>
                    <a:pt x="118" y="0"/>
                    <a:pt x="88" y="13"/>
                    <a:pt x="84" y="44"/>
                  </a:cubicBezTo>
                  <a:cubicBezTo>
                    <a:pt x="81" y="74"/>
                    <a:pt x="88" y="78"/>
                    <a:pt x="74" y="91"/>
                  </a:cubicBezTo>
                  <a:cubicBezTo>
                    <a:pt x="74" y="91"/>
                    <a:pt x="81" y="98"/>
                    <a:pt x="98" y="101"/>
                  </a:cubicBezTo>
                  <a:cubicBezTo>
                    <a:pt x="81" y="105"/>
                    <a:pt x="57" y="139"/>
                    <a:pt x="3" y="196"/>
                  </a:cubicBezTo>
                  <a:cubicBezTo>
                    <a:pt x="0" y="199"/>
                    <a:pt x="0" y="213"/>
                    <a:pt x="7" y="213"/>
                  </a:cubicBezTo>
                  <a:cubicBezTo>
                    <a:pt x="13" y="213"/>
                    <a:pt x="17" y="213"/>
                    <a:pt x="24" y="206"/>
                  </a:cubicBezTo>
                  <a:cubicBezTo>
                    <a:pt x="64" y="169"/>
                    <a:pt x="74" y="162"/>
                    <a:pt x="81" y="152"/>
                  </a:cubicBezTo>
                  <a:cubicBezTo>
                    <a:pt x="74" y="213"/>
                    <a:pt x="61" y="277"/>
                    <a:pt x="47" y="308"/>
                  </a:cubicBezTo>
                  <a:cubicBezTo>
                    <a:pt x="57" y="311"/>
                    <a:pt x="71" y="311"/>
                    <a:pt x="81" y="314"/>
                  </a:cubicBezTo>
                  <a:cubicBezTo>
                    <a:pt x="84" y="402"/>
                    <a:pt x="84" y="402"/>
                    <a:pt x="84" y="402"/>
                  </a:cubicBezTo>
                  <a:cubicBezTo>
                    <a:pt x="84" y="412"/>
                    <a:pt x="88" y="423"/>
                    <a:pt x="98" y="423"/>
                  </a:cubicBezTo>
                  <a:cubicBezTo>
                    <a:pt x="108" y="423"/>
                    <a:pt x="111" y="412"/>
                    <a:pt x="111" y="402"/>
                  </a:cubicBezTo>
                  <a:cubicBezTo>
                    <a:pt x="115" y="314"/>
                    <a:pt x="115" y="314"/>
                    <a:pt x="115" y="314"/>
                  </a:cubicBezTo>
                  <a:cubicBezTo>
                    <a:pt x="118" y="314"/>
                    <a:pt x="128" y="314"/>
                    <a:pt x="132" y="314"/>
                  </a:cubicBezTo>
                  <a:cubicBezTo>
                    <a:pt x="135" y="402"/>
                    <a:pt x="135" y="402"/>
                    <a:pt x="135" y="402"/>
                  </a:cubicBezTo>
                  <a:cubicBezTo>
                    <a:pt x="135" y="412"/>
                    <a:pt x="138" y="423"/>
                    <a:pt x="149" y="423"/>
                  </a:cubicBezTo>
                  <a:cubicBezTo>
                    <a:pt x="162" y="423"/>
                    <a:pt x="165" y="412"/>
                    <a:pt x="165" y="402"/>
                  </a:cubicBezTo>
                  <a:cubicBezTo>
                    <a:pt x="165" y="311"/>
                    <a:pt x="165" y="311"/>
                    <a:pt x="165" y="311"/>
                  </a:cubicBezTo>
                  <a:cubicBezTo>
                    <a:pt x="179" y="311"/>
                    <a:pt x="192" y="308"/>
                    <a:pt x="199" y="308"/>
                  </a:cubicBezTo>
                  <a:cubicBezTo>
                    <a:pt x="182" y="264"/>
                    <a:pt x="172" y="196"/>
                    <a:pt x="172" y="155"/>
                  </a:cubicBezTo>
                  <a:cubicBezTo>
                    <a:pt x="179" y="176"/>
                    <a:pt x="182" y="193"/>
                    <a:pt x="196" y="226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9" y="240"/>
                    <a:pt x="203" y="243"/>
                    <a:pt x="209" y="243"/>
                  </a:cubicBezTo>
                  <a:cubicBezTo>
                    <a:pt x="209" y="243"/>
                    <a:pt x="209" y="243"/>
                    <a:pt x="213" y="243"/>
                  </a:cubicBezTo>
                  <a:cubicBezTo>
                    <a:pt x="216" y="243"/>
                    <a:pt x="220" y="237"/>
                    <a:pt x="220" y="2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6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84">
            <a:extLst>
              <a:ext uri="{FF2B5EF4-FFF2-40B4-BE49-F238E27FC236}">
                <a16:creationId xmlns:a16="http://schemas.microsoft.com/office/drawing/2014/main" id="{AF3C5818-E9FB-DD47-AA35-3974256A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5580 w 5581"/>
              <a:gd name="T1" fmla="*/ 1938 h 1939"/>
              <a:gd name="T2" fmla="*/ 0 w 5581"/>
              <a:gd name="T3" fmla="*/ 1938 h 1939"/>
              <a:gd name="T4" fmla="*/ 0 w 5581"/>
              <a:gd name="T5" fmla="*/ 0 h 1939"/>
              <a:gd name="T6" fmla="*/ 5580 w 5581"/>
              <a:gd name="T7" fmla="*/ 0 h 1939"/>
              <a:gd name="T8" fmla="*/ 5580 w 5581"/>
              <a:gd name="T9" fmla="*/ 1938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1" h="1939">
                <a:moveTo>
                  <a:pt x="5580" y="1938"/>
                </a:moveTo>
                <a:lnTo>
                  <a:pt x="0" y="1938"/>
                </a:lnTo>
                <a:lnTo>
                  <a:pt x="0" y="0"/>
                </a:lnTo>
                <a:lnTo>
                  <a:pt x="5580" y="0"/>
                </a:lnTo>
                <a:lnTo>
                  <a:pt x="5580" y="19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95097A-E8B0-7747-B6FD-1534B2CD2F6F}"/>
              </a:ext>
            </a:extLst>
          </p:cNvPr>
          <p:cNvGrpSpPr/>
          <p:nvPr/>
        </p:nvGrpSpPr>
        <p:grpSpPr>
          <a:xfrm>
            <a:off x="4631496" y="3949275"/>
            <a:ext cx="15114657" cy="6247864"/>
            <a:chOff x="1781865" y="3949275"/>
            <a:chExt cx="15114657" cy="62478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B5C237-2B06-8840-B60B-2EB1F1819709}"/>
                </a:ext>
              </a:extLst>
            </p:cNvPr>
            <p:cNvGrpSpPr/>
            <p:nvPr/>
          </p:nvGrpSpPr>
          <p:grpSpPr>
            <a:xfrm>
              <a:off x="7983245" y="4648212"/>
              <a:ext cx="8913277" cy="4602699"/>
              <a:chOff x="6285593" y="6763800"/>
              <a:chExt cx="6654187" cy="4602699"/>
            </a:xfrm>
          </p:grpSpPr>
          <p:sp>
            <p:nvSpPr>
              <p:cNvPr id="72" name="Rectángulo 11">
                <a:extLst>
                  <a:ext uri="{FF2B5EF4-FFF2-40B4-BE49-F238E27FC236}">
                    <a16:creationId xmlns:a16="http://schemas.microsoft.com/office/drawing/2014/main" id="{1AB974A1-E36E-F140-94F5-57FDF214F6F1}"/>
                  </a:ext>
                </a:extLst>
              </p:cNvPr>
              <p:cNvSpPr/>
              <p:nvPr/>
            </p:nvSpPr>
            <p:spPr>
              <a:xfrm>
                <a:off x="6285593" y="6763800"/>
                <a:ext cx="6654187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7000" b="1" dirty="0">
                    <a:solidFill>
                      <a:schemeClr val="accent2"/>
                    </a:solidFill>
                    <a:latin typeface="Titillium Web" pitchFamily="2" charset="77"/>
                  </a:rPr>
                  <a:t>SECTION</a:t>
                </a:r>
              </a:p>
            </p:txBody>
          </p:sp>
          <p:sp>
            <p:nvSpPr>
              <p:cNvPr id="57" name="Rectángulo 11">
                <a:extLst>
                  <a:ext uri="{FF2B5EF4-FFF2-40B4-BE49-F238E27FC236}">
                    <a16:creationId xmlns:a16="http://schemas.microsoft.com/office/drawing/2014/main" id="{47867B41-CFB8-1E43-89FF-C4ED65D2E2CD}"/>
                  </a:ext>
                </a:extLst>
              </p:cNvPr>
              <p:cNvSpPr/>
              <p:nvPr/>
            </p:nvSpPr>
            <p:spPr>
              <a:xfrm>
                <a:off x="6285593" y="8658065"/>
                <a:ext cx="6654187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7000" b="1" dirty="0">
                    <a:solidFill>
                      <a:schemeClr val="accent2"/>
                    </a:solidFill>
                    <a:latin typeface="Titillium Web" pitchFamily="2" charset="77"/>
                  </a:rPr>
                  <a:t>BREAK</a:t>
                </a:r>
              </a:p>
            </p:txBody>
          </p:sp>
        </p:grpSp>
        <p:sp>
          <p:nvSpPr>
            <p:cNvPr id="35" name="Rectángulo 1127">
              <a:extLst>
                <a:ext uri="{FF2B5EF4-FFF2-40B4-BE49-F238E27FC236}">
                  <a16:creationId xmlns:a16="http://schemas.microsoft.com/office/drawing/2014/main" id="{8DE95A40-742D-3942-86E8-996EC006301C}"/>
                </a:ext>
              </a:extLst>
            </p:cNvPr>
            <p:cNvSpPr/>
            <p:nvPr/>
          </p:nvSpPr>
          <p:spPr>
            <a:xfrm>
              <a:off x="1781865" y="3949275"/>
              <a:ext cx="5827237" cy="6247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0000" b="1" dirty="0">
                  <a:solidFill>
                    <a:schemeClr val="accent1"/>
                  </a:solidFill>
                  <a:latin typeface="Titillium Web Black" pitchFamily="2" charset="77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1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06B2845-078D-E245-BDF0-6B09F7BAD151}"/>
              </a:ext>
            </a:extLst>
          </p:cNvPr>
          <p:cNvGrpSpPr/>
          <p:nvPr/>
        </p:nvGrpSpPr>
        <p:grpSpPr>
          <a:xfrm>
            <a:off x="7729264" y="3290754"/>
            <a:ext cx="8919122" cy="8720422"/>
            <a:chOff x="18981685" y="2311824"/>
            <a:chExt cx="9299526" cy="9092352"/>
          </a:xfrm>
        </p:grpSpPr>
        <p:sp>
          <p:nvSpPr>
            <p:cNvPr id="74" name="Freeform 416">
              <a:extLst>
                <a:ext uri="{FF2B5EF4-FFF2-40B4-BE49-F238E27FC236}">
                  <a16:creationId xmlns:a16="http://schemas.microsoft.com/office/drawing/2014/main" id="{B222FF54-6696-CF44-80A2-A901101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417">
              <a:extLst>
                <a:ext uri="{FF2B5EF4-FFF2-40B4-BE49-F238E27FC236}">
                  <a16:creationId xmlns:a16="http://schemas.microsoft.com/office/drawing/2014/main" id="{A2CB9148-E83B-A24A-B746-F7389B4A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418">
              <a:extLst>
                <a:ext uri="{FF2B5EF4-FFF2-40B4-BE49-F238E27FC236}">
                  <a16:creationId xmlns:a16="http://schemas.microsoft.com/office/drawing/2014/main" id="{359AFE32-FCE4-8B45-9E93-296494D0A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419">
              <a:extLst>
                <a:ext uri="{FF2B5EF4-FFF2-40B4-BE49-F238E27FC236}">
                  <a16:creationId xmlns:a16="http://schemas.microsoft.com/office/drawing/2014/main" id="{4B2436D0-8AF4-1A48-8336-82CBF53FA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420">
              <a:extLst>
                <a:ext uri="{FF2B5EF4-FFF2-40B4-BE49-F238E27FC236}">
                  <a16:creationId xmlns:a16="http://schemas.microsoft.com/office/drawing/2014/main" id="{A6B34FB6-F08D-9F4C-B753-3086A21BB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421">
              <a:extLst>
                <a:ext uri="{FF2B5EF4-FFF2-40B4-BE49-F238E27FC236}">
                  <a16:creationId xmlns:a16="http://schemas.microsoft.com/office/drawing/2014/main" id="{9B7FBE3E-395F-0F4F-A31F-3FBF3627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422">
              <a:extLst>
                <a:ext uri="{FF2B5EF4-FFF2-40B4-BE49-F238E27FC236}">
                  <a16:creationId xmlns:a16="http://schemas.microsoft.com/office/drawing/2014/main" id="{25893810-20CE-F649-80F5-1877010F4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423">
              <a:extLst>
                <a:ext uri="{FF2B5EF4-FFF2-40B4-BE49-F238E27FC236}">
                  <a16:creationId xmlns:a16="http://schemas.microsoft.com/office/drawing/2014/main" id="{8DD95A16-F77A-D243-92B4-F9C2F6051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424">
              <a:extLst>
                <a:ext uri="{FF2B5EF4-FFF2-40B4-BE49-F238E27FC236}">
                  <a16:creationId xmlns:a16="http://schemas.microsoft.com/office/drawing/2014/main" id="{63C36246-5E05-3F4D-8D07-93FDFEBCF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425">
              <a:extLst>
                <a:ext uri="{FF2B5EF4-FFF2-40B4-BE49-F238E27FC236}">
                  <a16:creationId xmlns:a16="http://schemas.microsoft.com/office/drawing/2014/main" id="{E47B5BFE-B853-BB4A-8F7F-3FF56E18A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426">
              <a:extLst>
                <a:ext uri="{FF2B5EF4-FFF2-40B4-BE49-F238E27FC236}">
                  <a16:creationId xmlns:a16="http://schemas.microsoft.com/office/drawing/2014/main" id="{C4E1586E-66B6-244E-A551-DB4D65E49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427">
              <a:extLst>
                <a:ext uri="{FF2B5EF4-FFF2-40B4-BE49-F238E27FC236}">
                  <a16:creationId xmlns:a16="http://schemas.microsoft.com/office/drawing/2014/main" id="{EDB958DA-2686-844B-9409-AF8E0901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428">
              <a:extLst>
                <a:ext uri="{FF2B5EF4-FFF2-40B4-BE49-F238E27FC236}">
                  <a16:creationId xmlns:a16="http://schemas.microsoft.com/office/drawing/2014/main" id="{48F74429-3148-7243-BE36-4924C0D1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429">
              <a:extLst>
                <a:ext uri="{FF2B5EF4-FFF2-40B4-BE49-F238E27FC236}">
                  <a16:creationId xmlns:a16="http://schemas.microsoft.com/office/drawing/2014/main" id="{CF1B4638-9C13-4640-A50B-C58214DBF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430">
              <a:extLst>
                <a:ext uri="{FF2B5EF4-FFF2-40B4-BE49-F238E27FC236}">
                  <a16:creationId xmlns:a16="http://schemas.microsoft.com/office/drawing/2014/main" id="{F571697D-277E-E448-A2BC-8061EA68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431">
              <a:extLst>
                <a:ext uri="{FF2B5EF4-FFF2-40B4-BE49-F238E27FC236}">
                  <a16:creationId xmlns:a16="http://schemas.microsoft.com/office/drawing/2014/main" id="{A2524C9A-E867-BA41-908B-9CDB78B60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432">
              <a:extLst>
                <a:ext uri="{FF2B5EF4-FFF2-40B4-BE49-F238E27FC236}">
                  <a16:creationId xmlns:a16="http://schemas.microsoft.com/office/drawing/2014/main" id="{A783BE8B-A84F-734B-B5F0-F1AAD855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433">
              <a:extLst>
                <a:ext uri="{FF2B5EF4-FFF2-40B4-BE49-F238E27FC236}">
                  <a16:creationId xmlns:a16="http://schemas.microsoft.com/office/drawing/2014/main" id="{4DEC68C7-D461-7C45-8DD4-5FD3CB863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434">
              <a:extLst>
                <a:ext uri="{FF2B5EF4-FFF2-40B4-BE49-F238E27FC236}">
                  <a16:creationId xmlns:a16="http://schemas.microsoft.com/office/drawing/2014/main" id="{D8F43806-C13A-8648-BB21-C14B7A646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435">
              <a:extLst>
                <a:ext uri="{FF2B5EF4-FFF2-40B4-BE49-F238E27FC236}">
                  <a16:creationId xmlns:a16="http://schemas.microsoft.com/office/drawing/2014/main" id="{E6700A48-6BF7-EB4B-BAC0-A5471C923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436">
              <a:extLst>
                <a:ext uri="{FF2B5EF4-FFF2-40B4-BE49-F238E27FC236}">
                  <a16:creationId xmlns:a16="http://schemas.microsoft.com/office/drawing/2014/main" id="{214167F5-8A84-D64F-BFF0-2184A2D7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437">
              <a:extLst>
                <a:ext uri="{FF2B5EF4-FFF2-40B4-BE49-F238E27FC236}">
                  <a16:creationId xmlns:a16="http://schemas.microsoft.com/office/drawing/2014/main" id="{FF733392-3C13-2B49-A717-6DCE47A55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438">
              <a:extLst>
                <a:ext uri="{FF2B5EF4-FFF2-40B4-BE49-F238E27FC236}">
                  <a16:creationId xmlns:a16="http://schemas.microsoft.com/office/drawing/2014/main" id="{ED045338-29D7-844F-8A77-FB64BD366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439">
              <a:extLst>
                <a:ext uri="{FF2B5EF4-FFF2-40B4-BE49-F238E27FC236}">
                  <a16:creationId xmlns:a16="http://schemas.microsoft.com/office/drawing/2014/main" id="{ED15DE0F-66C7-3A49-B407-FCDD318F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440">
              <a:extLst>
                <a:ext uri="{FF2B5EF4-FFF2-40B4-BE49-F238E27FC236}">
                  <a16:creationId xmlns:a16="http://schemas.microsoft.com/office/drawing/2014/main" id="{FA987CC5-4610-4842-80A6-D688DD89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441">
              <a:extLst>
                <a:ext uri="{FF2B5EF4-FFF2-40B4-BE49-F238E27FC236}">
                  <a16:creationId xmlns:a16="http://schemas.microsoft.com/office/drawing/2014/main" id="{3A749C8B-094C-4B4E-9175-36D2BCF9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442">
              <a:extLst>
                <a:ext uri="{FF2B5EF4-FFF2-40B4-BE49-F238E27FC236}">
                  <a16:creationId xmlns:a16="http://schemas.microsoft.com/office/drawing/2014/main" id="{1ED49731-B323-D641-BC0F-08B37FD59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2362315" y="822544"/>
            <a:ext cx="19653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CONTACT AND DON’T WASH YOUR HANDS</a:t>
            </a:r>
          </a:p>
        </p:txBody>
      </p:sp>
      <p:grpSp>
        <p:nvGrpSpPr>
          <p:cNvPr id="103" name="Grupo 5">
            <a:extLst>
              <a:ext uri="{FF2B5EF4-FFF2-40B4-BE49-F238E27FC236}">
                <a16:creationId xmlns:a16="http://schemas.microsoft.com/office/drawing/2014/main" id="{3C0F623D-4CF8-4048-90BC-A8DEC659F611}"/>
              </a:ext>
            </a:extLst>
          </p:cNvPr>
          <p:cNvGrpSpPr/>
          <p:nvPr/>
        </p:nvGrpSpPr>
        <p:grpSpPr>
          <a:xfrm>
            <a:off x="10843142" y="5962069"/>
            <a:ext cx="3683588" cy="3731022"/>
            <a:chOff x="615013" y="18663298"/>
            <a:chExt cx="2924424" cy="2962082"/>
          </a:xfrm>
        </p:grpSpPr>
        <p:sp>
          <p:nvSpPr>
            <p:cNvPr id="104" name="Freeform 685">
              <a:extLst>
                <a:ext uri="{FF2B5EF4-FFF2-40B4-BE49-F238E27FC236}">
                  <a16:creationId xmlns:a16="http://schemas.microsoft.com/office/drawing/2014/main" id="{0EB9554A-711F-5C4F-9F3A-9920C7683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944" y="20320056"/>
              <a:ext cx="489493" cy="188272"/>
            </a:xfrm>
            <a:custGeom>
              <a:avLst/>
              <a:gdLst>
                <a:gd name="T0" fmla="*/ 131 w 170"/>
                <a:gd name="T1" fmla="*/ 27 h 65"/>
                <a:gd name="T2" fmla="*/ 131 w 170"/>
                <a:gd name="T3" fmla="*/ 27 h 65"/>
                <a:gd name="T4" fmla="*/ 88 w 170"/>
                <a:gd name="T5" fmla="*/ 17 h 65"/>
                <a:gd name="T6" fmla="*/ 44 w 170"/>
                <a:gd name="T7" fmla="*/ 7 h 65"/>
                <a:gd name="T8" fmla="*/ 0 w 170"/>
                <a:gd name="T9" fmla="*/ 0 h 65"/>
                <a:gd name="T10" fmla="*/ 0 w 170"/>
                <a:gd name="T11" fmla="*/ 3 h 65"/>
                <a:gd name="T12" fmla="*/ 40 w 170"/>
                <a:gd name="T13" fmla="*/ 23 h 65"/>
                <a:gd name="T14" fmla="*/ 81 w 170"/>
                <a:gd name="T15" fmla="*/ 40 h 65"/>
                <a:gd name="T16" fmla="*/ 121 w 170"/>
                <a:gd name="T17" fmla="*/ 57 h 65"/>
                <a:gd name="T18" fmla="*/ 169 w 170"/>
                <a:gd name="T19" fmla="*/ 57 h 65"/>
                <a:gd name="T20" fmla="*/ 169 w 170"/>
                <a:gd name="T21" fmla="*/ 57 h 65"/>
                <a:gd name="T22" fmla="*/ 131 w 170"/>
                <a:gd name="T23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65">
                  <a:moveTo>
                    <a:pt x="131" y="27"/>
                  </a:moveTo>
                  <a:lnTo>
                    <a:pt x="131" y="27"/>
                  </a:lnTo>
                  <a:cubicBezTo>
                    <a:pt x="118" y="20"/>
                    <a:pt x="104" y="20"/>
                    <a:pt x="88" y="17"/>
                  </a:cubicBezTo>
                  <a:cubicBezTo>
                    <a:pt x="74" y="13"/>
                    <a:pt x="60" y="10"/>
                    <a:pt x="44" y="7"/>
                  </a:cubicBezTo>
                  <a:cubicBezTo>
                    <a:pt x="30" y="3"/>
                    <a:pt x="17" y="3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3" y="10"/>
                    <a:pt x="27" y="17"/>
                    <a:pt x="40" y="23"/>
                  </a:cubicBezTo>
                  <a:cubicBezTo>
                    <a:pt x="54" y="30"/>
                    <a:pt x="67" y="34"/>
                    <a:pt x="81" y="40"/>
                  </a:cubicBezTo>
                  <a:cubicBezTo>
                    <a:pt x="94" y="47"/>
                    <a:pt x="108" y="57"/>
                    <a:pt x="121" y="57"/>
                  </a:cubicBezTo>
                  <a:cubicBezTo>
                    <a:pt x="138" y="61"/>
                    <a:pt x="152" y="64"/>
                    <a:pt x="169" y="57"/>
                  </a:cubicBezTo>
                  <a:lnTo>
                    <a:pt x="169" y="57"/>
                  </a:lnTo>
                  <a:cubicBezTo>
                    <a:pt x="158" y="44"/>
                    <a:pt x="145" y="34"/>
                    <a:pt x="131" y="27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686">
              <a:extLst>
                <a:ext uri="{FF2B5EF4-FFF2-40B4-BE49-F238E27FC236}">
                  <a16:creationId xmlns:a16="http://schemas.microsoft.com/office/drawing/2014/main" id="{9653AAE5-60FF-B345-A908-8EEE47A6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877" y="20156894"/>
              <a:ext cx="426741" cy="100410"/>
            </a:xfrm>
            <a:custGeom>
              <a:avLst/>
              <a:gdLst>
                <a:gd name="T0" fmla="*/ 0 w 150"/>
                <a:gd name="T1" fmla="*/ 31 h 35"/>
                <a:gd name="T2" fmla="*/ 0 w 150"/>
                <a:gd name="T3" fmla="*/ 31 h 35"/>
                <a:gd name="T4" fmla="*/ 37 w 150"/>
                <a:gd name="T5" fmla="*/ 31 h 35"/>
                <a:gd name="T6" fmla="*/ 74 w 150"/>
                <a:gd name="T7" fmla="*/ 34 h 35"/>
                <a:gd name="T8" fmla="*/ 111 w 150"/>
                <a:gd name="T9" fmla="*/ 31 h 35"/>
                <a:gd name="T10" fmla="*/ 149 w 150"/>
                <a:gd name="T11" fmla="*/ 14 h 35"/>
                <a:gd name="T12" fmla="*/ 149 w 150"/>
                <a:gd name="T13" fmla="*/ 11 h 35"/>
                <a:gd name="T14" fmla="*/ 108 w 150"/>
                <a:gd name="T15" fmla="*/ 0 h 35"/>
                <a:gd name="T16" fmla="*/ 71 w 150"/>
                <a:gd name="T17" fmla="*/ 7 h 35"/>
                <a:gd name="T18" fmla="*/ 37 w 150"/>
                <a:gd name="T19" fmla="*/ 17 h 35"/>
                <a:gd name="T20" fmla="*/ 0 w 150"/>
                <a:gd name="T21" fmla="*/ 27 h 35"/>
                <a:gd name="T22" fmla="*/ 0 w 150"/>
                <a:gd name="T2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5">
                  <a:moveTo>
                    <a:pt x="0" y="31"/>
                  </a:moveTo>
                  <a:lnTo>
                    <a:pt x="0" y="31"/>
                  </a:lnTo>
                  <a:cubicBezTo>
                    <a:pt x="13" y="31"/>
                    <a:pt x="27" y="31"/>
                    <a:pt x="37" y="31"/>
                  </a:cubicBezTo>
                  <a:cubicBezTo>
                    <a:pt x="51" y="34"/>
                    <a:pt x="64" y="34"/>
                    <a:pt x="74" y="34"/>
                  </a:cubicBezTo>
                  <a:cubicBezTo>
                    <a:pt x="88" y="31"/>
                    <a:pt x="101" y="34"/>
                    <a:pt x="111" y="31"/>
                  </a:cubicBezTo>
                  <a:cubicBezTo>
                    <a:pt x="125" y="27"/>
                    <a:pt x="135" y="24"/>
                    <a:pt x="149" y="14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5" y="4"/>
                    <a:pt x="122" y="0"/>
                    <a:pt x="108" y="0"/>
                  </a:cubicBezTo>
                  <a:cubicBezTo>
                    <a:pt x="95" y="0"/>
                    <a:pt x="84" y="4"/>
                    <a:pt x="71" y="7"/>
                  </a:cubicBezTo>
                  <a:cubicBezTo>
                    <a:pt x="61" y="11"/>
                    <a:pt x="47" y="14"/>
                    <a:pt x="37" y="17"/>
                  </a:cubicBezTo>
                  <a:cubicBezTo>
                    <a:pt x="24" y="21"/>
                    <a:pt x="13" y="24"/>
                    <a:pt x="0" y="27"/>
                  </a:cubicBezTo>
                  <a:lnTo>
                    <a:pt x="0" y="31"/>
                  </a:ln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687">
              <a:extLst>
                <a:ext uri="{FF2B5EF4-FFF2-40B4-BE49-F238E27FC236}">
                  <a16:creationId xmlns:a16="http://schemas.microsoft.com/office/drawing/2014/main" id="{7738051B-CF62-7C4D-9C4B-A1059C9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775" y="20345158"/>
              <a:ext cx="326331" cy="288681"/>
            </a:xfrm>
            <a:custGeom>
              <a:avLst/>
              <a:gdLst>
                <a:gd name="T0" fmla="*/ 68 w 116"/>
                <a:gd name="T1" fmla="*/ 40 h 102"/>
                <a:gd name="T2" fmla="*/ 68 w 116"/>
                <a:gd name="T3" fmla="*/ 40 h 102"/>
                <a:gd name="T4" fmla="*/ 34 w 116"/>
                <a:gd name="T5" fmla="*/ 20 h 102"/>
                <a:gd name="T6" fmla="*/ 3 w 116"/>
                <a:gd name="T7" fmla="*/ 0 h 102"/>
                <a:gd name="T8" fmla="*/ 0 w 116"/>
                <a:gd name="T9" fmla="*/ 3 h 102"/>
                <a:gd name="T10" fmla="*/ 24 w 116"/>
                <a:gd name="T11" fmla="*/ 33 h 102"/>
                <a:gd name="T12" fmla="*/ 51 w 116"/>
                <a:gd name="T13" fmla="*/ 60 h 102"/>
                <a:gd name="T14" fmla="*/ 75 w 116"/>
                <a:gd name="T15" fmla="*/ 87 h 102"/>
                <a:gd name="T16" fmla="*/ 115 w 116"/>
                <a:gd name="T17" fmla="*/ 101 h 102"/>
                <a:gd name="T18" fmla="*/ 115 w 116"/>
                <a:gd name="T19" fmla="*/ 98 h 102"/>
                <a:gd name="T20" fmla="*/ 95 w 116"/>
                <a:gd name="T21" fmla="*/ 60 h 102"/>
                <a:gd name="T22" fmla="*/ 68 w 116"/>
                <a:gd name="T23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02">
                  <a:moveTo>
                    <a:pt x="68" y="40"/>
                  </a:moveTo>
                  <a:lnTo>
                    <a:pt x="68" y="40"/>
                  </a:lnTo>
                  <a:cubicBezTo>
                    <a:pt x="54" y="33"/>
                    <a:pt x="44" y="27"/>
                    <a:pt x="34" y="20"/>
                  </a:cubicBezTo>
                  <a:cubicBezTo>
                    <a:pt x="24" y="13"/>
                    <a:pt x="14" y="6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13"/>
                    <a:pt x="17" y="23"/>
                    <a:pt x="24" y="33"/>
                  </a:cubicBezTo>
                  <a:cubicBezTo>
                    <a:pt x="34" y="40"/>
                    <a:pt x="41" y="50"/>
                    <a:pt x="51" y="60"/>
                  </a:cubicBezTo>
                  <a:cubicBezTo>
                    <a:pt x="58" y="67"/>
                    <a:pt x="64" y="81"/>
                    <a:pt x="75" y="87"/>
                  </a:cubicBezTo>
                  <a:cubicBezTo>
                    <a:pt x="88" y="94"/>
                    <a:pt x="98" y="98"/>
                    <a:pt x="115" y="101"/>
                  </a:cubicBezTo>
                  <a:cubicBezTo>
                    <a:pt x="115" y="98"/>
                    <a:pt x="115" y="98"/>
                    <a:pt x="115" y="98"/>
                  </a:cubicBezTo>
                  <a:cubicBezTo>
                    <a:pt x="112" y="81"/>
                    <a:pt x="105" y="71"/>
                    <a:pt x="95" y="60"/>
                  </a:cubicBezTo>
                  <a:cubicBezTo>
                    <a:pt x="88" y="54"/>
                    <a:pt x="78" y="47"/>
                    <a:pt x="68" y="40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688">
              <a:extLst>
                <a:ext uri="{FF2B5EF4-FFF2-40B4-BE49-F238E27FC236}">
                  <a16:creationId xmlns:a16="http://schemas.microsoft.com/office/drawing/2014/main" id="{DF2EDBD5-3663-B74B-B08F-3DC2E1FC6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710" y="20520875"/>
              <a:ext cx="1280222" cy="1104505"/>
            </a:xfrm>
            <a:custGeom>
              <a:avLst/>
              <a:gdLst>
                <a:gd name="T0" fmla="*/ 449 w 450"/>
                <a:gd name="T1" fmla="*/ 321 h 390"/>
                <a:gd name="T2" fmla="*/ 449 w 450"/>
                <a:gd name="T3" fmla="*/ 321 h 390"/>
                <a:gd name="T4" fmla="*/ 422 w 450"/>
                <a:gd name="T5" fmla="*/ 0 h 390"/>
                <a:gd name="T6" fmla="*/ 88 w 450"/>
                <a:gd name="T7" fmla="*/ 23 h 390"/>
                <a:gd name="T8" fmla="*/ 0 w 450"/>
                <a:gd name="T9" fmla="*/ 301 h 390"/>
                <a:gd name="T10" fmla="*/ 226 w 450"/>
                <a:gd name="T11" fmla="*/ 389 h 390"/>
                <a:gd name="T12" fmla="*/ 449 w 450"/>
                <a:gd name="T13" fmla="*/ 32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390">
                  <a:moveTo>
                    <a:pt x="449" y="321"/>
                  </a:moveTo>
                  <a:lnTo>
                    <a:pt x="449" y="321"/>
                  </a:lnTo>
                  <a:cubicBezTo>
                    <a:pt x="355" y="169"/>
                    <a:pt x="422" y="0"/>
                    <a:pt x="422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77" y="203"/>
                    <a:pt x="0" y="301"/>
                  </a:cubicBezTo>
                  <a:cubicBezTo>
                    <a:pt x="30" y="345"/>
                    <a:pt x="118" y="389"/>
                    <a:pt x="226" y="389"/>
                  </a:cubicBezTo>
                  <a:cubicBezTo>
                    <a:pt x="331" y="389"/>
                    <a:pt x="422" y="365"/>
                    <a:pt x="449" y="321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689">
              <a:extLst>
                <a:ext uri="{FF2B5EF4-FFF2-40B4-BE49-F238E27FC236}">
                  <a16:creationId xmlns:a16="http://schemas.microsoft.com/office/drawing/2014/main" id="{827C4A12-3A67-824D-A9A7-A16111BDF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753" y="18700956"/>
              <a:ext cx="1857577" cy="2083498"/>
            </a:xfrm>
            <a:custGeom>
              <a:avLst/>
              <a:gdLst>
                <a:gd name="T0" fmla="*/ 649 w 653"/>
                <a:gd name="T1" fmla="*/ 426 h 732"/>
                <a:gd name="T2" fmla="*/ 649 w 653"/>
                <a:gd name="T3" fmla="*/ 426 h 732"/>
                <a:gd name="T4" fmla="*/ 595 w 653"/>
                <a:gd name="T5" fmla="*/ 342 h 732"/>
                <a:gd name="T6" fmla="*/ 500 w 653"/>
                <a:gd name="T7" fmla="*/ 88 h 732"/>
                <a:gd name="T8" fmla="*/ 61 w 653"/>
                <a:gd name="T9" fmla="*/ 413 h 732"/>
                <a:gd name="T10" fmla="*/ 105 w 653"/>
                <a:gd name="T11" fmla="*/ 690 h 732"/>
                <a:gd name="T12" fmla="*/ 345 w 653"/>
                <a:gd name="T13" fmla="*/ 721 h 732"/>
                <a:gd name="T14" fmla="*/ 578 w 653"/>
                <a:gd name="T15" fmla="*/ 694 h 732"/>
                <a:gd name="T16" fmla="*/ 598 w 653"/>
                <a:gd name="T17" fmla="*/ 609 h 732"/>
                <a:gd name="T18" fmla="*/ 609 w 653"/>
                <a:gd name="T19" fmla="*/ 585 h 732"/>
                <a:gd name="T20" fmla="*/ 585 w 653"/>
                <a:gd name="T21" fmla="*/ 582 h 732"/>
                <a:gd name="T22" fmla="*/ 554 w 653"/>
                <a:gd name="T23" fmla="*/ 579 h 732"/>
                <a:gd name="T24" fmla="*/ 541 w 653"/>
                <a:gd name="T25" fmla="*/ 565 h 732"/>
                <a:gd name="T26" fmla="*/ 558 w 653"/>
                <a:gd name="T27" fmla="*/ 552 h 732"/>
                <a:gd name="T28" fmla="*/ 595 w 653"/>
                <a:gd name="T29" fmla="*/ 545 h 732"/>
                <a:gd name="T30" fmla="*/ 615 w 653"/>
                <a:gd name="T31" fmla="*/ 531 h 732"/>
                <a:gd name="T32" fmla="*/ 609 w 653"/>
                <a:gd name="T33" fmla="*/ 511 h 732"/>
                <a:gd name="T34" fmla="*/ 612 w 653"/>
                <a:gd name="T35" fmla="*/ 457 h 732"/>
                <a:gd name="T36" fmla="*/ 649 w 653"/>
                <a:gd name="T37" fmla="*/ 42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3" h="732">
                  <a:moveTo>
                    <a:pt x="649" y="426"/>
                  </a:moveTo>
                  <a:lnTo>
                    <a:pt x="649" y="426"/>
                  </a:lnTo>
                  <a:cubicBezTo>
                    <a:pt x="652" y="413"/>
                    <a:pt x="609" y="359"/>
                    <a:pt x="595" y="342"/>
                  </a:cubicBezTo>
                  <a:cubicBezTo>
                    <a:pt x="588" y="234"/>
                    <a:pt x="575" y="139"/>
                    <a:pt x="500" y="88"/>
                  </a:cubicBezTo>
                  <a:cubicBezTo>
                    <a:pt x="369" y="0"/>
                    <a:pt x="125" y="241"/>
                    <a:pt x="61" y="413"/>
                  </a:cubicBezTo>
                  <a:cubicBezTo>
                    <a:pt x="0" y="582"/>
                    <a:pt x="105" y="690"/>
                    <a:pt x="105" y="690"/>
                  </a:cubicBezTo>
                  <a:cubicBezTo>
                    <a:pt x="105" y="690"/>
                    <a:pt x="193" y="717"/>
                    <a:pt x="345" y="721"/>
                  </a:cubicBezTo>
                  <a:cubicBezTo>
                    <a:pt x="446" y="721"/>
                    <a:pt x="548" y="731"/>
                    <a:pt x="578" y="694"/>
                  </a:cubicBezTo>
                  <a:cubicBezTo>
                    <a:pt x="598" y="670"/>
                    <a:pt x="575" y="636"/>
                    <a:pt x="598" y="609"/>
                  </a:cubicBezTo>
                  <a:cubicBezTo>
                    <a:pt x="605" y="599"/>
                    <a:pt x="615" y="592"/>
                    <a:pt x="609" y="585"/>
                  </a:cubicBezTo>
                  <a:cubicBezTo>
                    <a:pt x="605" y="579"/>
                    <a:pt x="595" y="582"/>
                    <a:pt x="585" y="582"/>
                  </a:cubicBezTo>
                  <a:cubicBezTo>
                    <a:pt x="578" y="582"/>
                    <a:pt x="565" y="582"/>
                    <a:pt x="554" y="579"/>
                  </a:cubicBezTo>
                  <a:cubicBezTo>
                    <a:pt x="544" y="575"/>
                    <a:pt x="541" y="572"/>
                    <a:pt x="541" y="565"/>
                  </a:cubicBezTo>
                  <a:cubicBezTo>
                    <a:pt x="541" y="558"/>
                    <a:pt x="548" y="555"/>
                    <a:pt x="558" y="552"/>
                  </a:cubicBezTo>
                  <a:cubicBezTo>
                    <a:pt x="568" y="548"/>
                    <a:pt x="585" y="545"/>
                    <a:pt x="595" y="545"/>
                  </a:cubicBezTo>
                  <a:cubicBezTo>
                    <a:pt x="609" y="545"/>
                    <a:pt x="615" y="541"/>
                    <a:pt x="615" y="531"/>
                  </a:cubicBezTo>
                  <a:cubicBezTo>
                    <a:pt x="615" y="521"/>
                    <a:pt x="612" y="521"/>
                    <a:pt x="609" y="511"/>
                  </a:cubicBezTo>
                  <a:cubicBezTo>
                    <a:pt x="609" y="494"/>
                    <a:pt x="609" y="477"/>
                    <a:pt x="612" y="457"/>
                  </a:cubicBezTo>
                  <a:cubicBezTo>
                    <a:pt x="625" y="450"/>
                    <a:pt x="649" y="437"/>
                    <a:pt x="649" y="426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690">
              <a:extLst>
                <a:ext uri="{FF2B5EF4-FFF2-40B4-BE49-F238E27FC236}">
                  <a16:creationId xmlns:a16="http://schemas.microsoft.com/office/drawing/2014/main" id="{51C58723-0EC9-6848-8F6D-B299C855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215" y="19529335"/>
              <a:ext cx="338886" cy="188264"/>
            </a:xfrm>
            <a:custGeom>
              <a:avLst/>
              <a:gdLst>
                <a:gd name="T0" fmla="*/ 10 w 119"/>
                <a:gd name="T1" fmla="*/ 64 h 65"/>
                <a:gd name="T2" fmla="*/ 10 w 119"/>
                <a:gd name="T3" fmla="*/ 64 h 65"/>
                <a:gd name="T4" fmla="*/ 3 w 119"/>
                <a:gd name="T5" fmla="*/ 61 h 65"/>
                <a:gd name="T6" fmla="*/ 3 w 119"/>
                <a:gd name="T7" fmla="*/ 51 h 65"/>
                <a:gd name="T8" fmla="*/ 115 w 119"/>
                <a:gd name="T9" fmla="*/ 48 h 65"/>
                <a:gd name="T10" fmla="*/ 115 w 119"/>
                <a:gd name="T11" fmla="*/ 58 h 65"/>
                <a:gd name="T12" fmla="*/ 105 w 119"/>
                <a:gd name="T13" fmla="*/ 61 h 65"/>
                <a:gd name="T14" fmla="*/ 105 w 119"/>
                <a:gd name="T15" fmla="*/ 61 h 65"/>
                <a:gd name="T16" fmla="*/ 14 w 119"/>
                <a:gd name="T17" fmla="*/ 61 h 65"/>
                <a:gd name="T18" fmla="*/ 10 w 119"/>
                <a:gd name="T1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5">
                  <a:moveTo>
                    <a:pt x="10" y="64"/>
                  </a:moveTo>
                  <a:lnTo>
                    <a:pt x="10" y="64"/>
                  </a:lnTo>
                  <a:cubicBezTo>
                    <a:pt x="7" y="64"/>
                    <a:pt x="7" y="64"/>
                    <a:pt x="3" y="61"/>
                  </a:cubicBezTo>
                  <a:cubicBezTo>
                    <a:pt x="0" y="58"/>
                    <a:pt x="0" y="54"/>
                    <a:pt x="3" y="51"/>
                  </a:cubicBezTo>
                  <a:cubicBezTo>
                    <a:pt x="64" y="0"/>
                    <a:pt x="115" y="48"/>
                    <a:pt x="115" y="48"/>
                  </a:cubicBezTo>
                  <a:cubicBezTo>
                    <a:pt x="118" y="51"/>
                    <a:pt x="118" y="54"/>
                    <a:pt x="115" y="58"/>
                  </a:cubicBezTo>
                  <a:cubicBezTo>
                    <a:pt x="112" y="61"/>
                    <a:pt x="108" y="61"/>
                    <a:pt x="105" y="61"/>
                  </a:cubicBezTo>
                  <a:lnTo>
                    <a:pt x="105" y="61"/>
                  </a:lnTo>
                  <a:cubicBezTo>
                    <a:pt x="101" y="58"/>
                    <a:pt x="61" y="21"/>
                    <a:pt x="14" y="61"/>
                  </a:cubicBezTo>
                  <a:cubicBezTo>
                    <a:pt x="14" y="64"/>
                    <a:pt x="10" y="64"/>
                    <a:pt x="10" y="64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691">
              <a:extLst>
                <a:ext uri="{FF2B5EF4-FFF2-40B4-BE49-F238E27FC236}">
                  <a16:creationId xmlns:a16="http://schemas.microsoft.com/office/drawing/2014/main" id="{C6AE3498-1A7B-4E4B-B14C-16896209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727" y="19642291"/>
              <a:ext cx="112965" cy="112965"/>
            </a:xfrm>
            <a:custGeom>
              <a:avLst/>
              <a:gdLst>
                <a:gd name="T0" fmla="*/ 38 w 39"/>
                <a:gd name="T1" fmla="*/ 20 h 41"/>
                <a:gd name="T2" fmla="*/ 38 w 39"/>
                <a:gd name="T3" fmla="*/ 20 h 41"/>
                <a:gd name="T4" fmla="*/ 21 w 39"/>
                <a:gd name="T5" fmla="*/ 40 h 41"/>
                <a:gd name="T6" fmla="*/ 0 w 39"/>
                <a:gd name="T7" fmla="*/ 20 h 41"/>
                <a:gd name="T8" fmla="*/ 21 w 39"/>
                <a:gd name="T9" fmla="*/ 0 h 41"/>
                <a:gd name="T10" fmla="*/ 38 w 39"/>
                <a:gd name="T11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1">
                  <a:moveTo>
                    <a:pt x="38" y="20"/>
                  </a:moveTo>
                  <a:lnTo>
                    <a:pt x="38" y="20"/>
                  </a:lnTo>
                  <a:cubicBezTo>
                    <a:pt x="38" y="34"/>
                    <a:pt x="31" y="40"/>
                    <a:pt x="21" y="40"/>
                  </a:cubicBezTo>
                  <a:cubicBezTo>
                    <a:pt x="11" y="40"/>
                    <a:pt x="0" y="34"/>
                    <a:pt x="0" y="20"/>
                  </a:cubicBezTo>
                  <a:cubicBezTo>
                    <a:pt x="0" y="10"/>
                    <a:pt x="11" y="0"/>
                    <a:pt x="21" y="0"/>
                  </a:cubicBezTo>
                  <a:cubicBezTo>
                    <a:pt x="31" y="0"/>
                    <a:pt x="38" y="10"/>
                    <a:pt x="38" y="20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692">
              <a:extLst>
                <a:ext uri="{FF2B5EF4-FFF2-40B4-BE49-F238E27FC236}">
                  <a16:creationId xmlns:a16="http://schemas.microsoft.com/office/drawing/2014/main" id="{99D461E0-5959-BF47-B559-3A9F50F2A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13" y="18663298"/>
              <a:ext cx="2058396" cy="2070951"/>
            </a:xfrm>
            <a:custGeom>
              <a:avLst/>
              <a:gdLst>
                <a:gd name="T0" fmla="*/ 713 w 721"/>
                <a:gd name="T1" fmla="*/ 176 h 728"/>
                <a:gd name="T2" fmla="*/ 713 w 721"/>
                <a:gd name="T3" fmla="*/ 176 h 728"/>
                <a:gd name="T4" fmla="*/ 558 w 721"/>
                <a:gd name="T5" fmla="*/ 7 h 728"/>
                <a:gd name="T6" fmla="*/ 3 w 721"/>
                <a:gd name="T7" fmla="*/ 358 h 728"/>
                <a:gd name="T8" fmla="*/ 301 w 721"/>
                <a:gd name="T9" fmla="*/ 727 h 728"/>
                <a:gd name="T10" fmla="*/ 297 w 721"/>
                <a:gd name="T11" fmla="*/ 619 h 728"/>
                <a:gd name="T12" fmla="*/ 331 w 721"/>
                <a:gd name="T13" fmla="*/ 443 h 728"/>
                <a:gd name="T14" fmla="*/ 450 w 721"/>
                <a:gd name="T15" fmla="*/ 493 h 728"/>
                <a:gd name="T16" fmla="*/ 713 w 721"/>
                <a:gd name="T17" fmla="*/ 17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728">
                  <a:moveTo>
                    <a:pt x="713" y="176"/>
                  </a:moveTo>
                  <a:lnTo>
                    <a:pt x="713" y="176"/>
                  </a:lnTo>
                  <a:cubicBezTo>
                    <a:pt x="713" y="176"/>
                    <a:pt x="720" y="10"/>
                    <a:pt x="558" y="7"/>
                  </a:cubicBezTo>
                  <a:cubicBezTo>
                    <a:pt x="358" y="0"/>
                    <a:pt x="10" y="13"/>
                    <a:pt x="3" y="358"/>
                  </a:cubicBezTo>
                  <a:cubicBezTo>
                    <a:pt x="0" y="666"/>
                    <a:pt x="301" y="727"/>
                    <a:pt x="301" y="727"/>
                  </a:cubicBezTo>
                  <a:cubicBezTo>
                    <a:pt x="301" y="727"/>
                    <a:pt x="341" y="696"/>
                    <a:pt x="297" y="619"/>
                  </a:cubicBezTo>
                  <a:cubicBezTo>
                    <a:pt x="250" y="541"/>
                    <a:pt x="267" y="456"/>
                    <a:pt x="331" y="443"/>
                  </a:cubicBezTo>
                  <a:cubicBezTo>
                    <a:pt x="399" y="433"/>
                    <a:pt x="409" y="524"/>
                    <a:pt x="450" y="493"/>
                  </a:cubicBezTo>
                  <a:cubicBezTo>
                    <a:pt x="493" y="463"/>
                    <a:pt x="260" y="91"/>
                    <a:pt x="713" y="176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956A37D1-D108-3E40-9F03-23966F1CECA6}"/>
              </a:ext>
            </a:extLst>
          </p:cNvPr>
          <p:cNvSpPr txBox="1"/>
          <p:nvPr/>
        </p:nvSpPr>
        <p:spPr>
          <a:xfrm>
            <a:off x="16917822" y="4992962"/>
            <a:ext cx="5651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DB22-17A3-0641-93EC-8D261CBE85AC}"/>
              </a:ext>
            </a:extLst>
          </p:cNvPr>
          <p:cNvSpPr txBox="1"/>
          <p:nvPr/>
        </p:nvSpPr>
        <p:spPr>
          <a:xfrm>
            <a:off x="16917822" y="4087796"/>
            <a:ext cx="509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FFD00E-E26E-1143-A79E-65A7EBE5AD05}"/>
              </a:ext>
            </a:extLst>
          </p:cNvPr>
          <p:cNvSpPr/>
          <p:nvPr/>
        </p:nvSpPr>
        <p:spPr>
          <a:xfrm>
            <a:off x="14994864" y="4307730"/>
            <a:ext cx="1435014" cy="14350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</a:rPr>
              <a:t>02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AACEAC9-3CDF-AF42-AABA-6A7A714ED8F3}"/>
              </a:ext>
            </a:extLst>
          </p:cNvPr>
          <p:cNvSpPr/>
          <p:nvPr/>
        </p:nvSpPr>
        <p:spPr>
          <a:xfrm>
            <a:off x="14739526" y="9949713"/>
            <a:ext cx="1435014" cy="14350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</a:rPr>
              <a:t>03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59802B7-3E4A-0B45-827C-4FC353EFC0D3}"/>
              </a:ext>
            </a:extLst>
          </p:cNvPr>
          <p:cNvSpPr/>
          <p:nvPr/>
        </p:nvSpPr>
        <p:spPr>
          <a:xfrm>
            <a:off x="7961018" y="4307730"/>
            <a:ext cx="1435014" cy="14350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</a:rPr>
              <a:t>01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AD5C5C9-BF96-F54F-84DC-54F0B9D1ABFB}"/>
              </a:ext>
            </a:extLst>
          </p:cNvPr>
          <p:cNvSpPr/>
          <p:nvPr/>
        </p:nvSpPr>
        <p:spPr>
          <a:xfrm>
            <a:off x="7585767" y="9431482"/>
            <a:ext cx="1435014" cy="14350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</a:rPr>
              <a:t>04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B0362B-EEA7-EE45-9F03-AC6BD32B45C6}"/>
              </a:ext>
            </a:extLst>
          </p:cNvPr>
          <p:cNvSpPr txBox="1"/>
          <p:nvPr/>
        </p:nvSpPr>
        <p:spPr>
          <a:xfrm>
            <a:off x="16725016" y="10613844"/>
            <a:ext cx="5651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9D45F7-49EC-D545-B219-A57154A1E069}"/>
              </a:ext>
            </a:extLst>
          </p:cNvPr>
          <p:cNvSpPr txBox="1"/>
          <p:nvPr/>
        </p:nvSpPr>
        <p:spPr>
          <a:xfrm>
            <a:off x="16725016" y="9708678"/>
            <a:ext cx="509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911537-07C1-5A4C-93B0-48050C83A962}"/>
              </a:ext>
            </a:extLst>
          </p:cNvPr>
          <p:cNvSpPr txBox="1"/>
          <p:nvPr/>
        </p:nvSpPr>
        <p:spPr>
          <a:xfrm flipH="1">
            <a:off x="1832399" y="4884851"/>
            <a:ext cx="5651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A9D786-A81D-C044-8E6E-6296F2625066}"/>
              </a:ext>
            </a:extLst>
          </p:cNvPr>
          <p:cNvSpPr txBox="1"/>
          <p:nvPr/>
        </p:nvSpPr>
        <p:spPr>
          <a:xfrm flipH="1">
            <a:off x="2386607" y="3979685"/>
            <a:ext cx="509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1B6AAE5-2319-B74C-9906-1F9773204093}"/>
              </a:ext>
            </a:extLst>
          </p:cNvPr>
          <p:cNvSpPr txBox="1"/>
          <p:nvPr/>
        </p:nvSpPr>
        <p:spPr>
          <a:xfrm flipH="1">
            <a:off x="1580222" y="10015651"/>
            <a:ext cx="5651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9BF27D5-2185-834E-BA3E-F2AAF97B9922}"/>
              </a:ext>
            </a:extLst>
          </p:cNvPr>
          <p:cNvSpPr txBox="1"/>
          <p:nvPr/>
        </p:nvSpPr>
        <p:spPr>
          <a:xfrm flipH="1">
            <a:off x="2134430" y="9110485"/>
            <a:ext cx="509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88998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11">
            <a:extLst>
              <a:ext uri="{FF2B5EF4-FFF2-40B4-BE49-F238E27FC236}">
                <a16:creationId xmlns:a16="http://schemas.microsoft.com/office/drawing/2014/main" id="{1AB974A1-E36E-F140-94F5-57FDF214F6F1}"/>
              </a:ext>
            </a:extLst>
          </p:cNvPr>
          <p:cNvSpPr/>
          <p:nvPr/>
        </p:nvSpPr>
        <p:spPr>
          <a:xfrm>
            <a:off x="4040133" y="822544"/>
            <a:ext cx="16297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accent2"/>
                </a:solidFill>
                <a:latin typeface="Titillium Web" pitchFamily="2" charset="77"/>
              </a:rPr>
              <a:t>STAY IN YOUR HOME</a:t>
            </a:r>
          </a:p>
        </p:txBody>
      </p:sp>
      <p:grpSp>
        <p:nvGrpSpPr>
          <p:cNvPr id="57" name="Grupo 8">
            <a:extLst>
              <a:ext uri="{FF2B5EF4-FFF2-40B4-BE49-F238E27FC236}">
                <a16:creationId xmlns:a16="http://schemas.microsoft.com/office/drawing/2014/main" id="{2D1C0A38-7D12-3B44-8C7E-AAD03FFFFB2B}"/>
              </a:ext>
            </a:extLst>
          </p:cNvPr>
          <p:cNvGrpSpPr/>
          <p:nvPr/>
        </p:nvGrpSpPr>
        <p:grpSpPr>
          <a:xfrm>
            <a:off x="15971917" y="4313978"/>
            <a:ext cx="6855426" cy="6992532"/>
            <a:chOff x="815832" y="38443981"/>
            <a:chExt cx="2510239" cy="2560444"/>
          </a:xfrm>
        </p:grpSpPr>
        <p:sp>
          <p:nvSpPr>
            <p:cNvPr id="58" name="Freeform 707">
              <a:extLst>
                <a:ext uri="{FF2B5EF4-FFF2-40B4-BE49-F238E27FC236}">
                  <a16:creationId xmlns:a16="http://schemas.microsoft.com/office/drawing/2014/main" id="{C0F23279-FB5F-C146-8E31-BDD47C71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46" y="38443981"/>
              <a:ext cx="301229" cy="1154710"/>
            </a:xfrm>
            <a:custGeom>
              <a:avLst/>
              <a:gdLst>
                <a:gd name="T0" fmla="*/ 88 w 106"/>
                <a:gd name="T1" fmla="*/ 0 h 407"/>
                <a:gd name="T2" fmla="*/ 88 w 106"/>
                <a:gd name="T3" fmla="*/ 0 h 407"/>
                <a:gd name="T4" fmla="*/ 17 w 106"/>
                <a:gd name="T5" fmla="*/ 0 h 407"/>
                <a:gd name="T6" fmla="*/ 0 w 106"/>
                <a:gd name="T7" fmla="*/ 17 h 407"/>
                <a:gd name="T8" fmla="*/ 0 w 106"/>
                <a:gd name="T9" fmla="*/ 389 h 407"/>
                <a:gd name="T10" fmla="*/ 17 w 106"/>
                <a:gd name="T11" fmla="*/ 406 h 407"/>
                <a:gd name="T12" fmla="*/ 88 w 106"/>
                <a:gd name="T13" fmla="*/ 406 h 407"/>
                <a:gd name="T14" fmla="*/ 105 w 106"/>
                <a:gd name="T15" fmla="*/ 389 h 407"/>
                <a:gd name="T16" fmla="*/ 105 w 106"/>
                <a:gd name="T17" fmla="*/ 17 h 407"/>
                <a:gd name="T18" fmla="*/ 88 w 106"/>
                <a:gd name="T1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07">
                  <a:moveTo>
                    <a:pt x="88" y="0"/>
                  </a:moveTo>
                  <a:lnTo>
                    <a:pt x="88" y="0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0"/>
                    <a:pt x="0" y="17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9"/>
                    <a:pt x="7" y="406"/>
                    <a:pt x="17" y="406"/>
                  </a:cubicBezTo>
                  <a:cubicBezTo>
                    <a:pt x="88" y="406"/>
                    <a:pt x="88" y="406"/>
                    <a:pt x="88" y="406"/>
                  </a:cubicBezTo>
                  <a:cubicBezTo>
                    <a:pt x="95" y="406"/>
                    <a:pt x="105" y="399"/>
                    <a:pt x="105" y="389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0"/>
                    <a:pt x="95" y="0"/>
                    <a:pt x="88" y="0"/>
                  </a:cubicBezTo>
                </a:path>
              </a:pathLst>
            </a:custGeom>
            <a:solidFill>
              <a:srgbClr val="308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708">
              <a:extLst>
                <a:ext uri="{FF2B5EF4-FFF2-40B4-BE49-F238E27FC236}">
                  <a16:creationId xmlns:a16="http://schemas.microsoft.com/office/drawing/2014/main" id="{4FFD9914-0C1D-5E49-8849-96963240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958" y="38795415"/>
              <a:ext cx="1970534" cy="2209010"/>
            </a:xfrm>
            <a:custGeom>
              <a:avLst/>
              <a:gdLst>
                <a:gd name="T0" fmla="*/ 345 w 694"/>
                <a:gd name="T1" fmla="*/ 0 h 778"/>
                <a:gd name="T2" fmla="*/ 345 w 694"/>
                <a:gd name="T3" fmla="*/ 0 h 778"/>
                <a:gd name="T4" fmla="*/ 0 w 694"/>
                <a:gd name="T5" fmla="*/ 253 h 778"/>
                <a:gd name="T6" fmla="*/ 0 w 694"/>
                <a:gd name="T7" fmla="*/ 720 h 778"/>
                <a:gd name="T8" fmla="*/ 58 w 694"/>
                <a:gd name="T9" fmla="*/ 777 h 778"/>
                <a:gd name="T10" fmla="*/ 635 w 694"/>
                <a:gd name="T11" fmla="*/ 777 h 778"/>
                <a:gd name="T12" fmla="*/ 693 w 694"/>
                <a:gd name="T13" fmla="*/ 720 h 778"/>
                <a:gd name="T14" fmla="*/ 693 w 694"/>
                <a:gd name="T15" fmla="*/ 267 h 778"/>
                <a:gd name="T16" fmla="*/ 348 w 694"/>
                <a:gd name="T17" fmla="*/ 0 h 778"/>
                <a:gd name="T18" fmla="*/ 345 w 694"/>
                <a:gd name="T1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4" h="778">
                  <a:moveTo>
                    <a:pt x="345" y="0"/>
                  </a:moveTo>
                  <a:lnTo>
                    <a:pt x="345" y="0"/>
                  </a:lnTo>
                  <a:cubicBezTo>
                    <a:pt x="0" y="253"/>
                    <a:pt x="0" y="253"/>
                    <a:pt x="0" y="253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750"/>
                    <a:pt x="27" y="777"/>
                    <a:pt x="58" y="777"/>
                  </a:cubicBezTo>
                  <a:cubicBezTo>
                    <a:pt x="635" y="777"/>
                    <a:pt x="635" y="777"/>
                    <a:pt x="635" y="777"/>
                  </a:cubicBezTo>
                  <a:cubicBezTo>
                    <a:pt x="669" y="777"/>
                    <a:pt x="693" y="750"/>
                    <a:pt x="693" y="720"/>
                  </a:cubicBezTo>
                  <a:cubicBezTo>
                    <a:pt x="693" y="267"/>
                    <a:pt x="693" y="267"/>
                    <a:pt x="693" y="267"/>
                  </a:cubicBezTo>
                  <a:cubicBezTo>
                    <a:pt x="348" y="0"/>
                    <a:pt x="348" y="0"/>
                    <a:pt x="348" y="0"/>
                  </a:cubicBezTo>
                  <a:lnTo>
                    <a:pt x="345" y="0"/>
                  </a:lnTo>
                </a:path>
              </a:pathLst>
            </a:custGeom>
            <a:solidFill>
              <a:srgbClr val="6CB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709">
              <a:extLst>
                <a:ext uri="{FF2B5EF4-FFF2-40B4-BE49-F238E27FC236}">
                  <a16:creationId xmlns:a16="http://schemas.microsoft.com/office/drawing/2014/main" id="{37FD4671-4892-AE48-B866-26C39C1FC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832" y="38494186"/>
              <a:ext cx="2510239" cy="1142163"/>
            </a:xfrm>
            <a:custGeom>
              <a:avLst/>
              <a:gdLst>
                <a:gd name="T0" fmla="*/ 876 w 880"/>
                <a:gd name="T1" fmla="*/ 342 h 403"/>
                <a:gd name="T2" fmla="*/ 876 w 880"/>
                <a:gd name="T3" fmla="*/ 342 h 403"/>
                <a:gd name="T4" fmla="*/ 856 w 880"/>
                <a:gd name="T5" fmla="*/ 308 h 403"/>
                <a:gd name="T6" fmla="*/ 474 w 880"/>
                <a:gd name="T7" fmla="*/ 14 h 403"/>
                <a:gd name="T8" fmla="*/ 413 w 880"/>
                <a:gd name="T9" fmla="*/ 14 h 403"/>
                <a:gd name="T10" fmla="*/ 31 w 880"/>
                <a:gd name="T11" fmla="*/ 298 h 403"/>
                <a:gd name="T12" fmla="*/ 21 w 880"/>
                <a:gd name="T13" fmla="*/ 369 h 403"/>
                <a:gd name="T14" fmla="*/ 92 w 880"/>
                <a:gd name="T15" fmla="*/ 379 h 403"/>
                <a:gd name="T16" fmla="*/ 443 w 880"/>
                <a:gd name="T17" fmla="*/ 122 h 403"/>
                <a:gd name="T18" fmla="*/ 791 w 880"/>
                <a:gd name="T19" fmla="*/ 392 h 403"/>
                <a:gd name="T20" fmla="*/ 825 w 880"/>
                <a:gd name="T21" fmla="*/ 402 h 403"/>
                <a:gd name="T22" fmla="*/ 866 w 880"/>
                <a:gd name="T23" fmla="*/ 382 h 403"/>
                <a:gd name="T24" fmla="*/ 876 w 880"/>
                <a:gd name="T25" fmla="*/ 34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0" h="403">
                  <a:moveTo>
                    <a:pt x="876" y="342"/>
                  </a:moveTo>
                  <a:lnTo>
                    <a:pt x="876" y="342"/>
                  </a:lnTo>
                  <a:cubicBezTo>
                    <a:pt x="873" y="328"/>
                    <a:pt x="866" y="318"/>
                    <a:pt x="856" y="308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57" y="0"/>
                    <a:pt x="430" y="0"/>
                    <a:pt x="413" y="14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7" y="315"/>
                    <a:pt x="0" y="345"/>
                    <a:pt x="21" y="369"/>
                  </a:cubicBezTo>
                  <a:cubicBezTo>
                    <a:pt x="38" y="392"/>
                    <a:pt x="68" y="399"/>
                    <a:pt x="92" y="379"/>
                  </a:cubicBezTo>
                  <a:cubicBezTo>
                    <a:pt x="443" y="122"/>
                    <a:pt x="443" y="122"/>
                    <a:pt x="443" y="122"/>
                  </a:cubicBezTo>
                  <a:cubicBezTo>
                    <a:pt x="791" y="392"/>
                    <a:pt x="791" y="392"/>
                    <a:pt x="791" y="392"/>
                  </a:cubicBezTo>
                  <a:cubicBezTo>
                    <a:pt x="802" y="399"/>
                    <a:pt x="812" y="402"/>
                    <a:pt x="825" y="402"/>
                  </a:cubicBezTo>
                  <a:cubicBezTo>
                    <a:pt x="842" y="402"/>
                    <a:pt x="856" y="396"/>
                    <a:pt x="866" y="382"/>
                  </a:cubicBezTo>
                  <a:cubicBezTo>
                    <a:pt x="873" y="372"/>
                    <a:pt x="879" y="358"/>
                    <a:pt x="876" y="342"/>
                  </a:cubicBezTo>
                </a:path>
              </a:pathLst>
            </a:custGeom>
            <a:solidFill>
              <a:srgbClr val="308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710">
              <a:extLst>
                <a:ext uri="{FF2B5EF4-FFF2-40B4-BE49-F238E27FC236}">
                  <a16:creationId xmlns:a16="http://schemas.microsoft.com/office/drawing/2014/main" id="{82A537EA-ECBB-244F-84B8-E9FF2614A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246" y="39510837"/>
              <a:ext cx="615013" cy="1230017"/>
            </a:xfrm>
            <a:custGeom>
              <a:avLst/>
              <a:gdLst>
                <a:gd name="T0" fmla="*/ 179 w 217"/>
                <a:gd name="T1" fmla="*/ 156 h 434"/>
                <a:gd name="T2" fmla="*/ 179 w 217"/>
                <a:gd name="T3" fmla="*/ 156 h 434"/>
                <a:gd name="T4" fmla="*/ 114 w 217"/>
                <a:gd name="T5" fmla="*/ 95 h 434"/>
                <a:gd name="T6" fmla="*/ 101 w 217"/>
                <a:gd name="T7" fmla="*/ 85 h 434"/>
                <a:gd name="T8" fmla="*/ 101 w 217"/>
                <a:gd name="T9" fmla="*/ 82 h 434"/>
                <a:gd name="T10" fmla="*/ 104 w 217"/>
                <a:gd name="T11" fmla="*/ 75 h 434"/>
                <a:gd name="T12" fmla="*/ 121 w 217"/>
                <a:gd name="T13" fmla="*/ 34 h 434"/>
                <a:gd name="T14" fmla="*/ 87 w 217"/>
                <a:gd name="T15" fmla="*/ 4 h 434"/>
                <a:gd name="T16" fmla="*/ 43 w 217"/>
                <a:gd name="T17" fmla="*/ 41 h 434"/>
                <a:gd name="T18" fmla="*/ 60 w 217"/>
                <a:gd name="T19" fmla="*/ 75 h 434"/>
                <a:gd name="T20" fmla="*/ 67 w 217"/>
                <a:gd name="T21" fmla="*/ 85 h 434"/>
                <a:gd name="T22" fmla="*/ 67 w 217"/>
                <a:gd name="T23" fmla="*/ 85 h 434"/>
                <a:gd name="T24" fmla="*/ 50 w 217"/>
                <a:gd name="T25" fmla="*/ 95 h 434"/>
                <a:gd name="T26" fmla="*/ 0 w 217"/>
                <a:gd name="T27" fmla="*/ 169 h 434"/>
                <a:gd name="T28" fmla="*/ 0 w 217"/>
                <a:gd name="T29" fmla="*/ 264 h 434"/>
                <a:gd name="T30" fmla="*/ 0 w 217"/>
                <a:gd name="T31" fmla="*/ 264 h 434"/>
                <a:gd name="T32" fmla="*/ 0 w 217"/>
                <a:gd name="T33" fmla="*/ 264 h 434"/>
                <a:gd name="T34" fmla="*/ 13 w 217"/>
                <a:gd name="T35" fmla="*/ 281 h 434"/>
                <a:gd name="T36" fmla="*/ 27 w 217"/>
                <a:gd name="T37" fmla="*/ 264 h 434"/>
                <a:gd name="T38" fmla="*/ 27 w 217"/>
                <a:gd name="T39" fmla="*/ 264 h 434"/>
                <a:gd name="T40" fmla="*/ 27 w 217"/>
                <a:gd name="T41" fmla="*/ 264 h 434"/>
                <a:gd name="T42" fmla="*/ 30 w 217"/>
                <a:gd name="T43" fmla="*/ 173 h 434"/>
                <a:gd name="T44" fmla="*/ 37 w 217"/>
                <a:gd name="T45" fmla="*/ 156 h 434"/>
                <a:gd name="T46" fmla="*/ 37 w 217"/>
                <a:gd name="T47" fmla="*/ 413 h 434"/>
                <a:gd name="T48" fmla="*/ 54 w 217"/>
                <a:gd name="T49" fmla="*/ 433 h 434"/>
                <a:gd name="T50" fmla="*/ 70 w 217"/>
                <a:gd name="T51" fmla="*/ 413 h 434"/>
                <a:gd name="T52" fmla="*/ 74 w 217"/>
                <a:gd name="T53" fmla="*/ 284 h 434"/>
                <a:gd name="T54" fmla="*/ 84 w 217"/>
                <a:gd name="T55" fmla="*/ 274 h 434"/>
                <a:gd name="T56" fmla="*/ 84 w 217"/>
                <a:gd name="T57" fmla="*/ 274 h 434"/>
                <a:gd name="T58" fmla="*/ 91 w 217"/>
                <a:gd name="T59" fmla="*/ 284 h 434"/>
                <a:gd name="T60" fmla="*/ 94 w 217"/>
                <a:gd name="T61" fmla="*/ 413 h 434"/>
                <a:gd name="T62" fmla="*/ 108 w 217"/>
                <a:gd name="T63" fmla="*/ 433 h 434"/>
                <a:gd name="T64" fmla="*/ 125 w 217"/>
                <a:gd name="T65" fmla="*/ 413 h 434"/>
                <a:gd name="T66" fmla="*/ 131 w 217"/>
                <a:gd name="T67" fmla="*/ 153 h 434"/>
                <a:gd name="T68" fmla="*/ 148 w 217"/>
                <a:gd name="T69" fmla="*/ 173 h 434"/>
                <a:gd name="T70" fmla="*/ 182 w 217"/>
                <a:gd name="T71" fmla="*/ 217 h 434"/>
                <a:gd name="T72" fmla="*/ 206 w 217"/>
                <a:gd name="T73" fmla="*/ 227 h 434"/>
                <a:gd name="T74" fmla="*/ 209 w 217"/>
                <a:gd name="T75" fmla="*/ 207 h 434"/>
                <a:gd name="T76" fmla="*/ 179 w 217"/>
                <a:gd name="T77" fmla="*/ 15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7" h="434">
                  <a:moveTo>
                    <a:pt x="179" y="156"/>
                  </a:moveTo>
                  <a:lnTo>
                    <a:pt x="179" y="156"/>
                  </a:lnTo>
                  <a:cubicBezTo>
                    <a:pt x="145" y="105"/>
                    <a:pt x="148" y="98"/>
                    <a:pt x="114" y="95"/>
                  </a:cubicBezTo>
                  <a:cubicBezTo>
                    <a:pt x="108" y="95"/>
                    <a:pt x="104" y="92"/>
                    <a:pt x="101" y="8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78"/>
                    <a:pt x="101" y="75"/>
                    <a:pt x="104" y="75"/>
                  </a:cubicBezTo>
                  <a:cubicBezTo>
                    <a:pt x="118" y="65"/>
                    <a:pt x="125" y="51"/>
                    <a:pt x="121" y="34"/>
                  </a:cubicBezTo>
                  <a:cubicBezTo>
                    <a:pt x="118" y="17"/>
                    <a:pt x="104" y="7"/>
                    <a:pt x="87" y="4"/>
                  </a:cubicBezTo>
                  <a:cubicBezTo>
                    <a:pt x="64" y="0"/>
                    <a:pt x="43" y="21"/>
                    <a:pt x="43" y="41"/>
                  </a:cubicBezTo>
                  <a:cubicBezTo>
                    <a:pt x="43" y="55"/>
                    <a:pt x="50" y="68"/>
                    <a:pt x="60" y="75"/>
                  </a:cubicBezTo>
                  <a:cubicBezTo>
                    <a:pt x="64" y="78"/>
                    <a:pt x="67" y="82"/>
                    <a:pt x="67" y="85"/>
                  </a:cubicBezTo>
                  <a:lnTo>
                    <a:pt x="67" y="85"/>
                  </a:lnTo>
                  <a:cubicBezTo>
                    <a:pt x="64" y="88"/>
                    <a:pt x="57" y="95"/>
                    <a:pt x="50" y="95"/>
                  </a:cubicBezTo>
                  <a:cubicBezTo>
                    <a:pt x="16" y="98"/>
                    <a:pt x="3" y="112"/>
                    <a:pt x="0" y="169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64"/>
                  </a:lnTo>
                  <a:lnTo>
                    <a:pt x="0" y="264"/>
                  </a:lnTo>
                  <a:cubicBezTo>
                    <a:pt x="0" y="274"/>
                    <a:pt x="3" y="281"/>
                    <a:pt x="13" y="281"/>
                  </a:cubicBezTo>
                  <a:cubicBezTo>
                    <a:pt x="20" y="281"/>
                    <a:pt x="27" y="274"/>
                    <a:pt x="27" y="264"/>
                  </a:cubicBezTo>
                  <a:lnTo>
                    <a:pt x="27" y="264"/>
                  </a:lnTo>
                  <a:lnTo>
                    <a:pt x="27" y="264"/>
                  </a:lnTo>
                  <a:cubicBezTo>
                    <a:pt x="30" y="173"/>
                    <a:pt x="30" y="173"/>
                    <a:pt x="30" y="173"/>
                  </a:cubicBezTo>
                  <a:cubicBezTo>
                    <a:pt x="30" y="163"/>
                    <a:pt x="33" y="156"/>
                    <a:pt x="37" y="156"/>
                  </a:cubicBezTo>
                  <a:cubicBezTo>
                    <a:pt x="37" y="413"/>
                    <a:pt x="37" y="413"/>
                    <a:pt x="37" y="413"/>
                  </a:cubicBezTo>
                  <a:cubicBezTo>
                    <a:pt x="37" y="423"/>
                    <a:pt x="43" y="433"/>
                    <a:pt x="54" y="433"/>
                  </a:cubicBezTo>
                  <a:cubicBezTo>
                    <a:pt x="64" y="433"/>
                    <a:pt x="70" y="426"/>
                    <a:pt x="70" y="41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78"/>
                    <a:pt x="77" y="274"/>
                    <a:pt x="84" y="274"/>
                  </a:cubicBezTo>
                  <a:lnTo>
                    <a:pt x="84" y="274"/>
                  </a:lnTo>
                  <a:cubicBezTo>
                    <a:pt x="87" y="274"/>
                    <a:pt x="91" y="278"/>
                    <a:pt x="91" y="28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4" y="423"/>
                    <a:pt x="98" y="433"/>
                    <a:pt x="108" y="433"/>
                  </a:cubicBezTo>
                  <a:cubicBezTo>
                    <a:pt x="121" y="433"/>
                    <a:pt x="125" y="426"/>
                    <a:pt x="125" y="413"/>
                  </a:cubicBezTo>
                  <a:cubicBezTo>
                    <a:pt x="131" y="153"/>
                    <a:pt x="131" y="153"/>
                    <a:pt x="131" y="153"/>
                  </a:cubicBezTo>
                  <a:cubicBezTo>
                    <a:pt x="135" y="156"/>
                    <a:pt x="141" y="166"/>
                    <a:pt x="148" y="173"/>
                  </a:cubicBezTo>
                  <a:cubicBezTo>
                    <a:pt x="165" y="196"/>
                    <a:pt x="172" y="203"/>
                    <a:pt x="182" y="217"/>
                  </a:cubicBezTo>
                  <a:cubicBezTo>
                    <a:pt x="185" y="220"/>
                    <a:pt x="192" y="234"/>
                    <a:pt x="206" y="227"/>
                  </a:cubicBezTo>
                  <a:cubicBezTo>
                    <a:pt x="216" y="220"/>
                    <a:pt x="209" y="207"/>
                    <a:pt x="209" y="207"/>
                  </a:cubicBezTo>
                  <a:cubicBezTo>
                    <a:pt x="209" y="207"/>
                    <a:pt x="202" y="196"/>
                    <a:pt x="179" y="1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711">
              <a:extLst>
                <a:ext uri="{FF2B5EF4-FFF2-40B4-BE49-F238E27FC236}">
                  <a16:creationId xmlns:a16="http://schemas.microsoft.com/office/drawing/2014/main" id="{B2BBA00E-5F28-6344-930B-34D4F4931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51" y="39561042"/>
              <a:ext cx="627560" cy="1204915"/>
            </a:xfrm>
            <a:custGeom>
              <a:avLst/>
              <a:gdLst>
                <a:gd name="T0" fmla="*/ 220 w 221"/>
                <a:gd name="T1" fmla="*/ 230 h 424"/>
                <a:gd name="T2" fmla="*/ 220 w 221"/>
                <a:gd name="T3" fmla="*/ 230 h 424"/>
                <a:gd name="T4" fmla="*/ 216 w 221"/>
                <a:gd name="T5" fmla="*/ 223 h 424"/>
                <a:gd name="T6" fmla="*/ 152 w 221"/>
                <a:gd name="T7" fmla="*/ 101 h 424"/>
                <a:gd name="T8" fmla="*/ 176 w 221"/>
                <a:gd name="T9" fmla="*/ 91 h 424"/>
                <a:gd name="T10" fmla="*/ 169 w 221"/>
                <a:gd name="T11" fmla="*/ 54 h 424"/>
                <a:gd name="T12" fmla="*/ 128 w 221"/>
                <a:gd name="T13" fmla="*/ 10 h 424"/>
                <a:gd name="T14" fmla="*/ 84 w 221"/>
                <a:gd name="T15" fmla="*/ 44 h 424"/>
                <a:gd name="T16" fmla="*/ 74 w 221"/>
                <a:gd name="T17" fmla="*/ 91 h 424"/>
                <a:gd name="T18" fmla="*/ 98 w 221"/>
                <a:gd name="T19" fmla="*/ 101 h 424"/>
                <a:gd name="T20" fmla="*/ 3 w 221"/>
                <a:gd name="T21" fmla="*/ 196 h 424"/>
                <a:gd name="T22" fmla="*/ 7 w 221"/>
                <a:gd name="T23" fmla="*/ 213 h 424"/>
                <a:gd name="T24" fmla="*/ 24 w 221"/>
                <a:gd name="T25" fmla="*/ 206 h 424"/>
                <a:gd name="T26" fmla="*/ 81 w 221"/>
                <a:gd name="T27" fmla="*/ 152 h 424"/>
                <a:gd name="T28" fmla="*/ 47 w 221"/>
                <a:gd name="T29" fmla="*/ 308 h 424"/>
                <a:gd name="T30" fmla="*/ 81 w 221"/>
                <a:gd name="T31" fmla="*/ 314 h 424"/>
                <a:gd name="T32" fmla="*/ 84 w 221"/>
                <a:gd name="T33" fmla="*/ 402 h 424"/>
                <a:gd name="T34" fmla="*/ 98 w 221"/>
                <a:gd name="T35" fmla="*/ 423 h 424"/>
                <a:gd name="T36" fmla="*/ 111 w 221"/>
                <a:gd name="T37" fmla="*/ 402 h 424"/>
                <a:gd name="T38" fmla="*/ 115 w 221"/>
                <a:gd name="T39" fmla="*/ 314 h 424"/>
                <a:gd name="T40" fmla="*/ 132 w 221"/>
                <a:gd name="T41" fmla="*/ 314 h 424"/>
                <a:gd name="T42" fmla="*/ 135 w 221"/>
                <a:gd name="T43" fmla="*/ 402 h 424"/>
                <a:gd name="T44" fmla="*/ 149 w 221"/>
                <a:gd name="T45" fmla="*/ 423 h 424"/>
                <a:gd name="T46" fmla="*/ 165 w 221"/>
                <a:gd name="T47" fmla="*/ 402 h 424"/>
                <a:gd name="T48" fmla="*/ 165 w 221"/>
                <a:gd name="T49" fmla="*/ 311 h 424"/>
                <a:gd name="T50" fmla="*/ 199 w 221"/>
                <a:gd name="T51" fmla="*/ 308 h 424"/>
                <a:gd name="T52" fmla="*/ 172 w 221"/>
                <a:gd name="T53" fmla="*/ 155 h 424"/>
                <a:gd name="T54" fmla="*/ 196 w 221"/>
                <a:gd name="T55" fmla="*/ 226 h 424"/>
                <a:gd name="T56" fmla="*/ 196 w 221"/>
                <a:gd name="T57" fmla="*/ 237 h 424"/>
                <a:gd name="T58" fmla="*/ 209 w 221"/>
                <a:gd name="T59" fmla="*/ 243 h 424"/>
                <a:gd name="T60" fmla="*/ 213 w 221"/>
                <a:gd name="T61" fmla="*/ 243 h 424"/>
                <a:gd name="T62" fmla="*/ 220 w 221"/>
                <a:gd name="T63" fmla="*/ 23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424">
                  <a:moveTo>
                    <a:pt x="220" y="230"/>
                  </a:moveTo>
                  <a:lnTo>
                    <a:pt x="220" y="230"/>
                  </a:lnTo>
                  <a:cubicBezTo>
                    <a:pt x="216" y="223"/>
                    <a:pt x="216" y="223"/>
                    <a:pt x="216" y="223"/>
                  </a:cubicBezTo>
                  <a:cubicBezTo>
                    <a:pt x="189" y="122"/>
                    <a:pt x="192" y="115"/>
                    <a:pt x="152" y="101"/>
                  </a:cubicBezTo>
                  <a:cubicBezTo>
                    <a:pt x="165" y="98"/>
                    <a:pt x="176" y="91"/>
                    <a:pt x="176" y="91"/>
                  </a:cubicBezTo>
                  <a:cubicBezTo>
                    <a:pt x="176" y="91"/>
                    <a:pt x="165" y="84"/>
                    <a:pt x="169" y="54"/>
                  </a:cubicBezTo>
                  <a:cubicBezTo>
                    <a:pt x="172" y="20"/>
                    <a:pt x="135" y="0"/>
                    <a:pt x="128" y="10"/>
                  </a:cubicBezTo>
                  <a:cubicBezTo>
                    <a:pt x="118" y="0"/>
                    <a:pt x="88" y="13"/>
                    <a:pt x="84" y="44"/>
                  </a:cubicBezTo>
                  <a:cubicBezTo>
                    <a:pt x="81" y="74"/>
                    <a:pt x="88" y="78"/>
                    <a:pt x="74" y="91"/>
                  </a:cubicBezTo>
                  <a:cubicBezTo>
                    <a:pt x="74" y="91"/>
                    <a:pt x="81" y="98"/>
                    <a:pt x="98" y="101"/>
                  </a:cubicBezTo>
                  <a:cubicBezTo>
                    <a:pt x="81" y="105"/>
                    <a:pt x="57" y="139"/>
                    <a:pt x="3" y="196"/>
                  </a:cubicBezTo>
                  <a:cubicBezTo>
                    <a:pt x="0" y="199"/>
                    <a:pt x="0" y="213"/>
                    <a:pt x="7" y="213"/>
                  </a:cubicBezTo>
                  <a:cubicBezTo>
                    <a:pt x="13" y="213"/>
                    <a:pt x="17" y="213"/>
                    <a:pt x="24" y="206"/>
                  </a:cubicBezTo>
                  <a:cubicBezTo>
                    <a:pt x="64" y="169"/>
                    <a:pt x="74" y="162"/>
                    <a:pt x="81" y="152"/>
                  </a:cubicBezTo>
                  <a:cubicBezTo>
                    <a:pt x="74" y="213"/>
                    <a:pt x="61" y="277"/>
                    <a:pt x="47" y="308"/>
                  </a:cubicBezTo>
                  <a:cubicBezTo>
                    <a:pt x="57" y="311"/>
                    <a:pt x="71" y="311"/>
                    <a:pt x="81" y="314"/>
                  </a:cubicBezTo>
                  <a:cubicBezTo>
                    <a:pt x="84" y="402"/>
                    <a:pt x="84" y="402"/>
                    <a:pt x="84" y="402"/>
                  </a:cubicBezTo>
                  <a:cubicBezTo>
                    <a:pt x="84" y="412"/>
                    <a:pt x="88" y="423"/>
                    <a:pt x="98" y="423"/>
                  </a:cubicBezTo>
                  <a:cubicBezTo>
                    <a:pt x="108" y="423"/>
                    <a:pt x="111" y="412"/>
                    <a:pt x="111" y="402"/>
                  </a:cubicBezTo>
                  <a:cubicBezTo>
                    <a:pt x="115" y="314"/>
                    <a:pt x="115" y="314"/>
                    <a:pt x="115" y="314"/>
                  </a:cubicBezTo>
                  <a:cubicBezTo>
                    <a:pt x="118" y="314"/>
                    <a:pt x="128" y="314"/>
                    <a:pt x="132" y="314"/>
                  </a:cubicBezTo>
                  <a:cubicBezTo>
                    <a:pt x="135" y="402"/>
                    <a:pt x="135" y="402"/>
                    <a:pt x="135" y="402"/>
                  </a:cubicBezTo>
                  <a:cubicBezTo>
                    <a:pt x="135" y="412"/>
                    <a:pt x="138" y="423"/>
                    <a:pt x="149" y="423"/>
                  </a:cubicBezTo>
                  <a:cubicBezTo>
                    <a:pt x="162" y="423"/>
                    <a:pt x="165" y="412"/>
                    <a:pt x="165" y="402"/>
                  </a:cubicBezTo>
                  <a:cubicBezTo>
                    <a:pt x="165" y="311"/>
                    <a:pt x="165" y="311"/>
                    <a:pt x="165" y="311"/>
                  </a:cubicBezTo>
                  <a:cubicBezTo>
                    <a:pt x="179" y="311"/>
                    <a:pt x="192" y="308"/>
                    <a:pt x="199" y="308"/>
                  </a:cubicBezTo>
                  <a:cubicBezTo>
                    <a:pt x="182" y="264"/>
                    <a:pt x="172" y="196"/>
                    <a:pt x="172" y="155"/>
                  </a:cubicBezTo>
                  <a:cubicBezTo>
                    <a:pt x="179" y="176"/>
                    <a:pt x="182" y="193"/>
                    <a:pt x="196" y="226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9" y="240"/>
                    <a:pt x="203" y="243"/>
                    <a:pt x="209" y="243"/>
                  </a:cubicBezTo>
                  <a:cubicBezTo>
                    <a:pt x="209" y="243"/>
                    <a:pt x="209" y="243"/>
                    <a:pt x="213" y="243"/>
                  </a:cubicBezTo>
                  <a:cubicBezTo>
                    <a:pt x="216" y="243"/>
                    <a:pt x="220" y="237"/>
                    <a:pt x="220" y="2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82CD46-D498-C94E-AB29-E8DAAC5D2A24}"/>
              </a:ext>
            </a:extLst>
          </p:cNvPr>
          <p:cNvGrpSpPr/>
          <p:nvPr/>
        </p:nvGrpSpPr>
        <p:grpSpPr>
          <a:xfrm>
            <a:off x="1449665" y="6668476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147" name="Freeform 416">
              <a:extLst>
                <a:ext uri="{FF2B5EF4-FFF2-40B4-BE49-F238E27FC236}">
                  <a16:creationId xmlns:a16="http://schemas.microsoft.com/office/drawing/2014/main" id="{D72D520E-83B0-4642-88B7-A080FCCF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417">
              <a:extLst>
                <a:ext uri="{FF2B5EF4-FFF2-40B4-BE49-F238E27FC236}">
                  <a16:creationId xmlns:a16="http://schemas.microsoft.com/office/drawing/2014/main" id="{DCCCA66B-2BFE-0D42-93D6-281B5C2C4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418">
              <a:extLst>
                <a:ext uri="{FF2B5EF4-FFF2-40B4-BE49-F238E27FC236}">
                  <a16:creationId xmlns:a16="http://schemas.microsoft.com/office/drawing/2014/main" id="{E0CAB56A-ECFE-0745-BC59-5163554D6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419">
              <a:extLst>
                <a:ext uri="{FF2B5EF4-FFF2-40B4-BE49-F238E27FC236}">
                  <a16:creationId xmlns:a16="http://schemas.microsoft.com/office/drawing/2014/main" id="{AD222103-CAD9-2648-8DD3-6C3C1FA6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420">
              <a:extLst>
                <a:ext uri="{FF2B5EF4-FFF2-40B4-BE49-F238E27FC236}">
                  <a16:creationId xmlns:a16="http://schemas.microsoft.com/office/drawing/2014/main" id="{3F14DF83-AB17-9A49-8F51-3AE27A708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421">
              <a:extLst>
                <a:ext uri="{FF2B5EF4-FFF2-40B4-BE49-F238E27FC236}">
                  <a16:creationId xmlns:a16="http://schemas.microsoft.com/office/drawing/2014/main" id="{ACF14E12-BAD0-1940-9533-C6B4F7CB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422">
              <a:extLst>
                <a:ext uri="{FF2B5EF4-FFF2-40B4-BE49-F238E27FC236}">
                  <a16:creationId xmlns:a16="http://schemas.microsoft.com/office/drawing/2014/main" id="{976EC9DB-9CB6-0840-BD47-682B48BD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423">
              <a:extLst>
                <a:ext uri="{FF2B5EF4-FFF2-40B4-BE49-F238E27FC236}">
                  <a16:creationId xmlns:a16="http://schemas.microsoft.com/office/drawing/2014/main" id="{9771F5CA-1557-254E-B635-70C16875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424">
              <a:extLst>
                <a:ext uri="{FF2B5EF4-FFF2-40B4-BE49-F238E27FC236}">
                  <a16:creationId xmlns:a16="http://schemas.microsoft.com/office/drawing/2014/main" id="{41E69203-6669-6E47-95CA-8CBE22ED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425">
              <a:extLst>
                <a:ext uri="{FF2B5EF4-FFF2-40B4-BE49-F238E27FC236}">
                  <a16:creationId xmlns:a16="http://schemas.microsoft.com/office/drawing/2014/main" id="{1F06E3C9-3DA4-F049-88F9-3CC5DAEA8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426">
              <a:extLst>
                <a:ext uri="{FF2B5EF4-FFF2-40B4-BE49-F238E27FC236}">
                  <a16:creationId xmlns:a16="http://schemas.microsoft.com/office/drawing/2014/main" id="{A9CC4548-CE69-EE42-80A2-F30EB27E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427">
              <a:extLst>
                <a:ext uri="{FF2B5EF4-FFF2-40B4-BE49-F238E27FC236}">
                  <a16:creationId xmlns:a16="http://schemas.microsoft.com/office/drawing/2014/main" id="{87E7DCF2-E158-2440-B063-FD3EADA1E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428">
              <a:extLst>
                <a:ext uri="{FF2B5EF4-FFF2-40B4-BE49-F238E27FC236}">
                  <a16:creationId xmlns:a16="http://schemas.microsoft.com/office/drawing/2014/main" id="{278DE808-3880-0248-BE5F-A532D6CB8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429">
              <a:extLst>
                <a:ext uri="{FF2B5EF4-FFF2-40B4-BE49-F238E27FC236}">
                  <a16:creationId xmlns:a16="http://schemas.microsoft.com/office/drawing/2014/main" id="{DAF1EFCE-2C68-E542-820A-97F9A478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430">
              <a:extLst>
                <a:ext uri="{FF2B5EF4-FFF2-40B4-BE49-F238E27FC236}">
                  <a16:creationId xmlns:a16="http://schemas.microsoft.com/office/drawing/2014/main" id="{F543D295-5E27-664E-8693-4AF7EFEE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431">
              <a:extLst>
                <a:ext uri="{FF2B5EF4-FFF2-40B4-BE49-F238E27FC236}">
                  <a16:creationId xmlns:a16="http://schemas.microsoft.com/office/drawing/2014/main" id="{A5A839B2-73F7-3B4D-AAF2-EA9DF3C0B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432">
              <a:extLst>
                <a:ext uri="{FF2B5EF4-FFF2-40B4-BE49-F238E27FC236}">
                  <a16:creationId xmlns:a16="http://schemas.microsoft.com/office/drawing/2014/main" id="{686F01F2-27CB-F849-9340-F823DF16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433">
              <a:extLst>
                <a:ext uri="{FF2B5EF4-FFF2-40B4-BE49-F238E27FC236}">
                  <a16:creationId xmlns:a16="http://schemas.microsoft.com/office/drawing/2014/main" id="{F366EB52-A549-DB41-8F2B-4037B972E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" name="Freeform 434">
              <a:extLst>
                <a:ext uri="{FF2B5EF4-FFF2-40B4-BE49-F238E27FC236}">
                  <a16:creationId xmlns:a16="http://schemas.microsoft.com/office/drawing/2014/main" id="{6693EBD5-C623-4443-8FFE-25D57A10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6" name="Freeform 435">
              <a:extLst>
                <a:ext uri="{FF2B5EF4-FFF2-40B4-BE49-F238E27FC236}">
                  <a16:creationId xmlns:a16="http://schemas.microsoft.com/office/drawing/2014/main" id="{6C10244A-4A59-1E43-9DC0-B2E4FBC25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436">
              <a:extLst>
                <a:ext uri="{FF2B5EF4-FFF2-40B4-BE49-F238E27FC236}">
                  <a16:creationId xmlns:a16="http://schemas.microsoft.com/office/drawing/2014/main" id="{B102CDD1-2111-6744-8A06-B61191098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437">
              <a:extLst>
                <a:ext uri="{FF2B5EF4-FFF2-40B4-BE49-F238E27FC236}">
                  <a16:creationId xmlns:a16="http://schemas.microsoft.com/office/drawing/2014/main" id="{A9591C78-61AD-5742-9928-B8BD70B39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438">
              <a:extLst>
                <a:ext uri="{FF2B5EF4-FFF2-40B4-BE49-F238E27FC236}">
                  <a16:creationId xmlns:a16="http://schemas.microsoft.com/office/drawing/2014/main" id="{05F169B8-3EB0-C04E-B69A-9FFCBC876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439">
              <a:extLst>
                <a:ext uri="{FF2B5EF4-FFF2-40B4-BE49-F238E27FC236}">
                  <a16:creationId xmlns:a16="http://schemas.microsoft.com/office/drawing/2014/main" id="{9975E238-108B-7F40-BAD9-4209392EC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440">
              <a:extLst>
                <a:ext uri="{FF2B5EF4-FFF2-40B4-BE49-F238E27FC236}">
                  <a16:creationId xmlns:a16="http://schemas.microsoft.com/office/drawing/2014/main" id="{A521BEA3-64CE-AE46-87E9-115C1240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441">
              <a:extLst>
                <a:ext uri="{FF2B5EF4-FFF2-40B4-BE49-F238E27FC236}">
                  <a16:creationId xmlns:a16="http://schemas.microsoft.com/office/drawing/2014/main" id="{4D59D113-6881-A541-811B-DF787238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442">
              <a:extLst>
                <a:ext uri="{FF2B5EF4-FFF2-40B4-BE49-F238E27FC236}">
                  <a16:creationId xmlns:a16="http://schemas.microsoft.com/office/drawing/2014/main" id="{994C9F02-35EB-4244-A281-05389110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F7091F9-5882-944F-9141-A11BFECA306C}"/>
              </a:ext>
            </a:extLst>
          </p:cNvPr>
          <p:cNvSpPr txBox="1"/>
          <p:nvPr/>
        </p:nvSpPr>
        <p:spPr>
          <a:xfrm flipH="1">
            <a:off x="1877906" y="7388584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F3DA89-4E1D-C04C-924C-F4CC1B95314C}"/>
              </a:ext>
            </a:extLst>
          </p:cNvPr>
          <p:cNvGrpSpPr/>
          <p:nvPr/>
        </p:nvGrpSpPr>
        <p:grpSpPr>
          <a:xfrm>
            <a:off x="1449665" y="4075783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64" name="Freeform 416">
              <a:extLst>
                <a:ext uri="{FF2B5EF4-FFF2-40B4-BE49-F238E27FC236}">
                  <a16:creationId xmlns:a16="http://schemas.microsoft.com/office/drawing/2014/main" id="{58AD9589-D47A-F946-88C3-446529815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417">
              <a:extLst>
                <a:ext uri="{FF2B5EF4-FFF2-40B4-BE49-F238E27FC236}">
                  <a16:creationId xmlns:a16="http://schemas.microsoft.com/office/drawing/2014/main" id="{E009B515-A15E-D549-B979-FC0E9577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418">
              <a:extLst>
                <a:ext uri="{FF2B5EF4-FFF2-40B4-BE49-F238E27FC236}">
                  <a16:creationId xmlns:a16="http://schemas.microsoft.com/office/drawing/2014/main" id="{D69EBF0F-D638-9546-9603-075D9E0D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419">
              <a:extLst>
                <a:ext uri="{FF2B5EF4-FFF2-40B4-BE49-F238E27FC236}">
                  <a16:creationId xmlns:a16="http://schemas.microsoft.com/office/drawing/2014/main" id="{3E351688-8F6D-0D42-80C4-8639B382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420">
              <a:extLst>
                <a:ext uri="{FF2B5EF4-FFF2-40B4-BE49-F238E27FC236}">
                  <a16:creationId xmlns:a16="http://schemas.microsoft.com/office/drawing/2014/main" id="{DACBADB1-1C84-8540-820D-C92C8269D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421">
              <a:extLst>
                <a:ext uri="{FF2B5EF4-FFF2-40B4-BE49-F238E27FC236}">
                  <a16:creationId xmlns:a16="http://schemas.microsoft.com/office/drawing/2014/main" id="{4320D97B-D00B-3144-B9D4-8080C8564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422">
              <a:extLst>
                <a:ext uri="{FF2B5EF4-FFF2-40B4-BE49-F238E27FC236}">
                  <a16:creationId xmlns:a16="http://schemas.microsoft.com/office/drawing/2014/main" id="{3ABF2CCE-DA1E-AA41-AB30-2E61D50C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423">
              <a:extLst>
                <a:ext uri="{FF2B5EF4-FFF2-40B4-BE49-F238E27FC236}">
                  <a16:creationId xmlns:a16="http://schemas.microsoft.com/office/drawing/2014/main" id="{D6CF039F-7A1A-9845-8606-3AD0A272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424">
              <a:extLst>
                <a:ext uri="{FF2B5EF4-FFF2-40B4-BE49-F238E27FC236}">
                  <a16:creationId xmlns:a16="http://schemas.microsoft.com/office/drawing/2014/main" id="{0D8915F4-AC47-8842-A564-713278CA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425">
              <a:extLst>
                <a:ext uri="{FF2B5EF4-FFF2-40B4-BE49-F238E27FC236}">
                  <a16:creationId xmlns:a16="http://schemas.microsoft.com/office/drawing/2014/main" id="{E9EAF98E-F159-104C-A766-8F26FA984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426">
              <a:extLst>
                <a:ext uri="{FF2B5EF4-FFF2-40B4-BE49-F238E27FC236}">
                  <a16:creationId xmlns:a16="http://schemas.microsoft.com/office/drawing/2014/main" id="{19818E75-856B-204E-8B1D-97E6B3173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427">
              <a:extLst>
                <a:ext uri="{FF2B5EF4-FFF2-40B4-BE49-F238E27FC236}">
                  <a16:creationId xmlns:a16="http://schemas.microsoft.com/office/drawing/2014/main" id="{D0CBE7CA-6512-1943-AA98-2C0C7F9CD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428">
              <a:extLst>
                <a:ext uri="{FF2B5EF4-FFF2-40B4-BE49-F238E27FC236}">
                  <a16:creationId xmlns:a16="http://schemas.microsoft.com/office/drawing/2014/main" id="{3A0729F5-C983-9C43-B70B-360CFE6AF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429">
              <a:extLst>
                <a:ext uri="{FF2B5EF4-FFF2-40B4-BE49-F238E27FC236}">
                  <a16:creationId xmlns:a16="http://schemas.microsoft.com/office/drawing/2014/main" id="{02C835A4-513B-A94F-9A96-B8CE637D6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430">
              <a:extLst>
                <a:ext uri="{FF2B5EF4-FFF2-40B4-BE49-F238E27FC236}">
                  <a16:creationId xmlns:a16="http://schemas.microsoft.com/office/drawing/2014/main" id="{2C55E01D-6EC4-9447-897B-A30197B15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431">
              <a:extLst>
                <a:ext uri="{FF2B5EF4-FFF2-40B4-BE49-F238E27FC236}">
                  <a16:creationId xmlns:a16="http://schemas.microsoft.com/office/drawing/2014/main" id="{55D7B61F-A6D0-294D-BBF1-9423166C4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432">
              <a:extLst>
                <a:ext uri="{FF2B5EF4-FFF2-40B4-BE49-F238E27FC236}">
                  <a16:creationId xmlns:a16="http://schemas.microsoft.com/office/drawing/2014/main" id="{239D9CD1-756E-9F4A-A194-7D299340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433">
              <a:extLst>
                <a:ext uri="{FF2B5EF4-FFF2-40B4-BE49-F238E27FC236}">
                  <a16:creationId xmlns:a16="http://schemas.microsoft.com/office/drawing/2014/main" id="{FD334B95-1C9A-B944-ACC5-915A05162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434">
              <a:extLst>
                <a:ext uri="{FF2B5EF4-FFF2-40B4-BE49-F238E27FC236}">
                  <a16:creationId xmlns:a16="http://schemas.microsoft.com/office/drawing/2014/main" id="{9AE6F39E-B8F8-AF4F-A51C-E8AF714C5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435">
              <a:extLst>
                <a:ext uri="{FF2B5EF4-FFF2-40B4-BE49-F238E27FC236}">
                  <a16:creationId xmlns:a16="http://schemas.microsoft.com/office/drawing/2014/main" id="{E1D76B4E-9402-3F46-A7D0-01A4B05B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436">
              <a:extLst>
                <a:ext uri="{FF2B5EF4-FFF2-40B4-BE49-F238E27FC236}">
                  <a16:creationId xmlns:a16="http://schemas.microsoft.com/office/drawing/2014/main" id="{B4A93EFC-2378-C443-BEAA-E823D85B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437">
              <a:extLst>
                <a:ext uri="{FF2B5EF4-FFF2-40B4-BE49-F238E27FC236}">
                  <a16:creationId xmlns:a16="http://schemas.microsoft.com/office/drawing/2014/main" id="{7A1BC645-993D-5141-A472-81AF8E4D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438">
              <a:extLst>
                <a:ext uri="{FF2B5EF4-FFF2-40B4-BE49-F238E27FC236}">
                  <a16:creationId xmlns:a16="http://schemas.microsoft.com/office/drawing/2014/main" id="{F593067C-6B4E-FF47-95B7-DA59E741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439">
              <a:extLst>
                <a:ext uri="{FF2B5EF4-FFF2-40B4-BE49-F238E27FC236}">
                  <a16:creationId xmlns:a16="http://schemas.microsoft.com/office/drawing/2014/main" id="{4DB3B89D-6852-3649-8EBC-C8B213B74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440">
              <a:extLst>
                <a:ext uri="{FF2B5EF4-FFF2-40B4-BE49-F238E27FC236}">
                  <a16:creationId xmlns:a16="http://schemas.microsoft.com/office/drawing/2014/main" id="{5B35DCCE-8779-3F48-84CA-3EA0D11F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441">
              <a:extLst>
                <a:ext uri="{FF2B5EF4-FFF2-40B4-BE49-F238E27FC236}">
                  <a16:creationId xmlns:a16="http://schemas.microsoft.com/office/drawing/2014/main" id="{913EEFBE-A4E1-9A46-8AC6-D7AA47CC7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442">
              <a:extLst>
                <a:ext uri="{FF2B5EF4-FFF2-40B4-BE49-F238E27FC236}">
                  <a16:creationId xmlns:a16="http://schemas.microsoft.com/office/drawing/2014/main" id="{38837117-4E9A-2F42-A374-176517A90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9F260C96-7D00-6F40-A42C-322B9A745ABC}"/>
              </a:ext>
            </a:extLst>
          </p:cNvPr>
          <p:cNvSpPr txBox="1"/>
          <p:nvPr/>
        </p:nvSpPr>
        <p:spPr>
          <a:xfrm flipH="1">
            <a:off x="1877906" y="4795891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062126D-6542-FB43-86E8-C00679DF8709}"/>
              </a:ext>
            </a:extLst>
          </p:cNvPr>
          <p:cNvSpPr txBox="1"/>
          <p:nvPr/>
        </p:nvSpPr>
        <p:spPr>
          <a:xfrm>
            <a:off x="4448471" y="5220640"/>
            <a:ext cx="927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48D67A5-EF35-E746-803E-B1D39432C126}"/>
              </a:ext>
            </a:extLst>
          </p:cNvPr>
          <p:cNvSpPr txBox="1"/>
          <p:nvPr/>
        </p:nvSpPr>
        <p:spPr>
          <a:xfrm>
            <a:off x="4448472" y="4216307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9160117-A237-8848-9E40-3A2113A3FEDD}"/>
              </a:ext>
            </a:extLst>
          </p:cNvPr>
          <p:cNvSpPr txBox="1"/>
          <p:nvPr/>
        </p:nvSpPr>
        <p:spPr>
          <a:xfrm>
            <a:off x="4448471" y="7847618"/>
            <a:ext cx="927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4ABED84-E921-A148-9AB8-0FA057984C96}"/>
              </a:ext>
            </a:extLst>
          </p:cNvPr>
          <p:cNvSpPr txBox="1"/>
          <p:nvPr/>
        </p:nvSpPr>
        <p:spPr>
          <a:xfrm>
            <a:off x="4448472" y="6843285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EB9AF90-CC3D-5F41-BC58-E1169800AB79}"/>
              </a:ext>
            </a:extLst>
          </p:cNvPr>
          <p:cNvGrpSpPr/>
          <p:nvPr/>
        </p:nvGrpSpPr>
        <p:grpSpPr>
          <a:xfrm>
            <a:off x="1449665" y="9201912"/>
            <a:ext cx="2273249" cy="2222606"/>
            <a:chOff x="18981685" y="2311824"/>
            <a:chExt cx="9299526" cy="9092352"/>
          </a:xfrm>
          <a:solidFill>
            <a:schemeClr val="accent3"/>
          </a:solidFill>
        </p:grpSpPr>
        <p:sp>
          <p:nvSpPr>
            <p:cNvPr id="177" name="Freeform 416">
              <a:extLst>
                <a:ext uri="{FF2B5EF4-FFF2-40B4-BE49-F238E27FC236}">
                  <a16:creationId xmlns:a16="http://schemas.microsoft.com/office/drawing/2014/main" id="{4DD66751-C03C-954E-9C53-9DDF2D974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9212" y="4084251"/>
              <a:ext cx="5892769" cy="5915795"/>
            </a:xfrm>
            <a:custGeom>
              <a:avLst/>
              <a:gdLst>
                <a:gd name="T0" fmla="*/ 1129 w 1130"/>
                <a:gd name="T1" fmla="*/ 564 h 1133"/>
                <a:gd name="T2" fmla="*/ 1129 w 1130"/>
                <a:gd name="T3" fmla="*/ 564 h 1133"/>
                <a:gd name="T4" fmla="*/ 564 w 1130"/>
                <a:gd name="T5" fmla="*/ 1132 h 1133"/>
                <a:gd name="T6" fmla="*/ 0 w 1130"/>
                <a:gd name="T7" fmla="*/ 564 h 1133"/>
                <a:gd name="T8" fmla="*/ 564 w 1130"/>
                <a:gd name="T9" fmla="*/ 0 h 1133"/>
                <a:gd name="T10" fmla="*/ 1129 w 1130"/>
                <a:gd name="T11" fmla="*/ 56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133">
                  <a:moveTo>
                    <a:pt x="1129" y="564"/>
                  </a:moveTo>
                  <a:lnTo>
                    <a:pt x="1129" y="564"/>
                  </a:lnTo>
                  <a:cubicBezTo>
                    <a:pt x="1129" y="879"/>
                    <a:pt x="875" y="1132"/>
                    <a:pt x="564" y="1132"/>
                  </a:cubicBezTo>
                  <a:cubicBezTo>
                    <a:pt x="250" y="1132"/>
                    <a:pt x="0" y="879"/>
                    <a:pt x="0" y="564"/>
                  </a:cubicBezTo>
                  <a:cubicBezTo>
                    <a:pt x="0" y="253"/>
                    <a:pt x="250" y="0"/>
                    <a:pt x="564" y="0"/>
                  </a:cubicBezTo>
                  <a:cubicBezTo>
                    <a:pt x="875" y="0"/>
                    <a:pt x="1129" y="253"/>
                    <a:pt x="1129" y="5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417">
              <a:extLst>
                <a:ext uri="{FF2B5EF4-FFF2-40B4-BE49-F238E27FC236}">
                  <a16:creationId xmlns:a16="http://schemas.microsoft.com/office/drawing/2014/main" id="{95C6EC32-80C4-604B-B368-10798B76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7293" y="3324643"/>
              <a:ext cx="1012820" cy="2347901"/>
            </a:xfrm>
            <a:custGeom>
              <a:avLst/>
              <a:gdLst>
                <a:gd name="T0" fmla="*/ 57 w 193"/>
                <a:gd name="T1" fmla="*/ 447 h 451"/>
                <a:gd name="T2" fmla="*/ 57 w 193"/>
                <a:gd name="T3" fmla="*/ 447 h 451"/>
                <a:gd name="T4" fmla="*/ 20 w 193"/>
                <a:gd name="T5" fmla="*/ 436 h 451"/>
                <a:gd name="T6" fmla="*/ 3 w 193"/>
                <a:gd name="T7" fmla="*/ 406 h 451"/>
                <a:gd name="T8" fmla="*/ 101 w 193"/>
                <a:gd name="T9" fmla="*/ 21 h 451"/>
                <a:gd name="T10" fmla="*/ 131 w 193"/>
                <a:gd name="T11" fmla="*/ 0 h 451"/>
                <a:gd name="T12" fmla="*/ 169 w 193"/>
                <a:gd name="T13" fmla="*/ 11 h 451"/>
                <a:gd name="T14" fmla="*/ 189 w 193"/>
                <a:gd name="T15" fmla="*/ 41 h 451"/>
                <a:gd name="T16" fmla="*/ 88 w 193"/>
                <a:gd name="T17" fmla="*/ 426 h 451"/>
                <a:gd name="T18" fmla="*/ 57 w 193"/>
                <a:gd name="T19" fmla="*/ 44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451">
                  <a:moveTo>
                    <a:pt x="57" y="447"/>
                  </a:moveTo>
                  <a:lnTo>
                    <a:pt x="57" y="447"/>
                  </a:lnTo>
                  <a:cubicBezTo>
                    <a:pt x="20" y="436"/>
                    <a:pt x="20" y="436"/>
                    <a:pt x="20" y="436"/>
                  </a:cubicBezTo>
                  <a:cubicBezTo>
                    <a:pt x="6" y="433"/>
                    <a:pt x="0" y="420"/>
                    <a:pt x="3" y="406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4" y="7"/>
                    <a:pt x="118" y="0"/>
                    <a:pt x="131" y="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82" y="14"/>
                    <a:pt x="192" y="27"/>
                    <a:pt x="189" y="41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4" y="440"/>
                    <a:pt x="71" y="450"/>
                    <a:pt x="57" y="4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418">
              <a:extLst>
                <a:ext uri="{FF2B5EF4-FFF2-40B4-BE49-F238E27FC236}">
                  <a16:creationId xmlns:a16="http://schemas.microsoft.com/office/drawing/2014/main" id="{A6E8E8F1-AD3C-8144-9A7E-345AF0438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5995" y="3669915"/>
              <a:ext cx="1519230" cy="2186776"/>
            </a:xfrm>
            <a:custGeom>
              <a:avLst/>
              <a:gdLst>
                <a:gd name="T0" fmla="*/ 274 w 291"/>
                <a:gd name="T1" fmla="*/ 392 h 420"/>
                <a:gd name="T2" fmla="*/ 274 w 291"/>
                <a:gd name="T3" fmla="*/ 392 h 420"/>
                <a:gd name="T4" fmla="*/ 240 w 291"/>
                <a:gd name="T5" fmla="*/ 412 h 420"/>
                <a:gd name="T6" fmla="*/ 206 w 291"/>
                <a:gd name="T7" fmla="*/ 406 h 420"/>
                <a:gd name="T8" fmla="*/ 7 w 291"/>
                <a:gd name="T9" fmla="*/ 57 h 420"/>
                <a:gd name="T10" fmla="*/ 17 w 291"/>
                <a:gd name="T11" fmla="*/ 24 h 420"/>
                <a:gd name="T12" fmla="*/ 50 w 291"/>
                <a:gd name="T13" fmla="*/ 7 h 420"/>
                <a:gd name="T14" fmla="*/ 84 w 291"/>
                <a:gd name="T15" fmla="*/ 14 h 420"/>
                <a:gd name="T16" fmla="*/ 284 w 291"/>
                <a:gd name="T17" fmla="*/ 362 h 420"/>
                <a:gd name="T18" fmla="*/ 274 w 291"/>
                <a:gd name="T19" fmla="*/ 39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420">
                  <a:moveTo>
                    <a:pt x="274" y="392"/>
                  </a:moveTo>
                  <a:lnTo>
                    <a:pt x="274" y="392"/>
                  </a:lnTo>
                  <a:cubicBezTo>
                    <a:pt x="240" y="412"/>
                    <a:pt x="240" y="412"/>
                    <a:pt x="240" y="412"/>
                  </a:cubicBezTo>
                  <a:cubicBezTo>
                    <a:pt x="230" y="419"/>
                    <a:pt x="213" y="416"/>
                    <a:pt x="206" y="40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47"/>
                    <a:pt x="7" y="30"/>
                    <a:pt x="17" y="2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4" y="0"/>
                    <a:pt x="78" y="3"/>
                    <a:pt x="84" y="14"/>
                  </a:cubicBezTo>
                  <a:cubicBezTo>
                    <a:pt x="284" y="362"/>
                    <a:pt x="284" y="362"/>
                    <a:pt x="284" y="362"/>
                  </a:cubicBezTo>
                  <a:cubicBezTo>
                    <a:pt x="290" y="372"/>
                    <a:pt x="287" y="385"/>
                    <a:pt x="274" y="3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Freeform 419">
              <a:extLst>
                <a:ext uri="{FF2B5EF4-FFF2-40B4-BE49-F238E27FC236}">
                  <a16:creationId xmlns:a16="http://schemas.microsoft.com/office/drawing/2014/main" id="{B1B6CD6B-E312-D04B-9CE4-2C7D8BE53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995" y="8503828"/>
              <a:ext cx="920745" cy="2347901"/>
            </a:xfrm>
            <a:custGeom>
              <a:avLst/>
              <a:gdLst>
                <a:gd name="T0" fmla="*/ 155 w 176"/>
                <a:gd name="T1" fmla="*/ 440 h 451"/>
                <a:gd name="T2" fmla="*/ 155 w 176"/>
                <a:gd name="T3" fmla="*/ 440 h 451"/>
                <a:gd name="T4" fmla="*/ 115 w 176"/>
                <a:gd name="T5" fmla="*/ 447 h 451"/>
                <a:gd name="T6" fmla="*/ 88 w 176"/>
                <a:gd name="T7" fmla="*/ 430 h 451"/>
                <a:gd name="T8" fmla="*/ 3 w 176"/>
                <a:gd name="T9" fmla="*/ 41 h 451"/>
                <a:gd name="T10" fmla="*/ 20 w 176"/>
                <a:gd name="T11" fmla="*/ 10 h 451"/>
                <a:gd name="T12" fmla="*/ 57 w 176"/>
                <a:gd name="T13" fmla="*/ 4 h 451"/>
                <a:gd name="T14" fmla="*/ 88 w 176"/>
                <a:gd name="T15" fmla="*/ 21 h 451"/>
                <a:gd name="T16" fmla="*/ 172 w 176"/>
                <a:gd name="T17" fmla="*/ 409 h 451"/>
                <a:gd name="T18" fmla="*/ 155 w 176"/>
                <a:gd name="T19" fmla="*/ 44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451">
                  <a:moveTo>
                    <a:pt x="155" y="440"/>
                  </a:moveTo>
                  <a:lnTo>
                    <a:pt x="155" y="440"/>
                  </a:lnTo>
                  <a:cubicBezTo>
                    <a:pt x="115" y="447"/>
                    <a:pt x="115" y="447"/>
                    <a:pt x="115" y="447"/>
                  </a:cubicBezTo>
                  <a:cubicBezTo>
                    <a:pt x="101" y="450"/>
                    <a:pt x="88" y="443"/>
                    <a:pt x="88" y="4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27"/>
                    <a:pt x="6" y="14"/>
                    <a:pt x="20" y="1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71" y="0"/>
                    <a:pt x="84" y="7"/>
                    <a:pt x="88" y="21"/>
                  </a:cubicBezTo>
                  <a:cubicBezTo>
                    <a:pt x="172" y="409"/>
                    <a:pt x="172" y="409"/>
                    <a:pt x="172" y="409"/>
                  </a:cubicBezTo>
                  <a:cubicBezTo>
                    <a:pt x="175" y="423"/>
                    <a:pt x="165" y="436"/>
                    <a:pt x="155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420">
              <a:extLst>
                <a:ext uri="{FF2B5EF4-FFF2-40B4-BE49-F238E27FC236}">
                  <a16:creationId xmlns:a16="http://schemas.microsoft.com/office/drawing/2014/main" id="{0FA6875C-3ED3-1C45-B2BF-7B96E723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411" y="3946140"/>
              <a:ext cx="1404129" cy="1565266"/>
            </a:xfrm>
            <a:custGeom>
              <a:avLst/>
              <a:gdLst>
                <a:gd name="T0" fmla="*/ 27 w 271"/>
                <a:gd name="T1" fmla="*/ 291 h 302"/>
                <a:gd name="T2" fmla="*/ 27 w 271"/>
                <a:gd name="T3" fmla="*/ 291 h 302"/>
                <a:gd name="T4" fmla="*/ 10 w 271"/>
                <a:gd name="T5" fmla="*/ 277 h 302"/>
                <a:gd name="T6" fmla="*/ 10 w 271"/>
                <a:gd name="T7" fmla="*/ 243 h 302"/>
                <a:gd name="T8" fmla="*/ 209 w 271"/>
                <a:gd name="T9" fmla="*/ 10 h 302"/>
                <a:gd name="T10" fmla="*/ 240 w 271"/>
                <a:gd name="T11" fmla="*/ 10 h 302"/>
                <a:gd name="T12" fmla="*/ 257 w 271"/>
                <a:gd name="T13" fmla="*/ 24 h 302"/>
                <a:gd name="T14" fmla="*/ 260 w 271"/>
                <a:gd name="T15" fmla="*/ 58 h 302"/>
                <a:gd name="T16" fmla="*/ 61 w 271"/>
                <a:gd name="T17" fmla="*/ 291 h 302"/>
                <a:gd name="T18" fmla="*/ 27 w 271"/>
                <a:gd name="T19" fmla="*/ 2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302">
                  <a:moveTo>
                    <a:pt x="27" y="291"/>
                  </a:moveTo>
                  <a:lnTo>
                    <a:pt x="27" y="291"/>
                  </a:lnTo>
                  <a:cubicBezTo>
                    <a:pt x="10" y="277"/>
                    <a:pt x="10" y="277"/>
                    <a:pt x="10" y="277"/>
                  </a:cubicBezTo>
                  <a:cubicBezTo>
                    <a:pt x="0" y="271"/>
                    <a:pt x="0" y="254"/>
                    <a:pt x="10" y="243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6" y="3"/>
                    <a:pt x="230" y="0"/>
                    <a:pt x="240" y="10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7" y="30"/>
                    <a:pt x="270" y="47"/>
                    <a:pt x="260" y="58"/>
                  </a:cubicBezTo>
                  <a:cubicBezTo>
                    <a:pt x="61" y="291"/>
                    <a:pt x="61" y="291"/>
                    <a:pt x="61" y="291"/>
                  </a:cubicBezTo>
                  <a:cubicBezTo>
                    <a:pt x="54" y="301"/>
                    <a:pt x="37" y="301"/>
                    <a:pt x="27" y="2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421">
              <a:extLst>
                <a:ext uri="{FF2B5EF4-FFF2-40B4-BE49-F238E27FC236}">
                  <a16:creationId xmlns:a16="http://schemas.microsoft.com/office/drawing/2014/main" id="{CE0B4499-F6AD-5344-B8B9-5F2C6626E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5411" y="2588047"/>
              <a:ext cx="506409" cy="1864502"/>
            </a:xfrm>
            <a:custGeom>
              <a:avLst/>
              <a:gdLst>
                <a:gd name="T0" fmla="*/ 71 w 96"/>
                <a:gd name="T1" fmla="*/ 355 h 356"/>
                <a:gd name="T2" fmla="*/ 71 w 96"/>
                <a:gd name="T3" fmla="*/ 355 h 356"/>
                <a:gd name="T4" fmla="*/ 48 w 96"/>
                <a:gd name="T5" fmla="*/ 355 h 356"/>
                <a:gd name="T6" fmla="*/ 24 w 96"/>
                <a:gd name="T7" fmla="*/ 335 h 356"/>
                <a:gd name="T8" fmla="*/ 0 w 96"/>
                <a:gd name="T9" fmla="*/ 27 h 356"/>
                <a:gd name="T10" fmla="*/ 24 w 96"/>
                <a:gd name="T11" fmla="*/ 4 h 356"/>
                <a:gd name="T12" fmla="*/ 44 w 96"/>
                <a:gd name="T13" fmla="*/ 0 h 356"/>
                <a:gd name="T14" fmla="*/ 71 w 96"/>
                <a:gd name="T15" fmla="*/ 24 h 356"/>
                <a:gd name="T16" fmla="*/ 92 w 96"/>
                <a:gd name="T17" fmla="*/ 328 h 356"/>
                <a:gd name="T18" fmla="*/ 71 w 96"/>
                <a:gd name="T19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56">
                  <a:moveTo>
                    <a:pt x="71" y="355"/>
                  </a:moveTo>
                  <a:lnTo>
                    <a:pt x="71" y="355"/>
                  </a:lnTo>
                  <a:cubicBezTo>
                    <a:pt x="48" y="355"/>
                    <a:pt x="48" y="355"/>
                    <a:pt x="48" y="355"/>
                  </a:cubicBezTo>
                  <a:cubicBezTo>
                    <a:pt x="34" y="355"/>
                    <a:pt x="24" y="349"/>
                    <a:pt x="24" y="3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"/>
                    <a:pt x="11" y="4"/>
                    <a:pt x="2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71" y="10"/>
                    <a:pt x="71" y="24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42"/>
                    <a:pt x="85" y="352"/>
                    <a:pt x="71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422">
              <a:extLst>
                <a:ext uri="{FF2B5EF4-FFF2-40B4-BE49-F238E27FC236}">
                  <a16:creationId xmlns:a16="http://schemas.microsoft.com/office/drawing/2014/main" id="{80BBF90C-AE9B-5942-A264-45FDBEB88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1049" y="8457791"/>
              <a:ext cx="1404144" cy="1565266"/>
            </a:xfrm>
            <a:custGeom>
              <a:avLst/>
              <a:gdLst>
                <a:gd name="T0" fmla="*/ 257 w 268"/>
                <a:gd name="T1" fmla="*/ 277 h 302"/>
                <a:gd name="T2" fmla="*/ 257 w 268"/>
                <a:gd name="T3" fmla="*/ 277 h 302"/>
                <a:gd name="T4" fmla="*/ 240 w 268"/>
                <a:gd name="T5" fmla="*/ 291 h 302"/>
                <a:gd name="T6" fmla="*/ 206 w 268"/>
                <a:gd name="T7" fmla="*/ 291 h 302"/>
                <a:gd name="T8" fmla="*/ 7 w 268"/>
                <a:gd name="T9" fmla="*/ 58 h 302"/>
                <a:gd name="T10" fmla="*/ 10 w 268"/>
                <a:gd name="T11" fmla="*/ 24 h 302"/>
                <a:gd name="T12" fmla="*/ 27 w 268"/>
                <a:gd name="T13" fmla="*/ 10 h 302"/>
                <a:gd name="T14" fmla="*/ 61 w 268"/>
                <a:gd name="T15" fmla="*/ 10 h 302"/>
                <a:gd name="T16" fmla="*/ 260 w 268"/>
                <a:gd name="T17" fmla="*/ 244 h 302"/>
                <a:gd name="T18" fmla="*/ 257 w 26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02">
                  <a:moveTo>
                    <a:pt x="257" y="277"/>
                  </a:moveTo>
                  <a:lnTo>
                    <a:pt x="257" y="277"/>
                  </a:lnTo>
                  <a:cubicBezTo>
                    <a:pt x="240" y="291"/>
                    <a:pt x="240" y="291"/>
                    <a:pt x="240" y="291"/>
                  </a:cubicBezTo>
                  <a:cubicBezTo>
                    <a:pt x="230" y="301"/>
                    <a:pt x="217" y="301"/>
                    <a:pt x="206" y="29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47"/>
                    <a:pt x="0" y="31"/>
                    <a:pt x="10" y="2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7" y="0"/>
                    <a:pt x="54" y="0"/>
                    <a:pt x="61" y="1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7" y="254"/>
                    <a:pt x="267" y="271"/>
                    <a:pt x="257" y="2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" name="Freeform 423">
              <a:extLst>
                <a:ext uri="{FF2B5EF4-FFF2-40B4-BE49-F238E27FC236}">
                  <a16:creationId xmlns:a16="http://schemas.microsoft.com/office/drawing/2014/main" id="{1F00EB1D-1DB2-354C-9E15-81711B20F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4448" y="7652146"/>
              <a:ext cx="1818464" cy="943757"/>
            </a:xfrm>
            <a:custGeom>
              <a:avLst/>
              <a:gdLst>
                <a:gd name="T0" fmla="*/ 345 w 349"/>
                <a:gd name="T1" fmla="*/ 139 h 180"/>
                <a:gd name="T2" fmla="*/ 345 w 349"/>
                <a:gd name="T3" fmla="*/ 139 h 180"/>
                <a:gd name="T4" fmla="*/ 335 w 349"/>
                <a:gd name="T5" fmla="*/ 159 h 180"/>
                <a:gd name="T6" fmla="*/ 308 w 349"/>
                <a:gd name="T7" fmla="*/ 176 h 180"/>
                <a:gd name="T8" fmla="*/ 17 w 349"/>
                <a:gd name="T9" fmla="*/ 71 h 180"/>
                <a:gd name="T10" fmla="*/ 3 w 349"/>
                <a:gd name="T11" fmla="*/ 41 h 180"/>
                <a:gd name="T12" fmla="*/ 10 w 349"/>
                <a:gd name="T13" fmla="*/ 20 h 180"/>
                <a:gd name="T14" fmla="*/ 40 w 349"/>
                <a:gd name="T15" fmla="*/ 7 h 180"/>
                <a:gd name="T16" fmla="*/ 331 w 349"/>
                <a:gd name="T17" fmla="*/ 108 h 180"/>
                <a:gd name="T18" fmla="*/ 345 w 349"/>
                <a:gd name="T19" fmla="*/ 1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180">
                  <a:moveTo>
                    <a:pt x="345" y="139"/>
                  </a:moveTo>
                  <a:lnTo>
                    <a:pt x="345" y="139"/>
                  </a:lnTo>
                  <a:cubicBezTo>
                    <a:pt x="335" y="159"/>
                    <a:pt x="335" y="159"/>
                    <a:pt x="335" y="159"/>
                  </a:cubicBezTo>
                  <a:cubicBezTo>
                    <a:pt x="331" y="172"/>
                    <a:pt x="318" y="179"/>
                    <a:pt x="308" y="17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" y="68"/>
                    <a:pt x="0" y="54"/>
                    <a:pt x="3" y="4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7"/>
                    <a:pt x="30" y="0"/>
                    <a:pt x="40" y="7"/>
                  </a:cubicBezTo>
                  <a:cubicBezTo>
                    <a:pt x="331" y="108"/>
                    <a:pt x="331" y="108"/>
                    <a:pt x="331" y="108"/>
                  </a:cubicBezTo>
                  <a:cubicBezTo>
                    <a:pt x="341" y="115"/>
                    <a:pt x="348" y="129"/>
                    <a:pt x="345" y="1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424">
              <a:extLst>
                <a:ext uri="{FF2B5EF4-FFF2-40B4-BE49-F238E27FC236}">
                  <a16:creationId xmlns:a16="http://schemas.microsoft.com/office/drawing/2014/main" id="{E33C9ADD-FA9C-7646-94C8-2597163B4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617" y="4245388"/>
              <a:ext cx="1542255" cy="1450166"/>
            </a:xfrm>
            <a:custGeom>
              <a:avLst/>
              <a:gdLst>
                <a:gd name="T0" fmla="*/ 287 w 295"/>
                <a:gd name="T1" fmla="*/ 250 h 278"/>
                <a:gd name="T2" fmla="*/ 287 w 295"/>
                <a:gd name="T3" fmla="*/ 250 h 278"/>
                <a:gd name="T4" fmla="*/ 270 w 295"/>
                <a:gd name="T5" fmla="*/ 267 h 278"/>
                <a:gd name="T6" fmla="*/ 237 w 295"/>
                <a:gd name="T7" fmla="*/ 267 h 278"/>
                <a:gd name="T8" fmla="*/ 10 w 295"/>
                <a:gd name="T9" fmla="*/ 61 h 278"/>
                <a:gd name="T10" fmla="*/ 10 w 295"/>
                <a:gd name="T11" fmla="*/ 27 h 278"/>
                <a:gd name="T12" fmla="*/ 24 w 295"/>
                <a:gd name="T13" fmla="*/ 10 h 278"/>
                <a:gd name="T14" fmla="*/ 57 w 295"/>
                <a:gd name="T15" fmla="*/ 10 h 278"/>
                <a:gd name="T16" fmla="*/ 284 w 295"/>
                <a:gd name="T17" fmla="*/ 217 h 278"/>
                <a:gd name="T18" fmla="*/ 287 w 295"/>
                <a:gd name="T1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78">
                  <a:moveTo>
                    <a:pt x="287" y="250"/>
                  </a:moveTo>
                  <a:lnTo>
                    <a:pt x="287" y="250"/>
                  </a:lnTo>
                  <a:cubicBezTo>
                    <a:pt x="270" y="267"/>
                    <a:pt x="270" y="267"/>
                    <a:pt x="270" y="267"/>
                  </a:cubicBezTo>
                  <a:cubicBezTo>
                    <a:pt x="260" y="277"/>
                    <a:pt x="247" y="277"/>
                    <a:pt x="237" y="26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0" y="54"/>
                    <a:pt x="0" y="37"/>
                    <a:pt x="10" y="2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4" y="4"/>
                    <a:pt x="47" y="0"/>
                    <a:pt x="57" y="10"/>
                  </a:cubicBezTo>
                  <a:cubicBezTo>
                    <a:pt x="284" y="217"/>
                    <a:pt x="284" y="217"/>
                    <a:pt x="284" y="217"/>
                  </a:cubicBezTo>
                  <a:cubicBezTo>
                    <a:pt x="294" y="227"/>
                    <a:pt x="294" y="240"/>
                    <a:pt x="287" y="2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425">
              <a:extLst>
                <a:ext uri="{FF2B5EF4-FFF2-40B4-BE49-F238E27FC236}">
                  <a16:creationId xmlns:a16="http://schemas.microsoft.com/office/drawing/2014/main" id="{35043D4C-665E-534E-BE37-271D0BBA7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5270" y="8227605"/>
              <a:ext cx="1726390" cy="1196969"/>
            </a:xfrm>
            <a:custGeom>
              <a:avLst/>
              <a:gdLst>
                <a:gd name="T0" fmla="*/ 20 w 332"/>
                <a:gd name="T1" fmla="*/ 213 h 228"/>
                <a:gd name="T2" fmla="*/ 20 w 332"/>
                <a:gd name="T3" fmla="*/ 213 h 228"/>
                <a:gd name="T4" fmla="*/ 7 w 332"/>
                <a:gd name="T5" fmla="*/ 193 h 228"/>
                <a:gd name="T6" fmla="*/ 17 w 332"/>
                <a:gd name="T7" fmla="*/ 162 h 228"/>
                <a:gd name="T8" fmla="*/ 280 w 332"/>
                <a:gd name="T9" fmla="*/ 7 h 228"/>
                <a:gd name="T10" fmla="*/ 314 w 332"/>
                <a:gd name="T11" fmla="*/ 17 h 228"/>
                <a:gd name="T12" fmla="*/ 324 w 332"/>
                <a:gd name="T13" fmla="*/ 37 h 228"/>
                <a:gd name="T14" fmla="*/ 318 w 332"/>
                <a:gd name="T15" fmla="*/ 68 h 228"/>
                <a:gd name="T16" fmla="*/ 50 w 332"/>
                <a:gd name="T17" fmla="*/ 220 h 228"/>
                <a:gd name="T18" fmla="*/ 20 w 332"/>
                <a:gd name="T19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8">
                  <a:moveTo>
                    <a:pt x="20" y="213"/>
                  </a:moveTo>
                  <a:lnTo>
                    <a:pt x="20" y="213"/>
                  </a:lnTo>
                  <a:cubicBezTo>
                    <a:pt x="7" y="193"/>
                    <a:pt x="7" y="193"/>
                    <a:pt x="7" y="193"/>
                  </a:cubicBezTo>
                  <a:cubicBezTo>
                    <a:pt x="0" y="183"/>
                    <a:pt x="3" y="169"/>
                    <a:pt x="17" y="162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94" y="0"/>
                    <a:pt x="307" y="7"/>
                    <a:pt x="314" y="1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31" y="48"/>
                    <a:pt x="328" y="61"/>
                    <a:pt x="318" y="68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40" y="227"/>
                    <a:pt x="23" y="223"/>
                    <a:pt x="2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426">
              <a:extLst>
                <a:ext uri="{FF2B5EF4-FFF2-40B4-BE49-F238E27FC236}">
                  <a16:creationId xmlns:a16="http://schemas.microsoft.com/office/drawing/2014/main" id="{3099C026-0ECC-4C43-92F3-6F8EEA791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256" y="9332498"/>
              <a:ext cx="966782" cy="1795453"/>
            </a:xfrm>
            <a:custGeom>
              <a:avLst/>
              <a:gdLst>
                <a:gd name="T0" fmla="*/ 41 w 187"/>
                <a:gd name="T1" fmla="*/ 342 h 346"/>
                <a:gd name="T2" fmla="*/ 41 w 187"/>
                <a:gd name="T3" fmla="*/ 342 h 346"/>
                <a:gd name="T4" fmla="*/ 17 w 187"/>
                <a:gd name="T5" fmla="*/ 332 h 346"/>
                <a:gd name="T6" fmla="*/ 7 w 187"/>
                <a:gd name="T7" fmla="*/ 301 h 346"/>
                <a:gd name="T8" fmla="*/ 118 w 187"/>
                <a:gd name="T9" fmla="*/ 17 h 346"/>
                <a:gd name="T10" fmla="*/ 149 w 187"/>
                <a:gd name="T11" fmla="*/ 4 h 346"/>
                <a:gd name="T12" fmla="*/ 169 w 187"/>
                <a:gd name="T13" fmla="*/ 10 h 346"/>
                <a:gd name="T14" fmla="*/ 183 w 187"/>
                <a:gd name="T15" fmla="*/ 41 h 346"/>
                <a:gd name="T16" fmla="*/ 71 w 187"/>
                <a:gd name="T17" fmla="*/ 328 h 346"/>
                <a:gd name="T18" fmla="*/ 41 w 187"/>
                <a:gd name="T19" fmla="*/ 3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41" y="342"/>
                  </a:moveTo>
                  <a:lnTo>
                    <a:pt x="41" y="342"/>
                  </a:lnTo>
                  <a:cubicBezTo>
                    <a:pt x="17" y="332"/>
                    <a:pt x="17" y="332"/>
                    <a:pt x="17" y="332"/>
                  </a:cubicBezTo>
                  <a:cubicBezTo>
                    <a:pt x="7" y="328"/>
                    <a:pt x="0" y="315"/>
                    <a:pt x="7" y="30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22" y="4"/>
                    <a:pt x="135" y="0"/>
                    <a:pt x="149" y="4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83" y="17"/>
                    <a:pt x="186" y="31"/>
                    <a:pt x="183" y="41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64" y="338"/>
                    <a:pt x="51" y="345"/>
                    <a:pt x="41" y="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427">
              <a:extLst>
                <a:ext uri="{FF2B5EF4-FFF2-40B4-BE49-F238E27FC236}">
                  <a16:creationId xmlns:a16="http://schemas.microsoft.com/office/drawing/2014/main" id="{33FAFCA9-5817-6B46-BE53-9610F6667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0169" y="6593289"/>
              <a:ext cx="2347900" cy="598484"/>
            </a:xfrm>
            <a:custGeom>
              <a:avLst/>
              <a:gdLst>
                <a:gd name="T0" fmla="*/ 4 w 451"/>
                <a:gd name="T1" fmla="*/ 88 h 113"/>
                <a:gd name="T2" fmla="*/ 4 w 451"/>
                <a:gd name="T3" fmla="*/ 88 h 113"/>
                <a:gd name="T4" fmla="*/ 0 w 451"/>
                <a:gd name="T5" fmla="*/ 48 h 113"/>
                <a:gd name="T6" fmla="*/ 24 w 451"/>
                <a:gd name="T7" fmla="*/ 24 h 113"/>
                <a:gd name="T8" fmla="*/ 423 w 451"/>
                <a:gd name="T9" fmla="*/ 4 h 113"/>
                <a:gd name="T10" fmla="*/ 447 w 451"/>
                <a:gd name="T11" fmla="*/ 24 h 113"/>
                <a:gd name="T12" fmla="*/ 450 w 451"/>
                <a:gd name="T13" fmla="*/ 64 h 113"/>
                <a:gd name="T14" fmla="*/ 426 w 451"/>
                <a:gd name="T15" fmla="*/ 91 h 113"/>
                <a:gd name="T16" fmla="*/ 28 w 451"/>
                <a:gd name="T17" fmla="*/ 112 h 113"/>
                <a:gd name="T18" fmla="*/ 4 w 451"/>
                <a:gd name="T1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113">
                  <a:moveTo>
                    <a:pt x="4" y="88"/>
                  </a:moveTo>
                  <a:lnTo>
                    <a:pt x="4" y="88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34"/>
                    <a:pt x="11" y="24"/>
                    <a:pt x="24" y="24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37" y="0"/>
                    <a:pt x="447" y="14"/>
                    <a:pt x="447" y="24"/>
                  </a:cubicBezTo>
                  <a:cubicBezTo>
                    <a:pt x="450" y="64"/>
                    <a:pt x="450" y="64"/>
                    <a:pt x="450" y="64"/>
                  </a:cubicBezTo>
                  <a:cubicBezTo>
                    <a:pt x="450" y="78"/>
                    <a:pt x="440" y="88"/>
                    <a:pt x="426" y="91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4" y="112"/>
                    <a:pt x="4" y="102"/>
                    <a:pt x="4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428">
              <a:extLst>
                <a:ext uri="{FF2B5EF4-FFF2-40B4-BE49-F238E27FC236}">
                  <a16:creationId xmlns:a16="http://schemas.microsoft.com/office/drawing/2014/main" id="{823495F4-613B-9941-A0A6-AC537962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0679" y="6363103"/>
              <a:ext cx="2370926" cy="782634"/>
            </a:xfrm>
            <a:custGeom>
              <a:avLst/>
              <a:gdLst>
                <a:gd name="T0" fmla="*/ 7 w 454"/>
                <a:gd name="T1" fmla="*/ 129 h 150"/>
                <a:gd name="T2" fmla="*/ 7 w 454"/>
                <a:gd name="T3" fmla="*/ 129 h 150"/>
                <a:gd name="T4" fmla="*/ 0 w 454"/>
                <a:gd name="T5" fmla="*/ 88 h 150"/>
                <a:gd name="T6" fmla="*/ 21 w 454"/>
                <a:gd name="T7" fmla="*/ 61 h 150"/>
                <a:gd name="T8" fmla="*/ 416 w 454"/>
                <a:gd name="T9" fmla="*/ 4 h 150"/>
                <a:gd name="T10" fmla="*/ 443 w 454"/>
                <a:gd name="T11" fmla="*/ 24 h 150"/>
                <a:gd name="T12" fmla="*/ 450 w 454"/>
                <a:gd name="T13" fmla="*/ 61 h 150"/>
                <a:gd name="T14" fmla="*/ 430 w 454"/>
                <a:gd name="T15" fmla="*/ 88 h 150"/>
                <a:gd name="T16" fmla="*/ 34 w 454"/>
                <a:gd name="T17" fmla="*/ 149 h 150"/>
                <a:gd name="T18" fmla="*/ 7 w 454"/>
                <a:gd name="T19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50">
                  <a:moveTo>
                    <a:pt x="7" y="129"/>
                  </a:moveTo>
                  <a:lnTo>
                    <a:pt x="7" y="129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0" y="75"/>
                    <a:pt x="7" y="64"/>
                    <a:pt x="21" y="61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30" y="0"/>
                    <a:pt x="443" y="10"/>
                    <a:pt x="443" y="24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3" y="75"/>
                    <a:pt x="443" y="88"/>
                    <a:pt x="430" y="88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21" y="149"/>
                    <a:pt x="10" y="142"/>
                    <a:pt x="7" y="1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429">
              <a:extLst>
                <a:ext uri="{FF2B5EF4-FFF2-40B4-BE49-F238E27FC236}">
                  <a16:creationId xmlns:a16="http://schemas.microsoft.com/office/drawing/2014/main" id="{D7CC6520-A553-B341-B160-E3BAD2E0C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6394" y="3992176"/>
              <a:ext cx="667548" cy="667548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1 w 126"/>
                <a:gd name="T5" fmla="*/ 125 h 126"/>
                <a:gd name="T6" fmla="*/ 0 w 126"/>
                <a:gd name="T7" fmla="*/ 61 h 126"/>
                <a:gd name="T8" fmla="*/ 61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1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430">
              <a:extLst>
                <a:ext uri="{FF2B5EF4-FFF2-40B4-BE49-F238E27FC236}">
                  <a16:creationId xmlns:a16="http://schemas.microsoft.com/office/drawing/2014/main" id="{78996B30-9F02-6F46-B0A4-A9D7EA52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4288" y="2311824"/>
              <a:ext cx="667534" cy="667534"/>
            </a:xfrm>
            <a:custGeom>
              <a:avLst/>
              <a:gdLst>
                <a:gd name="T0" fmla="*/ 125 w 126"/>
                <a:gd name="T1" fmla="*/ 60 h 126"/>
                <a:gd name="T2" fmla="*/ 125 w 126"/>
                <a:gd name="T3" fmla="*/ 60 h 126"/>
                <a:gd name="T4" fmla="*/ 64 w 126"/>
                <a:gd name="T5" fmla="*/ 125 h 126"/>
                <a:gd name="T6" fmla="*/ 0 w 126"/>
                <a:gd name="T7" fmla="*/ 60 h 126"/>
                <a:gd name="T8" fmla="*/ 64 w 126"/>
                <a:gd name="T9" fmla="*/ 0 h 126"/>
                <a:gd name="T10" fmla="*/ 125 w 126"/>
                <a:gd name="T11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0"/>
                  </a:moveTo>
                  <a:lnTo>
                    <a:pt x="125" y="60"/>
                  </a:lnTo>
                  <a:cubicBezTo>
                    <a:pt x="125" y="94"/>
                    <a:pt x="98" y="125"/>
                    <a:pt x="64" y="125"/>
                  </a:cubicBezTo>
                  <a:cubicBezTo>
                    <a:pt x="27" y="125"/>
                    <a:pt x="0" y="94"/>
                    <a:pt x="0" y="60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8" y="0"/>
                    <a:pt x="125" y="27"/>
                    <a:pt x="125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2" name="Freeform 431">
              <a:extLst>
                <a:ext uri="{FF2B5EF4-FFF2-40B4-BE49-F238E27FC236}">
                  <a16:creationId xmlns:a16="http://schemas.microsoft.com/office/drawing/2014/main" id="{F3C0DD0F-01D1-B64D-A455-9CE523DD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6131" y="3738979"/>
              <a:ext cx="713585" cy="713570"/>
            </a:xfrm>
            <a:custGeom>
              <a:avLst/>
              <a:gdLst>
                <a:gd name="T0" fmla="*/ 129 w 136"/>
                <a:gd name="T1" fmla="*/ 81 h 136"/>
                <a:gd name="T2" fmla="*/ 129 w 136"/>
                <a:gd name="T3" fmla="*/ 81 h 136"/>
                <a:gd name="T4" fmla="*/ 54 w 136"/>
                <a:gd name="T5" fmla="*/ 131 h 136"/>
                <a:gd name="T6" fmla="*/ 7 w 136"/>
                <a:gd name="T7" fmla="*/ 57 h 136"/>
                <a:gd name="T8" fmla="*/ 78 w 136"/>
                <a:gd name="T9" fmla="*/ 6 h 136"/>
                <a:gd name="T10" fmla="*/ 129 w 136"/>
                <a:gd name="T1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129" y="81"/>
                  </a:moveTo>
                  <a:lnTo>
                    <a:pt x="129" y="81"/>
                  </a:lnTo>
                  <a:cubicBezTo>
                    <a:pt x="122" y="114"/>
                    <a:pt x="91" y="135"/>
                    <a:pt x="54" y="131"/>
                  </a:cubicBezTo>
                  <a:cubicBezTo>
                    <a:pt x="20" y="125"/>
                    <a:pt x="0" y="91"/>
                    <a:pt x="7" y="57"/>
                  </a:cubicBezTo>
                  <a:cubicBezTo>
                    <a:pt x="10" y="23"/>
                    <a:pt x="44" y="0"/>
                    <a:pt x="78" y="6"/>
                  </a:cubicBezTo>
                  <a:cubicBezTo>
                    <a:pt x="112" y="13"/>
                    <a:pt x="135" y="47"/>
                    <a:pt x="129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" name="Freeform 432">
              <a:extLst>
                <a:ext uri="{FF2B5EF4-FFF2-40B4-BE49-F238E27FC236}">
                  <a16:creationId xmlns:a16="http://schemas.microsoft.com/office/drawing/2014/main" id="{23575384-DA3A-E844-935C-8EDEAE07B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7641" y="8089493"/>
              <a:ext cx="713570" cy="713585"/>
            </a:xfrm>
            <a:custGeom>
              <a:avLst/>
              <a:gdLst>
                <a:gd name="T0" fmla="*/ 132 w 137"/>
                <a:gd name="T1" fmla="*/ 58 h 136"/>
                <a:gd name="T2" fmla="*/ 132 w 137"/>
                <a:gd name="T3" fmla="*/ 58 h 136"/>
                <a:gd name="T4" fmla="*/ 82 w 137"/>
                <a:gd name="T5" fmla="*/ 129 h 136"/>
                <a:gd name="T6" fmla="*/ 7 w 137"/>
                <a:gd name="T7" fmla="*/ 78 h 136"/>
                <a:gd name="T8" fmla="*/ 58 w 137"/>
                <a:gd name="T9" fmla="*/ 7 h 136"/>
                <a:gd name="T10" fmla="*/ 132 w 137"/>
                <a:gd name="T11" fmla="*/ 5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6">
                  <a:moveTo>
                    <a:pt x="132" y="58"/>
                  </a:moveTo>
                  <a:lnTo>
                    <a:pt x="132" y="58"/>
                  </a:lnTo>
                  <a:cubicBezTo>
                    <a:pt x="136" y="91"/>
                    <a:pt x="115" y="122"/>
                    <a:pt x="82" y="129"/>
                  </a:cubicBezTo>
                  <a:cubicBezTo>
                    <a:pt x="44" y="135"/>
                    <a:pt x="14" y="112"/>
                    <a:pt x="7" y="78"/>
                  </a:cubicBezTo>
                  <a:cubicBezTo>
                    <a:pt x="0" y="44"/>
                    <a:pt x="24" y="10"/>
                    <a:pt x="58" y="7"/>
                  </a:cubicBezTo>
                  <a:cubicBezTo>
                    <a:pt x="92" y="0"/>
                    <a:pt x="126" y="20"/>
                    <a:pt x="132" y="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" name="Freeform 433">
              <a:extLst>
                <a:ext uri="{FF2B5EF4-FFF2-40B4-BE49-F238E27FC236}">
                  <a16:creationId xmlns:a16="http://schemas.microsoft.com/office/drawing/2014/main" id="{23F65F68-4ABB-654D-AFA7-53BD86445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1795" y="9585710"/>
              <a:ext cx="736596" cy="736596"/>
            </a:xfrm>
            <a:custGeom>
              <a:avLst/>
              <a:gdLst>
                <a:gd name="T0" fmla="*/ 129 w 140"/>
                <a:gd name="T1" fmla="*/ 54 h 139"/>
                <a:gd name="T2" fmla="*/ 129 w 140"/>
                <a:gd name="T3" fmla="*/ 54 h 139"/>
                <a:gd name="T4" fmla="*/ 85 w 140"/>
                <a:gd name="T5" fmla="*/ 131 h 139"/>
                <a:gd name="T6" fmla="*/ 7 w 140"/>
                <a:gd name="T7" fmla="*/ 84 h 139"/>
                <a:gd name="T8" fmla="*/ 54 w 140"/>
                <a:gd name="T9" fmla="*/ 10 h 139"/>
                <a:gd name="T10" fmla="*/ 129 w 140"/>
                <a:gd name="T11" fmla="*/ 5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9">
                  <a:moveTo>
                    <a:pt x="129" y="54"/>
                  </a:moveTo>
                  <a:lnTo>
                    <a:pt x="129" y="54"/>
                  </a:lnTo>
                  <a:cubicBezTo>
                    <a:pt x="139" y="87"/>
                    <a:pt x="119" y="121"/>
                    <a:pt x="85" y="131"/>
                  </a:cubicBezTo>
                  <a:cubicBezTo>
                    <a:pt x="51" y="138"/>
                    <a:pt x="17" y="118"/>
                    <a:pt x="7" y="84"/>
                  </a:cubicBezTo>
                  <a:cubicBezTo>
                    <a:pt x="0" y="50"/>
                    <a:pt x="21" y="16"/>
                    <a:pt x="54" y="10"/>
                  </a:cubicBezTo>
                  <a:cubicBezTo>
                    <a:pt x="88" y="0"/>
                    <a:pt x="122" y="20"/>
                    <a:pt x="1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434">
              <a:extLst>
                <a:ext uri="{FF2B5EF4-FFF2-40B4-BE49-F238E27FC236}">
                  <a16:creationId xmlns:a16="http://schemas.microsoft.com/office/drawing/2014/main" id="{5F22812E-14AB-434D-AACB-E3746A88D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144" y="10736642"/>
              <a:ext cx="667548" cy="667534"/>
            </a:xfrm>
            <a:custGeom>
              <a:avLst/>
              <a:gdLst>
                <a:gd name="T0" fmla="*/ 125 w 126"/>
                <a:gd name="T1" fmla="*/ 61 h 126"/>
                <a:gd name="T2" fmla="*/ 125 w 126"/>
                <a:gd name="T3" fmla="*/ 61 h 126"/>
                <a:gd name="T4" fmla="*/ 60 w 126"/>
                <a:gd name="T5" fmla="*/ 125 h 126"/>
                <a:gd name="T6" fmla="*/ 0 w 126"/>
                <a:gd name="T7" fmla="*/ 61 h 126"/>
                <a:gd name="T8" fmla="*/ 60 w 126"/>
                <a:gd name="T9" fmla="*/ 0 h 126"/>
                <a:gd name="T10" fmla="*/ 125 w 126"/>
                <a:gd name="T1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125" y="61"/>
                  </a:moveTo>
                  <a:lnTo>
                    <a:pt x="125" y="61"/>
                  </a:lnTo>
                  <a:cubicBezTo>
                    <a:pt x="125" y="98"/>
                    <a:pt x="98" y="125"/>
                    <a:pt x="60" y="125"/>
                  </a:cubicBezTo>
                  <a:cubicBezTo>
                    <a:pt x="27" y="125"/>
                    <a:pt x="0" y="98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8" y="0"/>
                    <a:pt x="125" y="27"/>
                    <a:pt x="125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435">
              <a:extLst>
                <a:ext uri="{FF2B5EF4-FFF2-40B4-BE49-F238E27FC236}">
                  <a16:creationId xmlns:a16="http://schemas.microsoft.com/office/drawing/2014/main" id="{CF5B8FA8-5C22-8B49-B689-9231E938A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083" y="8941190"/>
              <a:ext cx="667534" cy="667534"/>
            </a:xfrm>
            <a:custGeom>
              <a:avLst/>
              <a:gdLst>
                <a:gd name="T0" fmla="*/ 125 w 126"/>
                <a:gd name="T1" fmla="*/ 65 h 130"/>
                <a:gd name="T2" fmla="*/ 125 w 126"/>
                <a:gd name="T3" fmla="*/ 65 h 130"/>
                <a:gd name="T4" fmla="*/ 64 w 126"/>
                <a:gd name="T5" fmla="*/ 129 h 130"/>
                <a:gd name="T6" fmla="*/ 0 w 126"/>
                <a:gd name="T7" fmla="*/ 65 h 130"/>
                <a:gd name="T8" fmla="*/ 64 w 126"/>
                <a:gd name="T9" fmla="*/ 0 h 130"/>
                <a:gd name="T10" fmla="*/ 125 w 126"/>
                <a:gd name="T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30">
                  <a:moveTo>
                    <a:pt x="125" y="65"/>
                  </a:moveTo>
                  <a:lnTo>
                    <a:pt x="125" y="65"/>
                  </a:lnTo>
                  <a:cubicBezTo>
                    <a:pt x="125" y="99"/>
                    <a:pt x="98" y="129"/>
                    <a:pt x="64" y="129"/>
                  </a:cubicBezTo>
                  <a:cubicBezTo>
                    <a:pt x="27" y="129"/>
                    <a:pt x="0" y="99"/>
                    <a:pt x="0" y="65"/>
                  </a:cubicBezTo>
                  <a:cubicBezTo>
                    <a:pt x="0" y="31"/>
                    <a:pt x="27" y="0"/>
                    <a:pt x="64" y="0"/>
                  </a:cubicBezTo>
                  <a:cubicBezTo>
                    <a:pt x="98" y="0"/>
                    <a:pt x="125" y="31"/>
                    <a:pt x="12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436">
              <a:extLst>
                <a:ext uri="{FF2B5EF4-FFF2-40B4-BE49-F238E27FC236}">
                  <a16:creationId xmlns:a16="http://schemas.microsoft.com/office/drawing/2014/main" id="{16E790E8-34FC-F044-8022-006C5D280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697" y="3163506"/>
              <a:ext cx="989808" cy="1012821"/>
            </a:xfrm>
            <a:custGeom>
              <a:avLst/>
              <a:gdLst>
                <a:gd name="T0" fmla="*/ 179 w 190"/>
                <a:gd name="T1" fmla="*/ 118 h 194"/>
                <a:gd name="T2" fmla="*/ 179 w 190"/>
                <a:gd name="T3" fmla="*/ 118 h 194"/>
                <a:gd name="T4" fmla="*/ 71 w 190"/>
                <a:gd name="T5" fmla="*/ 179 h 194"/>
                <a:gd name="T6" fmla="*/ 10 w 190"/>
                <a:gd name="T7" fmla="*/ 74 h 194"/>
                <a:gd name="T8" fmla="*/ 118 w 190"/>
                <a:gd name="T9" fmla="*/ 10 h 194"/>
                <a:gd name="T10" fmla="*/ 179 w 190"/>
                <a:gd name="T11" fmla="*/ 11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118"/>
                  </a:moveTo>
                  <a:lnTo>
                    <a:pt x="179" y="118"/>
                  </a:lnTo>
                  <a:cubicBezTo>
                    <a:pt x="165" y="162"/>
                    <a:pt x="118" y="193"/>
                    <a:pt x="71" y="179"/>
                  </a:cubicBezTo>
                  <a:cubicBezTo>
                    <a:pt x="27" y="166"/>
                    <a:pt x="0" y="118"/>
                    <a:pt x="10" y="74"/>
                  </a:cubicBezTo>
                  <a:cubicBezTo>
                    <a:pt x="23" y="27"/>
                    <a:pt x="71" y="0"/>
                    <a:pt x="118" y="10"/>
                  </a:cubicBezTo>
                  <a:cubicBezTo>
                    <a:pt x="162" y="24"/>
                    <a:pt x="189" y="71"/>
                    <a:pt x="179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437">
              <a:extLst>
                <a:ext uri="{FF2B5EF4-FFF2-40B4-BE49-F238E27FC236}">
                  <a16:creationId xmlns:a16="http://schemas.microsoft.com/office/drawing/2014/main" id="{A2FAC911-1374-194F-B2E8-DA6ECB76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4640" y="2979358"/>
              <a:ext cx="897735" cy="897735"/>
            </a:xfrm>
            <a:custGeom>
              <a:avLst/>
              <a:gdLst>
                <a:gd name="T0" fmla="*/ 173 w 174"/>
                <a:gd name="T1" fmla="*/ 85 h 174"/>
                <a:gd name="T2" fmla="*/ 173 w 174"/>
                <a:gd name="T3" fmla="*/ 85 h 174"/>
                <a:gd name="T4" fmla="*/ 85 w 174"/>
                <a:gd name="T5" fmla="*/ 173 h 174"/>
                <a:gd name="T6" fmla="*/ 0 w 174"/>
                <a:gd name="T7" fmla="*/ 85 h 174"/>
                <a:gd name="T8" fmla="*/ 85 w 174"/>
                <a:gd name="T9" fmla="*/ 0 h 174"/>
                <a:gd name="T10" fmla="*/ 173 w 174"/>
                <a:gd name="T11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73" y="85"/>
                  </a:moveTo>
                  <a:lnTo>
                    <a:pt x="173" y="85"/>
                  </a:lnTo>
                  <a:cubicBezTo>
                    <a:pt x="173" y="132"/>
                    <a:pt x="135" y="173"/>
                    <a:pt x="85" y="173"/>
                  </a:cubicBezTo>
                  <a:cubicBezTo>
                    <a:pt x="37" y="173"/>
                    <a:pt x="0" y="132"/>
                    <a:pt x="0" y="85"/>
                  </a:cubicBezTo>
                  <a:cubicBezTo>
                    <a:pt x="0" y="37"/>
                    <a:pt x="37" y="0"/>
                    <a:pt x="85" y="0"/>
                  </a:cubicBezTo>
                  <a:cubicBezTo>
                    <a:pt x="135" y="0"/>
                    <a:pt x="173" y="37"/>
                    <a:pt x="173" y="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9" name="Freeform 438">
              <a:extLst>
                <a:ext uri="{FF2B5EF4-FFF2-40B4-BE49-F238E27FC236}">
                  <a16:creationId xmlns:a16="http://schemas.microsoft.com/office/drawing/2014/main" id="{0F2C8C08-EE86-4646-8C3B-235E00CD4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1654" y="7421960"/>
              <a:ext cx="1127906" cy="1243007"/>
            </a:xfrm>
            <a:custGeom>
              <a:avLst/>
              <a:gdLst>
                <a:gd name="T0" fmla="*/ 196 w 218"/>
                <a:gd name="T1" fmla="*/ 17 h 237"/>
                <a:gd name="T2" fmla="*/ 196 w 218"/>
                <a:gd name="T3" fmla="*/ 17 h 237"/>
                <a:gd name="T4" fmla="*/ 196 w 218"/>
                <a:gd name="T5" fmla="*/ 17 h 237"/>
                <a:gd name="T6" fmla="*/ 200 w 218"/>
                <a:gd name="T7" fmla="*/ 77 h 237"/>
                <a:gd name="T8" fmla="*/ 85 w 218"/>
                <a:gd name="T9" fmla="*/ 216 h 237"/>
                <a:gd name="T10" fmla="*/ 21 w 218"/>
                <a:gd name="T11" fmla="*/ 223 h 237"/>
                <a:gd name="T12" fmla="*/ 21 w 218"/>
                <a:gd name="T13" fmla="*/ 223 h 237"/>
                <a:gd name="T14" fmla="*/ 17 w 218"/>
                <a:gd name="T15" fmla="*/ 159 h 237"/>
                <a:gd name="T16" fmla="*/ 132 w 218"/>
                <a:gd name="T17" fmla="*/ 20 h 237"/>
                <a:gd name="T18" fmla="*/ 196 w 218"/>
                <a:gd name="T19" fmla="*/ 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7">
                  <a:moveTo>
                    <a:pt x="196" y="17"/>
                  </a:moveTo>
                  <a:lnTo>
                    <a:pt x="196" y="17"/>
                  </a:lnTo>
                  <a:lnTo>
                    <a:pt x="196" y="17"/>
                  </a:lnTo>
                  <a:cubicBezTo>
                    <a:pt x="213" y="33"/>
                    <a:pt x="217" y="61"/>
                    <a:pt x="200" y="77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68" y="236"/>
                    <a:pt x="41" y="236"/>
                    <a:pt x="21" y="223"/>
                  </a:cubicBezTo>
                  <a:lnTo>
                    <a:pt x="21" y="223"/>
                  </a:lnTo>
                  <a:cubicBezTo>
                    <a:pt x="4" y="206"/>
                    <a:pt x="0" y="179"/>
                    <a:pt x="17" y="15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9" y="3"/>
                    <a:pt x="176" y="0"/>
                    <a:pt x="196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439">
              <a:extLst>
                <a:ext uri="{FF2B5EF4-FFF2-40B4-BE49-F238E27FC236}">
                  <a16:creationId xmlns:a16="http://schemas.microsoft.com/office/drawing/2014/main" id="{1DEFE617-A501-454A-BA29-CFE1F5665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1468" y="7882332"/>
              <a:ext cx="1035831" cy="1035831"/>
            </a:xfrm>
            <a:custGeom>
              <a:avLst/>
              <a:gdLst>
                <a:gd name="T0" fmla="*/ 21 w 197"/>
                <a:gd name="T1" fmla="*/ 60 h 197"/>
                <a:gd name="T2" fmla="*/ 21 w 197"/>
                <a:gd name="T3" fmla="*/ 60 h 197"/>
                <a:gd name="T4" fmla="*/ 136 w 197"/>
                <a:gd name="T5" fmla="*/ 20 h 197"/>
                <a:gd name="T6" fmla="*/ 176 w 197"/>
                <a:gd name="T7" fmla="*/ 135 h 197"/>
                <a:gd name="T8" fmla="*/ 61 w 197"/>
                <a:gd name="T9" fmla="*/ 175 h 197"/>
                <a:gd name="T10" fmla="*/ 21 w 197"/>
                <a:gd name="T11" fmla="*/ 6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7">
                  <a:moveTo>
                    <a:pt x="21" y="60"/>
                  </a:moveTo>
                  <a:lnTo>
                    <a:pt x="21" y="60"/>
                  </a:lnTo>
                  <a:cubicBezTo>
                    <a:pt x="41" y="17"/>
                    <a:pt x="92" y="0"/>
                    <a:pt x="136" y="20"/>
                  </a:cubicBezTo>
                  <a:cubicBezTo>
                    <a:pt x="179" y="40"/>
                    <a:pt x="196" y="94"/>
                    <a:pt x="176" y="135"/>
                  </a:cubicBezTo>
                  <a:cubicBezTo>
                    <a:pt x="156" y="179"/>
                    <a:pt x="102" y="196"/>
                    <a:pt x="61" y="175"/>
                  </a:cubicBezTo>
                  <a:cubicBezTo>
                    <a:pt x="17" y="155"/>
                    <a:pt x="0" y="104"/>
                    <a:pt x="21" y="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440">
              <a:extLst>
                <a:ext uri="{FF2B5EF4-FFF2-40B4-BE49-F238E27FC236}">
                  <a16:creationId xmlns:a16="http://schemas.microsoft.com/office/drawing/2014/main" id="{70E8093E-680D-BA46-880C-A6AA7E00C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85" y="6455177"/>
              <a:ext cx="1012820" cy="989793"/>
            </a:xfrm>
            <a:custGeom>
              <a:avLst/>
              <a:gdLst>
                <a:gd name="T0" fmla="*/ 180 w 194"/>
                <a:gd name="T1" fmla="*/ 115 h 190"/>
                <a:gd name="T2" fmla="*/ 180 w 194"/>
                <a:gd name="T3" fmla="*/ 115 h 190"/>
                <a:gd name="T4" fmla="*/ 75 w 194"/>
                <a:gd name="T5" fmla="*/ 179 h 190"/>
                <a:gd name="T6" fmla="*/ 14 w 194"/>
                <a:gd name="T7" fmla="*/ 75 h 190"/>
                <a:gd name="T8" fmla="*/ 119 w 194"/>
                <a:gd name="T9" fmla="*/ 10 h 190"/>
                <a:gd name="T10" fmla="*/ 180 w 194"/>
                <a:gd name="T11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90">
                  <a:moveTo>
                    <a:pt x="180" y="115"/>
                  </a:moveTo>
                  <a:lnTo>
                    <a:pt x="180" y="115"/>
                  </a:lnTo>
                  <a:cubicBezTo>
                    <a:pt x="170" y="162"/>
                    <a:pt x="122" y="189"/>
                    <a:pt x="75" y="179"/>
                  </a:cubicBezTo>
                  <a:cubicBezTo>
                    <a:pt x="28" y="169"/>
                    <a:pt x="0" y="122"/>
                    <a:pt x="14" y="75"/>
                  </a:cubicBezTo>
                  <a:cubicBezTo>
                    <a:pt x="24" y="27"/>
                    <a:pt x="72" y="0"/>
                    <a:pt x="119" y="10"/>
                  </a:cubicBezTo>
                  <a:cubicBezTo>
                    <a:pt x="163" y="24"/>
                    <a:pt x="193" y="71"/>
                    <a:pt x="180" y="1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441">
              <a:extLst>
                <a:ext uri="{FF2B5EF4-FFF2-40B4-BE49-F238E27FC236}">
                  <a16:creationId xmlns:a16="http://schemas.microsoft.com/office/drawing/2014/main" id="{16B30EE9-0906-1A48-B775-D90217779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6156" y="10345319"/>
              <a:ext cx="943771" cy="920746"/>
            </a:xfrm>
            <a:custGeom>
              <a:avLst/>
              <a:gdLst>
                <a:gd name="T0" fmla="*/ 175 w 180"/>
                <a:gd name="T1" fmla="*/ 81 h 177"/>
                <a:gd name="T2" fmla="*/ 175 w 180"/>
                <a:gd name="T3" fmla="*/ 81 h 177"/>
                <a:gd name="T4" fmla="*/ 94 w 180"/>
                <a:gd name="T5" fmla="*/ 176 h 177"/>
                <a:gd name="T6" fmla="*/ 3 w 180"/>
                <a:gd name="T7" fmla="*/ 95 h 177"/>
                <a:gd name="T8" fmla="*/ 84 w 180"/>
                <a:gd name="T9" fmla="*/ 0 h 177"/>
                <a:gd name="T10" fmla="*/ 175 w 180"/>
                <a:gd name="T11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77">
                  <a:moveTo>
                    <a:pt x="175" y="81"/>
                  </a:moveTo>
                  <a:lnTo>
                    <a:pt x="175" y="81"/>
                  </a:lnTo>
                  <a:cubicBezTo>
                    <a:pt x="179" y="132"/>
                    <a:pt x="142" y="172"/>
                    <a:pt x="94" y="176"/>
                  </a:cubicBezTo>
                  <a:cubicBezTo>
                    <a:pt x="47" y="176"/>
                    <a:pt x="6" y="142"/>
                    <a:pt x="3" y="95"/>
                  </a:cubicBezTo>
                  <a:cubicBezTo>
                    <a:pt x="0" y="44"/>
                    <a:pt x="37" y="3"/>
                    <a:pt x="84" y="0"/>
                  </a:cubicBezTo>
                  <a:cubicBezTo>
                    <a:pt x="131" y="0"/>
                    <a:pt x="172" y="34"/>
                    <a:pt x="175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Freeform 442">
              <a:extLst>
                <a:ext uri="{FF2B5EF4-FFF2-40B4-BE49-F238E27FC236}">
                  <a16:creationId xmlns:a16="http://schemas.microsoft.com/office/drawing/2014/main" id="{6B4628D0-D160-0249-AA5A-7D0336FA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8206" y="6063854"/>
              <a:ext cx="989808" cy="1012821"/>
            </a:xfrm>
            <a:custGeom>
              <a:avLst/>
              <a:gdLst>
                <a:gd name="T0" fmla="*/ 179 w 190"/>
                <a:gd name="T1" fmla="*/ 75 h 194"/>
                <a:gd name="T2" fmla="*/ 179 w 190"/>
                <a:gd name="T3" fmla="*/ 75 h 194"/>
                <a:gd name="T4" fmla="*/ 118 w 190"/>
                <a:gd name="T5" fmla="*/ 180 h 194"/>
                <a:gd name="T6" fmla="*/ 10 w 190"/>
                <a:gd name="T7" fmla="*/ 119 h 194"/>
                <a:gd name="T8" fmla="*/ 71 w 190"/>
                <a:gd name="T9" fmla="*/ 14 h 194"/>
                <a:gd name="T10" fmla="*/ 179 w 190"/>
                <a:gd name="T11" fmla="*/ 7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4">
                  <a:moveTo>
                    <a:pt x="179" y="75"/>
                  </a:moveTo>
                  <a:lnTo>
                    <a:pt x="179" y="75"/>
                  </a:lnTo>
                  <a:cubicBezTo>
                    <a:pt x="189" y="119"/>
                    <a:pt x="162" y="166"/>
                    <a:pt x="118" y="180"/>
                  </a:cubicBezTo>
                  <a:cubicBezTo>
                    <a:pt x="71" y="193"/>
                    <a:pt x="24" y="166"/>
                    <a:pt x="10" y="119"/>
                  </a:cubicBezTo>
                  <a:cubicBezTo>
                    <a:pt x="0" y="71"/>
                    <a:pt x="27" y="24"/>
                    <a:pt x="71" y="14"/>
                  </a:cubicBezTo>
                  <a:cubicBezTo>
                    <a:pt x="118" y="0"/>
                    <a:pt x="166" y="27"/>
                    <a:pt x="179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9ABAB823-9E43-2445-96E5-A63668A9D2CD}"/>
              </a:ext>
            </a:extLst>
          </p:cNvPr>
          <p:cNvSpPr txBox="1"/>
          <p:nvPr/>
        </p:nvSpPr>
        <p:spPr>
          <a:xfrm flipH="1">
            <a:off x="1877906" y="9922020"/>
            <a:ext cx="15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FEA7DBF-2D76-474F-B610-9F4EC66989FA}"/>
              </a:ext>
            </a:extLst>
          </p:cNvPr>
          <p:cNvSpPr txBox="1"/>
          <p:nvPr/>
        </p:nvSpPr>
        <p:spPr>
          <a:xfrm>
            <a:off x="4448471" y="10346769"/>
            <a:ext cx="927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9679FC0-2E4A-5946-8376-9CA84AA6F05B}"/>
              </a:ext>
            </a:extLst>
          </p:cNvPr>
          <p:cNvSpPr txBox="1"/>
          <p:nvPr/>
        </p:nvSpPr>
        <p:spPr>
          <a:xfrm>
            <a:off x="4448472" y="9342436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tillium Web" pitchFamily="2" charset="77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89599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11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7BEBB5"/>
      </a:accent1>
      <a:accent2>
        <a:srgbClr val="51C686"/>
      </a:accent2>
      <a:accent3>
        <a:srgbClr val="C5F2DC"/>
      </a:accent3>
      <a:accent4>
        <a:srgbClr val="B1B2B0"/>
      </a:accent4>
      <a:accent5>
        <a:srgbClr val="B1B2B0"/>
      </a:accent5>
      <a:accent6>
        <a:srgbClr val="B1B2B0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90553</TotalTime>
  <Words>990</Words>
  <Application>Microsoft Macintosh PowerPoint</Application>
  <PresentationFormat>Personalizado</PresentationFormat>
  <Paragraphs>208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9" baseType="lpstr">
      <vt:lpstr>Arial</vt:lpstr>
      <vt:lpstr>Calibri</vt:lpstr>
      <vt:lpstr>Calibri Light</vt:lpstr>
      <vt:lpstr>Lato</vt:lpstr>
      <vt:lpstr>Lato Light</vt:lpstr>
      <vt:lpstr>Lato Medium</vt:lpstr>
      <vt:lpstr>Lato Regular</vt:lpstr>
      <vt:lpstr>Montserrat</vt:lpstr>
      <vt:lpstr>Montserrat Light</vt:lpstr>
      <vt:lpstr>Poppins Medium</vt:lpstr>
      <vt:lpstr>Poppins SemiBold</vt:lpstr>
      <vt:lpstr>Roboto Medium</vt:lpstr>
      <vt:lpstr>Titillium Web</vt:lpstr>
      <vt:lpstr>Titillium Web Black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15905</cp:revision>
  <dcterms:created xsi:type="dcterms:W3CDTF">2014-11-12T21:47:38Z</dcterms:created>
  <dcterms:modified xsi:type="dcterms:W3CDTF">2020-04-23T17:24:58Z</dcterms:modified>
  <cp:category/>
</cp:coreProperties>
</file>