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sldIdLst>
    <p:sldId id="4465" r:id="rId2"/>
    <p:sldId id="4427" r:id="rId3"/>
    <p:sldId id="4466" r:id="rId4"/>
    <p:sldId id="4467" r:id="rId5"/>
    <p:sldId id="4469" r:id="rId6"/>
    <p:sldId id="4468" r:id="rId7"/>
    <p:sldId id="4470" r:id="rId8"/>
    <p:sldId id="4471" r:id="rId9"/>
    <p:sldId id="4472" r:id="rId10"/>
    <p:sldId id="4475" r:id="rId11"/>
    <p:sldId id="4473" r:id="rId12"/>
    <p:sldId id="4474" r:id="rId13"/>
    <p:sldId id="4476" r:id="rId14"/>
    <p:sldId id="4477" r:id="rId15"/>
    <p:sldId id="4478" r:id="rId16"/>
    <p:sldId id="4480" r:id="rId17"/>
    <p:sldId id="4479" r:id="rId18"/>
    <p:sldId id="4481" r:id="rId19"/>
    <p:sldId id="4482" r:id="rId20"/>
    <p:sldId id="4485" r:id="rId21"/>
    <p:sldId id="4483" r:id="rId22"/>
    <p:sldId id="4486" r:id="rId23"/>
    <p:sldId id="4487" r:id="rId24"/>
    <p:sldId id="4489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373737"/>
    <a:srgbClr val="445469"/>
    <a:srgbClr val="000000"/>
    <a:srgbClr val="5A5A66"/>
    <a:srgbClr val="626162"/>
    <a:srgbClr val="C4D4E2"/>
    <a:srgbClr val="CFCFCF"/>
    <a:srgbClr val="625556"/>
    <a:srgbClr val="E56F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5" autoAdjust="0"/>
    <p:restoredTop sz="95179" autoAdjust="0"/>
  </p:normalViewPr>
  <p:slideViewPr>
    <p:cSldViewPr snapToGrid="0" snapToObjects="1">
      <p:cViewPr varScale="1">
        <p:scale>
          <a:sx n="48" d="100"/>
          <a:sy n="48" d="100"/>
        </p:scale>
        <p:origin x="848" y="2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27-A540-B7F8-C9E1DE76DA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27-A540-B7F8-C9E1DE76DA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27-A540-B7F8-C9E1DE76DA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17284880"/>
        <c:axId val="-1617279984"/>
      </c:barChart>
      <c:catAx>
        <c:axId val="-161728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75000"/>
                  </a:schemeClr>
                </a:solidFill>
                <a:latin typeface="Muli Light" pitchFamily="2" charset="77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-1617279984"/>
        <c:crosses val="autoZero"/>
        <c:auto val="1"/>
        <c:lblAlgn val="ctr"/>
        <c:lblOffset val="100"/>
        <c:noMultiLvlLbl val="0"/>
      </c:catAx>
      <c:valAx>
        <c:axId val="-161727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75000"/>
                  </a:schemeClr>
                </a:solidFill>
                <a:latin typeface="Muli Light" pitchFamily="2" charset="77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-1617284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>
              <a:lumMod val="75000"/>
            </a:schemeClr>
          </a:solidFill>
          <a:latin typeface="Muli Light" pitchFamily="2" charset="77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47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9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55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57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24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07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82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860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72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43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880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9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457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31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02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55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4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03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67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11148" y="-304800"/>
            <a:ext cx="24999948" cy="14325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40348" y="0"/>
            <a:ext cx="14637302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6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FEFA9E38-3918-B545-9368-33A4F4A4DAF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61752" y="4017743"/>
            <a:ext cx="7396775" cy="7680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8CC4FAA9-3CA8-604C-B545-BE03E9A0CC4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42630" y="4017743"/>
            <a:ext cx="7396775" cy="7680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980874" y="4017743"/>
            <a:ext cx="7396775" cy="7680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6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681AE700-E2F4-1B48-9FD0-0AFA8A4EF79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23381" y="9127784"/>
            <a:ext cx="2964056" cy="296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A41B09A5-7346-9844-9157-1A88935A3A4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3050328" y="4662019"/>
            <a:ext cx="2964056" cy="296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64E50DF-A11B-C24B-954B-B7110A5AA3F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8077275" y="9127783"/>
            <a:ext cx="2964056" cy="296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8CC4FAA9-3CA8-604C-B545-BE03E9A0CC4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996435" y="4662020"/>
            <a:ext cx="2964056" cy="296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3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1385A8A-268B-FE4A-924C-AB880BB889C9}"/>
              </a:ext>
            </a:extLst>
          </p:cNvPr>
          <p:cNvGrpSpPr/>
          <p:nvPr userDrawn="1"/>
        </p:nvGrpSpPr>
        <p:grpSpPr>
          <a:xfrm>
            <a:off x="6437020" y="-6152565"/>
            <a:ext cx="23064411" cy="20732041"/>
            <a:chOff x="3633617" y="1530463"/>
            <a:chExt cx="2722802" cy="2447461"/>
          </a:xfrm>
          <a:solidFill>
            <a:schemeClr val="bg1">
              <a:lumMod val="65000"/>
              <a:alpha val="3000"/>
            </a:schemeClr>
          </a:solidFill>
        </p:grpSpPr>
        <p:sp>
          <p:nvSpPr>
            <p:cNvPr id="7" name="Freeform 857">
              <a:extLst>
                <a:ext uri="{FF2B5EF4-FFF2-40B4-BE49-F238E27FC236}">
                  <a16:creationId xmlns:a16="http://schemas.microsoft.com/office/drawing/2014/main" id="{14A4BB9E-F9FA-2A4D-B24C-23AB32932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3195" y="2983647"/>
              <a:ext cx="764832" cy="780124"/>
            </a:xfrm>
            <a:custGeom>
              <a:avLst/>
              <a:gdLst>
                <a:gd name="T0" fmla="*/ 220 w 221"/>
                <a:gd name="T1" fmla="*/ 166 h 224"/>
                <a:gd name="T2" fmla="*/ 220 w 221"/>
                <a:gd name="T3" fmla="*/ 166 h 224"/>
                <a:gd name="T4" fmla="*/ 100 w 221"/>
                <a:gd name="T5" fmla="*/ 0 h 224"/>
                <a:gd name="T6" fmla="*/ 0 w 221"/>
                <a:gd name="T7" fmla="*/ 69 h 224"/>
                <a:gd name="T8" fmla="*/ 138 w 221"/>
                <a:gd name="T9" fmla="*/ 223 h 224"/>
                <a:gd name="T10" fmla="*/ 220 w 221"/>
                <a:gd name="T11" fmla="*/ 16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224">
                  <a:moveTo>
                    <a:pt x="220" y="166"/>
                  </a:moveTo>
                  <a:lnTo>
                    <a:pt x="220" y="166"/>
                  </a:lnTo>
                  <a:cubicBezTo>
                    <a:pt x="100" y="0"/>
                    <a:pt x="100" y="0"/>
                    <a:pt x="10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44" y="132"/>
                    <a:pt x="94" y="182"/>
                    <a:pt x="138" y="223"/>
                  </a:cubicBezTo>
                  <a:lnTo>
                    <a:pt x="220" y="166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" name="Freeform 858">
              <a:extLst>
                <a:ext uri="{FF2B5EF4-FFF2-40B4-BE49-F238E27FC236}">
                  <a16:creationId xmlns:a16="http://schemas.microsoft.com/office/drawing/2014/main" id="{D9B7B74E-F15B-BD4F-AECE-1643B6CAF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200" y="2677715"/>
              <a:ext cx="688353" cy="826018"/>
            </a:xfrm>
            <a:custGeom>
              <a:avLst/>
              <a:gdLst>
                <a:gd name="T0" fmla="*/ 0 w 200"/>
                <a:gd name="T1" fmla="*/ 69 h 237"/>
                <a:gd name="T2" fmla="*/ 0 w 200"/>
                <a:gd name="T3" fmla="*/ 69 h 237"/>
                <a:gd name="T4" fmla="*/ 120 w 200"/>
                <a:gd name="T5" fmla="*/ 236 h 237"/>
                <a:gd name="T6" fmla="*/ 199 w 200"/>
                <a:gd name="T7" fmla="*/ 179 h 237"/>
                <a:gd name="T8" fmla="*/ 98 w 200"/>
                <a:gd name="T9" fmla="*/ 0 h 237"/>
                <a:gd name="T10" fmla="*/ 0 w 200"/>
                <a:gd name="T11" fmla="*/ 69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237">
                  <a:moveTo>
                    <a:pt x="0" y="69"/>
                  </a:moveTo>
                  <a:lnTo>
                    <a:pt x="0" y="69"/>
                  </a:lnTo>
                  <a:cubicBezTo>
                    <a:pt x="120" y="236"/>
                    <a:pt x="120" y="236"/>
                    <a:pt x="120" y="236"/>
                  </a:cubicBezTo>
                  <a:cubicBezTo>
                    <a:pt x="199" y="179"/>
                    <a:pt x="199" y="179"/>
                    <a:pt x="199" y="179"/>
                  </a:cubicBezTo>
                  <a:cubicBezTo>
                    <a:pt x="177" y="122"/>
                    <a:pt x="142" y="63"/>
                    <a:pt x="98" y="0"/>
                  </a:cubicBezTo>
                  <a:lnTo>
                    <a:pt x="0" y="69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" name="Freeform 859">
              <a:extLst>
                <a:ext uri="{FF2B5EF4-FFF2-40B4-BE49-F238E27FC236}">
                  <a16:creationId xmlns:a16="http://schemas.microsoft.com/office/drawing/2014/main" id="{F71C86C6-8581-7946-9AB4-DF4211129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603" y="2096444"/>
              <a:ext cx="749530" cy="764832"/>
            </a:xfrm>
            <a:custGeom>
              <a:avLst/>
              <a:gdLst>
                <a:gd name="T0" fmla="*/ 0 w 215"/>
                <a:gd name="T1" fmla="*/ 60 h 221"/>
                <a:gd name="T2" fmla="*/ 0 w 215"/>
                <a:gd name="T3" fmla="*/ 60 h 221"/>
                <a:gd name="T4" fmla="*/ 114 w 215"/>
                <a:gd name="T5" fmla="*/ 220 h 221"/>
                <a:gd name="T6" fmla="*/ 214 w 215"/>
                <a:gd name="T7" fmla="*/ 151 h 221"/>
                <a:gd name="T8" fmla="*/ 82 w 215"/>
                <a:gd name="T9" fmla="*/ 0 h 221"/>
                <a:gd name="T10" fmla="*/ 0 w 215"/>
                <a:gd name="T11" fmla="*/ 6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221">
                  <a:moveTo>
                    <a:pt x="0" y="60"/>
                  </a:moveTo>
                  <a:lnTo>
                    <a:pt x="0" y="60"/>
                  </a:lnTo>
                  <a:cubicBezTo>
                    <a:pt x="114" y="220"/>
                    <a:pt x="114" y="220"/>
                    <a:pt x="114" y="220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170" y="91"/>
                    <a:pt x="126" y="41"/>
                    <a:pt x="82" y="0"/>
                  </a:cubicBezTo>
                  <a:lnTo>
                    <a:pt x="0" y="6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" name="Freeform 860">
              <a:extLst>
                <a:ext uri="{FF2B5EF4-FFF2-40B4-BE49-F238E27FC236}">
                  <a16:creationId xmlns:a16="http://schemas.microsoft.com/office/drawing/2014/main" id="{55DB2747-02F2-6449-8EDA-99BF0F5EA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589" y="1790511"/>
              <a:ext cx="30593" cy="30593"/>
            </a:xfrm>
            <a:custGeom>
              <a:avLst/>
              <a:gdLst>
                <a:gd name="T0" fmla="*/ 6 w 7"/>
                <a:gd name="T1" fmla="*/ 0 h 7"/>
                <a:gd name="T2" fmla="*/ 6 w 7"/>
                <a:gd name="T3" fmla="*/ 0 h 7"/>
                <a:gd name="T4" fmla="*/ 3 w 7"/>
                <a:gd name="T5" fmla="*/ 3 h 7"/>
                <a:gd name="T6" fmla="*/ 0 w 7"/>
                <a:gd name="T7" fmla="*/ 6 h 7"/>
                <a:gd name="T8" fmla="*/ 6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0"/>
                  </a:moveTo>
                  <a:lnTo>
                    <a:pt x="6" y="0"/>
                  </a:lnTo>
                  <a:cubicBezTo>
                    <a:pt x="6" y="0"/>
                    <a:pt x="6" y="0"/>
                    <a:pt x="3" y="3"/>
                  </a:cubicBezTo>
                  <a:cubicBezTo>
                    <a:pt x="3" y="3"/>
                    <a:pt x="0" y="3"/>
                    <a:pt x="0" y="6"/>
                  </a:cubicBez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" name="Freeform 861">
              <a:extLst>
                <a:ext uri="{FF2B5EF4-FFF2-40B4-BE49-F238E27FC236}">
                  <a16:creationId xmlns:a16="http://schemas.microsoft.com/office/drawing/2014/main" id="{E545923F-C02F-5A4C-B234-27637074C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043" y="1652836"/>
              <a:ext cx="703645" cy="336526"/>
            </a:xfrm>
            <a:custGeom>
              <a:avLst/>
              <a:gdLst>
                <a:gd name="T0" fmla="*/ 0 w 205"/>
                <a:gd name="T1" fmla="*/ 16 h 99"/>
                <a:gd name="T2" fmla="*/ 0 w 205"/>
                <a:gd name="T3" fmla="*/ 16 h 99"/>
                <a:gd name="T4" fmla="*/ 94 w 205"/>
                <a:gd name="T5" fmla="*/ 63 h 99"/>
                <a:gd name="T6" fmla="*/ 138 w 205"/>
                <a:gd name="T7" fmla="*/ 98 h 99"/>
                <a:gd name="T8" fmla="*/ 204 w 205"/>
                <a:gd name="T9" fmla="*/ 50 h 99"/>
                <a:gd name="T10" fmla="*/ 0 w 205"/>
                <a:gd name="T11" fmla="*/ 1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99">
                  <a:moveTo>
                    <a:pt x="0" y="16"/>
                  </a:moveTo>
                  <a:lnTo>
                    <a:pt x="0" y="16"/>
                  </a:lnTo>
                  <a:cubicBezTo>
                    <a:pt x="28" y="22"/>
                    <a:pt x="60" y="38"/>
                    <a:pt x="94" y="63"/>
                  </a:cubicBezTo>
                  <a:cubicBezTo>
                    <a:pt x="110" y="72"/>
                    <a:pt x="123" y="85"/>
                    <a:pt x="138" y="98"/>
                  </a:cubicBezTo>
                  <a:cubicBezTo>
                    <a:pt x="204" y="50"/>
                    <a:pt x="204" y="50"/>
                    <a:pt x="204" y="50"/>
                  </a:cubicBezTo>
                  <a:cubicBezTo>
                    <a:pt x="135" y="13"/>
                    <a:pt x="63" y="0"/>
                    <a:pt x="0" y="1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" name="Freeform 862">
              <a:extLst>
                <a:ext uri="{FF2B5EF4-FFF2-40B4-BE49-F238E27FC236}">
                  <a16:creationId xmlns:a16="http://schemas.microsoft.com/office/drawing/2014/main" id="{1B113ADD-55B0-4843-A180-D4ADAA6E4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3656" y="1974071"/>
              <a:ext cx="275339" cy="703645"/>
            </a:xfrm>
            <a:custGeom>
              <a:avLst/>
              <a:gdLst>
                <a:gd name="T0" fmla="*/ 12 w 79"/>
                <a:gd name="T1" fmla="*/ 202 h 203"/>
                <a:gd name="T2" fmla="*/ 12 w 79"/>
                <a:gd name="T3" fmla="*/ 202 h 203"/>
                <a:gd name="T4" fmla="*/ 78 w 79"/>
                <a:gd name="T5" fmla="*/ 158 h 203"/>
                <a:gd name="T6" fmla="*/ 59 w 79"/>
                <a:gd name="T7" fmla="*/ 104 h 203"/>
                <a:gd name="T8" fmla="*/ 44 w 79"/>
                <a:gd name="T9" fmla="*/ 0 h 203"/>
                <a:gd name="T10" fmla="*/ 12 w 79"/>
                <a:gd name="T11" fmla="*/ 20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203">
                  <a:moveTo>
                    <a:pt x="12" y="202"/>
                  </a:moveTo>
                  <a:lnTo>
                    <a:pt x="12" y="202"/>
                  </a:lnTo>
                  <a:cubicBezTo>
                    <a:pt x="78" y="158"/>
                    <a:pt x="78" y="158"/>
                    <a:pt x="78" y="158"/>
                  </a:cubicBezTo>
                  <a:cubicBezTo>
                    <a:pt x="69" y="139"/>
                    <a:pt x="63" y="120"/>
                    <a:pt x="59" y="104"/>
                  </a:cubicBezTo>
                  <a:cubicBezTo>
                    <a:pt x="47" y="63"/>
                    <a:pt x="41" y="29"/>
                    <a:pt x="44" y="0"/>
                  </a:cubicBezTo>
                  <a:cubicBezTo>
                    <a:pt x="9" y="54"/>
                    <a:pt x="0" y="126"/>
                    <a:pt x="12" y="20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" name="Freeform 863">
              <a:extLst>
                <a:ext uri="{FF2B5EF4-FFF2-40B4-BE49-F238E27FC236}">
                  <a16:creationId xmlns:a16="http://schemas.microsoft.com/office/drawing/2014/main" id="{893B5222-C507-2B47-AA00-2145FC4EE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775" y="2341189"/>
              <a:ext cx="673053" cy="810717"/>
            </a:xfrm>
            <a:custGeom>
              <a:avLst/>
              <a:gdLst>
                <a:gd name="T0" fmla="*/ 195 w 196"/>
                <a:gd name="T1" fmla="*/ 161 h 234"/>
                <a:gd name="T2" fmla="*/ 195 w 196"/>
                <a:gd name="T3" fmla="*/ 161 h 234"/>
                <a:gd name="T4" fmla="*/ 81 w 196"/>
                <a:gd name="T5" fmla="*/ 0 h 234"/>
                <a:gd name="T6" fmla="*/ 0 w 196"/>
                <a:gd name="T7" fmla="*/ 60 h 234"/>
                <a:gd name="T8" fmla="*/ 97 w 196"/>
                <a:gd name="T9" fmla="*/ 233 h 234"/>
                <a:gd name="T10" fmla="*/ 195 w 196"/>
                <a:gd name="T11" fmla="*/ 16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" h="234">
                  <a:moveTo>
                    <a:pt x="195" y="161"/>
                  </a:moveTo>
                  <a:lnTo>
                    <a:pt x="195" y="161"/>
                  </a:lnTo>
                  <a:cubicBezTo>
                    <a:pt x="81" y="0"/>
                    <a:pt x="81" y="0"/>
                    <a:pt x="81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2" y="113"/>
                    <a:pt x="56" y="173"/>
                    <a:pt x="97" y="233"/>
                  </a:cubicBezTo>
                  <a:lnTo>
                    <a:pt x="195" y="16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" name="Freeform 864">
              <a:extLst>
                <a:ext uri="{FF2B5EF4-FFF2-40B4-BE49-F238E27FC236}">
                  <a16:creationId xmlns:a16="http://schemas.microsoft.com/office/drawing/2014/main" id="{79E15D80-5642-2047-ABF5-D7DCA4464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421" y="1866989"/>
              <a:ext cx="749540" cy="688353"/>
            </a:xfrm>
            <a:custGeom>
              <a:avLst/>
              <a:gdLst>
                <a:gd name="T0" fmla="*/ 69 w 215"/>
                <a:gd name="T1" fmla="*/ 0 h 199"/>
                <a:gd name="T2" fmla="*/ 69 w 215"/>
                <a:gd name="T3" fmla="*/ 0 h 199"/>
                <a:gd name="T4" fmla="*/ 0 w 215"/>
                <a:gd name="T5" fmla="*/ 50 h 199"/>
                <a:gd name="T6" fmla="*/ 129 w 215"/>
                <a:gd name="T7" fmla="*/ 198 h 199"/>
                <a:gd name="T8" fmla="*/ 214 w 215"/>
                <a:gd name="T9" fmla="*/ 138 h 199"/>
                <a:gd name="T10" fmla="*/ 69 w 215"/>
                <a:gd name="T1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199">
                  <a:moveTo>
                    <a:pt x="69" y="0"/>
                  </a:moveTo>
                  <a:lnTo>
                    <a:pt x="69" y="0"/>
                  </a:lnTo>
                  <a:cubicBezTo>
                    <a:pt x="0" y="50"/>
                    <a:pt x="0" y="50"/>
                    <a:pt x="0" y="50"/>
                  </a:cubicBezTo>
                  <a:cubicBezTo>
                    <a:pt x="44" y="91"/>
                    <a:pt x="88" y="141"/>
                    <a:pt x="129" y="198"/>
                  </a:cubicBezTo>
                  <a:cubicBezTo>
                    <a:pt x="214" y="138"/>
                    <a:pt x="214" y="138"/>
                    <a:pt x="214" y="138"/>
                  </a:cubicBezTo>
                  <a:cubicBezTo>
                    <a:pt x="173" y="79"/>
                    <a:pt x="123" y="35"/>
                    <a:pt x="6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" name="Freeform 865">
              <a:extLst>
                <a:ext uri="{FF2B5EF4-FFF2-40B4-BE49-F238E27FC236}">
                  <a16:creationId xmlns:a16="http://schemas.microsoft.com/office/drawing/2014/main" id="{F5DF1E3E-040F-4444-93F8-F244FF699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215" y="1836396"/>
              <a:ext cx="413014" cy="642458"/>
            </a:xfrm>
            <a:custGeom>
              <a:avLst/>
              <a:gdLst>
                <a:gd name="T0" fmla="*/ 120 w 121"/>
                <a:gd name="T1" fmla="*/ 129 h 187"/>
                <a:gd name="T2" fmla="*/ 120 w 121"/>
                <a:gd name="T3" fmla="*/ 129 h 187"/>
                <a:gd name="T4" fmla="*/ 26 w 121"/>
                <a:gd name="T5" fmla="*/ 0 h 187"/>
                <a:gd name="T6" fmla="*/ 41 w 121"/>
                <a:gd name="T7" fmla="*/ 186 h 187"/>
                <a:gd name="T8" fmla="*/ 120 w 121"/>
                <a:gd name="T9" fmla="*/ 12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87">
                  <a:moveTo>
                    <a:pt x="120" y="129"/>
                  </a:moveTo>
                  <a:lnTo>
                    <a:pt x="120" y="129"/>
                  </a:lnTo>
                  <a:cubicBezTo>
                    <a:pt x="26" y="0"/>
                    <a:pt x="26" y="0"/>
                    <a:pt x="26" y="0"/>
                  </a:cubicBezTo>
                  <a:cubicBezTo>
                    <a:pt x="0" y="32"/>
                    <a:pt x="7" y="101"/>
                    <a:pt x="41" y="186"/>
                  </a:cubicBezTo>
                  <a:lnTo>
                    <a:pt x="120" y="129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" name="Freeform 866">
              <a:extLst>
                <a:ext uri="{FF2B5EF4-FFF2-40B4-BE49-F238E27FC236}">
                  <a16:creationId xmlns:a16="http://schemas.microsoft.com/office/drawing/2014/main" id="{FC38D2F3-24D2-CD4F-B3A3-ECEF1FC80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894" y="1530463"/>
              <a:ext cx="795425" cy="260048"/>
            </a:xfrm>
            <a:custGeom>
              <a:avLst/>
              <a:gdLst>
                <a:gd name="T0" fmla="*/ 103 w 230"/>
                <a:gd name="T1" fmla="*/ 44 h 74"/>
                <a:gd name="T2" fmla="*/ 103 w 230"/>
                <a:gd name="T3" fmla="*/ 44 h 74"/>
                <a:gd name="T4" fmla="*/ 163 w 230"/>
                <a:gd name="T5" fmla="*/ 73 h 74"/>
                <a:gd name="T6" fmla="*/ 229 w 230"/>
                <a:gd name="T7" fmla="*/ 28 h 74"/>
                <a:gd name="T8" fmla="*/ 0 w 230"/>
                <a:gd name="T9" fmla="*/ 22 h 74"/>
                <a:gd name="T10" fmla="*/ 103 w 230"/>
                <a:gd name="T11" fmla="*/ 4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0" h="74">
                  <a:moveTo>
                    <a:pt x="103" y="44"/>
                  </a:moveTo>
                  <a:lnTo>
                    <a:pt x="103" y="44"/>
                  </a:lnTo>
                  <a:cubicBezTo>
                    <a:pt x="125" y="54"/>
                    <a:pt x="144" y="63"/>
                    <a:pt x="163" y="73"/>
                  </a:cubicBezTo>
                  <a:cubicBezTo>
                    <a:pt x="229" y="28"/>
                    <a:pt x="229" y="28"/>
                    <a:pt x="229" y="28"/>
                  </a:cubicBezTo>
                  <a:cubicBezTo>
                    <a:pt x="154" y="3"/>
                    <a:pt x="75" y="0"/>
                    <a:pt x="0" y="22"/>
                  </a:cubicBezTo>
                  <a:cubicBezTo>
                    <a:pt x="31" y="22"/>
                    <a:pt x="69" y="32"/>
                    <a:pt x="103" y="4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" name="Freeform 867">
              <a:extLst>
                <a:ext uri="{FF2B5EF4-FFF2-40B4-BE49-F238E27FC236}">
                  <a16:creationId xmlns:a16="http://schemas.microsoft.com/office/drawing/2014/main" id="{78BBBD65-13F8-9549-BA10-EADE03D9C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181" y="1729324"/>
              <a:ext cx="596574" cy="504784"/>
            </a:xfrm>
            <a:custGeom>
              <a:avLst/>
              <a:gdLst>
                <a:gd name="T0" fmla="*/ 173 w 174"/>
                <a:gd name="T1" fmla="*/ 88 h 146"/>
                <a:gd name="T2" fmla="*/ 173 w 174"/>
                <a:gd name="T3" fmla="*/ 88 h 146"/>
                <a:gd name="T4" fmla="*/ 0 w 174"/>
                <a:gd name="T5" fmla="*/ 16 h 146"/>
                <a:gd name="T6" fmla="*/ 95 w 174"/>
                <a:gd name="T7" fmla="*/ 145 h 146"/>
                <a:gd name="T8" fmla="*/ 173 w 174"/>
                <a:gd name="T9" fmla="*/ 8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46">
                  <a:moveTo>
                    <a:pt x="173" y="88"/>
                  </a:moveTo>
                  <a:lnTo>
                    <a:pt x="173" y="88"/>
                  </a:lnTo>
                  <a:cubicBezTo>
                    <a:pt x="104" y="28"/>
                    <a:pt x="41" y="0"/>
                    <a:pt x="0" y="16"/>
                  </a:cubicBezTo>
                  <a:cubicBezTo>
                    <a:pt x="95" y="145"/>
                    <a:pt x="95" y="145"/>
                    <a:pt x="95" y="145"/>
                  </a:cubicBezTo>
                  <a:lnTo>
                    <a:pt x="173" y="8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" name="Freeform 868">
              <a:extLst>
                <a:ext uri="{FF2B5EF4-FFF2-40B4-BE49-F238E27FC236}">
                  <a16:creationId xmlns:a16="http://schemas.microsoft.com/office/drawing/2014/main" id="{7BD4DCA2-0677-544C-B65F-DC7C5AA6D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617" y="2127036"/>
              <a:ext cx="244746" cy="764832"/>
            </a:xfrm>
            <a:custGeom>
              <a:avLst/>
              <a:gdLst>
                <a:gd name="T0" fmla="*/ 63 w 71"/>
                <a:gd name="T1" fmla="*/ 173 h 222"/>
                <a:gd name="T2" fmla="*/ 63 w 71"/>
                <a:gd name="T3" fmla="*/ 173 h 222"/>
                <a:gd name="T4" fmla="*/ 57 w 71"/>
                <a:gd name="T5" fmla="*/ 107 h 222"/>
                <a:gd name="T6" fmla="*/ 70 w 71"/>
                <a:gd name="T7" fmla="*/ 0 h 222"/>
                <a:gd name="T8" fmla="*/ 0 w 71"/>
                <a:gd name="T9" fmla="*/ 221 h 222"/>
                <a:gd name="T10" fmla="*/ 63 w 71"/>
                <a:gd name="T11" fmla="*/ 17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222">
                  <a:moveTo>
                    <a:pt x="63" y="173"/>
                  </a:moveTo>
                  <a:lnTo>
                    <a:pt x="63" y="173"/>
                  </a:lnTo>
                  <a:cubicBezTo>
                    <a:pt x="60" y="151"/>
                    <a:pt x="57" y="129"/>
                    <a:pt x="57" y="107"/>
                  </a:cubicBezTo>
                  <a:cubicBezTo>
                    <a:pt x="54" y="70"/>
                    <a:pt x="60" y="32"/>
                    <a:pt x="70" y="0"/>
                  </a:cubicBezTo>
                  <a:cubicBezTo>
                    <a:pt x="25" y="66"/>
                    <a:pt x="0" y="142"/>
                    <a:pt x="0" y="221"/>
                  </a:cubicBezTo>
                  <a:lnTo>
                    <a:pt x="63" y="173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" name="Freeform 869">
              <a:extLst>
                <a:ext uri="{FF2B5EF4-FFF2-40B4-BE49-F238E27FC236}">
                  <a16:creationId xmlns:a16="http://schemas.microsoft.com/office/drawing/2014/main" id="{D81D7A43-D8E9-D74B-B20F-194D0520F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0352" y="1652836"/>
              <a:ext cx="810726" cy="642458"/>
            </a:xfrm>
            <a:custGeom>
              <a:avLst/>
              <a:gdLst>
                <a:gd name="T0" fmla="*/ 0 w 234"/>
                <a:gd name="T1" fmla="*/ 47 h 187"/>
                <a:gd name="T2" fmla="*/ 0 w 234"/>
                <a:gd name="T3" fmla="*/ 47 h 187"/>
                <a:gd name="T4" fmla="*/ 148 w 234"/>
                <a:gd name="T5" fmla="*/ 186 h 187"/>
                <a:gd name="T6" fmla="*/ 233 w 234"/>
                <a:gd name="T7" fmla="*/ 126 h 187"/>
                <a:gd name="T8" fmla="*/ 69 w 234"/>
                <a:gd name="T9" fmla="*/ 0 h 187"/>
                <a:gd name="T10" fmla="*/ 0 w 234"/>
                <a:gd name="T11" fmla="*/ 4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187">
                  <a:moveTo>
                    <a:pt x="0" y="47"/>
                  </a:moveTo>
                  <a:lnTo>
                    <a:pt x="0" y="47"/>
                  </a:lnTo>
                  <a:cubicBezTo>
                    <a:pt x="54" y="85"/>
                    <a:pt x="104" y="132"/>
                    <a:pt x="148" y="186"/>
                  </a:cubicBezTo>
                  <a:cubicBezTo>
                    <a:pt x="233" y="126"/>
                    <a:pt x="233" y="126"/>
                    <a:pt x="233" y="126"/>
                  </a:cubicBezTo>
                  <a:cubicBezTo>
                    <a:pt x="189" y="69"/>
                    <a:pt x="132" y="25"/>
                    <a:pt x="69" y="0"/>
                  </a:cubicBezTo>
                  <a:lnTo>
                    <a:pt x="0" y="47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" name="Freeform 870">
              <a:extLst>
                <a:ext uri="{FF2B5EF4-FFF2-40B4-BE49-F238E27FC236}">
                  <a16:creationId xmlns:a16="http://schemas.microsoft.com/office/drawing/2014/main" id="{8AC07800-3FF9-C94B-A26A-453239CA8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6333" y="2157630"/>
              <a:ext cx="520086" cy="871903"/>
            </a:xfrm>
            <a:custGeom>
              <a:avLst/>
              <a:gdLst>
                <a:gd name="T0" fmla="*/ 85 w 152"/>
                <a:gd name="T1" fmla="*/ 0 h 252"/>
                <a:gd name="T2" fmla="*/ 85 w 152"/>
                <a:gd name="T3" fmla="*/ 0 h 252"/>
                <a:gd name="T4" fmla="*/ 0 w 152"/>
                <a:gd name="T5" fmla="*/ 63 h 252"/>
                <a:gd name="T6" fmla="*/ 85 w 152"/>
                <a:gd name="T7" fmla="*/ 251 h 252"/>
                <a:gd name="T8" fmla="*/ 151 w 152"/>
                <a:gd name="T9" fmla="*/ 204 h 252"/>
                <a:gd name="T10" fmla="*/ 85 w 152"/>
                <a:gd name="T11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252">
                  <a:moveTo>
                    <a:pt x="85" y="0"/>
                  </a:moveTo>
                  <a:lnTo>
                    <a:pt x="85" y="0"/>
                  </a:lnTo>
                  <a:cubicBezTo>
                    <a:pt x="0" y="63"/>
                    <a:pt x="0" y="63"/>
                    <a:pt x="0" y="63"/>
                  </a:cubicBezTo>
                  <a:cubicBezTo>
                    <a:pt x="41" y="122"/>
                    <a:pt x="69" y="188"/>
                    <a:pt x="85" y="251"/>
                  </a:cubicBezTo>
                  <a:cubicBezTo>
                    <a:pt x="151" y="204"/>
                    <a:pt x="151" y="204"/>
                    <a:pt x="151" y="204"/>
                  </a:cubicBezTo>
                  <a:cubicBezTo>
                    <a:pt x="151" y="135"/>
                    <a:pt x="129" y="63"/>
                    <a:pt x="8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" name="Freeform 871">
              <a:extLst>
                <a:ext uri="{FF2B5EF4-FFF2-40B4-BE49-F238E27FC236}">
                  <a16:creationId xmlns:a16="http://schemas.microsoft.com/office/drawing/2014/main" id="{9CF11336-2027-A846-BA82-C91CDA13B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672" y="2983647"/>
              <a:ext cx="244746" cy="718937"/>
            </a:xfrm>
            <a:custGeom>
              <a:avLst/>
              <a:gdLst>
                <a:gd name="T0" fmla="*/ 9 w 70"/>
                <a:gd name="T1" fmla="*/ 44 h 208"/>
                <a:gd name="T2" fmla="*/ 9 w 70"/>
                <a:gd name="T3" fmla="*/ 44 h 208"/>
                <a:gd name="T4" fmla="*/ 12 w 70"/>
                <a:gd name="T5" fmla="*/ 100 h 208"/>
                <a:gd name="T6" fmla="*/ 0 w 70"/>
                <a:gd name="T7" fmla="*/ 207 h 208"/>
                <a:gd name="T8" fmla="*/ 69 w 70"/>
                <a:gd name="T9" fmla="*/ 0 h 208"/>
                <a:gd name="T10" fmla="*/ 9 w 70"/>
                <a:gd name="T11" fmla="*/ 4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208">
                  <a:moveTo>
                    <a:pt x="9" y="44"/>
                  </a:moveTo>
                  <a:lnTo>
                    <a:pt x="9" y="44"/>
                  </a:lnTo>
                  <a:cubicBezTo>
                    <a:pt x="12" y="63"/>
                    <a:pt x="12" y="81"/>
                    <a:pt x="12" y="100"/>
                  </a:cubicBezTo>
                  <a:cubicBezTo>
                    <a:pt x="15" y="138"/>
                    <a:pt x="9" y="173"/>
                    <a:pt x="0" y="207"/>
                  </a:cubicBezTo>
                  <a:cubicBezTo>
                    <a:pt x="44" y="144"/>
                    <a:pt x="66" y="72"/>
                    <a:pt x="69" y="0"/>
                  </a:cubicBezTo>
                  <a:lnTo>
                    <a:pt x="9" y="4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Freeform 872">
              <a:extLst>
                <a:ext uri="{FF2B5EF4-FFF2-40B4-BE49-F238E27FC236}">
                  <a16:creationId xmlns:a16="http://schemas.microsoft.com/office/drawing/2014/main" id="{FE4649B5-6FF3-A049-B7C5-C9D82EF77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3912" y="2417668"/>
              <a:ext cx="596574" cy="841320"/>
            </a:xfrm>
            <a:custGeom>
              <a:avLst/>
              <a:gdLst>
                <a:gd name="T0" fmla="*/ 0 w 171"/>
                <a:gd name="T1" fmla="*/ 60 h 243"/>
                <a:gd name="T2" fmla="*/ 0 w 171"/>
                <a:gd name="T3" fmla="*/ 60 h 243"/>
                <a:gd name="T4" fmla="*/ 104 w 171"/>
                <a:gd name="T5" fmla="*/ 242 h 243"/>
                <a:gd name="T6" fmla="*/ 170 w 171"/>
                <a:gd name="T7" fmla="*/ 192 h 243"/>
                <a:gd name="T8" fmla="*/ 88 w 171"/>
                <a:gd name="T9" fmla="*/ 0 h 243"/>
                <a:gd name="T10" fmla="*/ 0 w 171"/>
                <a:gd name="T11" fmla="*/ 6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243">
                  <a:moveTo>
                    <a:pt x="0" y="60"/>
                  </a:moveTo>
                  <a:lnTo>
                    <a:pt x="0" y="60"/>
                  </a:lnTo>
                  <a:cubicBezTo>
                    <a:pt x="44" y="123"/>
                    <a:pt x="78" y="183"/>
                    <a:pt x="104" y="242"/>
                  </a:cubicBezTo>
                  <a:cubicBezTo>
                    <a:pt x="170" y="192"/>
                    <a:pt x="170" y="192"/>
                    <a:pt x="170" y="192"/>
                  </a:cubicBezTo>
                  <a:cubicBezTo>
                    <a:pt x="157" y="129"/>
                    <a:pt x="129" y="63"/>
                    <a:pt x="88" y="0"/>
                  </a:cubicBezTo>
                  <a:lnTo>
                    <a:pt x="0" y="6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" name="Freeform 873">
              <a:extLst>
                <a:ext uri="{FF2B5EF4-FFF2-40B4-BE49-F238E27FC236}">
                  <a16:creationId xmlns:a16="http://schemas.microsoft.com/office/drawing/2014/main" id="{0584E382-1102-4A44-9B7E-57A739DA2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617" y="2830681"/>
              <a:ext cx="520086" cy="856611"/>
            </a:xfrm>
            <a:custGeom>
              <a:avLst/>
              <a:gdLst>
                <a:gd name="T0" fmla="*/ 66 w 152"/>
                <a:gd name="T1" fmla="*/ 245 h 246"/>
                <a:gd name="T2" fmla="*/ 66 w 152"/>
                <a:gd name="T3" fmla="*/ 245 h 246"/>
                <a:gd name="T4" fmla="*/ 151 w 152"/>
                <a:gd name="T5" fmla="*/ 182 h 246"/>
                <a:gd name="T6" fmla="*/ 70 w 152"/>
                <a:gd name="T7" fmla="*/ 0 h 246"/>
                <a:gd name="T8" fmla="*/ 0 w 152"/>
                <a:gd name="T9" fmla="*/ 50 h 246"/>
                <a:gd name="T10" fmla="*/ 66 w 152"/>
                <a:gd name="T11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246">
                  <a:moveTo>
                    <a:pt x="66" y="245"/>
                  </a:moveTo>
                  <a:lnTo>
                    <a:pt x="66" y="245"/>
                  </a:lnTo>
                  <a:cubicBezTo>
                    <a:pt x="151" y="182"/>
                    <a:pt x="151" y="182"/>
                    <a:pt x="151" y="182"/>
                  </a:cubicBezTo>
                  <a:cubicBezTo>
                    <a:pt x="114" y="125"/>
                    <a:pt x="85" y="63"/>
                    <a:pt x="70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" y="116"/>
                    <a:pt x="25" y="185"/>
                    <a:pt x="66" y="24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Freeform 874">
              <a:extLst>
                <a:ext uri="{FF2B5EF4-FFF2-40B4-BE49-F238E27FC236}">
                  <a16:creationId xmlns:a16="http://schemas.microsoft.com/office/drawing/2014/main" id="{2C999667-347B-6E48-95AB-DFBE14BF8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9550" y="2601227"/>
              <a:ext cx="596564" cy="810726"/>
            </a:xfrm>
            <a:custGeom>
              <a:avLst/>
              <a:gdLst>
                <a:gd name="T0" fmla="*/ 170 w 171"/>
                <a:gd name="T1" fmla="*/ 170 h 233"/>
                <a:gd name="T2" fmla="*/ 170 w 171"/>
                <a:gd name="T3" fmla="*/ 170 h 233"/>
                <a:gd name="T4" fmla="*/ 73 w 171"/>
                <a:gd name="T5" fmla="*/ 0 h 233"/>
                <a:gd name="T6" fmla="*/ 0 w 171"/>
                <a:gd name="T7" fmla="*/ 47 h 233"/>
                <a:gd name="T8" fmla="*/ 82 w 171"/>
                <a:gd name="T9" fmla="*/ 232 h 233"/>
                <a:gd name="T10" fmla="*/ 170 w 171"/>
                <a:gd name="T11" fmla="*/ 17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233">
                  <a:moveTo>
                    <a:pt x="170" y="170"/>
                  </a:moveTo>
                  <a:lnTo>
                    <a:pt x="170" y="170"/>
                  </a:lnTo>
                  <a:cubicBezTo>
                    <a:pt x="129" y="113"/>
                    <a:pt x="95" y="53"/>
                    <a:pt x="73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6" y="110"/>
                    <a:pt x="41" y="173"/>
                    <a:pt x="82" y="232"/>
                  </a:cubicBezTo>
                  <a:lnTo>
                    <a:pt x="170" y="17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875">
              <a:extLst>
                <a:ext uri="{FF2B5EF4-FFF2-40B4-BE49-F238E27FC236}">
                  <a16:creationId xmlns:a16="http://schemas.microsoft.com/office/drawing/2014/main" id="{6775C63F-BC42-C849-B4BF-E2BA921A5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099" y="3381360"/>
              <a:ext cx="382421" cy="581272"/>
            </a:xfrm>
            <a:custGeom>
              <a:avLst/>
              <a:gdLst>
                <a:gd name="T0" fmla="*/ 76 w 112"/>
                <a:gd name="T1" fmla="*/ 0 h 168"/>
                <a:gd name="T2" fmla="*/ 76 w 112"/>
                <a:gd name="T3" fmla="*/ 0 h 168"/>
                <a:gd name="T4" fmla="*/ 0 w 112"/>
                <a:gd name="T5" fmla="*/ 57 h 168"/>
                <a:gd name="T6" fmla="*/ 82 w 112"/>
                <a:gd name="T7" fmla="*/ 167 h 168"/>
                <a:gd name="T8" fmla="*/ 95 w 112"/>
                <a:gd name="T9" fmla="*/ 167 h 168"/>
                <a:gd name="T10" fmla="*/ 76 w 112"/>
                <a:gd name="T11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68">
                  <a:moveTo>
                    <a:pt x="76" y="0"/>
                  </a:moveTo>
                  <a:lnTo>
                    <a:pt x="76" y="0"/>
                  </a:lnTo>
                  <a:cubicBezTo>
                    <a:pt x="0" y="57"/>
                    <a:pt x="0" y="57"/>
                    <a:pt x="0" y="57"/>
                  </a:cubicBezTo>
                  <a:cubicBezTo>
                    <a:pt x="82" y="167"/>
                    <a:pt x="82" y="167"/>
                    <a:pt x="82" y="167"/>
                  </a:cubicBezTo>
                  <a:cubicBezTo>
                    <a:pt x="95" y="167"/>
                    <a:pt x="95" y="167"/>
                    <a:pt x="95" y="167"/>
                  </a:cubicBezTo>
                  <a:cubicBezTo>
                    <a:pt x="111" y="135"/>
                    <a:pt x="104" y="72"/>
                    <a:pt x="76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876">
              <a:extLst>
                <a:ext uri="{FF2B5EF4-FFF2-40B4-BE49-F238E27FC236}">
                  <a16:creationId xmlns:a16="http://schemas.microsoft.com/office/drawing/2014/main" id="{2F9A7F03-4360-4A4F-9ADF-782690429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573" y="3626107"/>
              <a:ext cx="504794" cy="336526"/>
            </a:xfrm>
            <a:custGeom>
              <a:avLst/>
              <a:gdLst>
                <a:gd name="T0" fmla="*/ 0 w 146"/>
                <a:gd name="T1" fmla="*/ 54 h 99"/>
                <a:gd name="T2" fmla="*/ 0 w 146"/>
                <a:gd name="T3" fmla="*/ 54 h 99"/>
                <a:gd name="T4" fmla="*/ 63 w 146"/>
                <a:gd name="T5" fmla="*/ 98 h 99"/>
                <a:gd name="T6" fmla="*/ 145 w 146"/>
                <a:gd name="T7" fmla="*/ 98 h 99"/>
                <a:gd name="T8" fmla="*/ 76 w 146"/>
                <a:gd name="T9" fmla="*/ 0 h 99"/>
                <a:gd name="T10" fmla="*/ 0 w 146"/>
                <a:gd name="T11" fmla="*/ 5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" h="99">
                  <a:moveTo>
                    <a:pt x="0" y="54"/>
                  </a:moveTo>
                  <a:lnTo>
                    <a:pt x="0" y="54"/>
                  </a:lnTo>
                  <a:cubicBezTo>
                    <a:pt x="22" y="73"/>
                    <a:pt x="41" y="88"/>
                    <a:pt x="63" y="98"/>
                  </a:cubicBezTo>
                  <a:cubicBezTo>
                    <a:pt x="145" y="98"/>
                    <a:pt x="145" y="98"/>
                    <a:pt x="145" y="98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0" y="5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877">
              <a:extLst>
                <a:ext uri="{FF2B5EF4-FFF2-40B4-BE49-F238E27FC236}">
                  <a16:creationId xmlns:a16="http://schemas.microsoft.com/office/drawing/2014/main" id="{EDE63731-9A18-9440-B456-2A09011AD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421" y="3855550"/>
              <a:ext cx="290641" cy="107081"/>
            </a:xfrm>
            <a:custGeom>
              <a:avLst/>
              <a:gdLst>
                <a:gd name="T0" fmla="*/ 41 w 83"/>
                <a:gd name="T1" fmla="*/ 0 h 30"/>
                <a:gd name="T2" fmla="*/ 41 w 83"/>
                <a:gd name="T3" fmla="*/ 0 h 30"/>
                <a:gd name="T4" fmla="*/ 0 w 83"/>
                <a:gd name="T5" fmla="*/ 29 h 30"/>
                <a:gd name="T6" fmla="*/ 82 w 83"/>
                <a:gd name="T7" fmla="*/ 29 h 30"/>
                <a:gd name="T8" fmla="*/ 79 w 83"/>
                <a:gd name="T9" fmla="*/ 29 h 30"/>
                <a:gd name="T10" fmla="*/ 41 w 83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30">
                  <a:moveTo>
                    <a:pt x="41" y="0"/>
                  </a:moveTo>
                  <a:lnTo>
                    <a:pt x="41" y="0"/>
                  </a:lnTo>
                  <a:cubicBezTo>
                    <a:pt x="0" y="29"/>
                    <a:pt x="0" y="29"/>
                    <a:pt x="0" y="29"/>
                  </a:cubicBezTo>
                  <a:cubicBezTo>
                    <a:pt x="82" y="29"/>
                    <a:pt x="82" y="29"/>
                    <a:pt x="82" y="29"/>
                  </a:cubicBezTo>
                  <a:lnTo>
                    <a:pt x="79" y="29"/>
                  </a:lnTo>
                  <a:cubicBezTo>
                    <a:pt x="66" y="19"/>
                    <a:pt x="54" y="10"/>
                    <a:pt x="41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Freeform 878">
              <a:extLst>
                <a:ext uri="{FF2B5EF4-FFF2-40B4-BE49-F238E27FC236}">
                  <a16:creationId xmlns:a16="http://schemas.microsoft.com/office/drawing/2014/main" id="{65CA2BF7-E3B7-EB45-80FA-AC1D6EF17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1625" y="3167207"/>
              <a:ext cx="260048" cy="673052"/>
            </a:xfrm>
            <a:custGeom>
              <a:avLst/>
              <a:gdLst>
                <a:gd name="T0" fmla="*/ 28 w 73"/>
                <a:gd name="T1" fmla="*/ 195 h 196"/>
                <a:gd name="T2" fmla="*/ 28 w 73"/>
                <a:gd name="T3" fmla="*/ 195 h 196"/>
                <a:gd name="T4" fmla="*/ 63 w 73"/>
                <a:gd name="T5" fmla="*/ 0 h 196"/>
                <a:gd name="T6" fmla="*/ 0 w 73"/>
                <a:gd name="T7" fmla="*/ 47 h 196"/>
                <a:gd name="T8" fmla="*/ 13 w 73"/>
                <a:gd name="T9" fmla="*/ 92 h 196"/>
                <a:gd name="T10" fmla="*/ 28 w 73"/>
                <a:gd name="T11" fmla="*/ 19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96">
                  <a:moveTo>
                    <a:pt x="28" y="195"/>
                  </a:moveTo>
                  <a:lnTo>
                    <a:pt x="28" y="195"/>
                  </a:lnTo>
                  <a:cubicBezTo>
                    <a:pt x="63" y="145"/>
                    <a:pt x="72" y="76"/>
                    <a:pt x="63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" y="63"/>
                    <a:pt x="9" y="76"/>
                    <a:pt x="13" y="92"/>
                  </a:cubicBezTo>
                  <a:cubicBezTo>
                    <a:pt x="25" y="132"/>
                    <a:pt x="32" y="167"/>
                    <a:pt x="28" y="19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" name="Freeform 879">
              <a:extLst>
                <a:ext uri="{FF2B5EF4-FFF2-40B4-BE49-F238E27FC236}">
                  <a16:creationId xmlns:a16="http://schemas.microsoft.com/office/drawing/2014/main" id="{A184F3F4-683B-8A4C-9F6B-1AD5EB7BF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6162" y="3962632"/>
              <a:ext cx="30593" cy="15292"/>
            </a:xfrm>
            <a:custGeom>
              <a:avLst/>
              <a:gdLst>
                <a:gd name="T0" fmla="*/ 3 w 7"/>
                <a:gd name="T1" fmla="*/ 3 h 4"/>
                <a:gd name="T2" fmla="*/ 3 w 7"/>
                <a:gd name="T3" fmla="*/ 3 h 4"/>
                <a:gd name="T4" fmla="*/ 6 w 7"/>
                <a:gd name="T5" fmla="*/ 0 h 4"/>
                <a:gd name="T6" fmla="*/ 0 w 7"/>
                <a:gd name="T7" fmla="*/ 0 h 4"/>
                <a:gd name="T8" fmla="*/ 3 w 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3" y="3"/>
                  </a:moveTo>
                  <a:lnTo>
                    <a:pt x="3" y="3"/>
                  </a:ln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" y="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880">
              <a:extLst>
                <a:ext uri="{FF2B5EF4-FFF2-40B4-BE49-F238E27FC236}">
                  <a16:creationId xmlns:a16="http://schemas.microsoft.com/office/drawing/2014/main" id="{A0876E0B-55B1-AE45-B9BD-236FD564C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076" y="3258987"/>
              <a:ext cx="780124" cy="703645"/>
            </a:xfrm>
            <a:custGeom>
              <a:avLst/>
              <a:gdLst>
                <a:gd name="T0" fmla="*/ 85 w 224"/>
                <a:gd name="T1" fmla="*/ 0 h 203"/>
                <a:gd name="T2" fmla="*/ 85 w 224"/>
                <a:gd name="T3" fmla="*/ 0 h 203"/>
                <a:gd name="T4" fmla="*/ 0 w 224"/>
                <a:gd name="T5" fmla="*/ 63 h 203"/>
                <a:gd name="T6" fmla="*/ 151 w 224"/>
                <a:gd name="T7" fmla="*/ 202 h 203"/>
                <a:gd name="T8" fmla="*/ 157 w 224"/>
                <a:gd name="T9" fmla="*/ 202 h 203"/>
                <a:gd name="T10" fmla="*/ 223 w 224"/>
                <a:gd name="T11" fmla="*/ 158 h 203"/>
                <a:gd name="T12" fmla="*/ 85 w 224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203">
                  <a:moveTo>
                    <a:pt x="85" y="0"/>
                  </a:moveTo>
                  <a:lnTo>
                    <a:pt x="85" y="0"/>
                  </a:lnTo>
                  <a:cubicBezTo>
                    <a:pt x="0" y="63"/>
                    <a:pt x="0" y="63"/>
                    <a:pt x="0" y="63"/>
                  </a:cubicBezTo>
                  <a:cubicBezTo>
                    <a:pt x="44" y="123"/>
                    <a:pt x="94" y="170"/>
                    <a:pt x="151" y="202"/>
                  </a:cubicBezTo>
                  <a:cubicBezTo>
                    <a:pt x="157" y="202"/>
                    <a:pt x="157" y="202"/>
                    <a:pt x="157" y="202"/>
                  </a:cubicBezTo>
                  <a:cubicBezTo>
                    <a:pt x="223" y="158"/>
                    <a:pt x="223" y="158"/>
                    <a:pt x="223" y="158"/>
                  </a:cubicBezTo>
                  <a:cubicBezTo>
                    <a:pt x="176" y="114"/>
                    <a:pt x="129" y="60"/>
                    <a:pt x="8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881">
              <a:extLst>
                <a:ext uri="{FF2B5EF4-FFF2-40B4-BE49-F238E27FC236}">
                  <a16:creationId xmlns:a16="http://schemas.microsoft.com/office/drawing/2014/main" id="{8D1F1D85-C306-9F45-9B12-812895C00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957" y="3519025"/>
              <a:ext cx="749530" cy="443608"/>
            </a:xfrm>
            <a:custGeom>
              <a:avLst/>
              <a:gdLst>
                <a:gd name="T0" fmla="*/ 88 w 215"/>
                <a:gd name="T1" fmla="*/ 0 h 127"/>
                <a:gd name="T2" fmla="*/ 88 w 215"/>
                <a:gd name="T3" fmla="*/ 0 h 127"/>
                <a:gd name="T4" fmla="*/ 0 w 215"/>
                <a:gd name="T5" fmla="*/ 63 h 127"/>
                <a:gd name="T6" fmla="*/ 63 w 215"/>
                <a:gd name="T7" fmla="*/ 126 h 127"/>
                <a:gd name="T8" fmla="*/ 214 w 215"/>
                <a:gd name="T9" fmla="*/ 126 h 127"/>
                <a:gd name="T10" fmla="*/ 88 w 215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127">
                  <a:moveTo>
                    <a:pt x="88" y="0"/>
                  </a:moveTo>
                  <a:lnTo>
                    <a:pt x="88" y="0"/>
                  </a:lnTo>
                  <a:cubicBezTo>
                    <a:pt x="0" y="63"/>
                    <a:pt x="0" y="63"/>
                    <a:pt x="0" y="63"/>
                  </a:cubicBezTo>
                  <a:cubicBezTo>
                    <a:pt x="19" y="85"/>
                    <a:pt x="41" y="107"/>
                    <a:pt x="63" y="126"/>
                  </a:cubicBezTo>
                  <a:cubicBezTo>
                    <a:pt x="214" y="126"/>
                    <a:pt x="214" y="126"/>
                    <a:pt x="214" y="126"/>
                  </a:cubicBezTo>
                  <a:cubicBezTo>
                    <a:pt x="167" y="94"/>
                    <a:pt x="123" y="50"/>
                    <a:pt x="8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reeform 925">
            <a:extLst>
              <a:ext uri="{FF2B5EF4-FFF2-40B4-BE49-F238E27FC236}">
                <a16:creationId xmlns:a16="http://schemas.microsoft.com/office/drawing/2014/main" id="{6B327B39-9D0A-9A42-8661-B8DF5C3DBB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3595106" y="12577925"/>
            <a:ext cx="782543" cy="630198"/>
          </a:xfrm>
          <a:custGeom>
            <a:avLst/>
            <a:gdLst>
              <a:gd name="T0" fmla="*/ 0 w 3379"/>
              <a:gd name="T1" fmla="*/ 41 h 42"/>
              <a:gd name="T2" fmla="*/ 3378 w 3379"/>
              <a:gd name="T3" fmla="*/ 41 h 42"/>
              <a:gd name="T4" fmla="*/ 3378 w 3379"/>
              <a:gd name="T5" fmla="*/ 0 h 42"/>
              <a:gd name="T6" fmla="*/ 0 w 3379"/>
              <a:gd name="T7" fmla="*/ 0 h 42"/>
              <a:gd name="T8" fmla="*/ 0 w 3379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9" h="42">
                <a:moveTo>
                  <a:pt x="0" y="41"/>
                </a:moveTo>
                <a:lnTo>
                  <a:pt x="3378" y="41"/>
                </a:lnTo>
                <a:lnTo>
                  <a:pt x="3378" y="0"/>
                </a:lnTo>
                <a:lnTo>
                  <a:pt x="0" y="0"/>
                </a:lnTo>
                <a:lnTo>
                  <a:pt x="0" y="4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57F670-D61B-5B4D-AA48-FB13ECBD6B89}"/>
              </a:ext>
            </a:extLst>
          </p:cNvPr>
          <p:cNvSpPr txBox="1"/>
          <p:nvPr userDrawn="1"/>
        </p:nvSpPr>
        <p:spPr>
          <a:xfrm>
            <a:off x="23595106" y="12649021"/>
            <a:ext cx="980002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0" i="0" smtClean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pPr algn="ctr"/>
              <a:t>‹Nº›</a:t>
            </a:fld>
            <a:r>
              <a:rPr lang="id-ID" sz="2400" b="0" i="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3" r:id="rId2"/>
    <p:sldLayoutId id="2147483984" r:id="rId3"/>
    <p:sldLayoutId id="2147483985" r:id="rId4"/>
    <p:sldLayoutId id="2147483986" r:id="rId5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FontTx/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Tx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5AD47B5-E466-4142-936C-FC2546F2A648}"/>
              </a:ext>
            </a:extLst>
          </p:cNvPr>
          <p:cNvSpPr/>
          <p:nvPr/>
        </p:nvSpPr>
        <p:spPr>
          <a:xfrm>
            <a:off x="0" y="0"/>
            <a:ext cx="24376259" cy="137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 882">
            <a:extLst>
              <a:ext uri="{FF2B5EF4-FFF2-40B4-BE49-F238E27FC236}">
                <a16:creationId xmlns:a16="http://schemas.microsoft.com/office/drawing/2014/main" id="{6BB9637F-44DA-8240-8976-A6D927A8B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66" y="7431883"/>
            <a:ext cx="921542" cy="1843092"/>
          </a:xfrm>
          <a:custGeom>
            <a:avLst/>
            <a:gdLst>
              <a:gd name="T0" fmla="*/ 7 w 306"/>
              <a:gd name="T1" fmla="*/ 0 h 609"/>
              <a:gd name="T2" fmla="*/ 305 w 306"/>
              <a:gd name="T3" fmla="*/ 299 h 609"/>
              <a:gd name="T4" fmla="*/ 0 w 306"/>
              <a:gd name="T5" fmla="*/ 608 h 609"/>
              <a:gd name="T6" fmla="*/ 7 w 306"/>
              <a:gd name="T7" fmla="*/ 0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6" h="609">
                <a:moveTo>
                  <a:pt x="7" y="0"/>
                </a:moveTo>
                <a:lnTo>
                  <a:pt x="305" y="299"/>
                </a:lnTo>
                <a:lnTo>
                  <a:pt x="0" y="608"/>
                </a:lnTo>
                <a:lnTo>
                  <a:pt x="7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9071C13-8430-254C-BD6F-BCCD32F3D8B4}"/>
              </a:ext>
            </a:extLst>
          </p:cNvPr>
          <p:cNvGrpSpPr/>
          <p:nvPr/>
        </p:nvGrpSpPr>
        <p:grpSpPr>
          <a:xfrm>
            <a:off x="2486365" y="1530463"/>
            <a:ext cx="6256329" cy="5002003"/>
            <a:chOff x="2486365" y="1530463"/>
            <a:chExt cx="6256329" cy="5002003"/>
          </a:xfrm>
        </p:grpSpPr>
        <p:sp>
          <p:nvSpPr>
            <p:cNvPr id="46" name="Freeform 764">
              <a:extLst>
                <a:ext uri="{FF2B5EF4-FFF2-40B4-BE49-F238E27FC236}">
                  <a16:creationId xmlns:a16="http://schemas.microsoft.com/office/drawing/2014/main" id="{7E0893E9-B7FE-FA45-8111-6CFCEAA43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8315" y="5002803"/>
              <a:ext cx="198861" cy="443597"/>
            </a:xfrm>
            <a:custGeom>
              <a:avLst/>
              <a:gdLst>
                <a:gd name="T0" fmla="*/ 22 w 58"/>
                <a:gd name="T1" fmla="*/ 129 h 130"/>
                <a:gd name="T2" fmla="*/ 22 w 58"/>
                <a:gd name="T3" fmla="*/ 129 h 130"/>
                <a:gd name="T4" fmla="*/ 3 w 58"/>
                <a:gd name="T5" fmla="*/ 123 h 130"/>
                <a:gd name="T6" fmla="*/ 3 w 58"/>
                <a:gd name="T7" fmla="*/ 119 h 130"/>
                <a:gd name="T8" fmla="*/ 31 w 58"/>
                <a:gd name="T9" fmla="*/ 3 h 130"/>
                <a:gd name="T10" fmla="*/ 38 w 58"/>
                <a:gd name="T11" fmla="*/ 0 h 130"/>
                <a:gd name="T12" fmla="*/ 53 w 58"/>
                <a:gd name="T13" fmla="*/ 6 h 130"/>
                <a:gd name="T14" fmla="*/ 57 w 58"/>
                <a:gd name="T15" fmla="*/ 9 h 130"/>
                <a:gd name="T16" fmla="*/ 25 w 58"/>
                <a:gd name="T17" fmla="*/ 126 h 130"/>
                <a:gd name="T18" fmla="*/ 22 w 58"/>
                <a:gd name="T19" fmla="*/ 1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130">
                  <a:moveTo>
                    <a:pt x="22" y="129"/>
                  </a:moveTo>
                  <a:lnTo>
                    <a:pt x="22" y="129"/>
                  </a:ln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0" y="123"/>
                    <a:pt x="3" y="119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0"/>
                    <a:pt x="35" y="0"/>
                    <a:pt x="38" y="0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7" y="6"/>
                    <a:pt x="57" y="6"/>
                    <a:pt x="57" y="9"/>
                  </a:cubicBezTo>
                  <a:cubicBezTo>
                    <a:pt x="25" y="126"/>
                    <a:pt x="25" y="126"/>
                    <a:pt x="25" y="126"/>
                  </a:cubicBezTo>
                  <a:cubicBezTo>
                    <a:pt x="25" y="129"/>
                    <a:pt x="25" y="129"/>
                    <a:pt x="22" y="12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" name="Freeform 765">
              <a:extLst>
                <a:ext uri="{FF2B5EF4-FFF2-40B4-BE49-F238E27FC236}">
                  <a16:creationId xmlns:a16="http://schemas.microsoft.com/office/drawing/2014/main" id="{DC9FFA44-FA50-1644-8B3D-6A1A938F1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2939" y="5079282"/>
              <a:ext cx="290631" cy="428306"/>
            </a:xfrm>
            <a:custGeom>
              <a:avLst/>
              <a:gdLst>
                <a:gd name="T0" fmla="*/ 79 w 83"/>
                <a:gd name="T1" fmla="*/ 113 h 123"/>
                <a:gd name="T2" fmla="*/ 79 w 83"/>
                <a:gd name="T3" fmla="*/ 113 h 123"/>
                <a:gd name="T4" fmla="*/ 63 w 83"/>
                <a:gd name="T5" fmla="*/ 119 h 123"/>
                <a:gd name="T6" fmla="*/ 60 w 83"/>
                <a:gd name="T7" fmla="*/ 119 h 123"/>
                <a:gd name="T8" fmla="*/ 0 w 83"/>
                <a:gd name="T9" fmla="*/ 15 h 123"/>
                <a:gd name="T10" fmla="*/ 0 w 83"/>
                <a:gd name="T11" fmla="*/ 9 h 123"/>
                <a:gd name="T12" fmla="*/ 16 w 83"/>
                <a:gd name="T13" fmla="*/ 0 h 123"/>
                <a:gd name="T14" fmla="*/ 22 w 83"/>
                <a:gd name="T15" fmla="*/ 3 h 123"/>
                <a:gd name="T16" fmla="*/ 82 w 83"/>
                <a:gd name="T17" fmla="*/ 107 h 123"/>
                <a:gd name="T18" fmla="*/ 79 w 83"/>
                <a:gd name="T19" fmla="*/ 11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123">
                  <a:moveTo>
                    <a:pt x="79" y="113"/>
                  </a:moveTo>
                  <a:lnTo>
                    <a:pt x="79" y="113"/>
                  </a:lnTo>
                  <a:cubicBezTo>
                    <a:pt x="63" y="119"/>
                    <a:pt x="63" y="119"/>
                    <a:pt x="63" y="119"/>
                  </a:cubicBezTo>
                  <a:cubicBezTo>
                    <a:pt x="63" y="122"/>
                    <a:pt x="60" y="122"/>
                    <a:pt x="60" y="11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0" y="9"/>
                    <a:pt x="0" y="9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9" y="0"/>
                    <a:pt x="19" y="0"/>
                    <a:pt x="22" y="3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2" y="110"/>
                    <a:pt x="82" y="110"/>
                    <a:pt x="79" y="11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766">
              <a:extLst>
                <a:ext uri="{FF2B5EF4-FFF2-40B4-BE49-F238E27FC236}">
                  <a16:creationId xmlns:a16="http://schemas.microsoft.com/office/drawing/2014/main" id="{6AC2BEB5-AEE2-9F49-8799-B3285BEAD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838" y="5981787"/>
              <a:ext cx="183560" cy="443597"/>
            </a:xfrm>
            <a:custGeom>
              <a:avLst/>
              <a:gdLst>
                <a:gd name="T0" fmla="*/ 47 w 51"/>
                <a:gd name="T1" fmla="*/ 126 h 130"/>
                <a:gd name="T2" fmla="*/ 47 w 51"/>
                <a:gd name="T3" fmla="*/ 126 h 130"/>
                <a:gd name="T4" fmla="*/ 32 w 51"/>
                <a:gd name="T5" fmla="*/ 129 h 130"/>
                <a:gd name="T6" fmla="*/ 25 w 51"/>
                <a:gd name="T7" fmla="*/ 126 h 130"/>
                <a:gd name="T8" fmla="*/ 0 w 51"/>
                <a:gd name="T9" fmla="*/ 9 h 130"/>
                <a:gd name="T10" fmla="*/ 3 w 51"/>
                <a:gd name="T11" fmla="*/ 6 h 130"/>
                <a:gd name="T12" fmla="*/ 22 w 51"/>
                <a:gd name="T13" fmla="*/ 0 h 130"/>
                <a:gd name="T14" fmla="*/ 25 w 51"/>
                <a:gd name="T15" fmla="*/ 3 h 130"/>
                <a:gd name="T16" fmla="*/ 50 w 51"/>
                <a:gd name="T17" fmla="*/ 123 h 130"/>
                <a:gd name="T18" fmla="*/ 47 w 51"/>
                <a:gd name="T19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130">
                  <a:moveTo>
                    <a:pt x="47" y="126"/>
                  </a:moveTo>
                  <a:lnTo>
                    <a:pt x="47" y="126"/>
                  </a:lnTo>
                  <a:cubicBezTo>
                    <a:pt x="32" y="129"/>
                    <a:pt x="32" y="129"/>
                    <a:pt x="32" y="129"/>
                  </a:cubicBezTo>
                  <a:cubicBezTo>
                    <a:pt x="28" y="129"/>
                    <a:pt x="25" y="129"/>
                    <a:pt x="25" y="12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3" y="6"/>
                    <a:pt x="3" y="6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25" y="3"/>
                  </a:lnTo>
                  <a:cubicBezTo>
                    <a:pt x="50" y="123"/>
                    <a:pt x="50" y="123"/>
                    <a:pt x="50" y="123"/>
                  </a:cubicBezTo>
                  <a:cubicBezTo>
                    <a:pt x="50" y="123"/>
                    <a:pt x="50" y="126"/>
                    <a:pt x="47" y="12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" name="Freeform 767">
              <a:extLst>
                <a:ext uri="{FF2B5EF4-FFF2-40B4-BE49-F238E27FC236}">
                  <a16:creationId xmlns:a16="http://schemas.microsoft.com/office/drawing/2014/main" id="{ED7A1AC5-3D33-DB49-A5BA-10594E7EB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3656" y="5125176"/>
              <a:ext cx="275339" cy="305933"/>
            </a:xfrm>
            <a:custGeom>
              <a:avLst/>
              <a:gdLst>
                <a:gd name="T0" fmla="*/ 12 w 79"/>
                <a:gd name="T1" fmla="*/ 89 h 90"/>
                <a:gd name="T2" fmla="*/ 12 w 79"/>
                <a:gd name="T3" fmla="*/ 89 h 90"/>
                <a:gd name="T4" fmla="*/ 0 w 79"/>
                <a:gd name="T5" fmla="*/ 79 h 90"/>
                <a:gd name="T6" fmla="*/ 0 w 79"/>
                <a:gd name="T7" fmla="*/ 73 h 90"/>
                <a:gd name="T8" fmla="*/ 63 w 79"/>
                <a:gd name="T9" fmla="*/ 0 h 90"/>
                <a:gd name="T10" fmla="*/ 66 w 79"/>
                <a:gd name="T11" fmla="*/ 0 h 90"/>
                <a:gd name="T12" fmla="*/ 75 w 79"/>
                <a:gd name="T13" fmla="*/ 10 h 90"/>
                <a:gd name="T14" fmla="*/ 75 w 79"/>
                <a:gd name="T15" fmla="*/ 13 h 90"/>
                <a:gd name="T16" fmla="*/ 15 w 79"/>
                <a:gd name="T17" fmla="*/ 89 h 90"/>
                <a:gd name="T18" fmla="*/ 12 w 79"/>
                <a:gd name="T19" fmla="*/ 8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90">
                  <a:moveTo>
                    <a:pt x="12" y="89"/>
                  </a:moveTo>
                  <a:lnTo>
                    <a:pt x="12" y="89"/>
                  </a:lnTo>
                  <a:cubicBezTo>
                    <a:pt x="0" y="79"/>
                    <a:pt x="0" y="79"/>
                    <a:pt x="0" y="79"/>
                  </a:cubicBezTo>
                  <a:cubicBezTo>
                    <a:pt x="0" y="76"/>
                    <a:pt x="0" y="76"/>
                    <a:pt x="0" y="73"/>
                  </a:cubicBezTo>
                  <a:cubicBezTo>
                    <a:pt x="63" y="0"/>
                    <a:pt x="63" y="0"/>
                    <a:pt x="63" y="0"/>
                  </a:cubicBezTo>
                  <a:lnTo>
                    <a:pt x="66" y="0"/>
                  </a:lnTo>
                  <a:cubicBezTo>
                    <a:pt x="75" y="10"/>
                    <a:pt x="75" y="10"/>
                    <a:pt x="75" y="10"/>
                  </a:cubicBezTo>
                  <a:cubicBezTo>
                    <a:pt x="78" y="13"/>
                    <a:pt x="78" y="13"/>
                    <a:pt x="75" y="13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12" y="89"/>
                    <a:pt x="12" y="89"/>
                    <a:pt x="12" y="8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" name="Freeform 768">
              <a:extLst>
                <a:ext uri="{FF2B5EF4-FFF2-40B4-BE49-F238E27FC236}">
                  <a16:creationId xmlns:a16="http://schemas.microsoft.com/office/drawing/2014/main" id="{E5DF13ED-989D-8A40-A769-A25045CF0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464" y="4865128"/>
              <a:ext cx="107072" cy="367119"/>
            </a:xfrm>
            <a:custGeom>
              <a:avLst/>
              <a:gdLst>
                <a:gd name="T0" fmla="*/ 26 w 30"/>
                <a:gd name="T1" fmla="*/ 101 h 105"/>
                <a:gd name="T2" fmla="*/ 26 w 30"/>
                <a:gd name="T3" fmla="*/ 101 h 105"/>
                <a:gd name="T4" fmla="*/ 10 w 30"/>
                <a:gd name="T5" fmla="*/ 104 h 105"/>
                <a:gd name="T6" fmla="*/ 7 w 30"/>
                <a:gd name="T7" fmla="*/ 101 h 105"/>
                <a:gd name="T8" fmla="*/ 0 w 30"/>
                <a:gd name="T9" fmla="*/ 6 h 105"/>
                <a:gd name="T10" fmla="*/ 4 w 30"/>
                <a:gd name="T11" fmla="*/ 3 h 105"/>
                <a:gd name="T12" fmla="*/ 16 w 30"/>
                <a:gd name="T13" fmla="*/ 0 h 105"/>
                <a:gd name="T14" fmla="*/ 19 w 30"/>
                <a:gd name="T15" fmla="*/ 3 h 105"/>
                <a:gd name="T16" fmla="*/ 26 w 30"/>
                <a:gd name="T17" fmla="*/ 97 h 105"/>
                <a:gd name="T18" fmla="*/ 26 w 30"/>
                <a:gd name="T19" fmla="*/ 10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105">
                  <a:moveTo>
                    <a:pt x="26" y="101"/>
                  </a:moveTo>
                  <a:lnTo>
                    <a:pt x="26" y="101"/>
                  </a:lnTo>
                  <a:cubicBezTo>
                    <a:pt x="10" y="104"/>
                    <a:pt x="10" y="104"/>
                    <a:pt x="10" y="104"/>
                  </a:cubicBezTo>
                  <a:lnTo>
                    <a:pt x="7" y="101"/>
                  </a:ln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0" y="3"/>
                    <a:pt x="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9" y="0"/>
                    <a:pt x="19" y="3"/>
                    <a:pt x="19" y="3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9" y="101"/>
                    <a:pt x="26" y="101"/>
                    <a:pt x="26" y="1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" name="Freeform 769">
              <a:extLst>
                <a:ext uri="{FF2B5EF4-FFF2-40B4-BE49-F238E27FC236}">
                  <a16:creationId xmlns:a16="http://schemas.microsoft.com/office/drawing/2014/main" id="{31F340F1-F1D6-C941-BC71-67FE3B3C6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1875" y="5981787"/>
              <a:ext cx="275339" cy="305933"/>
            </a:xfrm>
            <a:custGeom>
              <a:avLst/>
              <a:gdLst>
                <a:gd name="T0" fmla="*/ 79 w 80"/>
                <a:gd name="T1" fmla="*/ 79 h 89"/>
                <a:gd name="T2" fmla="*/ 79 w 80"/>
                <a:gd name="T3" fmla="*/ 79 h 89"/>
                <a:gd name="T4" fmla="*/ 67 w 80"/>
                <a:gd name="T5" fmla="*/ 88 h 89"/>
                <a:gd name="T6" fmla="*/ 63 w 80"/>
                <a:gd name="T7" fmla="*/ 88 h 89"/>
                <a:gd name="T8" fmla="*/ 0 w 80"/>
                <a:gd name="T9" fmla="*/ 16 h 89"/>
                <a:gd name="T10" fmla="*/ 0 w 80"/>
                <a:gd name="T11" fmla="*/ 9 h 89"/>
                <a:gd name="T12" fmla="*/ 13 w 80"/>
                <a:gd name="T13" fmla="*/ 3 h 89"/>
                <a:gd name="T14" fmla="*/ 16 w 80"/>
                <a:gd name="T15" fmla="*/ 3 h 89"/>
                <a:gd name="T16" fmla="*/ 79 w 80"/>
                <a:gd name="T17" fmla="*/ 75 h 89"/>
                <a:gd name="T18" fmla="*/ 79 w 80"/>
                <a:gd name="T19" fmla="*/ 7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9">
                  <a:moveTo>
                    <a:pt x="79" y="79"/>
                  </a:moveTo>
                  <a:lnTo>
                    <a:pt x="79" y="79"/>
                  </a:lnTo>
                  <a:cubicBezTo>
                    <a:pt x="67" y="88"/>
                    <a:pt x="67" y="88"/>
                    <a:pt x="67" y="88"/>
                  </a:cubicBezTo>
                  <a:lnTo>
                    <a:pt x="63" y="88"/>
                  </a:lnTo>
                  <a:cubicBezTo>
                    <a:pt x="0" y="16"/>
                    <a:pt x="0" y="16"/>
                    <a:pt x="0" y="16"/>
                  </a:cubicBezTo>
                  <a:cubicBezTo>
                    <a:pt x="0" y="12"/>
                    <a:pt x="0" y="12"/>
                    <a:pt x="0" y="9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0"/>
                    <a:pt x="16" y="0"/>
                    <a:pt x="16" y="3"/>
                  </a:cubicBezTo>
                  <a:cubicBezTo>
                    <a:pt x="79" y="75"/>
                    <a:pt x="79" y="75"/>
                    <a:pt x="79" y="75"/>
                  </a:cubicBezTo>
                  <a:lnTo>
                    <a:pt x="79" y="7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Freeform 770">
              <a:extLst>
                <a:ext uri="{FF2B5EF4-FFF2-40B4-BE49-F238E27FC236}">
                  <a16:creationId xmlns:a16="http://schemas.microsoft.com/office/drawing/2014/main" id="{37CC3BD8-7367-2B47-97BF-643ECDC86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3656" y="5828821"/>
              <a:ext cx="351827" cy="183560"/>
            </a:xfrm>
            <a:custGeom>
              <a:avLst/>
              <a:gdLst>
                <a:gd name="T0" fmla="*/ 100 w 101"/>
                <a:gd name="T1" fmla="*/ 35 h 51"/>
                <a:gd name="T2" fmla="*/ 100 w 101"/>
                <a:gd name="T3" fmla="*/ 35 h 51"/>
                <a:gd name="T4" fmla="*/ 94 w 101"/>
                <a:gd name="T5" fmla="*/ 47 h 51"/>
                <a:gd name="T6" fmla="*/ 91 w 101"/>
                <a:gd name="T7" fmla="*/ 50 h 51"/>
                <a:gd name="T8" fmla="*/ 0 w 101"/>
                <a:gd name="T9" fmla="*/ 19 h 51"/>
                <a:gd name="T10" fmla="*/ 0 w 101"/>
                <a:gd name="T11" fmla="*/ 16 h 51"/>
                <a:gd name="T12" fmla="*/ 3 w 101"/>
                <a:gd name="T13" fmla="*/ 0 h 51"/>
                <a:gd name="T14" fmla="*/ 9 w 101"/>
                <a:gd name="T15" fmla="*/ 0 h 51"/>
                <a:gd name="T16" fmla="*/ 97 w 101"/>
                <a:gd name="T17" fmla="*/ 31 h 51"/>
                <a:gd name="T18" fmla="*/ 100 w 101"/>
                <a:gd name="T19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51">
                  <a:moveTo>
                    <a:pt x="100" y="35"/>
                  </a:moveTo>
                  <a:lnTo>
                    <a:pt x="100" y="35"/>
                  </a:lnTo>
                  <a:cubicBezTo>
                    <a:pt x="94" y="47"/>
                    <a:pt x="94" y="47"/>
                    <a:pt x="94" y="47"/>
                  </a:cubicBezTo>
                  <a:cubicBezTo>
                    <a:pt x="94" y="50"/>
                    <a:pt x="91" y="50"/>
                    <a:pt x="91" y="50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0" y="16"/>
                  </a:lnTo>
                  <a:cubicBezTo>
                    <a:pt x="3" y="0"/>
                    <a:pt x="3" y="0"/>
                    <a:pt x="3" y="0"/>
                  </a:cubicBezTo>
                  <a:cubicBezTo>
                    <a:pt x="6" y="0"/>
                    <a:pt x="6" y="0"/>
                    <a:pt x="9" y="0"/>
                  </a:cubicBezTo>
                  <a:cubicBezTo>
                    <a:pt x="97" y="31"/>
                    <a:pt x="97" y="31"/>
                    <a:pt x="97" y="31"/>
                  </a:cubicBezTo>
                  <a:lnTo>
                    <a:pt x="100" y="3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Freeform 771">
              <a:extLst>
                <a:ext uri="{FF2B5EF4-FFF2-40B4-BE49-F238E27FC236}">
                  <a16:creationId xmlns:a16="http://schemas.microsoft.com/office/drawing/2014/main" id="{DDD3262E-A733-5443-828E-17AF8EED0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1704" y="5186363"/>
              <a:ext cx="305933" cy="290631"/>
            </a:xfrm>
            <a:custGeom>
              <a:avLst/>
              <a:gdLst>
                <a:gd name="T0" fmla="*/ 85 w 86"/>
                <a:gd name="T1" fmla="*/ 69 h 83"/>
                <a:gd name="T2" fmla="*/ 85 w 86"/>
                <a:gd name="T3" fmla="*/ 69 h 83"/>
                <a:gd name="T4" fmla="*/ 75 w 86"/>
                <a:gd name="T5" fmla="*/ 79 h 83"/>
                <a:gd name="T6" fmla="*/ 69 w 86"/>
                <a:gd name="T7" fmla="*/ 79 h 83"/>
                <a:gd name="T8" fmla="*/ 0 w 86"/>
                <a:gd name="T9" fmla="*/ 16 h 83"/>
                <a:gd name="T10" fmla="*/ 0 w 86"/>
                <a:gd name="T11" fmla="*/ 13 h 83"/>
                <a:gd name="T12" fmla="*/ 9 w 86"/>
                <a:gd name="T13" fmla="*/ 0 h 83"/>
                <a:gd name="T14" fmla="*/ 12 w 86"/>
                <a:gd name="T15" fmla="*/ 0 h 83"/>
                <a:gd name="T16" fmla="*/ 85 w 86"/>
                <a:gd name="T17" fmla="*/ 66 h 83"/>
                <a:gd name="T18" fmla="*/ 85 w 86"/>
                <a:gd name="T19" fmla="*/ 6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3">
                  <a:moveTo>
                    <a:pt x="85" y="69"/>
                  </a:moveTo>
                  <a:lnTo>
                    <a:pt x="85" y="69"/>
                  </a:lnTo>
                  <a:cubicBezTo>
                    <a:pt x="75" y="79"/>
                    <a:pt x="75" y="79"/>
                    <a:pt x="75" y="79"/>
                  </a:cubicBezTo>
                  <a:cubicBezTo>
                    <a:pt x="72" y="82"/>
                    <a:pt x="72" y="82"/>
                    <a:pt x="69" y="79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13"/>
                  </a:lnTo>
                  <a:cubicBezTo>
                    <a:pt x="9" y="0"/>
                    <a:pt x="9" y="0"/>
                    <a:pt x="9" y="0"/>
                  </a:cubicBezTo>
                  <a:lnTo>
                    <a:pt x="12" y="0"/>
                  </a:lnTo>
                  <a:cubicBezTo>
                    <a:pt x="85" y="66"/>
                    <a:pt x="85" y="66"/>
                    <a:pt x="85" y="66"/>
                  </a:cubicBezTo>
                  <a:lnTo>
                    <a:pt x="85" y="6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772">
              <a:extLst>
                <a:ext uri="{FF2B5EF4-FFF2-40B4-BE49-F238E27FC236}">
                  <a16:creationId xmlns:a16="http://schemas.microsoft.com/office/drawing/2014/main" id="{178E8281-F931-514E-95CA-CE6E250FD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925" y="5935893"/>
              <a:ext cx="336526" cy="229454"/>
            </a:xfrm>
            <a:custGeom>
              <a:avLst/>
              <a:gdLst>
                <a:gd name="T0" fmla="*/ 10 w 99"/>
                <a:gd name="T1" fmla="*/ 66 h 67"/>
                <a:gd name="T2" fmla="*/ 10 w 99"/>
                <a:gd name="T3" fmla="*/ 66 h 67"/>
                <a:gd name="T4" fmla="*/ 4 w 99"/>
                <a:gd name="T5" fmla="*/ 54 h 67"/>
                <a:gd name="T6" fmla="*/ 4 w 99"/>
                <a:gd name="T7" fmla="*/ 51 h 67"/>
                <a:gd name="T8" fmla="*/ 85 w 99"/>
                <a:gd name="T9" fmla="*/ 3 h 67"/>
                <a:gd name="T10" fmla="*/ 88 w 99"/>
                <a:gd name="T11" fmla="*/ 3 h 67"/>
                <a:gd name="T12" fmla="*/ 98 w 99"/>
                <a:gd name="T13" fmla="*/ 16 h 67"/>
                <a:gd name="T14" fmla="*/ 95 w 99"/>
                <a:gd name="T15" fmla="*/ 19 h 67"/>
                <a:gd name="T16" fmla="*/ 13 w 99"/>
                <a:gd name="T17" fmla="*/ 66 h 67"/>
                <a:gd name="T18" fmla="*/ 10 w 99"/>
                <a:gd name="T1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67">
                  <a:moveTo>
                    <a:pt x="10" y="66"/>
                  </a:moveTo>
                  <a:lnTo>
                    <a:pt x="10" y="66"/>
                  </a:lnTo>
                  <a:cubicBezTo>
                    <a:pt x="4" y="54"/>
                    <a:pt x="4" y="54"/>
                    <a:pt x="4" y="54"/>
                  </a:cubicBezTo>
                  <a:cubicBezTo>
                    <a:pt x="0" y="54"/>
                    <a:pt x="0" y="51"/>
                    <a:pt x="4" y="51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88" y="0"/>
                    <a:pt x="88" y="3"/>
                    <a:pt x="88" y="3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16"/>
                    <a:pt x="98" y="19"/>
                    <a:pt x="95" y="19"/>
                  </a:cubicBezTo>
                  <a:cubicBezTo>
                    <a:pt x="13" y="66"/>
                    <a:pt x="13" y="66"/>
                    <a:pt x="13" y="66"/>
                  </a:cubicBezTo>
                  <a:lnTo>
                    <a:pt x="10" y="6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773">
              <a:extLst>
                <a:ext uri="{FF2B5EF4-FFF2-40B4-BE49-F238E27FC236}">
                  <a16:creationId xmlns:a16="http://schemas.microsoft.com/office/drawing/2014/main" id="{9B69A5D7-64A2-524A-910C-5A0C7F5ED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125" y="6150045"/>
              <a:ext cx="198851" cy="336526"/>
            </a:xfrm>
            <a:custGeom>
              <a:avLst/>
              <a:gdLst>
                <a:gd name="T0" fmla="*/ 15 w 57"/>
                <a:gd name="T1" fmla="*/ 98 h 99"/>
                <a:gd name="T2" fmla="*/ 15 w 57"/>
                <a:gd name="T3" fmla="*/ 98 h 99"/>
                <a:gd name="T4" fmla="*/ 3 w 57"/>
                <a:gd name="T5" fmla="*/ 95 h 99"/>
                <a:gd name="T6" fmla="*/ 0 w 57"/>
                <a:gd name="T7" fmla="*/ 88 h 99"/>
                <a:gd name="T8" fmla="*/ 37 w 57"/>
                <a:gd name="T9" fmla="*/ 0 h 99"/>
                <a:gd name="T10" fmla="*/ 41 w 57"/>
                <a:gd name="T11" fmla="*/ 0 h 99"/>
                <a:gd name="T12" fmla="*/ 53 w 57"/>
                <a:gd name="T13" fmla="*/ 3 h 99"/>
                <a:gd name="T14" fmla="*/ 53 w 57"/>
                <a:gd name="T15" fmla="*/ 10 h 99"/>
                <a:gd name="T16" fmla="*/ 19 w 57"/>
                <a:gd name="T17" fmla="*/ 98 h 99"/>
                <a:gd name="T18" fmla="*/ 15 w 57"/>
                <a:gd name="T19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99">
                  <a:moveTo>
                    <a:pt x="15" y="98"/>
                  </a:moveTo>
                  <a:lnTo>
                    <a:pt x="15" y="98"/>
                  </a:lnTo>
                  <a:cubicBezTo>
                    <a:pt x="3" y="95"/>
                    <a:pt x="3" y="95"/>
                    <a:pt x="3" y="95"/>
                  </a:cubicBezTo>
                  <a:cubicBezTo>
                    <a:pt x="3" y="91"/>
                    <a:pt x="0" y="91"/>
                    <a:pt x="0" y="88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41" y="0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6"/>
                    <a:pt x="56" y="6"/>
                    <a:pt x="53" y="10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8"/>
                    <a:pt x="19" y="98"/>
                    <a:pt x="15" y="9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774">
              <a:extLst>
                <a:ext uri="{FF2B5EF4-FFF2-40B4-BE49-F238E27FC236}">
                  <a16:creationId xmlns:a16="http://schemas.microsoft.com/office/drawing/2014/main" id="{287A7541-EE96-B449-AAA6-C2669D8A0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925" y="5629960"/>
              <a:ext cx="443608" cy="107081"/>
            </a:xfrm>
            <a:custGeom>
              <a:avLst/>
              <a:gdLst>
                <a:gd name="T0" fmla="*/ 0 w 130"/>
                <a:gd name="T1" fmla="*/ 29 h 33"/>
                <a:gd name="T2" fmla="*/ 0 w 130"/>
                <a:gd name="T3" fmla="*/ 29 h 33"/>
                <a:gd name="T4" fmla="*/ 0 w 130"/>
                <a:gd name="T5" fmla="*/ 13 h 33"/>
                <a:gd name="T6" fmla="*/ 3 w 130"/>
                <a:gd name="T7" fmla="*/ 6 h 33"/>
                <a:gd name="T8" fmla="*/ 123 w 130"/>
                <a:gd name="T9" fmla="*/ 0 h 33"/>
                <a:gd name="T10" fmla="*/ 126 w 130"/>
                <a:gd name="T11" fmla="*/ 6 h 33"/>
                <a:gd name="T12" fmla="*/ 126 w 130"/>
                <a:gd name="T13" fmla="*/ 22 h 33"/>
                <a:gd name="T14" fmla="*/ 123 w 130"/>
                <a:gd name="T15" fmla="*/ 25 h 33"/>
                <a:gd name="T16" fmla="*/ 3 w 130"/>
                <a:gd name="T17" fmla="*/ 32 h 33"/>
                <a:gd name="T18" fmla="*/ 0 w 130"/>
                <a:gd name="T19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33">
                  <a:moveTo>
                    <a:pt x="0" y="29"/>
                  </a:moveTo>
                  <a:lnTo>
                    <a:pt x="0" y="29"/>
                  </a:ln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0" y="6"/>
                    <a:pt x="3" y="6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6" y="0"/>
                    <a:pt x="126" y="3"/>
                    <a:pt x="126" y="6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29" y="25"/>
                    <a:pt x="126" y="25"/>
                    <a:pt x="123" y="25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2"/>
                    <a:pt x="0" y="32"/>
                    <a:pt x="0" y="2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Freeform 775">
              <a:extLst>
                <a:ext uri="{FF2B5EF4-FFF2-40B4-BE49-F238E27FC236}">
                  <a16:creationId xmlns:a16="http://schemas.microsoft.com/office/drawing/2014/main" id="{664E2321-3018-5A47-8E7A-951B3CEBA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096" y="5584075"/>
              <a:ext cx="443608" cy="152966"/>
            </a:xfrm>
            <a:custGeom>
              <a:avLst/>
              <a:gdLst>
                <a:gd name="T0" fmla="*/ 3 w 130"/>
                <a:gd name="T1" fmla="*/ 41 h 45"/>
                <a:gd name="T2" fmla="*/ 3 w 130"/>
                <a:gd name="T3" fmla="*/ 41 h 45"/>
                <a:gd name="T4" fmla="*/ 0 w 130"/>
                <a:gd name="T5" fmla="*/ 22 h 45"/>
                <a:gd name="T6" fmla="*/ 3 w 130"/>
                <a:gd name="T7" fmla="*/ 18 h 45"/>
                <a:gd name="T8" fmla="*/ 123 w 130"/>
                <a:gd name="T9" fmla="*/ 0 h 45"/>
                <a:gd name="T10" fmla="*/ 126 w 130"/>
                <a:gd name="T11" fmla="*/ 3 h 45"/>
                <a:gd name="T12" fmla="*/ 129 w 130"/>
                <a:gd name="T13" fmla="*/ 22 h 45"/>
                <a:gd name="T14" fmla="*/ 126 w 130"/>
                <a:gd name="T15" fmla="*/ 25 h 45"/>
                <a:gd name="T16" fmla="*/ 7 w 130"/>
                <a:gd name="T17" fmla="*/ 44 h 45"/>
                <a:gd name="T18" fmla="*/ 3 w 130"/>
                <a:gd name="T19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45">
                  <a:moveTo>
                    <a:pt x="3" y="41"/>
                  </a:moveTo>
                  <a:lnTo>
                    <a:pt x="3" y="41"/>
                  </a:lnTo>
                  <a:cubicBezTo>
                    <a:pt x="0" y="22"/>
                    <a:pt x="0" y="22"/>
                    <a:pt x="0" y="22"/>
                  </a:cubicBezTo>
                  <a:lnTo>
                    <a:pt x="3" y="18"/>
                  </a:lnTo>
                  <a:cubicBezTo>
                    <a:pt x="123" y="0"/>
                    <a:pt x="123" y="0"/>
                    <a:pt x="123" y="0"/>
                  </a:cubicBezTo>
                  <a:cubicBezTo>
                    <a:pt x="126" y="0"/>
                    <a:pt x="126" y="3"/>
                    <a:pt x="126" y="3"/>
                  </a:cubicBezTo>
                  <a:cubicBezTo>
                    <a:pt x="129" y="22"/>
                    <a:pt x="129" y="22"/>
                    <a:pt x="129" y="22"/>
                  </a:cubicBezTo>
                  <a:cubicBezTo>
                    <a:pt x="129" y="25"/>
                    <a:pt x="129" y="25"/>
                    <a:pt x="126" y="25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3" y="44"/>
                    <a:pt x="3" y="4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776">
              <a:extLst>
                <a:ext uri="{FF2B5EF4-FFF2-40B4-BE49-F238E27FC236}">
                  <a16:creationId xmlns:a16="http://schemas.microsoft.com/office/drawing/2014/main" id="{979D356D-96E5-DC46-8BC2-699EC9C8A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819" y="5140468"/>
              <a:ext cx="137664" cy="122373"/>
            </a:xfrm>
            <a:custGeom>
              <a:avLst/>
              <a:gdLst>
                <a:gd name="T0" fmla="*/ 38 w 39"/>
                <a:gd name="T1" fmla="*/ 18 h 35"/>
                <a:gd name="T2" fmla="*/ 38 w 39"/>
                <a:gd name="T3" fmla="*/ 18 h 35"/>
                <a:gd name="T4" fmla="*/ 19 w 39"/>
                <a:gd name="T5" fmla="*/ 34 h 35"/>
                <a:gd name="T6" fmla="*/ 0 w 39"/>
                <a:gd name="T7" fmla="*/ 18 h 35"/>
                <a:gd name="T8" fmla="*/ 19 w 39"/>
                <a:gd name="T9" fmla="*/ 0 h 35"/>
                <a:gd name="T10" fmla="*/ 38 w 39"/>
                <a:gd name="T11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35">
                  <a:moveTo>
                    <a:pt x="38" y="18"/>
                  </a:moveTo>
                  <a:lnTo>
                    <a:pt x="38" y="18"/>
                  </a:lnTo>
                  <a:cubicBezTo>
                    <a:pt x="38" y="28"/>
                    <a:pt x="28" y="34"/>
                    <a:pt x="19" y="34"/>
                  </a:cubicBezTo>
                  <a:cubicBezTo>
                    <a:pt x="9" y="34"/>
                    <a:pt x="0" y="28"/>
                    <a:pt x="0" y="18"/>
                  </a:cubicBezTo>
                  <a:cubicBezTo>
                    <a:pt x="0" y="6"/>
                    <a:pt x="9" y="0"/>
                    <a:pt x="19" y="0"/>
                  </a:cubicBezTo>
                  <a:cubicBezTo>
                    <a:pt x="28" y="0"/>
                    <a:pt x="38" y="6"/>
                    <a:pt x="38" y="1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777">
              <a:extLst>
                <a:ext uri="{FF2B5EF4-FFF2-40B4-BE49-F238E27FC236}">
                  <a16:creationId xmlns:a16="http://schemas.microsoft.com/office/drawing/2014/main" id="{237716E7-7CC5-BB46-ABFC-D27AFC799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8872" y="4819243"/>
              <a:ext cx="137664" cy="122373"/>
            </a:xfrm>
            <a:custGeom>
              <a:avLst/>
              <a:gdLst>
                <a:gd name="T0" fmla="*/ 38 w 39"/>
                <a:gd name="T1" fmla="*/ 16 h 36"/>
                <a:gd name="T2" fmla="*/ 38 w 39"/>
                <a:gd name="T3" fmla="*/ 16 h 36"/>
                <a:gd name="T4" fmla="*/ 19 w 39"/>
                <a:gd name="T5" fmla="*/ 35 h 36"/>
                <a:gd name="T6" fmla="*/ 0 w 39"/>
                <a:gd name="T7" fmla="*/ 16 h 36"/>
                <a:gd name="T8" fmla="*/ 19 w 39"/>
                <a:gd name="T9" fmla="*/ 0 h 36"/>
                <a:gd name="T10" fmla="*/ 38 w 39"/>
                <a:gd name="T11" fmla="*/ 1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36">
                  <a:moveTo>
                    <a:pt x="38" y="16"/>
                  </a:moveTo>
                  <a:lnTo>
                    <a:pt x="38" y="16"/>
                  </a:lnTo>
                  <a:cubicBezTo>
                    <a:pt x="38" y="26"/>
                    <a:pt x="28" y="35"/>
                    <a:pt x="19" y="35"/>
                  </a:cubicBezTo>
                  <a:cubicBezTo>
                    <a:pt x="9" y="35"/>
                    <a:pt x="0" y="26"/>
                    <a:pt x="0" y="16"/>
                  </a:cubicBezTo>
                  <a:cubicBezTo>
                    <a:pt x="0" y="7"/>
                    <a:pt x="9" y="0"/>
                    <a:pt x="19" y="0"/>
                  </a:cubicBezTo>
                  <a:cubicBezTo>
                    <a:pt x="28" y="0"/>
                    <a:pt x="38" y="7"/>
                    <a:pt x="38" y="16"/>
                  </a:cubicBezTo>
                </a:path>
              </a:pathLst>
            </a:custGeom>
            <a:solidFill>
              <a:srgbClr val="F961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778">
              <a:extLst>
                <a:ext uri="{FF2B5EF4-FFF2-40B4-BE49-F238E27FC236}">
                  <a16:creationId xmlns:a16="http://schemas.microsoft.com/office/drawing/2014/main" id="{39897D9A-7C66-0E4C-BADE-F9CD0E3CC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923" y="5094583"/>
              <a:ext cx="137664" cy="137664"/>
            </a:xfrm>
            <a:custGeom>
              <a:avLst/>
              <a:gdLst>
                <a:gd name="T0" fmla="*/ 35 w 39"/>
                <a:gd name="T1" fmla="*/ 22 h 39"/>
                <a:gd name="T2" fmla="*/ 35 w 39"/>
                <a:gd name="T3" fmla="*/ 22 h 39"/>
                <a:gd name="T4" fmla="*/ 16 w 39"/>
                <a:gd name="T5" fmla="*/ 35 h 39"/>
                <a:gd name="T6" fmla="*/ 0 w 39"/>
                <a:gd name="T7" fmla="*/ 16 h 39"/>
                <a:gd name="T8" fmla="*/ 22 w 39"/>
                <a:gd name="T9" fmla="*/ 0 h 39"/>
                <a:gd name="T10" fmla="*/ 35 w 39"/>
                <a:gd name="T11" fmla="*/ 2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39">
                  <a:moveTo>
                    <a:pt x="35" y="22"/>
                  </a:moveTo>
                  <a:lnTo>
                    <a:pt x="35" y="22"/>
                  </a:lnTo>
                  <a:cubicBezTo>
                    <a:pt x="35" y="31"/>
                    <a:pt x="25" y="38"/>
                    <a:pt x="16" y="35"/>
                  </a:cubicBezTo>
                  <a:cubicBezTo>
                    <a:pt x="6" y="35"/>
                    <a:pt x="0" y="25"/>
                    <a:pt x="0" y="16"/>
                  </a:cubicBezTo>
                  <a:cubicBezTo>
                    <a:pt x="3" y="6"/>
                    <a:pt x="13" y="0"/>
                    <a:pt x="22" y="0"/>
                  </a:cubicBezTo>
                  <a:cubicBezTo>
                    <a:pt x="32" y="3"/>
                    <a:pt x="38" y="13"/>
                    <a:pt x="35" y="2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779">
              <a:extLst>
                <a:ext uri="{FF2B5EF4-FFF2-40B4-BE49-F238E27FC236}">
                  <a16:creationId xmlns:a16="http://schemas.microsoft.com/office/drawing/2014/main" id="{D24DED9A-F4D1-B44F-B082-5725A3D21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995" y="5905300"/>
              <a:ext cx="137675" cy="137675"/>
            </a:xfrm>
            <a:custGeom>
              <a:avLst/>
              <a:gdLst>
                <a:gd name="T0" fmla="*/ 37 w 41"/>
                <a:gd name="T1" fmla="*/ 16 h 39"/>
                <a:gd name="T2" fmla="*/ 37 w 41"/>
                <a:gd name="T3" fmla="*/ 16 h 39"/>
                <a:gd name="T4" fmla="*/ 25 w 41"/>
                <a:gd name="T5" fmla="*/ 38 h 39"/>
                <a:gd name="T6" fmla="*/ 3 w 41"/>
                <a:gd name="T7" fmla="*/ 22 h 39"/>
                <a:gd name="T8" fmla="*/ 18 w 41"/>
                <a:gd name="T9" fmla="*/ 3 h 39"/>
                <a:gd name="T10" fmla="*/ 37 w 41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39">
                  <a:moveTo>
                    <a:pt x="37" y="16"/>
                  </a:moveTo>
                  <a:lnTo>
                    <a:pt x="37" y="16"/>
                  </a:lnTo>
                  <a:cubicBezTo>
                    <a:pt x="40" y="25"/>
                    <a:pt x="34" y="35"/>
                    <a:pt x="25" y="38"/>
                  </a:cubicBezTo>
                  <a:cubicBezTo>
                    <a:pt x="12" y="38"/>
                    <a:pt x="6" y="31"/>
                    <a:pt x="3" y="22"/>
                  </a:cubicBezTo>
                  <a:cubicBezTo>
                    <a:pt x="0" y="13"/>
                    <a:pt x="6" y="3"/>
                    <a:pt x="18" y="3"/>
                  </a:cubicBezTo>
                  <a:cubicBezTo>
                    <a:pt x="28" y="0"/>
                    <a:pt x="37" y="6"/>
                    <a:pt x="37" y="1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780">
              <a:extLst>
                <a:ext uri="{FF2B5EF4-FFF2-40B4-BE49-F238E27FC236}">
                  <a16:creationId xmlns:a16="http://schemas.microsoft.com/office/drawing/2014/main" id="{D94FDA8B-DF6B-2F46-8147-5488E69BA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5435" y="6195940"/>
              <a:ext cx="137675" cy="152966"/>
            </a:xfrm>
            <a:custGeom>
              <a:avLst/>
              <a:gdLst>
                <a:gd name="T0" fmla="*/ 35 w 39"/>
                <a:gd name="T1" fmla="*/ 16 h 42"/>
                <a:gd name="T2" fmla="*/ 35 w 39"/>
                <a:gd name="T3" fmla="*/ 16 h 42"/>
                <a:gd name="T4" fmla="*/ 22 w 39"/>
                <a:gd name="T5" fmla="*/ 38 h 42"/>
                <a:gd name="T6" fmla="*/ 0 w 39"/>
                <a:gd name="T7" fmla="*/ 25 h 42"/>
                <a:gd name="T8" fmla="*/ 13 w 39"/>
                <a:gd name="T9" fmla="*/ 3 h 42"/>
                <a:gd name="T10" fmla="*/ 35 w 39"/>
                <a:gd name="T11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42">
                  <a:moveTo>
                    <a:pt x="35" y="16"/>
                  </a:moveTo>
                  <a:lnTo>
                    <a:pt x="35" y="16"/>
                  </a:lnTo>
                  <a:cubicBezTo>
                    <a:pt x="38" y="25"/>
                    <a:pt x="31" y="34"/>
                    <a:pt x="22" y="38"/>
                  </a:cubicBezTo>
                  <a:cubicBezTo>
                    <a:pt x="13" y="41"/>
                    <a:pt x="3" y="34"/>
                    <a:pt x="0" y="25"/>
                  </a:cubicBezTo>
                  <a:cubicBezTo>
                    <a:pt x="0" y="16"/>
                    <a:pt x="3" y="6"/>
                    <a:pt x="13" y="3"/>
                  </a:cubicBezTo>
                  <a:cubicBezTo>
                    <a:pt x="25" y="0"/>
                    <a:pt x="35" y="6"/>
                    <a:pt x="35" y="1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781">
              <a:extLst>
                <a:ext uri="{FF2B5EF4-FFF2-40B4-BE49-F238E27FC236}">
                  <a16:creationId xmlns:a16="http://schemas.microsoft.com/office/drawing/2014/main" id="{0E0020C7-2B2D-DE49-9716-80AC5D0DF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824" y="6410093"/>
              <a:ext cx="122373" cy="122373"/>
            </a:xfrm>
            <a:custGeom>
              <a:avLst/>
              <a:gdLst>
                <a:gd name="T0" fmla="*/ 35 w 36"/>
                <a:gd name="T1" fmla="*/ 19 h 35"/>
                <a:gd name="T2" fmla="*/ 35 w 36"/>
                <a:gd name="T3" fmla="*/ 19 h 35"/>
                <a:gd name="T4" fmla="*/ 16 w 36"/>
                <a:gd name="T5" fmla="*/ 34 h 35"/>
                <a:gd name="T6" fmla="*/ 0 w 36"/>
                <a:gd name="T7" fmla="*/ 19 h 35"/>
                <a:gd name="T8" fmla="*/ 16 w 36"/>
                <a:gd name="T9" fmla="*/ 0 h 35"/>
                <a:gd name="T10" fmla="*/ 35 w 36"/>
                <a:gd name="T11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5">
                  <a:moveTo>
                    <a:pt x="35" y="19"/>
                  </a:moveTo>
                  <a:lnTo>
                    <a:pt x="35" y="19"/>
                  </a:lnTo>
                  <a:cubicBezTo>
                    <a:pt x="35" y="28"/>
                    <a:pt x="26" y="34"/>
                    <a:pt x="16" y="34"/>
                  </a:cubicBezTo>
                  <a:cubicBezTo>
                    <a:pt x="7" y="34"/>
                    <a:pt x="0" y="28"/>
                    <a:pt x="0" y="19"/>
                  </a:cubicBezTo>
                  <a:cubicBezTo>
                    <a:pt x="0" y="9"/>
                    <a:pt x="7" y="0"/>
                    <a:pt x="16" y="0"/>
                  </a:cubicBezTo>
                  <a:cubicBezTo>
                    <a:pt x="26" y="0"/>
                    <a:pt x="35" y="9"/>
                    <a:pt x="35" y="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Freeform 782">
              <a:extLst>
                <a:ext uri="{FF2B5EF4-FFF2-40B4-BE49-F238E27FC236}">
                  <a16:creationId xmlns:a16="http://schemas.microsoft.com/office/drawing/2014/main" id="{368F9DF7-0402-324D-8C62-2FE941135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9331" y="6073567"/>
              <a:ext cx="137675" cy="122373"/>
            </a:xfrm>
            <a:custGeom>
              <a:avLst/>
              <a:gdLst>
                <a:gd name="T0" fmla="*/ 38 w 39"/>
                <a:gd name="T1" fmla="*/ 19 h 36"/>
                <a:gd name="T2" fmla="*/ 38 w 39"/>
                <a:gd name="T3" fmla="*/ 19 h 36"/>
                <a:gd name="T4" fmla="*/ 19 w 39"/>
                <a:gd name="T5" fmla="*/ 35 h 36"/>
                <a:gd name="T6" fmla="*/ 0 w 39"/>
                <a:gd name="T7" fmla="*/ 19 h 36"/>
                <a:gd name="T8" fmla="*/ 19 w 39"/>
                <a:gd name="T9" fmla="*/ 0 h 36"/>
                <a:gd name="T10" fmla="*/ 38 w 39"/>
                <a:gd name="T11" fmla="*/ 1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36">
                  <a:moveTo>
                    <a:pt x="38" y="19"/>
                  </a:moveTo>
                  <a:lnTo>
                    <a:pt x="38" y="19"/>
                  </a:lnTo>
                  <a:cubicBezTo>
                    <a:pt x="38" y="28"/>
                    <a:pt x="28" y="35"/>
                    <a:pt x="19" y="35"/>
                  </a:cubicBezTo>
                  <a:cubicBezTo>
                    <a:pt x="9" y="35"/>
                    <a:pt x="0" y="28"/>
                    <a:pt x="0" y="19"/>
                  </a:cubicBezTo>
                  <a:cubicBezTo>
                    <a:pt x="0" y="10"/>
                    <a:pt x="9" y="0"/>
                    <a:pt x="19" y="0"/>
                  </a:cubicBezTo>
                  <a:cubicBezTo>
                    <a:pt x="28" y="0"/>
                    <a:pt x="38" y="10"/>
                    <a:pt x="38" y="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783">
              <a:extLst>
                <a:ext uri="{FF2B5EF4-FFF2-40B4-BE49-F238E27FC236}">
                  <a16:creationId xmlns:a16="http://schemas.microsoft.com/office/drawing/2014/main" id="{980F1155-49F2-4248-A54E-2BB38F19D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451" y="4972210"/>
              <a:ext cx="183560" cy="198851"/>
            </a:xfrm>
            <a:custGeom>
              <a:avLst/>
              <a:gdLst>
                <a:gd name="T0" fmla="*/ 50 w 54"/>
                <a:gd name="T1" fmla="*/ 35 h 58"/>
                <a:gd name="T2" fmla="*/ 50 w 54"/>
                <a:gd name="T3" fmla="*/ 35 h 58"/>
                <a:gd name="T4" fmla="*/ 22 w 54"/>
                <a:gd name="T5" fmla="*/ 54 h 58"/>
                <a:gd name="T6" fmla="*/ 3 w 54"/>
                <a:gd name="T7" fmla="*/ 22 h 58"/>
                <a:gd name="T8" fmla="*/ 35 w 54"/>
                <a:gd name="T9" fmla="*/ 7 h 58"/>
                <a:gd name="T10" fmla="*/ 50 w 54"/>
                <a:gd name="T11" fmla="*/ 3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8">
                  <a:moveTo>
                    <a:pt x="50" y="35"/>
                  </a:moveTo>
                  <a:lnTo>
                    <a:pt x="50" y="35"/>
                  </a:lnTo>
                  <a:cubicBezTo>
                    <a:pt x="47" y="48"/>
                    <a:pt x="35" y="57"/>
                    <a:pt x="22" y="54"/>
                  </a:cubicBezTo>
                  <a:cubicBezTo>
                    <a:pt x="9" y="51"/>
                    <a:pt x="0" y="35"/>
                    <a:pt x="3" y="22"/>
                  </a:cubicBezTo>
                  <a:cubicBezTo>
                    <a:pt x="6" y="10"/>
                    <a:pt x="22" y="0"/>
                    <a:pt x="35" y="7"/>
                  </a:cubicBezTo>
                  <a:cubicBezTo>
                    <a:pt x="47" y="10"/>
                    <a:pt x="53" y="22"/>
                    <a:pt x="50" y="3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Freeform 784">
              <a:extLst>
                <a:ext uri="{FF2B5EF4-FFF2-40B4-BE49-F238E27FC236}">
                  <a16:creationId xmlns:a16="http://schemas.microsoft.com/office/drawing/2014/main" id="{17830337-73C0-9D4C-A77E-C0F065F2D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804" y="4941616"/>
              <a:ext cx="183560" cy="183560"/>
            </a:xfrm>
            <a:custGeom>
              <a:avLst/>
              <a:gdLst>
                <a:gd name="T0" fmla="*/ 51 w 52"/>
                <a:gd name="T1" fmla="*/ 25 h 51"/>
                <a:gd name="T2" fmla="*/ 51 w 52"/>
                <a:gd name="T3" fmla="*/ 25 h 51"/>
                <a:gd name="T4" fmla="*/ 25 w 52"/>
                <a:gd name="T5" fmla="*/ 50 h 51"/>
                <a:gd name="T6" fmla="*/ 0 w 52"/>
                <a:gd name="T7" fmla="*/ 25 h 51"/>
                <a:gd name="T8" fmla="*/ 25 w 52"/>
                <a:gd name="T9" fmla="*/ 0 h 51"/>
                <a:gd name="T10" fmla="*/ 51 w 52"/>
                <a:gd name="T11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1">
                  <a:moveTo>
                    <a:pt x="51" y="25"/>
                  </a:moveTo>
                  <a:lnTo>
                    <a:pt x="51" y="25"/>
                  </a:lnTo>
                  <a:cubicBezTo>
                    <a:pt x="51" y="38"/>
                    <a:pt x="41" y="50"/>
                    <a:pt x="25" y="50"/>
                  </a:cubicBezTo>
                  <a:cubicBezTo>
                    <a:pt x="13" y="50"/>
                    <a:pt x="0" y="38"/>
                    <a:pt x="0" y="25"/>
                  </a:cubicBezTo>
                  <a:cubicBezTo>
                    <a:pt x="0" y="13"/>
                    <a:pt x="13" y="0"/>
                    <a:pt x="25" y="0"/>
                  </a:cubicBezTo>
                  <a:cubicBezTo>
                    <a:pt x="41" y="0"/>
                    <a:pt x="51" y="13"/>
                    <a:pt x="51" y="2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Freeform 785">
              <a:extLst>
                <a:ext uri="{FF2B5EF4-FFF2-40B4-BE49-F238E27FC236}">
                  <a16:creationId xmlns:a16="http://schemas.microsoft.com/office/drawing/2014/main" id="{EF2B1233-6D0D-244B-9457-B70CA5838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905" y="5782927"/>
              <a:ext cx="214153" cy="229454"/>
            </a:xfrm>
            <a:custGeom>
              <a:avLst/>
              <a:gdLst>
                <a:gd name="T0" fmla="*/ 54 w 61"/>
                <a:gd name="T1" fmla="*/ 4 h 67"/>
                <a:gd name="T2" fmla="*/ 54 w 61"/>
                <a:gd name="T3" fmla="*/ 4 h 67"/>
                <a:gd name="T4" fmla="*/ 54 w 61"/>
                <a:gd name="T5" fmla="*/ 4 h 67"/>
                <a:gd name="T6" fmla="*/ 57 w 61"/>
                <a:gd name="T7" fmla="*/ 22 h 67"/>
                <a:gd name="T8" fmla="*/ 22 w 61"/>
                <a:gd name="T9" fmla="*/ 60 h 67"/>
                <a:gd name="T10" fmla="*/ 6 w 61"/>
                <a:gd name="T11" fmla="*/ 63 h 67"/>
                <a:gd name="T12" fmla="*/ 3 w 61"/>
                <a:gd name="T13" fmla="*/ 44 h 67"/>
                <a:gd name="T14" fmla="*/ 38 w 61"/>
                <a:gd name="T15" fmla="*/ 4 h 67"/>
                <a:gd name="T16" fmla="*/ 54 w 61"/>
                <a:gd name="T17" fmla="*/ 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7">
                  <a:moveTo>
                    <a:pt x="54" y="4"/>
                  </a:moveTo>
                  <a:lnTo>
                    <a:pt x="54" y="4"/>
                  </a:lnTo>
                  <a:lnTo>
                    <a:pt x="54" y="4"/>
                  </a:lnTo>
                  <a:cubicBezTo>
                    <a:pt x="60" y="7"/>
                    <a:pt x="60" y="16"/>
                    <a:pt x="57" y="22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19" y="66"/>
                    <a:pt x="9" y="66"/>
                    <a:pt x="6" y="63"/>
                  </a:cubicBezTo>
                  <a:cubicBezTo>
                    <a:pt x="0" y="57"/>
                    <a:pt x="0" y="51"/>
                    <a:pt x="3" y="4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41" y="0"/>
                    <a:pt x="50" y="0"/>
                    <a:pt x="54" y="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Freeform 786">
              <a:extLst>
                <a:ext uri="{FF2B5EF4-FFF2-40B4-BE49-F238E27FC236}">
                  <a16:creationId xmlns:a16="http://schemas.microsoft.com/office/drawing/2014/main" id="{E92BD395-3B48-484E-84F2-E6300579D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0010" y="5859415"/>
              <a:ext cx="198861" cy="198851"/>
            </a:xfrm>
            <a:custGeom>
              <a:avLst/>
              <a:gdLst>
                <a:gd name="T0" fmla="*/ 7 w 58"/>
                <a:gd name="T1" fmla="*/ 19 h 58"/>
                <a:gd name="T2" fmla="*/ 7 w 58"/>
                <a:gd name="T3" fmla="*/ 19 h 58"/>
                <a:gd name="T4" fmla="*/ 38 w 58"/>
                <a:gd name="T5" fmla="*/ 7 h 58"/>
                <a:gd name="T6" fmla="*/ 51 w 58"/>
                <a:gd name="T7" fmla="*/ 41 h 58"/>
                <a:gd name="T8" fmla="*/ 16 w 58"/>
                <a:gd name="T9" fmla="*/ 51 h 58"/>
                <a:gd name="T10" fmla="*/ 7 w 58"/>
                <a:gd name="T11" fmla="*/ 1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8">
                  <a:moveTo>
                    <a:pt x="7" y="19"/>
                  </a:moveTo>
                  <a:lnTo>
                    <a:pt x="7" y="19"/>
                  </a:lnTo>
                  <a:cubicBezTo>
                    <a:pt x="10" y="7"/>
                    <a:pt x="26" y="0"/>
                    <a:pt x="38" y="7"/>
                  </a:cubicBezTo>
                  <a:cubicBezTo>
                    <a:pt x="51" y="13"/>
                    <a:pt x="57" y="29"/>
                    <a:pt x="51" y="41"/>
                  </a:cubicBezTo>
                  <a:cubicBezTo>
                    <a:pt x="45" y="54"/>
                    <a:pt x="29" y="57"/>
                    <a:pt x="16" y="51"/>
                  </a:cubicBezTo>
                  <a:cubicBezTo>
                    <a:pt x="4" y="48"/>
                    <a:pt x="0" y="32"/>
                    <a:pt x="7" y="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Freeform 787">
              <a:extLst>
                <a:ext uri="{FF2B5EF4-FFF2-40B4-BE49-F238E27FC236}">
                  <a16:creationId xmlns:a16="http://schemas.microsoft.com/office/drawing/2014/main" id="{866E0BD1-DA0E-BC41-BE9B-CA1DF1FA6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7552" y="5599367"/>
              <a:ext cx="198861" cy="183560"/>
            </a:xfrm>
            <a:custGeom>
              <a:avLst/>
              <a:gdLst>
                <a:gd name="T0" fmla="*/ 53 w 57"/>
                <a:gd name="T1" fmla="*/ 31 h 54"/>
                <a:gd name="T2" fmla="*/ 53 w 57"/>
                <a:gd name="T3" fmla="*/ 31 h 54"/>
                <a:gd name="T4" fmla="*/ 22 w 57"/>
                <a:gd name="T5" fmla="*/ 50 h 54"/>
                <a:gd name="T6" fmla="*/ 3 w 57"/>
                <a:gd name="T7" fmla="*/ 22 h 54"/>
                <a:gd name="T8" fmla="*/ 34 w 57"/>
                <a:gd name="T9" fmla="*/ 3 h 54"/>
                <a:gd name="T10" fmla="*/ 53 w 57"/>
                <a:gd name="T11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4">
                  <a:moveTo>
                    <a:pt x="53" y="31"/>
                  </a:moveTo>
                  <a:lnTo>
                    <a:pt x="53" y="31"/>
                  </a:lnTo>
                  <a:cubicBezTo>
                    <a:pt x="47" y="47"/>
                    <a:pt x="34" y="53"/>
                    <a:pt x="22" y="50"/>
                  </a:cubicBezTo>
                  <a:cubicBezTo>
                    <a:pt x="9" y="47"/>
                    <a:pt x="0" y="35"/>
                    <a:pt x="3" y="22"/>
                  </a:cubicBezTo>
                  <a:cubicBezTo>
                    <a:pt x="6" y="6"/>
                    <a:pt x="22" y="0"/>
                    <a:pt x="34" y="3"/>
                  </a:cubicBezTo>
                  <a:cubicBezTo>
                    <a:pt x="47" y="6"/>
                    <a:pt x="56" y="19"/>
                    <a:pt x="53" y="3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788">
              <a:extLst>
                <a:ext uri="{FF2B5EF4-FFF2-40B4-BE49-F238E27FC236}">
                  <a16:creationId xmlns:a16="http://schemas.microsoft.com/office/drawing/2014/main" id="{614BD4E5-5790-BB47-8F71-FF24E852A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7723" y="6333605"/>
              <a:ext cx="183560" cy="183560"/>
            </a:xfrm>
            <a:custGeom>
              <a:avLst/>
              <a:gdLst>
                <a:gd name="T0" fmla="*/ 50 w 54"/>
                <a:gd name="T1" fmla="*/ 25 h 51"/>
                <a:gd name="T2" fmla="*/ 50 w 54"/>
                <a:gd name="T3" fmla="*/ 25 h 51"/>
                <a:gd name="T4" fmla="*/ 28 w 54"/>
                <a:gd name="T5" fmla="*/ 50 h 51"/>
                <a:gd name="T6" fmla="*/ 3 w 54"/>
                <a:gd name="T7" fmla="*/ 28 h 51"/>
                <a:gd name="T8" fmla="*/ 25 w 54"/>
                <a:gd name="T9" fmla="*/ 3 h 51"/>
                <a:gd name="T10" fmla="*/ 50 w 54"/>
                <a:gd name="T11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1">
                  <a:moveTo>
                    <a:pt x="50" y="25"/>
                  </a:moveTo>
                  <a:lnTo>
                    <a:pt x="50" y="25"/>
                  </a:lnTo>
                  <a:cubicBezTo>
                    <a:pt x="53" y="37"/>
                    <a:pt x="41" y="50"/>
                    <a:pt x="28" y="50"/>
                  </a:cubicBezTo>
                  <a:cubicBezTo>
                    <a:pt x="15" y="50"/>
                    <a:pt x="3" y="41"/>
                    <a:pt x="3" y="28"/>
                  </a:cubicBezTo>
                  <a:cubicBezTo>
                    <a:pt x="0" y="15"/>
                    <a:pt x="12" y="3"/>
                    <a:pt x="25" y="3"/>
                  </a:cubicBezTo>
                  <a:cubicBezTo>
                    <a:pt x="37" y="0"/>
                    <a:pt x="50" y="12"/>
                    <a:pt x="50" y="2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789">
              <a:extLst>
                <a:ext uri="{FF2B5EF4-FFF2-40B4-BE49-F238E27FC236}">
                  <a16:creationId xmlns:a16="http://schemas.microsoft.com/office/drawing/2014/main" id="{171661BA-E0B0-5446-8FF4-D9FE55B51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215" y="5522888"/>
              <a:ext cx="183560" cy="183560"/>
            </a:xfrm>
            <a:custGeom>
              <a:avLst/>
              <a:gdLst>
                <a:gd name="T0" fmla="*/ 50 w 55"/>
                <a:gd name="T1" fmla="*/ 19 h 54"/>
                <a:gd name="T2" fmla="*/ 50 w 55"/>
                <a:gd name="T3" fmla="*/ 19 h 54"/>
                <a:gd name="T4" fmla="*/ 35 w 55"/>
                <a:gd name="T5" fmla="*/ 50 h 54"/>
                <a:gd name="T6" fmla="*/ 3 w 55"/>
                <a:gd name="T7" fmla="*/ 34 h 54"/>
                <a:gd name="T8" fmla="*/ 22 w 55"/>
                <a:gd name="T9" fmla="*/ 3 h 54"/>
                <a:gd name="T10" fmla="*/ 50 w 55"/>
                <a:gd name="T11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54">
                  <a:moveTo>
                    <a:pt x="50" y="19"/>
                  </a:moveTo>
                  <a:lnTo>
                    <a:pt x="50" y="19"/>
                  </a:lnTo>
                  <a:cubicBezTo>
                    <a:pt x="54" y="34"/>
                    <a:pt x="47" y="47"/>
                    <a:pt x="35" y="50"/>
                  </a:cubicBezTo>
                  <a:cubicBezTo>
                    <a:pt x="22" y="53"/>
                    <a:pt x="6" y="47"/>
                    <a:pt x="3" y="34"/>
                  </a:cubicBezTo>
                  <a:cubicBezTo>
                    <a:pt x="0" y="19"/>
                    <a:pt x="10" y="6"/>
                    <a:pt x="22" y="3"/>
                  </a:cubicBezTo>
                  <a:cubicBezTo>
                    <a:pt x="35" y="0"/>
                    <a:pt x="47" y="6"/>
                    <a:pt x="50" y="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790">
              <a:extLst>
                <a:ext uri="{FF2B5EF4-FFF2-40B4-BE49-F238E27FC236}">
                  <a16:creationId xmlns:a16="http://schemas.microsoft.com/office/drawing/2014/main" id="{3A7CA144-B545-204B-B2A2-85907DADA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379" y="5155770"/>
              <a:ext cx="1116650" cy="1131951"/>
            </a:xfrm>
            <a:custGeom>
              <a:avLst/>
              <a:gdLst>
                <a:gd name="T0" fmla="*/ 320 w 321"/>
                <a:gd name="T1" fmla="*/ 163 h 325"/>
                <a:gd name="T2" fmla="*/ 320 w 321"/>
                <a:gd name="T3" fmla="*/ 163 h 325"/>
                <a:gd name="T4" fmla="*/ 160 w 321"/>
                <a:gd name="T5" fmla="*/ 324 h 325"/>
                <a:gd name="T6" fmla="*/ 0 w 321"/>
                <a:gd name="T7" fmla="*/ 163 h 325"/>
                <a:gd name="T8" fmla="*/ 160 w 321"/>
                <a:gd name="T9" fmla="*/ 0 h 325"/>
                <a:gd name="T10" fmla="*/ 320 w 321"/>
                <a:gd name="T11" fmla="*/ 163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1" h="325">
                  <a:moveTo>
                    <a:pt x="320" y="163"/>
                  </a:moveTo>
                  <a:lnTo>
                    <a:pt x="320" y="163"/>
                  </a:lnTo>
                  <a:cubicBezTo>
                    <a:pt x="320" y="251"/>
                    <a:pt x="248" y="324"/>
                    <a:pt x="160" y="324"/>
                  </a:cubicBezTo>
                  <a:cubicBezTo>
                    <a:pt x="72" y="324"/>
                    <a:pt x="0" y="251"/>
                    <a:pt x="0" y="163"/>
                  </a:cubicBezTo>
                  <a:cubicBezTo>
                    <a:pt x="0" y="72"/>
                    <a:pt x="72" y="0"/>
                    <a:pt x="160" y="0"/>
                  </a:cubicBezTo>
                  <a:cubicBezTo>
                    <a:pt x="248" y="0"/>
                    <a:pt x="320" y="72"/>
                    <a:pt x="320" y="16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Freeform 791">
              <a:extLst>
                <a:ext uri="{FF2B5EF4-FFF2-40B4-BE49-F238E27FC236}">
                  <a16:creationId xmlns:a16="http://schemas.microsoft.com/office/drawing/2014/main" id="{192F3563-3B5D-FE46-875E-B9DCC1F49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7307" y="3106020"/>
              <a:ext cx="137675" cy="336526"/>
            </a:xfrm>
            <a:custGeom>
              <a:avLst/>
              <a:gdLst>
                <a:gd name="T0" fmla="*/ 15 w 41"/>
                <a:gd name="T1" fmla="*/ 98 h 99"/>
                <a:gd name="T2" fmla="*/ 15 w 41"/>
                <a:gd name="T3" fmla="*/ 98 h 99"/>
                <a:gd name="T4" fmla="*/ 0 w 41"/>
                <a:gd name="T5" fmla="*/ 95 h 99"/>
                <a:gd name="T6" fmla="*/ 0 w 41"/>
                <a:gd name="T7" fmla="*/ 92 h 99"/>
                <a:gd name="T8" fmla="*/ 22 w 41"/>
                <a:gd name="T9" fmla="*/ 0 h 99"/>
                <a:gd name="T10" fmla="*/ 25 w 41"/>
                <a:gd name="T11" fmla="*/ 0 h 99"/>
                <a:gd name="T12" fmla="*/ 40 w 41"/>
                <a:gd name="T13" fmla="*/ 4 h 99"/>
                <a:gd name="T14" fmla="*/ 40 w 41"/>
                <a:gd name="T15" fmla="*/ 7 h 99"/>
                <a:gd name="T16" fmla="*/ 19 w 41"/>
                <a:gd name="T17" fmla="*/ 98 h 99"/>
                <a:gd name="T18" fmla="*/ 15 w 41"/>
                <a:gd name="T19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99">
                  <a:moveTo>
                    <a:pt x="15" y="98"/>
                  </a:moveTo>
                  <a:lnTo>
                    <a:pt x="15" y="98"/>
                  </a:ln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2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25" y="0"/>
                  </a:ln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7"/>
                  </a:cubicBezTo>
                  <a:cubicBezTo>
                    <a:pt x="19" y="98"/>
                    <a:pt x="19" y="98"/>
                    <a:pt x="19" y="98"/>
                  </a:cubicBezTo>
                  <a:lnTo>
                    <a:pt x="15" y="9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792">
              <a:extLst>
                <a:ext uri="{FF2B5EF4-FFF2-40B4-BE49-F238E27FC236}">
                  <a16:creationId xmlns:a16="http://schemas.microsoft.com/office/drawing/2014/main" id="{7DD243E0-EE04-DB4A-AF81-FBCDD90C1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4303" y="3151905"/>
              <a:ext cx="229445" cy="336526"/>
            </a:xfrm>
            <a:custGeom>
              <a:avLst/>
              <a:gdLst>
                <a:gd name="T0" fmla="*/ 63 w 64"/>
                <a:gd name="T1" fmla="*/ 88 h 95"/>
                <a:gd name="T2" fmla="*/ 63 w 64"/>
                <a:gd name="T3" fmla="*/ 88 h 95"/>
                <a:gd name="T4" fmla="*/ 50 w 64"/>
                <a:gd name="T5" fmla="*/ 94 h 95"/>
                <a:gd name="T6" fmla="*/ 47 w 64"/>
                <a:gd name="T7" fmla="*/ 94 h 95"/>
                <a:gd name="T8" fmla="*/ 0 w 64"/>
                <a:gd name="T9" fmla="*/ 13 h 95"/>
                <a:gd name="T10" fmla="*/ 0 w 64"/>
                <a:gd name="T11" fmla="*/ 9 h 95"/>
                <a:gd name="T12" fmla="*/ 13 w 64"/>
                <a:gd name="T13" fmla="*/ 0 h 95"/>
                <a:gd name="T14" fmla="*/ 16 w 64"/>
                <a:gd name="T15" fmla="*/ 3 h 95"/>
                <a:gd name="T16" fmla="*/ 63 w 64"/>
                <a:gd name="T17" fmla="*/ 85 h 95"/>
                <a:gd name="T18" fmla="*/ 63 w 64"/>
                <a:gd name="T19" fmla="*/ 8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95">
                  <a:moveTo>
                    <a:pt x="63" y="88"/>
                  </a:moveTo>
                  <a:lnTo>
                    <a:pt x="63" y="88"/>
                  </a:lnTo>
                  <a:cubicBezTo>
                    <a:pt x="50" y="94"/>
                    <a:pt x="50" y="94"/>
                    <a:pt x="50" y="94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6" y="0"/>
                    <a:pt x="16" y="3"/>
                  </a:cubicBezTo>
                  <a:cubicBezTo>
                    <a:pt x="63" y="85"/>
                    <a:pt x="63" y="85"/>
                    <a:pt x="63" y="85"/>
                  </a:cubicBezTo>
                  <a:lnTo>
                    <a:pt x="63" y="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793">
              <a:extLst>
                <a:ext uri="{FF2B5EF4-FFF2-40B4-BE49-F238E27FC236}">
                  <a16:creationId xmlns:a16="http://schemas.microsoft.com/office/drawing/2014/main" id="{45D0DAD4-FBAD-0C4B-85A6-3A2EF1B05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1422" y="3870852"/>
              <a:ext cx="137664" cy="351818"/>
            </a:xfrm>
            <a:custGeom>
              <a:avLst/>
              <a:gdLst>
                <a:gd name="T0" fmla="*/ 38 w 39"/>
                <a:gd name="T1" fmla="*/ 97 h 101"/>
                <a:gd name="T2" fmla="*/ 38 w 39"/>
                <a:gd name="T3" fmla="*/ 97 h 101"/>
                <a:gd name="T4" fmla="*/ 22 w 39"/>
                <a:gd name="T5" fmla="*/ 100 h 101"/>
                <a:gd name="T6" fmla="*/ 19 w 39"/>
                <a:gd name="T7" fmla="*/ 97 h 101"/>
                <a:gd name="T8" fmla="*/ 0 w 39"/>
                <a:gd name="T9" fmla="*/ 6 h 101"/>
                <a:gd name="T10" fmla="*/ 0 w 39"/>
                <a:gd name="T11" fmla="*/ 3 h 101"/>
                <a:gd name="T12" fmla="*/ 16 w 39"/>
                <a:gd name="T13" fmla="*/ 0 h 101"/>
                <a:gd name="T14" fmla="*/ 19 w 39"/>
                <a:gd name="T15" fmla="*/ 0 h 101"/>
                <a:gd name="T16" fmla="*/ 38 w 39"/>
                <a:gd name="T17" fmla="*/ 94 h 101"/>
                <a:gd name="T18" fmla="*/ 38 w 39"/>
                <a:gd name="T19" fmla="*/ 9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101">
                  <a:moveTo>
                    <a:pt x="38" y="97"/>
                  </a:moveTo>
                  <a:lnTo>
                    <a:pt x="38" y="97"/>
                  </a:lnTo>
                  <a:cubicBezTo>
                    <a:pt x="22" y="100"/>
                    <a:pt x="22" y="100"/>
                    <a:pt x="22" y="100"/>
                  </a:cubicBezTo>
                  <a:lnTo>
                    <a:pt x="19" y="97"/>
                  </a:ln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19" y="0"/>
                  </a:lnTo>
                  <a:cubicBezTo>
                    <a:pt x="38" y="94"/>
                    <a:pt x="38" y="94"/>
                    <a:pt x="38" y="94"/>
                  </a:cubicBezTo>
                  <a:lnTo>
                    <a:pt x="38" y="9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794">
              <a:extLst>
                <a:ext uri="{FF2B5EF4-FFF2-40B4-BE49-F238E27FC236}">
                  <a16:creationId xmlns:a16="http://schemas.microsoft.com/office/drawing/2014/main" id="{21BDBA1C-87C8-5142-94C3-2FE097DE8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6168" y="3197801"/>
              <a:ext cx="229445" cy="244746"/>
            </a:xfrm>
            <a:custGeom>
              <a:avLst/>
              <a:gdLst>
                <a:gd name="T0" fmla="*/ 10 w 64"/>
                <a:gd name="T1" fmla="*/ 69 h 70"/>
                <a:gd name="T2" fmla="*/ 10 w 64"/>
                <a:gd name="T3" fmla="*/ 69 h 70"/>
                <a:gd name="T4" fmla="*/ 3 w 64"/>
                <a:gd name="T5" fmla="*/ 59 h 70"/>
                <a:gd name="T6" fmla="*/ 3 w 64"/>
                <a:gd name="T7" fmla="*/ 56 h 70"/>
                <a:gd name="T8" fmla="*/ 51 w 64"/>
                <a:gd name="T9" fmla="*/ 0 h 70"/>
                <a:gd name="T10" fmla="*/ 54 w 64"/>
                <a:gd name="T11" fmla="*/ 0 h 70"/>
                <a:gd name="T12" fmla="*/ 63 w 64"/>
                <a:gd name="T13" fmla="*/ 9 h 70"/>
                <a:gd name="T14" fmla="*/ 63 w 64"/>
                <a:gd name="T15" fmla="*/ 12 h 70"/>
                <a:gd name="T16" fmla="*/ 13 w 64"/>
                <a:gd name="T17" fmla="*/ 66 h 70"/>
                <a:gd name="T18" fmla="*/ 10 w 64"/>
                <a:gd name="T19" fmla="*/ 6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70">
                  <a:moveTo>
                    <a:pt x="10" y="69"/>
                  </a:moveTo>
                  <a:lnTo>
                    <a:pt x="10" y="69"/>
                  </a:lnTo>
                  <a:cubicBezTo>
                    <a:pt x="3" y="59"/>
                    <a:pt x="3" y="59"/>
                    <a:pt x="3" y="59"/>
                  </a:cubicBezTo>
                  <a:cubicBezTo>
                    <a:pt x="0" y="59"/>
                    <a:pt x="0" y="59"/>
                    <a:pt x="3" y="56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54" y="0"/>
                  </a:ln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12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9"/>
                    <a:pt x="13" y="69"/>
                    <a:pt x="10" y="6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Freeform 795">
              <a:extLst>
                <a:ext uri="{FF2B5EF4-FFF2-40B4-BE49-F238E27FC236}">
                  <a16:creationId xmlns:a16="http://schemas.microsoft.com/office/drawing/2014/main" id="{11E17ACD-B1D0-4043-A77F-49951AA5B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9049" y="2998940"/>
              <a:ext cx="76478" cy="275339"/>
            </a:xfrm>
            <a:custGeom>
              <a:avLst/>
              <a:gdLst>
                <a:gd name="T0" fmla="*/ 19 w 23"/>
                <a:gd name="T1" fmla="*/ 79 h 80"/>
                <a:gd name="T2" fmla="*/ 19 w 23"/>
                <a:gd name="T3" fmla="*/ 79 h 80"/>
                <a:gd name="T4" fmla="*/ 10 w 23"/>
                <a:gd name="T5" fmla="*/ 79 h 80"/>
                <a:gd name="T6" fmla="*/ 7 w 23"/>
                <a:gd name="T7" fmla="*/ 75 h 80"/>
                <a:gd name="T8" fmla="*/ 0 w 23"/>
                <a:gd name="T9" fmla="*/ 3 h 80"/>
                <a:gd name="T10" fmla="*/ 4 w 23"/>
                <a:gd name="T11" fmla="*/ 0 h 80"/>
                <a:gd name="T12" fmla="*/ 13 w 23"/>
                <a:gd name="T13" fmla="*/ 0 h 80"/>
                <a:gd name="T14" fmla="*/ 16 w 23"/>
                <a:gd name="T15" fmla="*/ 0 h 80"/>
                <a:gd name="T16" fmla="*/ 22 w 23"/>
                <a:gd name="T17" fmla="*/ 75 h 80"/>
                <a:gd name="T18" fmla="*/ 19 w 23"/>
                <a:gd name="T19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80">
                  <a:moveTo>
                    <a:pt x="19" y="79"/>
                  </a:moveTo>
                  <a:lnTo>
                    <a:pt x="19" y="79"/>
                  </a:lnTo>
                  <a:cubicBezTo>
                    <a:pt x="10" y="79"/>
                    <a:pt x="10" y="79"/>
                    <a:pt x="10" y="79"/>
                  </a:cubicBezTo>
                  <a:cubicBezTo>
                    <a:pt x="7" y="79"/>
                    <a:pt x="7" y="79"/>
                    <a:pt x="7" y="7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4" y="0"/>
                    <a:pt x="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22" y="75"/>
                    <a:pt x="22" y="79"/>
                    <a:pt x="19" y="7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" name="Freeform 796">
              <a:extLst>
                <a:ext uri="{FF2B5EF4-FFF2-40B4-BE49-F238E27FC236}">
                  <a16:creationId xmlns:a16="http://schemas.microsoft.com/office/drawing/2014/main" id="{EEB11F70-1D79-D44A-97A4-22828884F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4982" y="3855550"/>
              <a:ext cx="229445" cy="244746"/>
            </a:xfrm>
            <a:custGeom>
              <a:avLst/>
              <a:gdLst>
                <a:gd name="T0" fmla="*/ 63 w 64"/>
                <a:gd name="T1" fmla="*/ 60 h 71"/>
                <a:gd name="T2" fmla="*/ 63 w 64"/>
                <a:gd name="T3" fmla="*/ 60 h 71"/>
                <a:gd name="T4" fmla="*/ 54 w 64"/>
                <a:gd name="T5" fmla="*/ 67 h 71"/>
                <a:gd name="T6" fmla="*/ 51 w 64"/>
                <a:gd name="T7" fmla="*/ 67 h 71"/>
                <a:gd name="T8" fmla="*/ 3 w 64"/>
                <a:gd name="T9" fmla="*/ 10 h 71"/>
                <a:gd name="T10" fmla="*/ 3 w 64"/>
                <a:gd name="T11" fmla="*/ 7 h 71"/>
                <a:gd name="T12" fmla="*/ 10 w 64"/>
                <a:gd name="T13" fmla="*/ 0 h 71"/>
                <a:gd name="T14" fmla="*/ 13 w 64"/>
                <a:gd name="T15" fmla="*/ 0 h 71"/>
                <a:gd name="T16" fmla="*/ 63 w 64"/>
                <a:gd name="T17" fmla="*/ 57 h 71"/>
                <a:gd name="T18" fmla="*/ 63 w 64"/>
                <a:gd name="T19" fmla="*/ 6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71">
                  <a:moveTo>
                    <a:pt x="63" y="60"/>
                  </a:moveTo>
                  <a:lnTo>
                    <a:pt x="63" y="60"/>
                  </a:lnTo>
                  <a:cubicBezTo>
                    <a:pt x="54" y="67"/>
                    <a:pt x="54" y="67"/>
                    <a:pt x="54" y="67"/>
                  </a:cubicBezTo>
                  <a:cubicBezTo>
                    <a:pt x="54" y="70"/>
                    <a:pt x="51" y="70"/>
                    <a:pt x="51" y="67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10"/>
                    <a:pt x="0" y="10"/>
                    <a:pt x="3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3" y="57"/>
                    <a:pt x="63" y="57"/>
                    <a:pt x="63" y="57"/>
                  </a:cubicBezTo>
                  <a:lnTo>
                    <a:pt x="63" y="6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" name="Freeform 797">
              <a:extLst>
                <a:ext uri="{FF2B5EF4-FFF2-40B4-BE49-F238E27FC236}">
                  <a16:creationId xmlns:a16="http://schemas.microsoft.com/office/drawing/2014/main" id="{67549D78-34C4-6142-B70E-66AA3E6A3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1461" y="3733178"/>
              <a:ext cx="275339" cy="152966"/>
            </a:xfrm>
            <a:custGeom>
              <a:avLst/>
              <a:gdLst>
                <a:gd name="T0" fmla="*/ 79 w 80"/>
                <a:gd name="T1" fmla="*/ 28 h 42"/>
                <a:gd name="T2" fmla="*/ 79 w 80"/>
                <a:gd name="T3" fmla="*/ 28 h 42"/>
                <a:gd name="T4" fmla="*/ 76 w 80"/>
                <a:gd name="T5" fmla="*/ 41 h 42"/>
                <a:gd name="T6" fmla="*/ 73 w 80"/>
                <a:gd name="T7" fmla="*/ 41 h 42"/>
                <a:gd name="T8" fmla="*/ 4 w 80"/>
                <a:gd name="T9" fmla="*/ 16 h 42"/>
                <a:gd name="T10" fmla="*/ 0 w 80"/>
                <a:gd name="T11" fmla="*/ 13 h 42"/>
                <a:gd name="T12" fmla="*/ 7 w 80"/>
                <a:gd name="T13" fmla="*/ 3 h 42"/>
                <a:gd name="T14" fmla="*/ 7 w 80"/>
                <a:gd name="T15" fmla="*/ 0 h 42"/>
                <a:gd name="T16" fmla="*/ 79 w 80"/>
                <a:gd name="T17" fmla="*/ 25 h 42"/>
                <a:gd name="T18" fmla="*/ 79 w 80"/>
                <a:gd name="T19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42">
                  <a:moveTo>
                    <a:pt x="79" y="28"/>
                  </a:moveTo>
                  <a:lnTo>
                    <a:pt x="79" y="28"/>
                  </a:lnTo>
                  <a:cubicBezTo>
                    <a:pt x="76" y="41"/>
                    <a:pt x="76" y="41"/>
                    <a:pt x="76" y="41"/>
                  </a:cubicBezTo>
                  <a:lnTo>
                    <a:pt x="73" y="41"/>
                  </a:lnTo>
                  <a:cubicBezTo>
                    <a:pt x="4" y="16"/>
                    <a:pt x="4" y="16"/>
                    <a:pt x="4" y="16"/>
                  </a:cubicBezTo>
                  <a:cubicBezTo>
                    <a:pt x="0" y="16"/>
                    <a:pt x="0" y="13"/>
                    <a:pt x="0" y="1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8"/>
                    <a:pt x="79" y="28"/>
                    <a:pt x="79" y="2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" name="Freeform 798">
              <a:extLst>
                <a:ext uri="{FF2B5EF4-FFF2-40B4-BE49-F238E27FC236}">
                  <a16:creationId xmlns:a16="http://schemas.microsoft.com/office/drawing/2014/main" id="{DF47D572-518C-4940-9ACF-069E7B7B7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4255" y="3243686"/>
              <a:ext cx="244746" cy="229454"/>
            </a:xfrm>
            <a:custGeom>
              <a:avLst/>
              <a:gdLst>
                <a:gd name="T0" fmla="*/ 66 w 70"/>
                <a:gd name="T1" fmla="*/ 54 h 64"/>
                <a:gd name="T2" fmla="*/ 66 w 70"/>
                <a:gd name="T3" fmla="*/ 54 h 64"/>
                <a:gd name="T4" fmla="*/ 59 w 70"/>
                <a:gd name="T5" fmla="*/ 63 h 64"/>
                <a:gd name="T6" fmla="*/ 56 w 70"/>
                <a:gd name="T7" fmla="*/ 63 h 64"/>
                <a:gd name="T8" fmla="*/ 3 w 70"/>
                <a:gd name="T9" fmla="*/ 13 h 64"/>
                <a:gd name="T10" fmla="*/ 3 w 70"/>
                <a:gd name="T11" fmla="*/ 10 h 64"/>
                <a:gd name="T12" fmla="*/ 9 w 70"/>
                <a:gd name="T13" fmla="*/ 0 h 64"/>
                <a:gd name="T14" fmla="*/ 12 w 70"/>
                <a:gd name="T15" fmla="*/ 0 h 64"/>
                <a:gd name="T16" fmla="*/ 66 w 70"/>
                <a:gd name="T17" fmla="*/ 50 h 64"/>
                <a:gd name="T18" fmla="*/ 66 w 70"/>
                <a:gd name="T19" fmla="*/ 5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4">
                  <a:moveTo>
                    <a:pt x="66" y="54"/>
                  </a:moveTo>
                  <a:lnTo>
                    <a:pt x="66" y="54"/>
                  </a:lnTo>
                  <a:cubicBezTo>
                    <a:pt x="59" y="63"/>
                    <a:pt x="59" y="63"/>
                    <a:pt x="59" y="63"/>
                  </a:cubicBezTo>
                  <a:lnTo>
                    <a:pt x="56" y="63"/>
                  </a:lnTo>
                  <a:cubicBezTo>
                    <a:pt x="3" y="13"/>
                    <a:pt x="3" y="13"/>
                    <a:pt x="3" y="13"/>
                  </a:cubicBezTo>
                  <a:cubicBezTo>
                    <a:pt x="0" y="13"/>
                    <a:pt x="0" y="10"/>
                    <a:pt x="3" y="10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2" y="0"/>
                  </a:lnTo>
                  <a:cubicBezTo>
                    <a:pt x="66" y="50"/>
                    <a:pt x="66" y="50"/>
                    <a:pt x="66" y="50"/>
                  </a:cubicBezTo>
                  <a:cubicBezTo>
                    <a:pt x="69" y="50"/>
                    <a:pt x="69" y="54"/>
                    <a:pt x="66" y="5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" name="Freeform 799">
              <a:extLst>
                <a:ext uri="{FF2B5EF4-FFF2-40B4-BE49-F238E27FC236}">
                  <a16:creationId xmlns:a16="http://schemas.microsoft.com/office/drawing/2014/main" id="{973D77A1-524C-6D44-83F6-4ABEE5404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3069" y="3824958"/>
              <a:ext cx="260048" cy="183560"/>
            </a:xfrm>
            <a:custGeom>
              <a:avLst/>
              <a:gdLst>
                <a:gd name="T0" fmla="*/ 6 w 73"/>
                <a:gd name="T1" fmla="*/ 50 h 51"/>
                <a:gd name="T2" fmla="*/ 6 w 73"/>
                <a:gd name="T3" fmla="*/ 50 h 51"/>
                <a:gd name="T4" fmla="*/ 0 w 73"/>
                <a:gd name="T5" fmla="*/ 41 h 51"/>
                <a:gd name="T6" fmla="*/ 0 w 73"/>
                <a:gd name="T7" fmla="*/ 38 h 51"/>
                <a:gd name="T8" fmla="*/ 66 w 73"/>
                <a:gd name="T9" fmla="*/ 0 h 51"/>
                <a:gd name="T10" fmla="*/ 69 w 73"/>
                <a:gd name="T11" fmla="*/ 0 h 51"/>
                <a:gd name="T12" fmla="*/ 72 w 73"/>
                <a:gd name="T13" fmla="*/ 9 h 51"/>
                <a:gd name="T14" fmla="*/ 72 w 73"/>
                <a:gd name="T15" fmla="*/ 13 h 51"/>
                <a:gd name="T16" fmla="*/ 9 w 73"/>
                <a:gd name="T17" fmla="*/ 50 h 51"/>
                <a:gd name="T18" fmla="*/ 6 w 73"/>
                <a:gd name="T19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51">
                  <a:moveTo>
                    <a:pt x="6" y="50"/>
                  </a:moveTo>
                  <a:lnTo>
                    <a:pt x="6" y="50"/>
                  </a:ln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9" y="0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6" y="50"/>
                    <a:pt x="6" y="50"/>
                    <a:pt x="6" y="5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" name="Freeform 800">
              <a:extLst>
                <a:ext uri="{FF2B5EF4-FFF2-40B4-BE49-F238E27FC236}">
                  <a16:creationId xmlns:a16="http://schemas.microsoft.com/office/drawing/2014/main" id="{E271FE73-72C0-B543-B03D-99F156246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188" y="3993225"/>
              <a:ext cx="152966" cy="275339"/>
            </a:xfrm>
            <a:custGeom>
              <a:avLst/>
              <a:gdLst>
                <a:gd name="T0" fmla="*/ 12 w 45"/>
                <a:gd name="T1" fmla="*/ 76 h 80"/>
                <a:gd name="T2" fmla="*/ 12 w 45"/>
                <a:gd name="T3" fmla="*/ 76 h 80"/>
                <a:gd name="T4" fmla="*/ 3 w 45"/>
                <a:gd name="T5" fmla="*/ 73 h 80"/>
                <a:gd name="T6" fmla="*/ 0 w 45"/>
                <a:gd name="T7" fmla="*/ 69 h 80"/>
                <a:gd name="T8" fmla="*/ 28 w 45"/>
                <a:gd name="T9" fmla="*/ 0 h 80"/>
                <a:gd name="T10" fmla="*/ 31 w 45"/>
                <a:gd name="T11" fmla="*/ 0 h 80"/>
                <a:gd name="T12" fmla="*/ 41 w 45"/>
                <a:gd name="T13" fmla="*/ 3 h 80"/>
                <a:gd name="T14" fmla="*/ 41 w 45"/>
                <a:gd name="T15" fmla="*/ 7 h 80"/>
                <a:gd name="T16" fmla="*/ 15 w 45"/>
                <a:gd name="T17" fmla="*/ 76 h 80"/>
                <a:gd name="T18" fmla="*/ 12 w 45"/>
                <a:gd name="T19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80">
                  <a:moveTo>
                    <a:pt x="12" y="76"/>
                  </a:moveTo>
                  <a:lnTo>
                    <a:pt x="12" y="76"/>
                  </a:lnTo>
                  <a:cubicBezTo>
                    <a:pt x="3" y="73"/>
                    <a:pt x="3" y="73"/>
                    <a:pt x="3" y="73"/>
                  </a:cubicBezTo>
                  <a:cubicBezTo>
                    <a:pt x="0" y="73"/>
                    <a:pt x="0" y="73"/>
                    <a:pt x="0" y="69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3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4" y="7"/>
                    <a:pt x="41" y="7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6"/>
                    <a:pt x="12" y="79"/>
                    <a:pt x="12" y="7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Freeform 801">
              <a:extLst>
                <a:ext uri="{FF2B5EF4-FFF2-40B4-BE49-F238E27FC236}">
                  <a16:creationId xmlns:a16="http://schemas.microsoft.com/office/drawing/2014/main" id="{AC1D1895-6EDE-5F40-9664-08979D6DE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7777" y="3580211"/>
              <a:ext cx="351818" cy="91779"/>
            </a:xfrm>
            <a:custGeom>
              <a:avLst/>
              <a:gdLst>
                <a:gd name="T0" fmla="*/ 3 w 101"/>
                <a:gd name="T1" fmla="*/ 22 h 26"/>
                <a:gd name="T2" fmla="*/ 3 w 101"/>
                <a:gd name="T3" fmla="*/ 22 h 26"/>
                <a:gd name="T4" fmla="*/ 0 w 101"/>
                <a:gd name="T5" fmla="*/ 9 h 26"/>
                <a:gd name="T6" fmla="*/ 3 w 101"/>
                <a:gd name="T7" fmla="*/ 6 h 26"/>
                <a:gd name="T8" fmla="*/ 97 w 101"/>
                <a:gd name="T9" fmla="*/ 0 h 26"/>
                <a:gd name="T10" fmla="*/ 100 w 101"/>
                <a:gd name="T11" fmla="*/ 3 h 26"/>
                <a:gd name="T12" fmla="*/ 100 w 101"/>
                <a:gd name="T13" fmla="*/ 16 h 26"/>
                <a:gd name="T14" fmla="*/ 97 w 101"/>
                <a:gd name="T15" fmla="*/ 19 h 26"/>
                <a:gd name="T16" fmla="*/ 6 w 101"/>
                <a:gd name="T17" fmla="*/ 25 h 26"/>
                <a:gd name="T18" fmla="*/ 3 w 101"/>
                <a:gd name="T1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26">
                  <a:moveTo>
                    <a:pt x="3" y="22"/>
                  </a:moveTo>
                  <a:lnTo>
                    <a:pt x="3" y="22"/>
                  </a:ln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3" y="6"/>
                    <a:pt x="3" y="6"/>
                  </a:cubicBezTo>
                  <a:cubicBezTo>
                    <a:pt x="97" y="0"/>
                    <a:pt x="97" y="0"/>
                    <a:pt x="97" y="0"/>
                  </a:cubicBezTo>
                  <a:lnTo>
                    <a:pt x="100" y="3"/>
                  </a:lnTo>
                  <a:cubicBezTo>
                    <a:pt x="100" y="16"/>
                    <a:pt x="100" y="16"/>
                    <a:pt x="100" y="16"/>
                  </a:cubicBezTo>
                  <a:cubicBezTo>
                    <a:pt x="100" y="19"/>
                    <a:pt x="100" y="19"/>
                    <a:pt x="97" y="19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3" y="25"/>
                    <a:pt x="3" y="25"/>
                    <a:pt x="3" y="2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4" name="Freeform 802">
              <a:extLst>
                <a:ext uri="{FF2B5EF4-FFF2-40B4-BE49-F238E27FC236}">
                  <a16:creationId xmlns:a16="http://schemas.microsoft.com/office/drawing/2014/main" id="{F3E7CB66-E89C-324A-8D18-8F1394153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8494" y="3549619"/>
              <a:ext cx="351827" cy="122373"/>
            </a:xfrm>
            <a:custGeom>
              <a:avLst/>
              <a:gdLst>
                <a:gd name="T0" fmla="*/ 3 w 101"/>
                <a:gd name="T1" fmla="*/ 32 h 36"/>
                <a:gd name="T2" fmla="*/ 3 w 101"/>
                <a:gd name="T3" fmla="*/ 32 h 36"/>
                <a:gd name="T4" fmla="*/ 0 w 101"/>
                <a:gd name="T5" fmla="*/ 16 h 36"/>
                <a:gd name="T6" fmla="*/ 3 w 101"/>
                <a:gd name="T7" fmla="*/ 13 h 36"/>
                <a:gd name="T8" fmla="*/ 97 w 101"/>
                <a:gd name="T9" fmla="*/ 0 h 36"/>
                <a:gd name="T10" fmla="*/ 100 w 101"/>
                <a:gd name="T11" fmla="*/ 4 h 36"/>
                <a:gd name="T12" fmla="*/ 100 w 101"/>
                <a:gd name="T13" fmla="*/ 16 h 36"/>
                <a:gd name="T14" fmla="*/ 100 w 101"/>
                <a:gd name="T15" fmla="*/ 19 h 36"/>
                <a:gd name="T16" fmla="*/ 6 w 101"/>
                <a:gd name="T17" fmla="*/ 35 h 36"/>
                <a:gd name="T18" fmla="*/ 3 w 101"/>
                <a:gd name="T19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36">
                  <a:moveTo>
                    <a:pt x="3" y="32"/>
                  </a:moveTo>
                  <a:lnTo>
                    <a:pt x="3" y="32"/>
                  </a:lnTo>
                  <a:cubicBezTo>
                    <a:pt x="0" y="16"/>
                    <a:pt x="0" y="16"/>
                    <a:pt x="0" y="16"/>
                  </a:cubicBezTo>
                  <a:lnTo>
                    <a:pt x="3" y="13"/>
                  </a:ln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100" y="0"/>
                    <a:pt x="100" y="4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6" y="35"/>
                    <a:pt x="6" y="35"/>
                    <a:pt x="6" y="35"/>
                  </a:cubicBezTo>
                  <a:lnTo>
                    <a:pt x="3" y="32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803">
              <a:extLst>
                <a:ext uri="{FF2B5EF4-FFF2-40B4-BE49-F238E27FC236}">
                  <a16:creationId xmlns:a16="http://schemas.microsoft.com/office/drawing/2014/main" id="{87FAE00C-9ABB-4E4B-AD81-6138B8920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3662" y="3213092"/>
              <a:ext cx="107081" cy="107081"/>
            </a:xfrm>
            <a:custGeom>
              <a:avLst/>
              <a:gdLst>
                <a:gd name="T0" fmla="*/ 28 w 29"/>
                <a:gd name="T1" fmla="*/ 12 h 29"/>
                <a:gd name="T2" fmla="*/ 28 w 29"/>
                <a:gd name="T3" fmla="*/ 12 h 29"/>
                <a:gd name="T4" fmla="*/ 13 w 29"/>
                <a:gd name="T5" fmla="*/ 28 h 29"/>
                <a:gd name="T6" fmla="*/ 0 w 29"/>
                <a:gd name="T7" fmla="*/ 12 h 29"/>
                <a:gd name="T8" fmla="*/ 13 w 29"/>
                <a:gd name="T9" fmla="*/ 0 h 29"/>
                <a:gd name="T10" fmla="*/ 28 w 29"/>
                <a:gd name="T11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9">
                  <a:moveTo>
                    <a:pt x="28" y="12"/>
                  </a:moveTo>
                  <a:lnTo>
                    <a:pt x="28" y="12"/>
                  </a:lnTo>
                  <a:cubicBezTo>
                    <a:pt x="28" y="22"/>
                    <a:pt x="22" y="28"/>
                    <a:pt x="13" y="28"/>
                  </a:cubicBezTo>
                  <a:cubicBezTo>
                    <a:pt x="6" y="28"/>
                    <a:pt x="0" y="22"/>
                    <a:pt x="0" y="12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2" y="0"/>
                    <a:pt x="28" y="6"/>
                    <a:pt x="28" y="1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Freeform 804">
              <a:extLst>
                <a:ext uri="{FF2B5EF4-FFF2-40B4-BE49-F238E27FC236}">
                  <a16:creationId xmlns:a16="http://schemas.microsoft.com/office/drawing/2014/main" id="{B0E08C6F-8DC3-F441-8BD0-B0B204E8B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3748" y="2953054"/>
              <a:ext cx="107081" cy="107072"/>
            </a:xfrm>
            <a:custGeom>
              <a:avLst/>
              <a:gdLst>
                <a:gd name="T0" fmla="*/ 28 w 29"/>
                <a:gd name="T1" fmla="*/ 13 h 30"/>
                <a:gd name="T2" fmla="*/ 28 w 29"/>
                <a:gd name="T3" fmla="*/ 13 h 30"/>
                <a:gd name="T4" fmla="*/ 16 w 29"/>
                <a:gd name="T5" fmla="*/ 29 h 30"/>
                <a:gd name="T6" fmla="*/ 0 w 29"/>
                <a:gd name="T7" fmla="*/ 13 h 30"/>
                <a:gd name="T8" fmla="*/ 16 w 29"/>
                <a:gd name="T9" fmla="*/ 0 h 30"/>
                <a:gd name="T10" fmla="*/ 28 w 29"/>
                <a:gd name="T11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0">
                  <a:moveTo>
                    <a:pt x="28" y="13"/>
                  </a:moveTo>
                  <a:lnTo>
                    <a:pt x="28" y="13"/>
                  </a:lnTo>
                  <a:cubicBezTo>
                    <a:pt x="28" y="22"/>
                    <a:pt x="22" y="29"/>
                    <a:pt x="16" y="29"/>
                  </a:cubicBezTo>
                  <a:cubicBezTo>
                    <a:pt x="6" y="29"/>
                    <a:pt x="0" y="22"/>
                    <a:pt x="0" y="13"/>
                  </a:cubicBezTo>
                  <a:cubicBezTo>
                    <a:pt x="0" y="7"/>
                    <a:pt x="6" y="0"/>
                    <a:pt x="16" y="0"/>
                  </a:cubicBezTo>
                  <a:cubicBezTo>
                    <a:pt x="22" y="0"/>
                    <a:pt x="28" y="7"/>
                    <a:pt x="28" y="1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7" name="Freeform 805">
              <a:extLst>
                <a:ext uri="{FF2B5EF4-FFF2-40B4-BE49-F238E27FC236}">
                  <a16:creationId xmlns:a16="http://schemas.microsoft.com/office/drawing/2014/main" id="{E589D72A-B621-144C-ACC7-61B35CB6B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3834" y="3167207"/>
              <a:ext cx="107081" cy="107072"/>
            </a:xfrm>
            <a:custGeom>
              <a:avLst/>
              <a:gdLst>
                <a:gd name="T0" fmla="*/ 28 w 29"/>
                <a:gd name="T1" fmla="*/ 19 h 33"/>
                <a:gd name="T2" fmla="*/ 28 w 29"/>
                <a:gd name="T3" fmla="*/ 19 h 33"/>
                <a:gd name="T4" fmla="*/ 13 w 29"/>
                <a:gd name="T5" fmla="*/ 32 h 33"/>
                <a:gd name="T6" fmla="*/ 0 w 29"/>
                <a:gd name="T7" fmla="*/ 13 h 33"/>
                <a:gd name="T8" fmla="*/ 16 w 29"/>
                <a:gd name="T9" fmla="*/ 3 h 33"/>
                <a:gd name="T10" fmla="*/ 28 w 29"/>
                <a:gd name="T11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3">
                  <a:moveTo>
                    <a:pt x="28" y="19"/>
                  </a:moveTo>
                  <a:lnTo>
                    <a:pt x="28" y="19"/>
                  </a:lnTo>
                  <a:cubicBezTo>
                    <a:pt x="28" y="28"/>
                    <a:pt x="19" y="32"/>
                    <a:pt x="13" y="32"/>
                  </a:cubicBezTo>
                  <a:cubicBezTo>
                    <a:pt x="3" y="28"/>
                    <a:pt x="0" y="22"/>
                    <a:pt x="0" y="13"/>
                  </a:cubicBezTo>
                  <a:cubicBezTo>
                    <a:pt x="3" y="6"/>
                    <a:pt x="10" y="0"/>
                    <a:pt x="16" y="3"/>
                  </a:cubicBezTo>
                  <a:cubicBezTo>
                    <a:pt x="25" y="3"/>
                    <a:pt x="28" y="13"/>
                    <a:pt x="28" y="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" name="Freeform 806">
              <a:extLst>
                <a:ext uri="{FF2B5EF4-FFF2-40B4-BE49-F238E27FC236}">
                  <a16:creationId xmlns:a16="http://schemas.microsoft.com/office/drawing/2014/main" id="{98C1BBE0-5D30-7844-AA1C-384F4125C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5613" y="3809665"/>
              <a:ext cx="107081" cy="107072"/>
            </a:xfrm>
            <a:custGeom>
              <a:avLst/>
              <a:gdLst>
                <a:gd name="T0" fmla="*/ 29 w 33"/>
                <a:gd name="T1" fmla="*/ 12 h 32"/>
                <a:gd name="T2" fmla="*/ 29 w 33"/>
                <a:gd name="T3" fmla="*/ 12 h 32"/>
                <a:gd name="T4" fmla="*/ 19 w 33"/>
                <a:gd name="T5" fmla="*/ 28 h 32"/>
                <a:gd name="T6" fmla="*/ 3 w 33"/>
                <a:gd name="T7" fmla="*/ 19 h 32"/>
                <a:gd name="T8" fmla="*/ 13 w 33"/>
                <a:gd name="T9" fmla="*/ 0 h 32"/>
                <a:gd name="T10" fmla="*/ 29 w 33"/>
                <a:gd name="T11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2">
                  <a:moveTo>
                    <a:pt x="29" y="12"/>
                  </a:moveTo>
                  <a:lnTo>
                    <a:pt x="29" y="12"/>
                  </a:lnTo>
                  <a:cubicBezTo>
                    <a:pt x="32" y="19"/>
                    <a:pt x="26" y="28"/>
                    <a:pt x="19" y="28"/>
                  </a:cubicBezTo>
                  <a:cubicBezTo>
                    <a:pt x="10" y="31"/>
                    <a:pt x="3" y="25"/>
                    <a:pt x="3" y="19"/>
                  </a:cubicBezTo>
                  <a:cubicBezTo>
                    <a:pt x="0" y="9"/>
                    <a:pt x="7" y="3"/>
                    <a:pt x="13" y="0"/>
                  </a:cubicBezTo>
                  <a:cubicBezTo>
                    <a:pt x="22" y="0"/>
                    <a:pt x="29" y="6"/>
                    <a:pt x="29" y="1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" name="Freeform 807">
              <a:extLst>
                <a:ext uri="{FF2B5EF4-FFF2-40B4-BE49-F238E27FC236}">
                  <a16:creationId xmlns:a16="http://schemas.microsoft.com/office/drawing/2014/main" id="{1F1B3CB3-CAE8-3F4C-9007-BE5681121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2647" y="4023819"/>
              <a:ext cx="107081" cy="107072"/>
            </a:xfrm>
            <a:custGeom>
              <a:avLst/>
              <a:gdLst>
                <a:gd name="T0" fmla="*/ 32 w 33"/>
                <a:gd name="T1" fmla="*/ 12 h 32"/>
                <a:gd name="T2" fmla="*/ 32 w 33"/>
                <a:gd name="T3" fmla="*/ 12 h 32"/>
                <a:gd name="T4" fmla="*/ 19 w 33"/>
                <a:gd name="T5" fmla="*/ 31 h 32"/>
                <a:gd name="T6" fmla="*/ 3 w 33"/>
                <a:gd name="T7" fmla="*/ 19 h 32"/>
                <a:gd name="T8" fmla="*/ 13 w 33"/>
                <a:gd name="T9" fmla="*/ 3 h 32"/>
                <a:gd name="T10" fmla="*/ 32 w 33"/>
                <a:gd name="T11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2">
                  <a:moveTo>
                    <a:pt x="32" y="12"/>
                  </a:moveTo>
                  <a:lnTo>
                    <a:pt x="32" y="12"/>
                  </a:lnTo>
                  <a:cubicBezTo>
                    <a:pt x="32" y="22"/>
                    <a:pt x="29" y="28"/>
                    <a:pt x="19" y="31"/>
                  </a:cubicBezTo>
                  <a:cubicBezTo>
                    <a:pt x="13" y="31"/>
                    <a:pt x="7" y="28"/>
                    <a:pt x="3" y="19"/>
                  </a:cubicBezTo>
                  <a:cubicBezTo>
                    <a:pt x="0" y="12"/>
                    <a:pt x="7" y="6"/>
                    <a:pt x="13" y="3"/>
                  </a:cubicBezTo>
                  <a:cubicBezTo>
                    <a:pt x="22" y="0"/>
                    <a:pt x="29" y="6"/>
                    <a:pt x="32" y="1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Freeform 808">
              <a:extLst>
                <a:ext uri="{FF2B5EF4-FFF2-40B4-BE49-F238E27FC236}">
                  <a16:creationId xmlns:a16="http://schemas.microsoft.com/office/drawing/2014/main" id="{C691ED5A-6345-5840-B807-B9AF9098D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9595" y="4192077"/>
              <a:ext cx="107081" cy="107081"/>
            </a:xfrm>
            <a:custGeom>
              <a:avLst/>
              <a:gdLst>
                <a:gd name="T0" fmla="*/ 29 w 30"/>
                <a:gd name="T1" fmla="*/ 13 h 29"/>
                <a:gd name="T2" fmla="*/ 29 w 30"/>
                <a:gd name="T3" fmla="*/ 13 h 29"/>
                <a:gd name="T4" fmla="*/ 13 w 30"/>
                <a:gd name="T5" fmla="*/ 28 h 29"/>
                <a:gd name="T6" fmla="*/ 0 w 30"/>
                <a:gd name="T7" fmla="*/ 13 h 29"/>
                <a:gd name="T8" fmla="*/ 13 w 30"/>
                <a:gd name="T9" fmla="*/ 0 h 29"/>
                <a:gd name="T10" fmla="*/ 29 w 30"/>
                <a:gd name="T11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9">
                  <a:moveTo>
                    <a:pt x="29" y="13"/>
                  </a:moveTo>
                  <a:lnTo>
                    <a:pt x="29" y="13"/>
                  </a:lnTo>
                  <a:cubicBezTo>
                    <a:pt x="29" y="22"/>
                    <a:pt x="22" y="28"/>
                    <a:pt x="13" y="28"/>
                  </a:cubicBezTo>
                  <a:cubicBezTo>
                    <a:pt x="7" y="28"/>
                    <a:pt x="0" y="22"/>
                    <a:pt x="0" y="13"/>
                  </a:cubicBezTo>
                  <a:cubicBezTo>
                    <a:pt x="0" y="6"/>
                    <a:pt x="7" y="0"/>
                    <a:pt x="13" y="0"/>
                  </a:cubicBezTo>
                  <a:cubicBezTo>
                    <a:pt x="22" y="0"/>
                    <a:pt x="29" y="6"/>
                    <a:pt x="29" y="13"/>
                  </a:cubicBezTo>
                </a:path>
              </a:pathLst>
            </a:custGeom>
            <a:solidFill>
              <a:srgbClr val="F961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809">
              <a:extLst>
                <a:ext uri="{FF2B5EF4-FFF2-40B4-BE49-F238E27FC236}">
                  <a16:creationId xmlns:a16="http://schemas.microsoft.com/office/drawing/2014/main" id="{D451480F-3F1E-3849-8B00-D9364C813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2475" y="3932038"/>
              <a:ext cx="107081" cy="107072"/>
            </a:xfrm>
            <a:custGeom>
              <a:avLst/>
              <a:gdLst>
                <a:gd name="T0" fmla="*/ 29 w 30"/>
                <a:gd name="T1" fmla="*/ 12 h 29"/>
                <a:gd name="T2" fmla="*/ 29 w 30"/>
                <a:gd name="T3" fmla="*/ 12 h 29"/>
                <a:gd name="T4" fmla="*/ 13 w 30"/>
                <a:gd name="T5" fmla="*/ 28 h 29"/>
                <a:gd name="T6" fmla="*/ 0 w 30"/>
                <a:gd name="T7" fmla="*/ 12 h 29"/>
                <a:gd name="T8" fmla="*/ 13 w 30"/>
                <a:gd name="T9" fmla="*/ 0 h 29"/>
                <a:gd name="T10" fmla="*/ 29 w 30"/>
                <a:gd name="T11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9">
                  <a:moveTo>
                    <a:pt x="29" y="12"/>
                  </a:moveTo>
                  <a:lnTo>
                    <a:pt x="29" y="12"/>
                  </a:lnTo>
                  <a:cubicBezTo>
                    <a:pt x="29" y="22"/>
                    <a:pt x="22" y="28"/>
                    <a:pt x="13" y="28"/>
                  </a:cubicBezTo>
                  <a:cubicBezTo>
                    <a:pt x="7" y="28"/>
                    <a:pt x="0" y="22"/>
                    <a:pt x="0" y="12"/>
                  </a:cubicBezTo>
                  <a:cubicBezTo>
                    <a:pt x="0" y="6"/>
                    <a:pt x="7" y="0"/>
                    <a:pt x="13" y="0"/>
                  </a:cubicBezTo>
                  <a:cubicBezTo>
                    <a:pt x="22" y="0"/>
                    <a:pt x="29" y="6"/>
                    <a:pt x="29" y="1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" name="Freeform 810">
              <a:extLst>
                <a:ext uri="{FF2B5EF4-FFF2-40B4-BE49-F238E27FC236}">
                  <a16:creationId xmlns:a16="http://schemas.microsoft.com/office/drawing/2014/main" id="{D0C3F5C8-4C72-0B44-A779-54E1FC4C9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3117" y="3090719"/>
              <a:ext cx="152966" cy="152966"/>
            </a:xfrm>
            <a:custGeom>
              <a:avLst/>
              <a:gdLst>
                <a:gd name="T0" fmla="*/ 38 w 42"/>
                <a:gd name="T1" fmla="*/ 25 h 42"/>
                <a:gd name="T2" fmla="*/ 38 w 42"/>
                <a:gd name="T3" fmla="*/ 25 h 42"/>
                <a:gd name="T4" fmla="*/ 16 w 42"/>
                <a:gd name="T5" fmla="*/ 38 h 42"/>
                <a:gd name="T6" fmla="*/ 0 w 42"/>
                <a:gd name="T7" fmla="*/ 16 h 42"/>
                <a:gd name="T8" fmla="*/ 25 w 42"/>
                <a:gd name="T9" fmla="*/ 0 h 42"/>
                <a:gd name="T10" fmla="*/ 38 w 42"/>
                <a:gd name="T11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38" y="25"/>
                  </a:moveTo>
                  <a:lnTo>
                    <a:pt x="38" y="25"/>
                  </a:lnTo>
                  <a:cubicBezTo>
                    <a:pt x="35" y="35"/>
                    <a:pt x="25" y="41"/>
                    <a:pt x="16" y="38"/>
                  </a:cubicBezTo>
                  <a:cubicBezTo>
                    <a:pt x="7" y="35"/>
                    <a:pt x="0" y="25"/>
                    <a:pt x="0" y="16"/>
                  </a:cubicBezTo>
                  <a:cubicBezTo>
                    <a:pt x="4" y="3"/>
                    <a:pt x="16" y="0"/>
                    <a:pt x="25" y="0"/>
                  </a:cubicBezTo>
                  <a:cubicBezTo>
                    <a:pt x="35" y="3"/>
                    <a:pt x="41" y="16"/>
                    <a:pt x="38" y="2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3" name="Freeform 811">
              <a:extLst>
                <a:ext uri="{FF2B5EF4-FFF2-40B4-BE49-F238E27FC236}">
                  <a16:creationId xmlns:a16="http://schemas.microsoft.com/office/drawing/2014/main" id="{E2EBFAB7-F49E-EB42-A2A9-CE9EC8680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8494" y="3060126"/>
              <a:ext cx="137675" cy="137675"/>
            </a:xfrm>
            <a:custGeom>
              <a:avLst/>
              <a:gdLst>
                <a:gd name="T0" fmla="*/ 37 w 38"/>
                <a:gd name="T1" fmla="*/ 19 h 38"/>
                <a:gd name="T2" fmla="*/ 37 w 38"/>
                <a:gd name="T3" fmla="*/ 19 h 38"/>
                <a:gd name="T4" fmla="*/ 18 w 38"/>
                <a:gd name="T5" fmla="*/ 37 h 38"/>
                <a:gd name="T6" fmla="*/ 0 w 38"/>
                <a:gd name="T7" fmla="*/ 19 h 38"/>
                <a:gd name="T8" fmla="*/ 18 w 38"/>
                <a:gd name="T9" fmla="*/ 0 h 38"/>
                <a:gd name="T10" fmla="*/ 37 w 38"/>
                <a:gd name="T1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8">
                  <a:moveTo>
                    <a:pt x="37" y="19"/>
                  </a:moveTo>
                  <a:lnTo>
                    <a:pt x="37" y="19"/>
                  </a:lnTo>
                  <a:cubicBezTo>
                    <a:pt x="37" y="31"/>
                    <a:pt x="28" y="37"/>
                    <a:pt x="18" y="37"/>
                  </a:cubicBezTo>
                  <a:cubicBezTo>
                    <a:pt x="9" y="37"/>
                    <a:pt x="0" y="31"/>
                    <a:pt x="0" y="19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8" y="0"/>
                    <a:pt x="37" y="9"/>
                    <a:pt x="37" y="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4" name="Freeform 812">
              <a:extLst>
                <a:ext uri="{FF2B5EF4-FFF2-40B4-BE49-F238E27FC236}">
                  <a16:creationId xmlns:a16="http://schemas.microsoft.com/office/drawing/2014/main" id="{20839DEC-CE57-1C41-813D-4B5A3F7FE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6677" y="3702585"/>
              <a:ext cx="168258" cy="183560"/>
            </a:xfrm>
            <a:custGeom>
              <a:avLst/>
              <a:gdLst>
                <a:gd name="T0" fmla="*/ 41 w 48"/>
                <a:gd name="T1" fmla="*/ 4 h 55"/>
                <a:gd name="T2" fmla="*/ 41 w 48"/>
                <a:gd name="T3" fmla="*/ 4 h 55"/>
                <a:gd name="T4" fmla="*/ 41 w 48"/>
                <a:gd name="T5" fmla="*/ 4 h 55"/>
                <a:gd name="T6" fmla="*/ 44 w 48"/>
                <a:gd name="T7" fmla="*/ 19 h 55"/>
                <a:gd name="T8" fmla="*/ 19 w 48"/>
                <a:gd name="T9" fmla="*/ 48 h 55"/>
                <a:gd name="T10" fmla="*/ 3 w 48"/>
                <a:gd name="T11" fmla="*/ 51 h 55"/>
                <a:gd name="T12" fmla="*/ 3 w 48"/>
                <a:gd name="T13" fmla="*/ 35 h 55"/>
                <a:gd name="T14" fmla="*/ 28 w 48"/>
                <a:gd name="T15" fmla="*/ 7 h 55"/>
                <a:gd name="T16" fmla="*/ 41 w 48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5">
                  <a:moveTo>
                    <a:pt x="41" y="4"/>
                  </a:moveTo>
                  <a:lnTo>
                    <a:pt x="41" y="4"/>
                  </a:lnTo>
                  <a:lnTo>
                    <a:pt x="41" y="4"/>
                  </a:lnTo>
                  <a:cubicBezTo>
                    <a:pt x="47" y="7"/>
                    <a:pt x="47" y="13"/>
                    <a:pt x="44" y="19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2" y="54"/>
                    <a:pt x="6" y="54"/>
                    <a:pt x="3" y="51"/>
                  </a:cubicBezTo>
                  <a:cubicBezTo>
                    <a:pt x="0" y="48"/>
                    <a:pt x="0" y="41"/>
                    <a:pt x="3" y="35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0"/>
                    <a:pt x="37" y="0"/>
                    <a:pt x="41" y="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5" name="Freeform 813">
              <a:extLst>
                <a:ext uri="{FF2B5EF4-FFF2-40B4-BE49-F238E27FC236}">
                  <a16:creationId xmlns:a16="http://schemas.microsoft.com/office/drawing/2014/main" id="{055B78BB-0A31-F842-97D9-6CD0D02B7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0781" y="3779073"/>
              <a:ext cx="152966" cy="152966"/>
            </a:xfrm>
            <a:custGeom>
              <a:avLst/>
              <a:gdLst>
                <a:gd name="T0" fmla="*/ 6 w 45"/>
                <a:gd name="T1" fmla="*/ 16 h 45"/>
                <a:gd name="T2" fmla="*/ 6 w 45"/>
                <a:gd name="T3" fmla="*/ 16 h 45"/>
                <a:gd name="T4" fmla="*/ 32 w 45"/>
                <a:gd name="T5" fmla="*/ 7 h 45"/>
                <a:gd name="T6" fmla="*/ 41 w 45"/>
                <a:gd name="T7" fmla="*/ 32 h 45"/>
                <a:gd name="T8" fmla="*/ 16 w 45"/>
                <a:gd name="T9" fmla="*/ 41 h 45"/>
                <a:gd name="T10" fmla="*/ 6 w 45"/>
                <a:gd name="T11" fmla="*/ 1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45">
                  <a:moveTo>
                    <a:pt x="6" y="16"/>
                  </a:moveTo>
                  <a:lnTo>
                    <a:pt x="6" y="16"/>
                  </a:lnTo>
                  <a:cubicBezTo>
                    <a:pt x="10" y="7"/>
                    <a:pt x="22" y="0"/>
                    <a:pt x="32" y="7"/>
                  </a:cubicBezTo>
                  <a:cubicBezTo>
                    <a:pt x="41" y="10"/>
                    <a:pt x="44" y="22"/>
                    <a:pt x="41" y="32"/>
                  </a:cubicBezTo>
                  <a:cubicBezTo>
                    <a:pt x="35" y="41"/>
                    <a:pt x="25" y="44"/>
                    <a:pt x="16" y="41"/>
                  </a:cubicBezTo>
                  <a:cubicBezTo>
                    <a:pt x="6" y="35"/>
                    <a:pt x="0" y="25"/>
                    <a:pt x="6" y="1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6" name="Freeform 814">
              <a:extLst>
                <a:ext uri="{FF2B5EF4-FFF2-40B4-BE49-F238E27FC236}">
                  <a16:creationId xmlns:a16="http://schemas.microsoft.com/office/drawing/2014/main" id="{C3DFF5DC-EC30-364E-A0EA-656C7A488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5997" y="3564920"/>
              <a:ext cx="152966" cy="152966"/>
            </a:xfrm>
            <a:custGeom>
              <a:avLst/>
              <a:gdLst>
                <a:gd name="T0" fmla="*/ 41 w 45"/>
                <a:gd name="T1" fmla="*/ 25 h 45"/>
                <a:gd name="T2" fmla="*/ 41 w 45"/>
                <a:gd name="T3" fmla="*/ 25 h 45"/>
                <a:gd name="T4" fmla="*/ 19 w 45"/>
                <a:gd name="T5" fmla="*/ 40 h 45"/>
                <a:gd name="T6" fmla="*/ 3 w 45"/>
                <a:gd name="T7" fmla="*/ 15 h 45"/>
                <a:gd name="T8" fmla="*/ 29 w 45"/>
                <a:gd name="T9" fmla="*/ 3 h 45"/>
                <a:gd name="T10" fmla="*/ 41 w 45"/>
                <a:gd name="T11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45">
                  <a:moveTo>
                    <a:pt x="41" y="25"/>
                  </a:moveTo>
                  <a:lnTo>
                    <a:pt x="41" y="25"/>
                  </a:lnTo>
                  <a:cubicBezTo>
                    <a:pt x="38" y="37"/>
                    <a:pt x="29" y="44"/>
                    <a:pt x="19" y="40"/>
                  </a:cubicBezTo>
                  <a:cubicBezTo>
                    <a:pt x="7" y="37"/>
                    <a:pt x="0" y="28"/>
                    <a:pt x="3" y="15"/>
                  </a:cubicBezTo>
                  <a:cubicBezTo>
                    <a:pt x="7" y="6"/>
                    <a:pt x="16" y="0"/>
                    <a:pt x="29" y="3"/>
                  </a:cubicBezTo>
                  <a:cubicBezTo>
                    <a:pt x="38" y="6"/>
                    <a:pt x="44" y="15"/>
                    <a:pt x="41" y="2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" name="Freeform 815">
              <a:extLst>
                <a:ext uri="{FF2B5EF4-FFF2-40B4-BE49-F238E27FC236}">
                  <a16:creationId xmlns:a16="http://schemas.microsoft.com/office/drawing/2014/main" id="{22A1FA67-72E3-9B4B-B14A-2FCF7E02D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2016" y="4146192"/>
              <a:ext cx="152966" cy="137664"/>
            </a:xfrm>
            <a:custGeom>
              <a:avLst/>
              <a:gdLst>
                <a:gd name="T0" fmla="*/ 38 w 42"/>
                <a:gd name="T1" fmla="*/ 16 h 39"/>
                <a:gd name="T2" fmla="*/ 38 w 42"/>
                <a:gd name="T3" fmla="*/ 16 h 39"/>
                <a:gd name="T4" fmla="*/ 22 w 42"/>
                <a:gd name="T5" fmla="*/ 38 h 39"/>
                <a:gd name="T6" fmla="*/ 0 w 42"/>
                <a:gd name="T7" fmla="*/ 19 h 39"/>
                <a:gd name="T8" fmla="*/ 19 w 42"/>
                <a:gd name="T9" fmla="*/ 0 h 39"/>
                <a:gd name="T10" fmla="*/ 38 w 42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9">
                  <a:moveTo>
                    <a:pt x="38" y="16"/>
                  </a:moveTo>
                  <a:lnTo>
                    <a:pt x="38" y="16"/>
                  </a:lnTo>
                  <a:cubicBezTo>
                    <a:pt x="41" y="29"/>
                    <a:pt x="32" y="38"/>
                    <a:pt x="22" y="38"/>
                  </a:cubicBezTo>
                  <a:cubicBezTo>
                    <a:pt x="10" y="38"/>
                    <a:pt x="0" y="32"/>
                    <a:pt x="0" y="19"/>
                  </a:cubicBezTo>
                  <a:cubicBezTo>
                    <a:pt x="0" y="10"/>
                    <a:pt x="10" y="0"/>
                    <a:pt x="19" y="0"/>
                  </a:cubicBezTo>
                  <a:cubicBezTo>
                    <a:pt x="29" y="0"/>
                    <a:pt x="38" y="7"/>
                    <a:pt x="38" y="16"/>
                  </a:cubicBezTo>
                </a:path>
              </a:pathLst>
            </a:custGeom>
            <a:solidFill>
              <a:srgbClr val="F961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Freeform 816">
              <a:extLst>
                <a:ext uri="{FF2B5EF4-FFF2-40B4-BE49-F238E27FC236}">
                  <a16:creationId xmlns:a16="http://schemas.microsoft.com/office/drawing/2014/main" id="{7F424DD4-89A1-D149-9EF3-7146E18A8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9135" y="3503734"/>
              <a:ext cx="152966" cy="152966"/>
            </a:xfrm>
            <a:custGeom>
              <a:avLst/>
              <a:gdLst>
                <a:gd name="T0" fmla="*/ 41 w 45"/>
                <a:gd name="T1" fmla="*/ 16 h 42"/>
                <a:gd name="T2" fmla="*/ 41 w 45"/>
                <a:gd name="T3" fmla="*/ 16 h 42"/>
                <a:gd name="T4" fmla="*/ 25 w 45"/>
                <a:gd name="T5" fmla="*/ 38 h 42"/>
                <a:gd name="T6" fmla="*/ 3 w 45"/>
                <a:gd name="T7" fmla="*/ 25 h 42"/>
                <a:gd name="T8" fmla="*/ 16 w 45"/>
                <a:gd name="T9" fmla="*/ 3 h 42"/>
                <a:gd name="T10" fmla="*/ 41 w 45"/>
                <a:gd name="T11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42">
                  <a:moveTo>
                    <a:pt x="41" y="16"/>
                  </a:moveTo>
                  <a:lnTo>
                    <a:pt x="41" y="16"/>
                  </a:lnTo>
                  <a:cubicBezTo>
                    <a:pt x="44" y="25"/>
                    <a:pt x="38" y="34"/>
                    <a:pt x="25" y="38"/>
                  </a:cubicBezTo>
                  <a:cubicBezTo>
                    <a:pt x="16" y="41"/>
                    <a:pt x="7" y="34"/>
                    <a:pt x="3" y="25"/>
                  </a:cubicBezTo>
                  <a:cubicBezTo>
                    <a:pt x="0" y="16"/>
                    <a:pt x="7" y="3"/>
                    <a:pt x="16" y="3"/>
                  </a:cubicBezTo>
                  <a:cubicBezTo>
                    <a:pt x="25" y="0"/>
                    <a:pt x="38" y="6"/>
                    <a:pt x="41" y="1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Freeform 817">
              <a:extLst>
                <a:ext uri="{FF2B5EF4-FFF2-40B4-BE49-F238E27FC236}">
                  <a16:creationId xmlns:a16="http://schemas.microsoft.com/office/drawing/2014/main" id="{CC3E3796-5F30-E140-8D07-6F767559C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1336" y="3213092"/>
              <a:ext cx="871904" cy="871912"/>
            </a:xfrm>
            <a:custGeom>
              <a:avLst/>
              <a:gdLst>
                <a:gd name="T0" fmla="*/ 252 w 253"/>
                <a:gd name="T1" fmla="*/ 126 h 253"/>
                <a:gd name="T2" fmla="*/ 252 w 253"/>
                <a:gd name="T3" fmla="*/ 126 h 253"/>
                <a:gd name="T4" fmla="*/ 126 w 253"/>
                <a:gd name="T5" fmla="*/ 252 h 253"/>
                <a:gd name="T6" fmla="*/ 0 w 253"/>
                <a:gd name="T7" fmla="*/ 126 h 253"/>
                <a:gd name="T8" fmla="*/ 126 w 253"/>
                <a:gd name="T9" fmla="*/ 0 h 253"/>
                <a:gd name="T10" fmla="*/ 252 w 253"/>
                <a:gd name="T11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" h="253">
                  <a:moveTo>
                    <a:pt x="252" y="126"/>
                  </a:moveTo>
                  <a:lnTo>
                    <a:pt x="252" y="126"/>
                  </a:lnTo>
                  <a:cubicBezTo>
                    <a:pt x="252" y="195"/>
                    <a:pt x="195" y="252"/>
                    <a:pt x="126" y="252"/>
                  </a:cubicBezTo>
                  <a:cubicBezTo>
                    <a:pt x="57" y="252"/>
                    <a:pt x="0" y="195"/>
                    <a:pt x="0" y="126"/>
                  </a:cubicBezTo>
                  <a:cubicBezTo>
                    <a:pt x="0" y="56"/>
                    <a:pt x="57" y="0"/>
                    <a:pt x="126" y="0"/>
                  </a:cubicBezTo>
                  <a:cubicBezTo>
                    <a:pt x="195" y="0"/>
                    <a:pt x="252" y="56"/>
                    <a:pt x="252" y="12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818">
              <a:extLst>
                <a:ext uri="{FF2B5EF4-FFF2-40B4-BE49-F238E27FC236}">
                  <a16:creationId xmlns:a16="http://schemas.microsoft.com/office/drawing/2014/main" id="{54FC0C06-D7EE-7942-AE79-867FC1E5E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2939" y="3427246"/>
              <a:ext cx="107072" cy="260048"/>
            </a:xfrm>
            <a:custGeom>
              <a:avLst/>
              <a:gdLst>
                <a:gd name="T0" fmla="*/ 13 w 32"/>
                <a:gd name="T1" fmla="*/ 72 h 73"/>
                <a:gd name="T2" fmla="*/ 13 w 32"/>
                <a:gd name="T3" fmla="*/ 72 h 73"/>
                <a:gd name="T4" fmla="*/ 3 w 32"/>
                <a:gd name="T5" fmla="*/ 69 h 73"/>
                <a:gd name="T6" fmla="*/ 0 w 32"/>
                <a:gd name="T7" fmla="*/ 66 h 73"/>
                <a:gd name="T8" fmla="*/ 19 w 32"/>
                <a:gd name="T9" fmla="*/ 0 h 73"/>
                <a:gd name="T10" fmla="*/ 19 w 32"/>
                <a:gd name="T11" fmla="*/ 0 h 73"/>
                <a:gd name="T12" fmla="*/ 31 w 32"/>
                <a:gd name="T13" fmla="*/ 3 h 73"/>
                <a:gd name="T14" fmla="*/ 31 w 32"/>
                <a:gd name="T15" fmla="*/ 3 h 73"/>
                <a:gd name="T16" fmla="*/ 16 w 32"/>
                <a:gd name="T17" fmla="*/ 72 h 73"/>
                <a:gd name="T18" fmla="*/ 13 w 32"/>
                <a:gd name="T19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73">
                  <a:moveTo>
                    <a:pt x="13" y="72"/>
                  </a:moveTo>
                  <a:lnTo>
                    <a:pt x="13" y="72"/>
                  </a:lnTo>
                  <a:cubicBezTo>
                    <a:pt x="3" y="69"/>
                    <a:pt x="3" y="69"/>
                    <a:pt x="3" y="69"/>
                  </a:cubicBezTo>
                  <a:cubicBezTo>
                    <a:pt x="0" y="69"/>
                    <a:pt x="0" y="69"/>
                    <a:pt x="0" y="66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0"/>
                  </a:lnTo>
                  <a:cubicBezTo>
                    <a:pt x="31" y="3"/>
                    <a:pt x="31" y="3"/>
                    <a:pt x="31" y="3"/>
                  </a:cubicBezTo>
                  <a:lnTo>
                    <a:pt x="31" y="3"/>
                  </a:lnTo>
                  <a:cubicBezTo>
                    <a:pt x="16" y="72"/>
                    <a:pt x="16" y="72"/>
                    <a:pt x="16" y="72"/>
                  </a:cubicBezTo>
                  <a:lnTo>
                    <a:pt x="13" y="72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819">
              <a:extLst>
                <a:ext uri="{FF2B5EF4-FFF2-40B4-BE49-F238E27FC236}">
                  <a16:creationId xmlns:a16="http://schemas.microsoft.com/office/drawing/2014/main" id="{0AB7D7CD-0A5B-2843-BD94-0FCEC3324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298" y="3457838"/>
              <a:ext cx="168267" cy="244746"/>
            </a:xfrm>
            <a:custGeom>
              <a:avLst/>
              <a:gdLst>
                <a:gd name="T0" fmla="*/ 47 w 48"/>
                <a:gd name="T1" fmla="*/ 63 h 70"/>
                <a:gd name="T2" fmla="*/ 47 w 48"/>
                <a:gd name="T3" fmla="*/ 63 h 70"/>
                <a:gd name="T4" fmla="*/ 38 w 48"/>
                <a:gd name="T5" fmla="*/ 69 h 70"/>
                <a:gd name="T6" fmla="*/ 35 w 48"/>
                <a:gd name="T7" fmla="*/ 69 h 70"/>
                <a:gd name="T8" fmla="*/ 3 w 48"/>
                <a:gd name="T9" fmla="*/ 10 h 70"/>
                <a:gd name="T10" fmla="*/ 3 w 48"/>
                <a:gd name="T11" fmla="*/ 6 h 70"/>
                <a:gd name="T12" fmla="*/ 12 w 48"/>
                <a:gd name="T13" fmla="*/ 0 h 70"/>
                <a:gd name="T14" fmla="*/ 12 w 48"/>
                <a:gd name="T15" fmla="*/ 3 h 70"/>
                <a:gd name="T16" fmla="*/ 47 w 48"/>
                <a:gd name="T17" fmla="*/ 60 h 70"/>
                <a:gd name="T18" fmla="*/ 47 w 48"/>
                <a:gd name="T19" fmla="*/ 6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70">
                  <a:moveTo>
                    <a:pt x="47" y="63"/>
                  </a:moveTo>
                  <a:lnTo>
                    <a:pt x="47" y="63"/>
                  </a:lnTo>
                  <a:cubicBezTo>
                    <a:pt x="38" y="69"/>
                    <a:pt x="38" y="69"/>
                    <a:pt x="38" y="69"/>
                  </a:cubicBezTo>
                  <a:cubicBezTo>
                    <a:pt x="38" y="69"/>
                    <a:pt x="38" y="69"/>
                    <a:pt x="35" y="6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10"/>
                    <a:pt x="0" y="6"/>
                    <a:pt x="3" y="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3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7" y="63"/>
                    <a:pt x="47" y="63"/>
                    <a:pt x="47" y="6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" name="Freeform 820">
              <a:extLst>
                <a:ext uri="{FF2B5EF4-FFF2-40B4-BE49-F238E27FC236}">
                  <a16:creationId xmlns:a16="http://schemas.microsoft.com/office/drawing/2014/main" id="{5D1463EB-6A89-9C42-8AD4-A7B325692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345" y="3977924"/>
              <a:ext cx="107072" cy="260048"/>
            </a:xfrm>
            <a:custGeom>
              <a:avLst/>
              <a:gdLst>
                <a:gd name="T0" fmla="*/ 25 w 29"/>
                <a:gd name="T1" fmla="*/ 72 h 73"/>
                <a:gd name="T2" fmla="*/ 25 w 29"/>
                <a:gd name="T3" fmla="*/ 72 h 73"/>
                <a:gd name="T4" fmla="*/ 15 w 29"/>
                <a:gd name="T5" fmla="*/ 72 h 73"/>
                <a:gd name="T6" fmla="*/ 12 w 29"/>
                <a:gd name="T7" fmla="*/ 72 h 73"/>
                <a:gd name="T8" fmla="*/ 0 w 29"/>
                <a:gd name="T9" fmla="*/ 3 h 73"/>
                <a:gd name="T10" fmla="*/ 0 w 29"/>
                <a:gd name="T11" fmla="*/ 3 h 73"/>
                <a:gd name="T12" fmla="*/ 9 w 29"/>
                <a:gd name="T13" fmla="*/ 0 h 73"/>
                <a:gd name="T14" fmla="*/ 12 w 29"/>
                <a:gd name="T15" fmla="*/ 3 h 73"/>
                <a:gd name="T16" fmla="*/ 28 w 29"/>
                <a:gd name="T17" fmla="*/ 69 h 73"/>
                <a:gd name="T18" fmla="*/ 25 w 29"/>
                <a:gd name="T19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73">
                  <a:moveTo>
                    <a:pt x="25" y="72"/>
                  </a:moveTo>
                  <a:lnTo>
                    <a:pt x="25" y="72"/>
                  </a:lnTo>
                  <a:cubicBezTo>
                    <a:pt x="15" y="72"/>
                    <a:pt x="15" y="72"/>
                    <a:pt x="15" y="72"/>
                  </a:cubicBezTo>
                  <a:lnTo>
                    <a:pt x="12" y="72"/>
                  </a:lnTo>
                  <a:cubicBezTo>
                    <a:pt x="0" y="3"/>
                    <a:pt x="0" y="3"/>
                    <a:pt x="0" y="3"/>
                  </a:cubicBezTo>
                  <a:lnTo>
                    <a:pt x="0" y="3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2" y="0"/>
                    <a:pt x="12" y="3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28" y="69"/>
                    <a:pt x="25" y="69"/>
                    <a:pt x="25" y="7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" name="Freeform 821">
              <a:extLst>
                <a:ext uri="{FF2B5EF4-FFF2-40B4-BE49-F238E27FC236}">
                  <a16:creationId xmlns:a16="http://schemas.microsoft.com/office/drawing/2014/main" id="{4B41CF98-A968-3A42-A609-CE9A63022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905" y="3488432"/>
              <a:ext cx="152966" cy="183560"/>
            </a:xfrm>
            <a:custGeom>
              <a:avLst/>
              <a:gdLst>
                <a:gd name="T0" fmla="*/ 6 w 45"/>
                <a:gd name="T1" fmla="*/ 50 h 51"/>
                <a:gd name="T2" fmla="*/ 6 w 45"/>
                <a:gd name="T3" fmla="*/ 50 h 51"/>
                <a:gd name="T4" fmla="*/ 0 w 45"/>
                <a:gd name="T5" fmla="*/ 44 h 51"/>
                <a:gd name="T6" fmla="*/ 0 w 45"/>
                <a:gd name="T7" fmla="*/ 40 h 51"/>
                <a:gd name="T8" fmla="*/ 35 w 45"/>
                <a:gd name="T9" fmla="*/ 0 h 51"/>
                <a:gd name="T10" fmla="*/ 38 w 45"/>
                <a:gd name="T11" fmla="*/ 0 h 51"/>
                <a:gd name="T12" fmla="*/ 44 w 45"/>
                <a:gd name="T13" fmla="*/ 6 h 51"/>
                <a:gd name="T14" fmla="*/ 44 w 45"/>
                <a:gd name="T15" fmla="*/ 9 h 51"/>
                <a:gd name="T16" fmla="*/ 9 w 45"/>
                <a:gd name="T17" fmla="*/ 50 h 51"/>
                <a:gd name="T18" fmla="*/ 6 w 45"/>
                <a:gd name="T19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51">
                  <a:moveTo>
                    <a:pt x="6" y="50"/>
                  </a:moveTo>
                  <a:lnTo>
                    <a:pt x="6" y="50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8" y="0"/>
                  </a:ln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9"/>
                  </a:cubicBezTo>
                  <a:cubicBezTo>
                    <a:pt x="9" y="50"/>
                    <a:pt x="9" y="50"/>
                    <a:pt x="9" y="50"/>
                  </a:cubicBezTo>
                  <a:lnTo>
                    <a:pt x="6" y="5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4" name="Freeform 822">
              <a:extLst>
                <a:ext uri="{FF2B5EF4-FFF2-40B4-BE49-F238E27FC236}">
                  <a16:creationId xmlns:a16="http://schemas.microsoft.com/office/drawing/2014/main" id="{BEB37E32-06B3-7E4B-9A0D-6F06A1EE2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5857" y="3350767"/>
              <a:ext cx="45894" cy="198851"/>
            </a:xfrm>
            <a:custGeom>
              <a:avLst/>
              <a:gdLst>
                <a:gd name="T0" fmla="*/ 13 w 14"/>
                <a:gd name="T1" fmla="*/ 56 h 57"/>
                <a:gd name="T2" fmla="*/ 13 w 14"/>
                <a:gd name="T3" fmla="*/ 56 h 57"/>
                <a:gd name="T4" fmla="*/ 4 w 14"/>
                <a:gd name="T5" fmla="*/ 56 h 57"/>
                <a:gd name="T6" fmla="*/ 4 w 14"/>
                <a:gd name="T7" fmla="*/ 53 h 57"/>
                <a:gd name="T8" fmla="*/ 0 w 14"/>
                <a:gd name="T9" fmla="*/ 0 h 57"/>
                <a:gd name="T10" fmla="*/ 0 w 14"/>
                <a:gd name="T11" fmla="*/ 0 h 57"/>
                <a:gd name="T12" fmla="*/ 10 w 14"/>
                <a:gd name="T13" fmla="*/ 0 h 57"/>
                <a:gd name="T14" fmla="*/ 10 w 14"/>
                <a:gd name="T15" fmla="*/ 0 h 57"/>
                <a:gd name="T16" fmla="*/ 13 w 14"/>
                <a:gd name="T17" fmla="*/ 53 h 57"/>
                <a:gd name="T18" fmla="*/ 13 w 14"/>
                <a:gd name="T19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7">
                  <a:moveTo>
                    <a:pt x="13" y="56"/>
                  </a:moveTo>
                  <a:lnTo>
                    <a:pt x="13" y="56"/>
                  </a:lnTo>
                  <a:cubicBezTo>
                    <a:pt x="4" y="56"/>
                    <a:pt x="4" y="56"/>
                    <a:pt x="4" y="56"/>
                  </a:cubicBezTo>
                  <a:cubicBezTo>
                    <a:pt x="4" y="56"/>
                    <a:pt x="4" y="56"/>
                    <a:pt x="4" y="5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10" y="0"/>
                    <a:pt x="10" y="0"/>
                    <a:pt x="10" y="0"/>
                  </a:cubicBezTo>
                  <a:lnTo>
                    <a:pt x="10" y="0"/>
                  </a:lnTo>
                  <a:cubicBezTo>
                    <a:pt x="13" y="53"/>
                    <a:pt x="13" y="53"/>
                    <a:pt x="13" y="53"/>
                  </a:cubicBezTo>
                  <a:cubicBezTo>
                    <a:pt x="13" y="56"/>
                    <a:pt x="13" y="56"/>
                    <a:pt x="13" y="5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5" name="Freeform 823">
              <a:extLst>
                <a:ext uri="{FF2B5EF4-FFF2-40B4-BE49-F238E27FC236}">
                  <a16:creationId xmlns:a16="http://schemas.microsoft.com/office/drawing/2014/main" id="{2A01B18F-7C90-5543-AA69-6A7535812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0010" y="3962632"/>
              <a:ext cx="168267" cy="183560"/>
            </a:xfrm>
            <a:custGeom>
              <a:avLst/>
              <a:gdLst>
                <a:gd name="T0" fmla="*/ 44 w 49"/>
                <a:gd name="T1" fmla="*/ 44 h 51"/>
                <a:gd name="T2" fmla="*/ 44 w 49"/>
                <a:gd name="T3" fmla="*/ 44 h 51"/>
                <a:gd name="T4" fmla="*/ 38 w 49"/>
                <a:gd name="T5" fmla="*/ 50 h 51"/>
                <a:gd name="T6" fmla="*/ 38 w 49"/>
                <a:gd name="T7" fmla="*/ 50 h 51"/>
                <a:gd name="T8" fmla="*/ 3 w 49"/>
                <a:gd name="T9" fmla="*/ 9 h 51"/>
                <a:gd name="T10" fmla="*/ 3 w 49"/>
                <a:gd name="T11" fmla="*/ 6 h 51"/>
                <a:gd name="T12" fmla="*/ 10 w 49"/>
                <a:gd name="T13" fmla="*/ 3 h 51"/>
                <a:gd name="T14" fmla="*/ 10 w 49"/>
                <a:gd name="T15" fmla="*/ 3 h 51"/>
                <a:gd name="T16" fmla="*/ 44 w 49"/>
                <a:gd name="T17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51">
                  <a:moveTo>
                    <a:pt x="44" y="44"/>
                  </a:moveTo>
                  <a:lnTo>
                    <a:pt x="44" y="44"/>
                  </a:lnTo>
                  <a:cubicBezTo>
                    <a:pt x="38" y="50"/>
                    <a:pt x="38" y="50"/>
                    <a:pt x="38" y="50"/>
                  </a:cubicBezTo>
                  <a:lnTo>
                    <a:pt x="38" y="50"/>
                  </a:lnTo>
                  <a:cubicBezTo>
                    <a:pt x="3" y="9"/>
                    <a:pt x="3" y="9"/>
                    <a:pt x="3" y="9"/>
                  </a:cubicBezTo>
                  <a:cubicBezTo>
                    <a:pt x="0" y="9"/>
                    <a:pt x="0" y="6"/>
                    <a:pt x="3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0"/>
                    <a:pt x="10" y="0"/>
                    <a:pt x="10" y="3"/>
                  </a:cubicBezTo>
                  <a:cubicBezTo>
                    <a:pt x="44" y="44"/>
                    <a:pt x="48" y="44"/>
                    <a:pt x="44" y="4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" name="Freeform 824">
              <a:extLst>
                <a:ext uri="{FF2B5EF4-FFF2-40B4-BE49-F238E27FC236}">
                  <a16:creationId xmlns:a16="http://schemas.microsoft.com/office/drawing/2014/main" id="{88E3BE47-8E48-4C40-8A33-09BD52E95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905" y="3886144"/>
              <a:ext cx="214153" cy="107081"/>
            </a:xfrm>
            <a:custGeom>
              <a:avLst/>
              <a:gdLst>
                <a:gd name="T0" fmla="*/ 57 w 61"/>
                <a:gd name="T1" fmla="*/ 19 h 29"/>
                <a:gd name="T2" fmla="*/ 57 w 61"/>
                <a:gd name="T3" fmla="*/ 19 h 29"/>
                <a:gd name="T4" fmla="*/ 57 w 61"/>
                <a:gd name="T5" fmla="*/ 28 h 29"/>
                <a:gd name="T6" fmla="*/ 54 w 61"/>
                <a:gd name="T7" fmla="*/ 28 h 29"/>
                <a:gd name="T8" fmla="*/ 3 w 61"/>
                <a:gd name="T9" fmla="*/ 9 h 29"/>
                <a:gd name="T10" fmla="*/ 0 w 61"/>
                <a:gd name="T11" fmla="*/ 6 h 29"/>
                <a:gd name="T12" fmla="*/ 3 w 61"/>
                <a:gd name="T13" fmla="*/ 0 h 29"/>
                <a:gd name="T14" fmla="*/ 6 w 61"/>
                <a:gd name="T15" fmla="*/ 0 h 29"/>
                <a:gd name="T16" fmla="*/ 57 w 61"/>
                <a:gd name="T1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29">
                  <a:moveTo>
                    <a:pt x="57" y="19"/>
                  </a:moveTo>
                  <a:lnTo>
                    <a:pt x="57" y="19"/>
                  </a:lnTo>
                  <a:cubicBezTo>
                    <a:pt x="57" y="28"/>
                    <a:pt x="57" y="28"/>
                    <a:pt x="57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0" y="9"/>
                    <a:pt x="0" y="6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6" y="0"/>
                  </a:lnTo>
                  <a:cubicBezTo>
                    <a:pt x="57" y="19"/>
                    <a:pt x="60" y="19"/>
                    <a:pt x="57" y="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" name="Freeform 825">
              <a:extLst>
                <a:ext uri="{FF2B5EF4-FFF2-40B4-BE49-F238E27FC236}">
                  <a16:creationId xmlns:a16="http://schemas.microsoft.com/office/drawing/2014/main" id="{2AA42429-64BE-774D-9808-E50AB710D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446" y="3519025"/>
              <a:ext cx="183560" cy="152966"/>
            </a:xfrm>
            <a:custGeom>
              <a:avLst/>
              <a:gdLst>
                <a:gd name="T0" fmla="*/ 51 w 52"/>
                <a:gd name="T1" fmla="*/ 38 h 45"/>
                <a:gd name="T2" fmla="*/ 51 w 52"/>
                <a:gd name="T3" fmla="*/ 38 h 45"/>
                <a:gd name="T4" fmla="*/ 44 w 52"/>
                <a:gd name="T5" fmla="*/ 44 h 45"/>
                <a:gd name="T6" fmla="*/ 41 w 52"/>
                <a:gd name="T7" fmla="*/ 44 h 45"/>
                <a:gd name="T8" fmla="*/ 4 w 52"/>
                <a:gd name="T9" fmla="*/ 9 h 45"/>
                <a:gd name="T10" fmla="*/ 4 w 52"/>
                <a:gd name="T11" fmla="*/ 6 h 45"/>
                <a:gd name="T12" fmla="*/ 7 w 52"/>
                <a:gd name="T13" fmla="*/ 0 h 45"/>
                <a:gd name="T14" fmla="*/ 10 w 52"/>
                <a:gd name="T15" fmla="*/ 0 h 45"/>
                <a:gd name="T16" fmla="*/ 51 w 52"/>
                <a:gd name="T17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5">
                  <a:moveTo>
                    <a:pt x="51" y="38"/>
                  </a:moveTo>
                  <a:lnTo>
                    <a:pt x="51" y="38"/>
                  </a:ln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1" y="44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0" y="6"/>
                    <a:pt x="0" y="6"/>
                    <a:pt x="4" y="6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1" y="38"/>
                    <a:pt x="51" y="38"/>
                    <a:pt x="51" y="3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" name="Freeform 826">
              <a:extLst>
                <a:ext uri="{FF2B5EF4-FFF2-40B4-BE49-F238E27FC236}">
                  <a16:creationId xmlns:a16="http://schemas.microsoft.com/office/drawing/2014/main" id="{5235DC4A-DF7F-0C43-9730-CF4E0152B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853" y="3947331"/>
              <a:ext cx="198851" cy="137675"/>
            </a:xfrm>
            <a:custGeom>
              <a:avLst/>
              <a:gdLst>
                <a:gd name="T0" fmla="*/ 6 w 57"/>
                <a:gd name="T1" fmla="*/ 37 h 38"/>
                <a:gd name="T2" fmla="*/ 6 w 57"/>
                <a:gd name="T3" fmla="*/ 37 h 38"/>
                <a:gd name="T4" fmla="*/ 0 w 57"/>
                <a:gd name="T5" fmla="*/ 31 h 38"/>
                <a:gd name="T6" fmla="*/ 3 w 57"/>
                <a:gd name="T7" fmla="*/ 28 h 38"/>
                <a:gd name="T8" fmla="*/ 47 w 57"/>
                <a:gd name="T9" fmla="*/ 0 h 38"/>
                <a:gd name="T10" fmla="*/ 50 w 57"/>
                <a:gd name="T11" fmla="*/ 3 h 38"/>
                <a:gd name="T12" fmla="*/ 53 w 57"/>
                <a:gd name="T13" fmla="*/ 9 h 38"/>
                <a:gd name="T14" fmla="*/ 53 w 57"/>
                <a:gd name="T15" fmla="*/ 9 h 38"/>
                <a:gd name="T16" fmla="*/ 6 w 57"/>
                <a:gd name="T17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38">
                  <a:moveTo>
                    <a:pt x="6" y="37"/>
                  </a:moveTo>
                  <a:lnTo>
                    <a:pt x="6" y="37"/>
                  </a:lnTo>
                  <a:cubicBezTo>
                    <a:pt x="0" y="31"/>
                    <a:pt x="0" y="31"/>
                    <a:pt x="0" y="31"/>
                  </a:cubicBezTo>
                  <a:cubicBezTo>
                    <a:pt x="0" y="28"/>
                    <a:pt x="0" y="28"/>
                    <a:pt x="3" y="28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0" y="0"/>
                    <a:pt x="50" y="3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6" y="9"/>
                    <a:pt x="56" y="9"/>
                    <a:pt x="53" y="9"/>
                  </a:cubicBezTo>
                  <a:cubicBezTo>
                    <a:pt x="6" y="37"/>
                    <a:pt x="6" y="37"/>
                    <a:pt x="6" y="3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9" name="Freeform 827">
              <a:extLst>
                <a:ext uri="{FF2B5EF4-FFF2-40B4-BE49-F238E27FC236}">
                  <a16:creationId xmlns:a16="http://schemas.microsoft.com/office/drawing/2014/main" id="{A7A4611D-4E11-8E49-8DD8-F17F00791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891" y="4069704"/>
              <a:ext cx="107081" cy="198861"/>
            </a:xfrm>
            <a:custGeom>
              <a:avLst/>
              <a:gdLst>
                <a:gd name="T0" fmla="*/ 7 w 30"/>
                <a:gd name="T1" fmla="*/ 57 h 58"/>
                <a:gd name="T2" fmla="*/ 7 w 30"/>
                <a:gd name="T3" fmla="*/ 57 h 58"/>
                <a:gd name="T4" fmla="*/ 0 w 30"/>
                <a:gd name="T5" fmla="*/ 54 h 58"/>
                <a:gd name="T6" fmla="*/ 0 w 30"/>
                <a:gd name="T7" fmla="*/ 51 h 58"/>
                <a:gd name="T8" fmla="*/ 19 w 30"/>
                <a:gd name="T9" fmla="*/ 0 h 58"/>
                <a:gd name="T10" fmla="*/ 23 w 30"/>
                <a:gd name="T11" fmla="*/ 0 h 58"/>
                <a:gd name="T12" fmla="*/ 29 w 30"/>
                <a:gd name="T13" fmla="*/ 3 h 58"/>
                <a:gd name="T14" fmla="*/ 29 w 30"/>
                <a:gd name="T15" fmla="*/ 7 h 58"/>
                <a:gd name="T16" fmla="*/ 10 w 30"/>
                <a:gd name="T17" fmla="*/ 57 h 58"/>
                <a:gd name="T18" fmla="*/ 7 w 30"/>
                <a:gd name="T19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58">
                  <a:moveTo>
                    <a:pt x="7" y="57"/>
                  </a:moveTo>
                  <a:lnTo>
                    <a:pt x="7" y="57"/>
                  </a:ln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23" y="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7" y="5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" name="Freeform 828">
              <a:extLst>
                <a:ext uri="{FF2B5EF4-FFF2-40B4-BE49-F238E27FC236}">
                  <a16:creationId xmlns:a16="http://schemas.microsoft.com/office/drawing/2014/main" id="{2CD225C8-4F64-644D-92CC-F00E3260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7552" y="3779073"/>
              <a:ext cx="260048" cy="76478"/>
            </a:xfrm>
            <a:custGeom>
              <a:avLst/>
              <a:gdLst>
                <a:gd name="T0" fmla="*/ 0 w 73"/>
                <a:gd name="T1" fmla="*/ 16 h 20"/>
                <a:gd name="T2" fmla="*/ 0 w 73"/>
                <a:gd name="T3" fmla="*/ 16 h 20"/>
                <a:gd name="T4" fmla="*/ 0 w 73"/>
                <a:gd name="T5" fmla="*/ 7 h 20"/>
                <a:gd name="T6" fmla="*/ 3 w 73"/>
                <a:gd name="T7" fmla="*/ 4 h 20"/>
                <a:gd name="T8" fmla="*/ 72 w 73"/>
                <a:gd name="T9" fmla="*/ 0 h 20"/>
                <a:gd name="T10" fmla="*/ 72 w 73"/>
                <a:gd name="T11" fmla="*/ 4 h 20"/>
                <a:gd name="T12" fmla="*/ 72 w 73"/>
                <a:gd name="T13" fmla="*/ 13 h 20"/>
                <a:gd name="T14" fmla="*/ 72 w 73"/>
                <a:gd name="T15" fmla="*/ 16 h 20"/>
                <a:gd name="T16" fmla="*/ 3 w 73"/>
                <a:gd name="T17" fmla="*/ 19 h 20"/>
                <a:gd name="T18" fmla="*/ 0 w 73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20">
                  <a:moveTo>
                    <a:pt x="0" y="16"/>
                  </a:moveTo>
                  <a:lnTo>
                    <a:pt x="0" y="16"/>
                  </a:lnTo>
                  <a:cubicBezTo>
                    <a:pt x="0" y="7"/>
                    <a:pt x="0" y="7"/>
                    <a:pt x="0" y="7"/>
                  </a:cubicBezTo>
                  <a:lnTo>
                    <a:pt x="3" y="4"/>
                  </a:lnTo>
                  <a:cubicBezTo>
                    <a:pt x="72" y="0"/>
                    <a:pt x="72" y="0"/>
                    <a:pt x="72" y="0"/>
                  </a:cubicBezTo>
                  <a:lnTo>
                    <a:pt x="72" y="4"/>
                  </a:lnTo>
                  <a:cubicBezTo>
                    <a:pt x="72" y="13"/>
                    <a:pt x="72" y="13"/>
                    <a:pt x="72" y="13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0" y="1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" name="Freeform 829">
              <a:extLst>
                <a:ext uri="{FF2B5EF4-FFF2-40B4-BE49-F238E27FC236}">
                  <a16:creationId xmlns:a16="http://schemas.microsoft.com/office/drawing/2014/main" id="{37A2F80C-E1C5-B444-A982-65283A7DF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125" y="3748479"/>
              <a:ext cx="260038" cy="91779"/>
            </a:xfrm>
            <a:custGeom>
              <a:avLst/>
              <a:gdLst>
                <a:gd name="T0" fmla="*/ 3 w 73"/>
                <a:gd name="T1" fmla="*/ 22 h 26"/>
                <a:gd name="T2" fmla="*/ 3 w 73"/>
                <a:gd name="T3" fmla="*/ 22 h 26"/>
                <a:gd name="T4" fmla="*/ 0 w 73"/>
                <a:gd name="T5" fmla="*/ 13 h 26"/>
                <a:gd name="T6" fmla="*/ 3 w 73"/>
                <a:gd name="T7" fmla="*/ 10 h 26"/>
                <a:gd name="T8" fmla="*/ 69 w 73"/>
                <a:gd name="T9" fmla="*/ 0 h 26"/>
                <a:gd name="T10" fmla="*/ 72 w 73"/>
                <a:gd name="T11" fmla="*/ 3 h 26"/>
                <a:gd name="T12" fmla="*/ 72 w 73"/>
                <a:gd name="T13" fmla="*/ 13 h 26"/>
                <a:gd name="T14" fmla="*/ 72 w 73"/>
                <a:gd name="T15" fmla="*/ 16 h 26"/>
                <a:gd name="T16" fmla="*/ 3 w 73"/>
                <a:gd name="T17" fmla="*/ 25 h 26"/>
                <a:gd name="T18" fmla="*/ 3 w 73"/>
                <a:gd name="T1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26">
                  <a:moveTo>
                    <a:pt x="3" y="22"/>
                  </a:moveTo>
                  <a:lnTo>
                    <a:pt x="3" y="22"/>
                  </a:ln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0"/>
                    <a:pt x="3" y="1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72" y="0"/>
                    <a:pt x="72" y="3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3"/>
                    <a:pt x="72" y="13"/>
                    <a:pt x="72" y="16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" name="Freeform 830">
              <a:extLst>
                <a:ext uri="{FF2B5EF4-FFF2-40B4-BE49-F238E27FC236}">
                  <a16:creationId xmlns:a16="http://schemas.microsoft.com/office/drawing/2014/main" id="{45BA07E3-7228-A045-8042-7C453401B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144" y="3503734"/>
              <a:ext cx="76488" cy="76478"/>
            </a:xfrm>
            <a:custGeom>
              <a:avLst/>
              <a:gdLst>
                <a:gd name="T0" fmla="*/ 19 w 20"/>
                <a:gd name="T1" fmla="*/ 9 h 20"/>
                <a:gd name="T2" fmla="*/ 19 w 20"/>
                <a:gd name="T3" fmla="*/ 9 h 20"/>
                <a:gd name="T4" fmla="*/ 10 w 20"/>
                <a:gd name="T5" fmla="*/ 19 h 20"/>
                <a:gd name="T6" fmla="*/ 0 w 20"/>
                <a:gd name="T7" fmla="*/ 9 h 20"/>
                <a:gd name="T8" fmla="*/ 10 w 20"/>
                <a:gd name="T9" fmla="*/ 0 h 20"/>
                <a:gd name="T10" fmla="*/ 19 w 20"/>
                <a:gd name="T11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9" y="9"/>
                  </a:moveTo>
                  <a:lnTo>
                    <a:pt x="19" y="9"/>
                  </a:lnTo>
                  <a:cubicBezTo>
                    <a:pt x="19" y="15"/>
                    <a:pt x="16" y="19"/>
                    <a:pt x="10" y="19"/>
                  </a:cubicBezTo>
                  <a:cubicBezTo>
                    <a:pt x="3" y="19"/>
                    <a:pt x="0" y="15"/>
                    <a:pt x="0" y="9"/>
                  </a:cubicBezTo>
                  <a:cubicBezTo>
                    <a:pt x="0" y="3"/>
                    <a:pt x="3" y="0"/>
                    <a:pt x="10" y="0"/>
                  </a:cubicBezTo>
                  <a:cubicBezTo>
                    <a:pt x="16" y="0"/>
                    <a:pt x="19" y="3"/>
                    <a:pt x="19" y="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831">
              <a:extLst>
                <a:ext uri="{FF2B5EF4-FFF2-40B4-BE49-F238E27FC236}">
                  <a16:creationId xmlns:a16="http://schemas.microsoft.com/office/drawing/2014/main" id="{F8A0B53B-EEA0-3E40-A13E-5B494992F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565" y="3320174"/>
              <a:ext cx="76478" cy="76478"/>
            </a:xfrm>
            <a:custGeom>
              <a:avLst/>
              <a:gdLst>
                <a:gd name="T0" fmla="*/ 22 w 23"/>
                <a:gd name="T1" fmla="*/ 10 h 20"/>
                <a:gd name="T2" fmla="*/ 22 w 23"/>
                <a:gd name="T3" fmla="*/ 10 h 20"/>
                <a:gd name="T4" fmla="*/ 10 w 23"/>
                <a:gd name="T5" fmla="*/ 19 h 20"/>
                <a:gd name="T6" fmla="*/ 0 w 23"/>
                <a:gd name="T7" fmla="*/ 10 h 20"/>
                <a:gd name="T8" fmla="*/ 10 w 23"/>
                <a:gd name="T9" fmla="*/ 0 h 20"/>
                <a:gd name="T10" fmla="*/ 22 w 23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0">
                  <a:moveTo>
                    <a:pt x="22" y="10"/>
                  </a:moveTo>
                  <a:lnTo>
                    <a:pt x="22" y="10"/>
                  </a:lnTo>
                  <a:cubicBezTo>
                    <a:pt x="22" y="16"/>
                    <a:pt x="16" y="19"/>
                    <a:pt x="10" y="19"/>
                  </a:cubicBezTo>
                  <a:cubicBezTo>
                    <a:pt x="6" y="19"/>
                    <a:pt x="0" y="16"/>
                    <a:pt x="0" y="10"/>
                  </a:cubicBezTo>
                  <a:cubicBezTo>
                    <a:pt x="0" y="3"/>
                    <a:pt x="6" y="0"/>
                    <a:pt x="10" y="0"/>
                  </a:cubicBezTo>
                  <a:cubicBezTo>
                    <a:pt x="16" y="0"/>
                    <a:pt x="22" y="3"/>
                    <a:pt x="22" y="1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832">
              <a:extLst>
                <a:ext uri="{FF2B5EF4-FFF2-40B4-BE49-F238E27FC236}">
                  <a16:creationId xmlns:a16="http://schemas.microsoft.com/office/drawing/2014/main" id="{36EC3962-548B-5149-A483-3B64EEF03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976" y="3473140"/>
              <a:ext cx="76488" cy="76478"/>
            </a:xfrm>
            <a:custGeom>
              <a:avLst/>
              <a:gdLst>
                <a:gd name="T0" fmla="*/ 19 w 23"/>
                <a:gd name="T1" fmla="*/ 13 h 23"/>
                <a:gd name="T2" fmla="*/ 19 w 23"/>
                <a:gd name="T3" fmla="*/ 13 h 23"/>
                <a:gd name="T4" fmla="*/ 10 w 23"/>
                <a:gd name="T5" fmla="*/ 22 h 23"/>
                <a:gd name="T6" fmla="*/ 0 w 23"/>
                <a:gd name="T7" fmla="*/ 10 h 23"/>
                <a:gd name="T8" fmla="*/ 13 w 23"/>
                <a:gd name="T9" fmla="*/ 0 h 23"/>
                <a:gd name="T10" fmla="*/ 19 w 23"/>
                <a:gd name="T11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3">
                  <a:moveTo>
                    <a:pt x="19" y="13"/>
                  </a:moveTo>
                  <a:lnTo>
                    <a:pt x="19" y="13"/>
                  </a:lnTo>
                  <a:cubicBezTo>
                    <a:pt x="19" y="19"/>
                    <a:pt x="13" y="22"/>
                    <a:pt x="10" y="22"/>
                  </a:cubicBezTo>
                  <a:cubicBezTo>
                    <a:pt x="4" y="19"/>
                    <a:pt x="0" y="16"/>
                    <a:pt x="0" y="10"/>
                  </a:cubicBezTo>
                  <a:cubicBezTo>
                    <a:pt x="0" y="3"/>
                    <a:pt x="7" y="0"/>
                    <a:pt x="13" y="0"/>
                  </a:cubicBezTo>
                  <a:cubicBezTo>
                    <a:pt x="19" y="3"/>
                    <a:pt x="22" y="7"/>
                    <a:pt x="19" y="1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Freeform 833">
              <a:extLst>
                <a:ext uri="{FF2B5EF4-FFF2-40B4-BE49-F238E27FC236}">
                  <a16:creationId xmlns:a16="http://schemas.microsoft.com/office/drawing/2014/main" id="{C3FDAA05-87C2-C242-BFFE-FA6A118BF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4163" y="3932038"/>
              <a:ext cx="76488" cy="76478"/>
            </a:xfrm>
            <a:custGeom>
              <a:avLst/>
              <a:gdLst>
                <a:gd name="T0" fmla="*/ 22 w 23"/>
                <a:gd name="T1" fmla="*/ 9 h 23"/>
                <a:gd name="T2" fmla="*/ 22 w 23"/>
                <a:gd name="T3" fmla="*/ 9 h 23"/>
                <a:gd name="T4" fmla="*/ 13 w 23"/>
                <a:gd name="T5" fmla="*/ 22 h 23"/>
                <a:gd name="T6" fmla="*/ 0 w 23"/>
                <a:gd name="T7" fmla="*/ 12 h 23"/>
                <a:gd name="T8" fmla="*/ 10 w 23"/>
                <a:gd name="T9" fmla="*/ 0 h 23"/>
                <a:gd name="T10" fmla="*/ 22 w 23"/>
                <a:gd name="T11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3">
                  <a:moveTo>
                    <a:pt x="22" y="9"/>
                  </a:moveTo>
                  <a:lnTo>
                    <a:pt x="22" y="9"/>
                  </a:lnTo>
                  <a:cubicBezTo>
                    <a:pt x="22" y="15"/>
                    <a:pt x="19" y="18"/>
                    <a:pt x="13" y="22"/>
                  </a:cubicBezTo>
                  <a:cubicBezTo>
                    <a:pt x="7" y="22"/>
                    <a:pt x="3" y="18"/>
                    <a:pt x="0" y="12"/>
                  </a:cubicBezTo>
                  <a:cubicBezTo>
                    <a:pt x="0" y="6"/>
                    <a:pt x="3" y="0"/>
                    <a:pt x="10" y="0"/>
                  </a:cubicBezTo>
                  <a:cubicBezTo>
                    <a:pt x="16" y="0"/>
                    <a:pt x="19" y="3"/>
                    <a:pt x="22" y="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Freeform 834">
              <a:extLst>
                <a:ext uri="{FF2B5EF4-FFF2-40B4-BE49-F238E27FC236}">
                  <a16:creationId xmlns:a16="http://schemas.microsoft.com/office/drawing/2014/main" id="{75DA1A70-D47A-1E4F-AF00-A6489E1C0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091" y="4100297"/>
              <a:ext cx="76478" cy="76488"/>
            </a:xfrm>
            <a:custGeom>
              <a:avLst/>
              <a:gdLst>
                <a:gd name="T0" fmla="*/ 22 w 23"/>
                <a:gd name="T1" fmla="*/ 6 h 23"/>
                <a:gd name="T2" fmla="*/ 22 w 23"/>
                <a:gd name="T3" fmla="*/ 6 h 23"/>
                <a:gd name="T4" fmla="*/ 12 w 23"/>
                <a:gd name="T5" fmla="*/ 19 h 23"/>
                <a:gd name="T6" fmla="*/ 0 w 23"/>
                <a:gd name="T7" fmla="*/ 12 h 23"/>
                <a:gd name="T8" fmla="*/ 9 w 23"/>
                <a:gd name="T9" fmla="*/ 0 h 23"/>
                <a:gd name="T10" fmla="*/ 22 w 23"/>
                <a:gd name="T1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3">
                  <a:moveTo>
                    <a:pt x="22" y="6"/>
                  </a:moveTo>
                  <a:lnTo>
                    <a:pt x="22" y="6"/>
                  </a:lnTo>
                  <a:cubicBezTo>
                    <a:pt x="22" y="12"/>
                    <a:pt x="19" y="19"/>
                    <a:pt x="12" y="19"/>
                  </a:cubicBezTo>
                  <a:cubicBezTo>
                    <a:pt x="6" y="22"/>
                    <a:pt x="3" y="19"/>
                    <a:pt x="0" y="12"/>
                  </a:cubicBezTo>
                  <a:cubicBezTo>
                    <a:pt x="0" y="6"/>
                    <a:pt x="3" y="3"/>
                    <a:pt x="9" y="0"/>
                  </a:cubicBezTo>
                  <a:cubicBezTo>
                    <a:pt x="12" y="0"/>
                    <a:pt x="19" y="3"/>
                    <a:pt x="22" y="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835">
              <a:extLst>
                <a:ext uri="{FF2B5EF4-FFF2-40B4-BE49-F238E27FC236}">
                  <a16:creationId xmlns:a16="http://schemas.microsoft.com/office/drawing/2014/main" id="{E00BF1F3-E702-4244-9E4B-50C0747B8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598" y="4222670"/>
              <a:ext cx="76478" cy="76488"/>
            </a:xfrm>
            <a:custGeom>
              <a:avLst/>
              <a:gdLst>
                <a:gd name="T0" fmla="*/ 22 w 23"/>
                <a:gd name="T1" fmla="*/ 10 h 20"/>
                <a:gd name="T2" fmla="*/ 22 w 23"/>
                <a:gd name="T3" fmla="*/ 10 h 20"/>
                <a:gd name="T4" fmla="*/ 10 w 23"/>
                <a:gd name="T5" fmla="*/ 19 h 20"/>
                <a:gd name="T6" fmla="*/ 0 w 23"/>
                <a:gd name="T7" fmla="*/ 10 h 20"/>
                <a:gd name="T8" fmla="*/ 10 w 23"/>
                <a:gd name="T9" fmla="*/ 0 h 20"/>
                <a:gd name="T10" fmla="*/ 22 w 23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0">
                  <a:moveTo>
                    <a:pt x="22" y="10"/>
                  </a:moveTo>
                  <a:lnTo>
                    <a:pt x="22" y="10"/>
                  </a:lnTo>
                  <a:cubicBezTo>
                    <a:pt x="22" y="16"/>
                    <a:pt x="16" y="19"/>
                    <a:pt x="10" y="19"/>
                  </a:cubicBezTo>
                  <a:cubicBezTo>
                    <a:pt x="6" y="19"/>
                    <a:pt x="0" y="16"/>
                    <a:pt x="0" y="10"/>
                  </a:cubicBezTo>
                  <a:cubicBezTo>
                    <a:pt x="0" y="3"/>
                    <a:pt x="6" y="0"/>
                    <a:pt x="10" y="0"/>
                  </a:cubicBezTo>
                  <a:cubicBezTo>
                    <a:pt x="16" y="0"/>
                    <a:pt x="22" y="3"/>
                    <a:pt x="22" y="1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836">
              <a:extLst>
                <a:ext uri="{FF2B5EF4-FFF2-40B4-BE49-F238E27FC236}">
                  <a16:creationId xmlns:a16="http://schemas.microsoft.com/office/drawing/2014/main" id="{095B7AC6-CD48-C444-806E-B63E98E6C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259" y="4023819"/>
              <a:ext cx="76478" cy="76478"/>
            </a:xfrm>
            <a:custGeom>
              <a:avLst/>
              <a:gdLst>
                <a:gd name="T0" fmla="*/ 22 w 23"/>
                <a:gd name="T1" fmla="*/ 12 h 23"/>
                <a:gd name="T2" fmla="*/ 22 w 23"/>
                <a:gd name="T3" fmla="*/ 12 h 23"/>
                <a:gd name="T4" fmla="*/ 9 w 23"/>
                <a:gd name="T5" fmla="*/ 22 h 23"/>
                <a:gd name="T6" fmla="*/ 0 w 23"/>
                <a:gd name="T7" fmla="*/ 12 h 23"/>
                <a:gd name="T8" fmla="*/ 9 w 23"/>
                <a:gd name="T9" fmla="*/ 0 h 23"/>
                <a:gd name="T10" fmla="*/ 22 w 23"/>
                <a:gd name="T11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3">
                  <a:moveTo>
                    <a:pt x="22" y="12"/>
                  </a:moveTo>
                  <a:lnTo>
                    <a:pt x="22" y="12"/>
                  </a:lnTo>
                  <a:cubicBezTo>
                    <a:pt x="22" y="15"/>
                    <a:pt x="15" y="22"/>
                    <a:pt x="9" y="22"/>
                  </a:cubicBezTo>
                  <a:cubicBezTo>
                    <a:pt x="6" y="22"/>
                    <a:pt x="0" y="15"/>
                    <a:pt x="0" y="12"/>
                  </a:cubicBezTo>
                  <a:cubicBezTo>
                    <a:pt x="0" y="6"/>
                    <a:pt x="6" y="0"/>
                    <a:pt x="9" y="0"/>
                  </a:cubicBezTo>
                  <a:cubicBezTo>
                    <a:pt x="15" y="0"/>
                    <a:pt x="22" y="6"/>
                    <a:pt x="22" y="1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Freeform 837">
              <a:extLst>
                <a:ext uri="{FF2B5EF4-FFF2-40B4-BE49-F238E27FC236}">
                  <a16:creationId xmlns:a16="http://schemas.microsoft.com/office/drawing/2014/main" id="{0CB0489D-AB1D-3B4B-A3C7-4AB195901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412" y="3396652"/>
              <a:ext cx="107072" cy="107081"/>
            </a:xfrm>
            <a:custGeom>
              <a:avLst/>
              <a:gdLst>
                <a:gd name="T0" fmla="*/ 29 w 33"/>
                <a:gd name="T1" fmla="*/ 19 h 33"/>
                <a:gd name="T2" fmla="*/ 29 w 33"/>
                <a:gd name="T3" fmla="*/ 19 h 33"/>
                <a:gd name="T4" fmla="*/ 10 w 33"/>
                <a:gd name="T5" fmla="*/ 32 h 33"/>
                <a:gd name="T6" fmla="*/ 0 w 33"/>
                <a:gd name="T7" fmla="*/ 13 h 33"/>
                <a:gd name="T8" fmla="*/ 19 w 33"/>
                <a:gd name="T9" fmla="*/ 3 h 33"/>
                <a:gd name="T10" fmla="*/ 29 w 33"/>
                <a:gd name="T11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3">
                  <a:moveTo>
                    <a:pt x="29" y="19"/>
                  </a:moveTo>
                  <a:lnTo>
                    <a:pt x="29" y="19"/>
                  </a:lnTo>
                  <a:cubicBezTo>
                    <a:pt x="26" y="29"/>
                    <a:pt x="19" y="32"/>
                    <a:pt x="10" y="32"/>
                  </a:cubicBezTo>
                  <a:cubicBezTo>
                    <a:pt x="4" y="29"/>
                    <a:pt x="0" y="19"/>
                    <a:pt x="0" y="13"/>
                  </a:cubicBezTo>
                  <a:cubicBezTo>
                    <a:pt x="4" y="7"/>
                    <a:pt x="10" y="0"/>
                    <a:pt x="19" y="3"/>
                  </a:cubicBezTo>
                  <a:cubicBezTo>
                    <a:pt x="26" y="7"/>
                    <a:pt x="32" y="13"/>
                    <a:pt x="29" y="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838">
              <a:extLst>
                <a:ext uri="{FF2B5EF4-FFF2-40B4-BE49-F238E27FC236}">
                  <a16:creationId xmlns:a16="http://schemas.microsoft.com/office/drawing/2014/main" id="{77DCCFF2-2CA3-E84D-A24E-320896D27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125" y="3396652"/>
              <a:ext cx="91779" cy="91779"/>
            </a:xfrm>
            <a:custGeom>
              <a:avLst/>
              <a:gdLst>
                <a:gd name="T0" fmla="*/ 25 w 26"/>
                <a:gd name="T1" fmla="*/ 13 h 26"/>
                <a:gd name="T2" fmla="*/ 25 w 26"/>
                <a:gd name="T3" fmla="*/ 13 h 26"/>
                <a:gd name="T4" fmla="*/ 12 w 26"/>
                <a:gd name="T5" fmla="*/ 25 h 26"/>
                <a:gd name="T6" fmla="*/ 0 w 26"/>
                <a:gd name="T7" fmla="*/ 13 h 26"/>
                <a:gd name="T8" fmla="*/ 12 w 26"/>
                <a:gd name="T9" fmla="*/ 0 h 26"/>
                <a:gd name="T10" fmla="*/ 25 w 26"/>
                <a:gd name="T1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6">
                  <a:moveTo>
                    <a:pt x="25" y="13"/>
                  </a:moveTo>
                  <a:lnTo>
                    <a:pt x="25" y="13"/>
                  </a:lnTo>
                  <a:cubicBezTo>
                    <a:pt x="25" y="19"/>
                    <a:pt x="19" y="25"/>
                    <a:pt x="12" y="25"/>
                  </a:cubicBezTo>
                  <a:cubicBezTo>
                    <a:pt x="6" y="25"/>
                    <a:pt x="0" y="19"/>
                    <a:pt x="0" y="13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9" y="0"/>
                    <a:pt x="25" y="6"/>
                    <a:pt x="25" y="1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839">
              <a:extLst>
                <a:ext uri="{FF2B5EF4-FFF2-40B4-BE49-F238E27FC236}">
                  <a16:creationId xmlns:a16="http://schemas.microsoft.com/office/drawing/2014/main" id="{C902A97B-715A-5945-B0D7-34206AF3A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785" y="3855550"/>
              <a:ext cx="137664" cy="152966"/>
            </a:xfrm>
            <a:custGeom>
              <a:avLst/>
              <a:gdLst>
                <a:gd name="T0" fmla="*/ 31 w 39"/>
                <a:gd name="T1" fmla="*/ 4 h 42"/>
                <a:gd name="T2" fmla="*/ 31 w 39"/>
                <a:gd name="T3" fmla="*/ 4 h 42"/>
                <a:gd name="T4" fmla="*/ 31 w 39"/>
                <a:gd name="T5" fmla="*/ 4 h 42"/>
                <a:gd name="T6" fmla="*/ 35 w 39"/>
                <a:gd name="T7" fmla="*/ 13 h 42"/>
                <a:gd name="T8" fmla="*/ 16 w 39"/>
                <a:gd name="T9" fmla="*/ 35 h 42"/>
                <a:gd name="T10" fmla="*/ 6 w 39"/>
                <a:gd name="T11" fmla="*/ 38 h 42"/>
                <a:gd name="T12" fmla="*/ 3 w 39"/>
                <a:gd name="T13" fmla="*/ 29 h 42"/>
                <a:gd name="T14" fmla="*/ 22 w 39"/>
                <a:gd name="T15" fmla="*/ 4 h 42"/>
                <a:gd name="T16" fmla="*/ 31 w 39"/>
                <a:gd name="T17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42">
                  <a:moveTo>
                    <a:pt x="31" y="4"/>
                  </a:moveTo>
                  <a:lnTo>
                    <a:pt x="31" y="4"/>
                  </a:lnTo>
                  <a:lnTo>
                    <a:pt x="31" y="4"/>
                  </a:lnTo>
                  <a:cubicBezTo>
                    <a:pt x="35" y="7"/>
                    <a:pt x="38" y="10"/>
                    <a:pt x="35" y="13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3" y="38"/>
                    <a:pt x="6" y="41"/>
                    <a:pt x="6" y="38"/>
                  </a:cubicBezTo>
                  <a:cubicBezTo>
                    <a:pt x="3" y="35"/>
                    <a:pt x="0" y="29"/>
                    <a:pt x="3" y="29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0"/>
                    <a:pt x="31" y="0"/>
                    <a:pt x="31" y="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840">
              <a:extLst>
                <a:ext uri="{FF2B5EF4-FFF2-40B4-BE49-F238E27FC236}">
                  <a16:creationId xmlns:a16="http://schemas.microsoft.com/office/drawing/2014/main" id="{D3945610-ABD4-204B-9C48-1C9AC67C2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3483" y="3916737"/>
              <a:ext cx="107081" cy="107081"/>
            </a:xfrm>
            <a:custGeom>
              <a:avLst/>
              <a:gdLst>
                <a:gd name="T0" fmla="*/ 3 w 32"/>
                <a:gd name="T1" fmla="*/ 10 h 33"/>
                <a:gd name="T2" fmla="*/ 3 w 32"/>
                <a:gd name="T3" fmla="*/ 10 h 33"/>
                <a:gd name="T4" fmla="*/ 22 w 32"/>
                <a:gd name="T5" fmla="*/ 3 h 33"/>
                <a:gd name="T6" fmla="*/ 28 w 32"/>
                <a:gd name="T7" fmla="*/ 22 h 33"/>
                <a:gd name="T8" fmla="*/ 9 w 32"/>
                <a:gd name="T9" fmla="*/ 29 h 33"/>
                <a:gd name="T10" fmla="*/ 3 w 32"/>
                <a:gd name="T11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3">
                  <a:moveTo>
                    <a:pt x="3" y="10"/>
                  </a:moveTo>
                  <a:lnTo>
                    <a:pt x="3" y="10"/>
                  </a:lnTo>
                  <a:cubicBezTo>
                    <a:pt x="6" y="3"/>
                    <a:pt x="16" y="0"/>
                    <a:pt x="22" y="3"/>
                  </a:cubicBezTo>
                  <a:cubicBezTo>
                    <a:pt x="28" y="7"/>
                    <a:pt x="31" y="16"/>
                    <a:pt x="28" y="22"/>
                  </a:cubicBezTo>
                  <a:cubicBezTo>
                    <a:pt x="25" y="29"/>
                    <a:pt x="16" y="32"/>
                    <a:pt x="9" y="29"/>
                  </a:cubicBezTo>
                  <a:cubicBezTo>
                    <a:pt x="3" y="25"/>
                    <a:pt x="0" y="16"/>
                    <a:pt x="3" y="1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841">
              <a:extLst>
                <a:ext uri="{FF2B5EF4-FFF2-40B4-BE49-F238E27FC236}">
                  <a16:creationId xmlns:a16="http://schemas.microsoft.com/office/drawing/2014/main" id="{1865F36C-DC25-1C44-A150-5D75C2DD3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365" y="3763771"/>
              <a:ext cx="107081" cy="107081"/>
            </a:xfrm>
            <a:custGeom>
              <a:avLst/>
              <a:gdLst>
                <a:gd name="T0" fmla="*/ 31 w 32"/>
                <a:gd name="T1" fmla="*/ 19 h 33"/>
                <a:gd name="T2" fmla="*/ 31 w 32"/>
                <a:gd name="T3" fmla="*/ 19 h 33"/>
                <a:gd name="T4" fmla="*/ 12 w 32"/>
                <a:gd name="T5" fmla="*/ 28 h 33"/>
                <a:gd name="T6" fmla="*/ 3 w 32"/>
                <a:gd name="T7" fmla="*/ 13 h 33"/>
                <a:gd name="T8" fmla="*/ 19 w 32"/>
                <a:gd name="T9" fmla="*/ 0 h 33"/>
                <a:gd name="T10" fmla="*/ 31 w 32"/>
                <a:gd name="T11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3">
                  <a:moveTo>
                    <a:pt x="31" y="19"/>
                  </a:moveTo>
                  <a:lnTo>
                    <a:pt x="31" y="19"/>
                  </a:lnTo>
                  <a:cubicBezTo>
                    <a:pt x="28" y="25"/>
                    <a:pt x="22" y="32"/>
                    <a:pt x="12" y="28"/>
                  </a:cubicBezTo>
                  <a:cubicBezTo>
                    <a:pt x="6" y="28"/>
                    <a:pt x="0" y="19"/>
                    <a:pt x="3" y="13"/>
                  </a:cubicBezTo>
                  <a:cubicBezTo>
                    <a:pt x="6" y="3"/>
                    <a:pt x="12" y="0"/>
                    <a:pt x="19" y="0"/>
                  </a:cubicBezTo>
                  <a:cubicBezTo>
                    <a:pt x="28" y="3"/>
                    <a:pt x="31" y="13"/>
                    <a:pt x="31" y="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842">
              <a:extLst>
                <a:ext uri="{FF2B5EF4-FFF2-40B4-BE49-F238E27FC236}">
                  <a16:creationId xmlns:a16="http://schemas.microsoft.com/office/drawing/2014/main" id="{E1FEF6BB-FE2F-A74C-80AF-C42632A7B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2939" y="4176785"/>
              <a:ext cx="107072" cy="107072"/>
            </a:xfrm>
            <a:custGeom>
              <a:avLst/>
              <a:gdLst>
                <a:gd name="T0" fmla="*/ 28 w 29"/>
                <a:gd name="T1" fmla="*/ 12 h 29"/>
                <a:gd name="T2" fmla="*/ 28 w 29"/>
                <a:gd name="T3" fmla="*/ 12 h 29"/>
                <a:gd name="T4" fmla="*/ 16 w 29"/>
                <a:gd name="T5" fmla="*/ 28 h 29"/>
                <a:gd name="T6" fmla="*/ 0 w 29"/>
                <a:gd name="T7" fmla="*/ 15 h 29"/>
                <a:gd name="T8" fmla="*/ 12 w 29"/>
                <a:gd name="T9" fmla="*/ 0 h 29"/>
                <a:gd name="T10" fmla="*/ 28 w 29"/>
                <a:gd name="T11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9">
                  <a:moveTo>
                    <a:pt x="28" y="12"/>
                  </a:moveTo>
                  <a:lnTo>
                    <a:pt x="28" y="12"/>
                  </a:lnTo>
                  <a:cubicBezTo>
                    <a:pt x="28" y="22"/>
                    <a:pt x="22" y="28"/>
                    <a:pt x="16" y="28"/>
                  </a:cubicBezTo>
                  <a:cubicBezTo>
                    <a:pt x="6" y="28"/>
                    <a:pt x="0" y="22"/>
                    <a:pt x="0" y="15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22" y="0"/>
                    <a:pt x="28" y="6"/>
                    <a:pt x="28" y="1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843">
              <a:extLst>
                <a:ext uri="{FF2B5EF4-FFF2-40B4-BE49-F238E27FC236}">
                  <a16:creationId xmlns:a16="http://schemas.microsoft.com/office/drawing/2014/main" id="{CB3B68DE-FA29-4646-85DD-AFB386E10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8278" y="3717886"/>
              <a:ext cx="107072" cy="107072"/>
            </a:xfrm>
            <a:custGeom>
              <a:avLst/>
              <a:gdLst>
                <a:gd name="T0" fmla="*/ 28 w 32"/>
                <a:gd name="T1" fmla="*/ 12 h 32"/>
                <a:gd name="T2" fmla="*/ 28 w 32"/>
                <a:gd name="T3" fmla="*/ 12 h 32"/>
                <a:gd name="T4" fmla="*/ 18 w 32"/>
                <a:gd name="T5" fmla="*/ 28 h 32"/>
                <a:gd name="T6" fmla="*/ 0 w 32"/>
                <a:gd name="T7" fmla="*/ 19 h 32"/>
                <a:gd name="T8" fmla="*/ 9 w 32"/>
                <a:gd name="T9" fmla="*/ 3 h 32"/>
                <a:gd name="T10" fmla="*/ 28 w 32"/>
                <a:gd name="T11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28" y="12"/>
                  </a:moveTo>
                  <a:lnTo>
                    <a:pt x="28" y="12"/>
                  </a:lnTo>
                  <a:cubicBezTo>
                    <a:pt x="31" y="19"/>
                    <a:pt x="25" y="25"/>
                    <a:pt x="18" y="28"/>
                  </a:cubicBezTo>
                  <a:cubicBezTo>
                    <a:pt x="9" y="31"/>
                    <a:pt x="3" y="25"/>
                    <a:pt x="0" y="19"/>
                  </a:cubicBezTo>
                  <a:cubicBezTo>
                    <a:pt x="0" y="12"/>
                    <a:pt x="3" y="3"/>
                    <a:pt x="9" y="3"/>
                  </a:cubicBezTo>
                  <a:cubicBezTo>
                    <a:pt x="18" y="0"/>
                    <a:pt x="25" y="3"/>
                    <a:pt x="28" y="1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844">
              <a:extLst>
                <a:ext uri="{FF2B5EF4-FFF2-40B4-BE49-F238E27FC236}">
                  <a16:creationId xmlns:a16="http://schemas.microsoft.com/office/drawing/2014/main" id="{574E42F6-033B-534A-99E2-6B536787A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226" y="3503734"/>
              <a:ext cx="627157" cy="642458"/>
            </a:xfrm>
            <a:custGeom>
              <a:avLst/>
              <a:gdLst>
                <a:gd name="T0" fmla="*/ 182 w 183"/>
                <a:gd name="T1" fmla="*/ 94 h 186"/>
                <a:gd name="T2" fmla="*/ 182 w 183"/>
                <a:gd name="T3" fmla="*/ 94 h 186"/>
                <a:gd name="T4" fmla="*/ 91 w 183"/>
                <a:gd name="T5" fmla="*/ 185 h 186"/>
                <a:gd name="T6" fmla="*/ 0 w 183"/>
                <a:gd name="T7" fmla="*/ 94 h 186"/>
                <a:gd name="T8" fmla="*/ 91 w 183"/>
                <a:gd name="T9" fmla="*/ 0 h 186"/>
                <a:gd name="T10" fmla="*/ 182 w 183"/>
                <a:gd name="T11" fmla="*/ 9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186">
                  <a:moveTo>
                    <a:pt x="182" y="94"/>
                  </a:moveTo>
                  <a:lnTo>
                    <a:pt x="182" y="94"/>
                  </a:lnTo>
                  <a:cubicBezTo>
                    <a:pt x="182" y="144"/>
                    <a:pt x="141" y="185"/>
                    <a:pt x="91" y="185"/>
                  </a:cubicBezTo>
                  <a:cubicBezTo>
                    <a:pt x="40" y="185"/>
                    <a:pt x="0" y="144"/>
                    <a:pt x="0" y="94"/>
                  </a:cubicBezTo>
                  <a:cubicBezTo>
                    <a:pt x="0" y="41"/>
                    <a:pt x="40" y="0"/>
                    <a:pt x="91" y="0"/>
                  </a:cubicBezTo>
                  <a:cubicBezTo>
                    <a:pt x="141" y="0"/>
                    <a:pt x="182" y="41"/>
                    <a:pt x="182" y="9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Freeform 845">
              <a:extLst>
                <a:ext uri="{FF2B5EF4-FFF2-40B4-BE49-F238E27FC236}">
                  <a16:creationId xmlns:a16="http://schemas.microsoft.com/office/drawing/2014/main" id="{B56D4D3E-E922-8445-A075-D55B9519A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384" y="4115598"/>
              <a:ext cx="5200858" cy="1284917"/>
            </a:xfrm>
            <a:custGeom>
              <a:avLst/>
              <a:gdLst>
                <a:gd name="T0" fmla="*/ 1447 w 1499"/>
                <a:gd name="T1" fmla="*/ 371 h 372"/>
                <a:gd name="T2" fmla="*/ 1447 w 1499"/>
                <a:gd name="T3" fmla="*/ 371 h 372"/>
                <a:gd name="T4" fmla="*/ 50 w 1499"/>
                <a:gd name="T5" fmla="*/ 371 h 372"/>
                <a:gd name="T6" fmla="*/ 0 w 1499"/>
                <a:gd name="T7" fmla="*/ 324 h 372"/>
                <a:gd name="T8" fmla="*/ 0 w 1499"/>
                <a:gd name="T9" fmla="*/ 47 h 372"/>
                <a:gd name="T10" fmla="*/ 50 w 1499"/>
                <a:gd name="T11" fmla="*/ 0 h 372"/>
                <a:gd name="T12" fmla="*/ 1447 w 1499"/>
                <a:gd name="T13" fmla="*/ 0 h 372"/>
                <a:gd name="T14" fmla="*/ 1498 w 1499"/>
                <a:gd name="T15" fmla="*/ 47 h 372"/>
                <a:gd name="T16" fmla="*/ 1498 w 1499"/>
                <a:gd name="T17" fmla="*/ 324 h 372"/>
                <a:gd name="T18" fmla="*/ 1447 w 1499"/>
                <a:gd name="T19" fmla="*/ 37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9" h="372">
                  <a:moveTo>
                    <a:pt x="1447" y="371"/>
                  </a:moveTo>
                  <a:lnTo>
                    <a:pt x="1447" y="371"/>
                  </a:lnTo>
                  <a:cubicBezTo>
                    <a:pt x="50" y="371"/>
                    <a:pt x="50" y="371"/>
                    <a:pt x="50" y="371"/>
                  </a:cubicBezTo>
                  <a:cubicBezTo>
                    <a:pt x="22" y="371"/>
                    <a:pt x="0" y="349"/>
                    <a:pt x="0" y="324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1447" y="0"/>
                    <a:pt x="1447" y="0"/>
                    <a:pt x="1447" y="0"/>
                  </a:cubicBezTo>
                  <a:cubicBezTo>
                    <a:pt x="1476" y="0"/>
                    <a:pt x="1498" y="22"/>
                    <a:pt x="1498" y="47"/>
                  </a:cubicBezTo>
                  <a:cubicBezTo>
                    <a:pt x="1498" y="324"/>
                    <a:pt x="1498" y="324"/>
                    <a:pt x="1498" y="324"/>
                  </a:cubicBezTo>
                  <a:cubicBezTo>
                    <a:pt x="1498" y="349"/>
                    <a:pt x="1476" y="371"/>
                    <a:pt x="1447" y="37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8" name="Freeform 846">
              <a:extLst>
                <a:ext uri="{FF2B5EF4-FFF2-40B4-BE49-F238E27FC236}">
                  <a16:creationId xmlns:a16="http://schemas.microsoft.com/office/drawing/2014/main" id="{CBEDA3C7-51DF-8245-8D3F-3E6A313D5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129" y="4528603"/>
              <a:ext cx="367120" cy="489493"/>
            </a:xfrm>
            <a:custGeom>
              <a:avLst/>
              <a:gdLst>
                <a:gd name="T0" fmla="*/ 104 w 105"/>
                <a:gd name="T1" fmla="*/ 133 h 140"/>
                <a:gd name="T2" fmla="*/ 104 w 105"/>
                <a:gd name="T3" fmla="*/ 133 h 140"/>
                <a:gd name="T4" fmla="*/ 66 w 105"/>
                <a:gd name="T5" fmla="*/ 139 h 140"/>
                <a:gd name="T6" fmla="*/ 19 w 105"/>
                <a:gd name="T7" fmla="*/ 120 h 140"/>
                <a:gd name="T8" fmla="*/ 0 w 105"/>
                <a:gd name="T9" fmla="*/ 73 h 140"/>
                <a:gd name="T10" fmla="*/ 19 w 105"/>
                <a:gd name="T11" fmla="*/ 22 h 140"/>
                <a:gd name="T12" fmla="*/ 69 w 105"/>
                <a:gd name="T13" fmla="*/ 0 h 140"/>
                <a:gd name="T14" fmla="*/ 104 w 105"/>
                <a:gd name="T15" fmla="*/ 7 h 140"/>
                <a:gd name="T16" fmla="*/ 104 w 105"/>
                <a:gd name="T17" fmla="*/ 35 h 140"/>
                <a:gd name="T18" fmla="*/ 73 w 105"/>
                <a:gd name="T19" fmla="*/ 26 h 140"/>
                <a:gd name="T20" fmla="*/ 44 w 105"/>
                <a:gd name="T21" fmla="*/ 38 h 140"/>
                <a:gd name="T22" fmla="*/ 32 w 105"/>
                <a:gd name="T23" fmla="*/ 70 h 140"/>
                <a:gd name="T24" fmla="*/ 41 w 105"/>
                <a:gd name="T25" fmla="*/ 101 h 140"/>
                <a:gd name="T26" fmla="*/ 73 w 105"/>
                <a:gd name="T27" fmla="*/ 114 h 140"/>
                <a:gd name="T28" fmla="*/ 104 w 105"/>
                <a:gd name="T29" fmla="*/ 104 h 140"/>
                <a:gd name="T30" fmla="*/ 104 w 105"/>
                <a:gd name="T31" fmla="*/ 13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40">
                  <a:moveTo>
                    <a:pt x="104" y="133"/>
                  </a:moveTo>
                  <a:lnTo>
                    <a:pt x="104" y="133"/>
                  </a:lnTo>
                  <a:cubicBezTo>
                    <a:pt x="95" y="136"/>
                    <a:pt x="82" y="139"/>
                    <a:pt x="66" y="139"/>
                  </a:cubicBezTo>
                  <a:cubicBezTo>
                    <a:pt x="44" y="139"/>
                    <a:pt x="29" y="133"/>
                    <a:pt x="19" y="120"/>
                  </a:cubicBezTo>
                  <a:cubicBezTo>
                    <a:pt x="7" y="107"/>
                    <a:pt x="0" y="92"/>
                    <a:pt x="0" y="73"/>
                  </a:cubicBezTo>
                  <a:cubicBezTo>
                    <a:pt x="0" y="51"/>
                    <a:pt x="7" y="35"/>
                    <a:pt x="19" y="22"/>
                  </a:cubicBezTo>
                  <a:cubicBezTo>
                    <a:pt x="32" y="7"/>
                    <a:pt x="51" y="0"/>
                    <a:pt x="69" y="0"/>
                  </a:cubicBezTo>
                  <a:cubicBezTo>
                    <a:pt x="85" y="0"/>
                    <a:pt x="95" y="4"/>
                    <a:pt x="104" y="7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95" y="29"/>
                    <a:pt x="85" y="26"/>
                    <a:pt x="73" y="26"/>
                  </a:cubicBezTo>
                  <a:cubicBezTo>
                    <a:pt x="60" y="26"/>
                    <a:pt x="51" y="32"/>
                    <a:pt x="44" y="38"/>
                  </a:cubicBezTo>
                  <a:cubicBezTo>
                    <a:pt x="35" y="48"/>
                    <a:pt x="32" y="57"/>
                    <a:pt x="32" y="70"/>
                  </a:cubicBezTo>
                  <a:cubicBezTo>
                    <a:pt x="32" y="82"/>
                    <a:pt x="35" y="95"/>
                    <a:pt x="41" y="101"/>
                  </a:cubicBezTo>
                  <a:cubicBezTo>
                    <a:pt x="51" y="107"/>
                    <a:pt x="60" y="114"/>
                    <a:pt x="73" y="114"/>
                  </a:cubicBezTo>
                  <a:cubicBezTo>
                    <a:pt x="82" y="114"/>
                    <a:pt x="95" y="111"/>
                    <a:pt x="104" y="104"/>
                  </a:cubicBezTo>
                  <a:lnTo>
                    <a:pt x="104" y="1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Freeform 847">
              <a:extLst>
                <a:ext uri="{FF2B5EF4-FFF2-40B4-BE49-F238E27FC236}">
                  <a16:creationId xmlns:a16="http://schemas.microsoft.com/office/drawing/2014/main" id="{177E1B2E-EFD4-D94C-B40B-6A944A14E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144" y="4528603"/>
              <a:ext cx="443597" cy="489493"/>
            </a:xfrm>
            <a:custGeom>
              <a:avLst/>
              <a:gdLst>
                <a:gd name="T0" fmla="*/ 63 w 130"/>
                <a:gd name="T1" fmla="*/ 139 h 140"/>
                <a:gd name="T2" fmla="*/ 63 w 130"/>
                <a:gd name="T3" fmla="*/ 139 h 140"/>
                <a:gd name="T4" fmla="*/ 16 w 130"/>
                <a:gd name="T5" fmla="*/ 120 h 140"/>
                <a:gd name="T6" fmla="*/ 0 w 130"/>
                <a:gd name="T7" fmla="*/ 73 h 140"/>
                <a:gd name="T8" fmla="*/ 16 w 130"/>
                <a:gd name="T9" fmla="*/ 19 h 140"/>
                <a:gd name="T10" fmla="*/ 66 w 130"/>
                <a:gd name="T11" fmla="*/ 0 h 140"/>
                <a:gd name="T12" fmla="*/ 110 w 130"/>
                <a:gd name="T13" fmla="*/ 19 h 140"/>
                <a:gd name="T14" fmla="*/ 129 w 130"/>
                <a:gd name="T15" fmla="*/ 70 h 140"/>
                <a:gd name="T16" fmla="*/ 110 w 130"/>
                <a:gd name="T17" fmla="*/ 120 h 140"/>
                <a:gd name="T18" fmla="*/ 63 w 130"/>
                <a:gd name="T19" fmla="*/ 139 h 140"/>
                <a:gd name="T20" fmla="*/ 63 w 130"/>
                <a:gd name="T21" fmla="*/ 26 h 140"/>
                <a:gd name="T22" fmla="*/ 63 w 130"/>
                <a:gd name="T23" fmla="*/ 26 h 140"/>
                <a:gd name="T24" fmla="*/ 41 w 130"/>
                <a:gd name="T25" fmla="*/ 38 h 140"/>
                <a:gd name="T26" fmla="*/ 31 w 130"/>
                <a:gd name="T27" fmla="*/ 70 h 140"/>
                <a:gd name="T28" fmla="*/ 41 w 130"/>
                <a:gd name="T29" fmla="*/ 101 h 140"/>
                <a:gd name="T30" fmla="*/ 63 w 130"/>
                <a:gd name="T31" fmla="*/ 114 h 140"/>
                <a:gd name="T32" fmla="*/ 88 w 130"/>
                <a:gd name="T33" fmla="*/ 101 h 140"/>
                <a:gd name="T34" fmla="*/ 97 w 130"/>
                <a:gd name="T35" fmla="*/ 70 h 140"/>
                <a:gd name="T36" fmla="*/ 88 w 130"/>
                <a:gd name="T37" fmla="*/ 38 h 140"/>
                <a:gd name="T38" fmla="*/ 63 w 130"/>
                <a:gd name="T39" fmla="*/ 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140">
                  <a:moveTo>
                    <a:pt x="63" y="139"/>
                  </a:moveTo>
                  <a:lnTo>
                    <a:pt x="63" y="139"/>
                  </a:lnTo>
                  <a:cubicBezTo>
                    <a:pt x="44" y="139"/>
                    <a:pt x="28" y="133"/>
                    <a:pt x="16" y="120"/>
                  </a:cubicBezTo>
                  <a:cubicBezTo>
                    <a:pt x="6" y="107"/>
                    <a:pt x="0" y="92"/>
                    <a:pt x="0" y="73"/>
                  </a:cubicBezTo>
                  <a:cubicBezTo>
                    <a:pt x="0" y="51"/>
                    <a:pt x="6" y="35"/>
                    <a:pt x="16" y="19"/>
                  </a:cubicBezTo>
                  <a:cubicBezTo>
                    <a:pt x="28" y="7"/>
                    <a:pt x="44" y="0"/>
                    <a:pt x="66" y="0"/>
                  </a:cubicBezTo>
                  <a:cubicBezTo>
                    <a:pt x="85" y="0"/>
                    <a:pt x="101" y="7"/>
                    <a:pt x="110" y="19"/>
                  </a:cubicBezTo>
                  <a:cubicBezTo>
                    <a:pt x="123" y="32"/>
                    <a:pt x="129" y="48"/>
                    <a:pt x="129" y="70"/>
                  </a:cubicBezTo>
                  <a:cubicBezTo>
                    <a:pt x="129" y="89"/>
                    <a:pt x="123" y="107"/>
                    <a:pt x="110" y="120"/>
                  </a:cubicBezTo>
                  <a:cubicBezTo>
                    <a:pt x="97" y="133"/>
                    <a:pt x="82" y="139"/>
                    <a:pt x="63" y="139"/>
                  </a:cubicBezTo>
                  <a:close/>
                  <a:moveTo>
                    <a:pt x="63" y="26"/>
                  </a:moveTo>
                  <a:lnTo>
                    <a:pt x="63" y="26"/>
                  </a:lnTo>
                  <a:cubicBezTo>
                    <a:pt x="53" y="26"/>
                    <a:pt x="47" y="32"/>
                    <a:pt x="41" y="38"/>
                  </a:cubicBezTo>
                  <a:cubicBezTo>
                    <a:pt x="34" y="48"/>
                    <a:pt x="31" y="57"/>
                    <a:pt x="31" y="70"/>
                  </a:cubicBezTo>
                  <a:cubicBezTo>
                    <a:pt x="31" y="82"/>
                    <a:pt x="34" y="95"/>
                    <a:pt x="41" y="101"/>
                  </a:cubicBezTo>
                  <a:cubicBezTo>
                    <a:pt x="47" y="107"/>
                    <a:pt x="53" y="114"/>
                    <a:pt x="63" y="114"/>
                  </a:cubicBezTo>
                  <a:cubicBezTo>
                    <a:pt x="75" y="114"/>
                    <a:pt x="82" y="107"/>
                    <a:pt x="88" y="101"/>
                  </a:cubicBezTo>
                  <a:cubicBezTo>
                    <a:pt x="94" y="95"/>
                    <a:pt x="97" y="82"/>
                    <a:pt x="97" y="70"/>
                  </a:cubicBezTo>
                  <a:cubicBezTo>
                    <a:pt x="97" y="57"/>
                    <a:pt x="94" y="44"/>
                    <a:pt x="88" y="38"/>
                  </a:cubicBezTo>
                  <a:cubicBezTo>
                    <a:pt x="82" y="32"/>
                    <a:pt x="75" y="26"/>
                    <a:pt x="63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0" name="Freeform 848">
              <a:extLst>
                <a:ext uri="{FF2B5EF4-FFF2-40B4-BE49-F238E27FC236}">
                  <a16:creationId xmlns:a16="http://schemas.microsoft.com/office/drawing/2014/main" id="{530D87CF-D9B1-E14E-9E7E-615BD3C21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521" y="4543904"/>
              <a:ext cx="382421" cy="458899"/>
            </a:xfrm>
            <a:custGeom>
              <a:avLst/>
              <a:gdLst>
                <a:gd name="T0" fmla="*/ 110 w 111"/>
                <a:gd name="T1" fmla="*/ 132 h 133"/>
                <a:gd name="T2" fmla="*/ 110 w 111"/>
                <a:gd name="T3" fmla="*/ 132 h 133"/>
                <a:gd name="T4" fmla="*/ 75 w 111"/>
                <a:gd name="T5" fmla="*/ 132 h 133"/>
                <a:gd name="T6" fmla="*/ 57 w 111"/>
                <a:gd name="T7" fmla="*/ 97 h 133"/>
                <a:gd name="T8" fmla="*/ 50 w 111"/>
                <a:gd name="T9" fmla="*/ 91 h 133"/>
                <a:gd name="T10" fmla="*/ 47 w 111"/>
                <a:gd name="T11" fmla="*/ 85 h 133"/>
                <a:gd name="T12" fmla="*/ 44 w 111"/>
                <a:gd name="T13" fmla="*/ 81 h 133"/>
                <a:gd name="T14" fmla="*/ 38 w 111"/>
                <a:gd name="T15" fmla="*/ 81 h 133"/>
                <a:gd name="T16" fmla="*/ 28 w 111"/>
                <a:gd name="T17" fmla="*/ 81 h 133"/>
                <a:gd name="T18" fmla="*/ 28 w 111"/>
                <a:gd name="T19" fmla="*/ 132 h 133"/>
                <a:gd name="T20" fmla="*/ 0 w 111"/>
                <a:gd name="T21" fmla="*/ 132 h 133"/>
                <a:gd name="T22" fmla="*/ 0 w 111"/>
                <a:gd name="T23" fmla="*/ 0 h 133"/>
                <a:gd name="T24" fmla="*/ 47 w 111"/>
                <a:gd name="T25" fmla="*/ 0 h 133"/>
                <a:gd name="T26" fmla="*/ 94 w 111"/>
                <a:gd name="T27" fmla="*/ 34 h 133"/>
                <a:gd name="T28" fmla="*/ 94 w 111"/>
                <a:gd name="T29" fmla="*/ 47 h 133"/>
                <a:gd name="T30" fmla="*/ 88 w 111"/>
                <a:gd name="T31" fmla="*/ 59 h 133"/>
                <a:gd name="T32" fmla="*/ 78 w 111"/>
                <a:gd name="T33" fmla="*/ 66 h 133"/>
                <a:gd name="T34" fmla="*/ 66 w 111"/>
                <a:gd name="T35" fmla="*/ 72 h 133"/>
                <a:gd name="T36" fmla="*/ 66 w 111"/>
                <a:gd name="T37" fmla="*/ 72 h 133"/>
                <a:gd name="T38" fmla="*/ 72 w 111"/>
                <a:gd name="T39" fmla="*/ 75 h 133"/>
                <a:gd name="T40" fmla="*/ 75 w 111"/>
                <a:gd name="T41" fmla="*/ 81 h 133"/>
                <a:gd name="T42" fmla="*/ 82 w 111"/>
                <a:gd name="T43" fmla="*/ 88 h 133"/>
                <a:gd name="T44" fmla="*/ 85 w 111"/>
                <a:gd name="T45" fmla="*/ 94 h 133"/>
                <a:gd name="T46" fmla="*/ 110 w 111"/>
                <a:gd name="T47" fmla="*/ 132 h 133"/>
                <a:gd name="T48" fmla="*/ 28 w 111"/>
                <a:gd name="T49" fmla="*/ 22 h 133"/>
                <a:gd name="T50" fmla="*/ 28 w 111"/>
                <a:gd name="T51" fmla="*/ 22 h 133"/>
                <a:gd name="T52" fmla="*/ 28 w 111"/>
                <a:gd name="T53" fmla="*/ 59 h 133"/>
                <a:gd name="T54" fmla="*/ 44 w 111"/>
                <a:gd name="T55" fmla="*/ 59 h 133"/>
                <a:gd name="T56" fmla="*/ 57 w 111"/>
                <a:gd name="T57" fmla="*/ 53 h 133"/>
                <a:gd name="T58" fmla="*/ 63 w 111"/>
                <a:gd name="T59" fmla="*/ 40 h 133"/>
                <a:gd name="T60" fmla="*/ 44 w 111"/>
                <a:gd name="T61" fmla="*/ 22 h 133"/>
                <a:gd name="T62" fmla="*/ 28 w 111"/>
                <a:gd name="T63" fmla="*/ 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" h="133">
                  <a:moveTo>
                    <a:pt x="110" y="132"/>
                  </a:moveTo>
                  <a:lnTo>
                    <a:pt x="110" y="132"/>
                  </a:lnTo>
                  <a:cubicBezTo>
                    <a:pt x="75" y="132"/>
                    <a:pt x="75" y="132"/>
                    <a:pt x="75" y="132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3" y="94"/>
                    <a:pt x="53" y="94"/>
                    <a:pt x="50" y="91"/>
                  </a:cubicBezTo>
                  <a:cubicBezTo>
                    <a:pt x="50" y="88"/>
                    <a:pt x="50" y="88"/>
                    <a:pt x="47" y="85"/>
                  </a:cubicBezTo>
                  <a:cubicBezTo>
                    <a:pt x="47" y="85"/>
                    <a:pt x="44" y="85"/>
                    <a:pt x="44" y="81"/>
                  </a:cubicBezTo>
                  <a:cubicBezTo>
                    <a:pt x="41" y="81"/>
                    <a:pt x="41" y="81"/>
                    <a:pt x="38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132"/>
                    <a:pt x="28" y="132"/>
                    <a:pt x="28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78" y="0"/>
                    <a:pt x="94" y="12"/>
                    <a:pt x="94" y="34"/>
                  </a:cubicBezTo>
                  <a:cubicBezTo>
                    <a:pt x="94" y="40"/>
                    <a:pt x="94" y="44"/>
                    <a:pt x="94" y="47"/>
                  </a:cubicBezTo>
                  <a:cubicBezTo>
                    <a:pt x="91" y="53"/>
                    <a:pt x="91" y="56"/>
                    <a:pt x="88" y="59"/>
                  </a:cubicBezTo>
                  <a:cubicBezTo>
                    <a:pt x="85" y="63"/>
                    <a:pt x="82" y="66"/>
                    <a:pt x="78" y="66"/>
                  </a:cubicBezTo>
                  <a:cubicBezTo>
                    <a:pt x="75" y="69"/>
                    <a:pt x="69" y="72"/>
                    <a:pt x="66" y="72"/>
                  </a:cubicBezTo>
                  <a:lnTo>
                    <a:pt x="66" y="72"/>
                  </a:lnTo>
                  <a:cubicBezTo>
                    <a:pt x="66" y="72"/>
                    <a:pt x="69" y="75"/>
                    <a:pt x="72" y="75"/>
                  </a:cubicBezTo>
                  <a:cubicBezTo>
                    <a:pt x="72" y="78"/>
                    <a:pt x="75" y="78"/>
                    <a:pt x="75" y="81"/>
                  </a:cubicBezTo>
                  <a:cubicBezTo>
                    <a:pt x="78" y="81"/>
                    <a:pt x="78" y="85"/>
                    <a:pt x="82" y="88"/>
                  </a:cubicBezTo>
                  <a:cubicBezTo>
                    <a:pt x="82" y="88"/>
                    <a:pt x="85" y="91"/>
                    <a:pt x="85" y="94"/>
                  </a:cubicBezTo>
                  <a:lnTo>
                    <a:pt x="110" y="132"/>
                  </a:lnTo>
                  <a:close/>
                  <a:moveTo>
                    <a:pt x="28" y="22"/>
                  </a:moveTo>
                  <a:lnTo>
                    <a:pt x="28" y="22"/>
                  </a:lnTo>
                  <a:cubicBezTo>
                    <a:pt x="28" y="59"/>
                    <a:pt x="28" y="59"/>
                    <a:pt x="28" y="59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50" y="59"/>
                    <a:pt x="53" y="56"/>
                    <a:pt x="57" y="53"/>
                  </a:cubicBezTo>
                  <a:cubicBezTo>
                    <a:pt x="63" y="50"/>
                    <a:pt x="63" y="44"/>
                    <a:pt x="63" y="40"/>
                  </a:cubicBezTo>
                  <a:cubicBezTo>
                    <a:pt x="63" y="28"/>
                    <a:pt x="57" y="22"/>
                    <a:pt x="44" y="22"/>
                  </a:cubicBezTo>
                  <a:lnTo>
                    <a:pt x="28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Freeform 849">
              <a:extLst>
                <a:ext uri="{FF2B5EF4-FFF2-40B4-BE49-F238E27FC236}">
                  <a16:creationId xmlns:a16="http://schemas.microsoft.com/office/drawing/2014/main" id="{4654C29C-0E09-7148-AD3F-C8FCD7013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3234" y="4528603"/>
              <a:ext cx="443608" cy="489493"/>
            </a:xfrm>
            <a:custGeom>
              <a:avLst/>
              <a:gdLst>
                <a:gd name="T0" fmla="*/ 63 w 130"/>
                <a:gd name="T1" fmla="*/ 139 h 140"/>
                <a:gd name="T2" fmla="*/ 63 w 130"/>
                <a:gd name="T3" fmla="*/ 139 h 140"/>
                <a:gd name="T4" fmla="*/ 16 w 130"/>
                <a:gd name="T5" fmla="*/ 120 h 140"/>
                <a:gd name="T6" fmla="*/ 0 w 130"/>
                <a:gd name="T7" fmla="*/ 73 h 140"/>
                <a:gd name="T8" fmla="*/ 16 w 130"/>
                <a:gd name="T9" fmla="*/ 19 h 140"/>
                <a:gd name="T10" fmla="*/ 66 w 130"/>
                <a:gd name="T11" fmla="*/ 0 h 140"/>
                <a:gd name="T12" fmla="*/ 110 w 130"/>
                <a:gd name="T13" fmla="*/ 19 h 140"/>
                <a:gd name="T14" fmla="*/ 129 w 130"/>
                <a:gd name="T15" fmla="*/ 70 h 140"/>
                <a:gd name="T16" fmla="*/ 110 w 130"/>
                <a:gd name="T17" fmla="*/ 120 h 140"/>
                <a:gd name="T18" fmla="*/ 63 w 130"/>
                <a:gd name="T19" fmla="*/ 139 h 140"/>
                <a:gd name="T20" fmla="*/ 63 w 130"/>
                <a:gd name="T21" fmla="*/ 26 h 140"/>
                <a:gd name="T22" fmla="*/ 63 w 130"/>
                <a:gd name="T23" fmla="*/ 26 h 140"/>
                <a:gd name="T24" fmla="*/ 41 w 130"/>
                <a:gd name="T25" fmla="*/ 38 h 140"/>
                <a:gd name="T26" fmla="*/ 32 w 130"/>
                <a:gd name="T27" fmla="*/ 70 h 140"/>
                <a:gd name="T28" fmla="*/ 41 w 130"/>
                <a:gd name="T29" fmla="*/ 101 h 140"/>
                <a:gd name="T30" fmla="*/ 63 w 130"/>
                <a:gd name="T31" fmla="*/ 114 h 140"/>
                <a:gd name="T32" fmla="*/ 88 w 130"/>
                <a:gd name="T33" fmla="*/ 101 h 140"/>
                <a:gd name="T34" fmla="*/ 98 w 130"/>
                <a:gd name="T35" fmla="*/ 70 h 140"/>
                <a:gd name="T36" fmla="*/ 88 w 130"/>
                <a:gd name="T37" fmla="*/ 38 h 140"/>
                <a:gd name="T38" fmla="*/ 63 w 130"/>
                <a:gd name="T39" fmla="*/ 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140">
                  <a:moveTo>
                    <a:pt x="63" y="139"/>
                  </a:moveTo>
                  <a:lnTo>
                    <a:pt x="63" y="139"/>
                  </a:lnTo>
                  <a:cubicBezTo>
                    <a:pt x="44" y="139"/>
                    <a:pt x="29" y="133"/>
                    <a:pt x="16" y="120"/>
                  </a:cubicBezTo>
                  <a:cubicBezTo>
                    <a:pt x="7" y="107"/>
                    <a:pt x="0" y="92"/>
                    <a:pt x="0" y="73"/>
                  </a:cubicBezTo>
                  <a:cubicBezTo>
                    <a:pt x="0" y="51"/>
                    <a:pt x="7" y="35"/>
                    <a:pt x="16" y="19"/>
                  </a:cubicBezTo>
                  <a:cubicBezTo>
                    <a:pt x="29" y="7"/>
                    <a:pt x="44" y="0"/>
                    <a:pt x="66" y="0"/>
                  </a:cubicBezTo>
                  <a:cubicBezTo>
                    <a:pt x="85" y="0"/>
                    <a:pt x="101" y="7"/>
                    <a:pt x="110" y="19"/>
                  </a:cubicBezTo>
                  <a:cubicBezTo>
                    <a:pt x="123" y="32"/>
                    <a:pt x="129" y="48"/>
                    <a:pt x="129" y="70"/>
                  </a:cubicBezTo>
                  <a:cubicBezTo>
                    <a:pt x="129" y="89"/>
                    <a:pt x="123" y="107"/>
                    <a:pt x="110" y="120"/>
                  </a:cubicBezTo>
                  <a:cubicBezTo>
                    <a:pt x="98" y="133"/>
                    <a:pt x="82" y="139"/>
                    <a:pt x="63" y="139"/>
                  </a:cubicBezTo>
                  <a:close/>
                  <a:moveTo>
                    <a:pt x="63" y="26"/>
                  </a:moveTo>
                  <a:lnTo>
                    <a:pt x="63" y="26"/>
                  </a:lnTo>
                  <a:cubicBezTo>
                    <a:pt x="54" y="26"/>
                    <a:pt x="47" y="32"/>
                    <a:pt x="41" y="38"/>
                  </a:cubicBezTo>
                  <a:cubicBezTo>
                    <a:pt x="35" y="48"/>
                    <a:pt x="32" y="57"/>
                    <a:pt x="32" y="70"/>
                  </a:cubicBezTo>
                  <a:cubicBezTo>
                    <a:pt x="32" y="82"/>
                    <a:pt x="35" y="95"/>
                    <a:pt x="41" y="101"/>
                  </a:cubicBezTo>
                  <a:cubicBezTo>
                    <a:pt x="47" y="107"/>
                    <a:pt x="54" y="114"/>
                    <a:pt x="63" y="114"/>
                  </a:cubicBezTo>
                  <a:cubicBezTo>
                    <a:pt x="76" y="114"/>
                    <a:pt x="82" y="107"/>
                    <a:pt x="88" y="101"/>
                  </a:cubicBezTo>
                  <a:cubicBezTo>
                    <a:pt x="95" y="95"/>
                    <a:pt x="98" y="82"/>
                    <a:pt x="98" y="70"/>
                  </a:cubicBezTo>
                  <a:cubicBezTo>
                    <a:pt x="98" y="57"/>
                    <a:pt x="95" y="44"/>
                    <a:pt x="88" y="38"/>
                  </a:cubicBezTo>
                  <a:cubicBezTo>
                    <a:pt x="82" y="32"/>
                    <a:pt x="76" y="26"/>
                    <a:pt x="63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" name="Freeform 850">
              <a:extLst>
                <a:ext uri="{FF2B5EF4-FFF2-40B4-BE49-F238E27FC236}">
                  <a16:creationId xmlns:a16="http://schemas.microsoft.com/office/drawing/2014/main" id="{CA8DA870-45A5-E241-86A4-F47D0B69C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3320" y="4543904"/>
              <a:ext cx="413014" cy="458899"/>
            </a:xfrm>
            <a:custGeom>
              <a:avLst/>
              <a:gdLst>
                <a:gd name="T0" fmla="*/ 120 w 121"/>
                <a:gd name="T1" fmla="*/ 132 h 133"/>
                <a:gd name="T2" fmla="*/ 120 w 121"/>
                <a:gd name="T3" fmla="*/ 132 h 133"/>
                <a:gd name="T4" fmla="*/ 88 w 121"/>
                <a:gd name="T5" fmla="*/ 132 h 133"/>
                <a:gd name="T6" fmla="*/ 35 w 121"/>
                <a:gd name="T7" fmla="*/ 50 h 133"/>
                <a:gd name="T8" fmla="*/ 29 w 121"/>
                <a:gd name="T9" fmla="*/ 37 h 133"/>
                <a:gd name="T10" fmla="*/ 29 w 121"/>
                <a:gd name="T11" fmla="*/ 37 h 133"/>
                <a:gd name="T12" fmla="*/ 29 w 121"/>
                <a:gd name="T13" fmla="*/ 59 h 133"/>
                <a:gd name="T14" fmla="*/ 29 w 121"/>
                <a:gd name="T15" fmla="*/ 132 h 133"/>
                <a:gd name="T16" fmla="*/ 0 w 121"/>
                <a:gd name="T17" fmla="*/ 132 h 133"/>
                <a:gd name="T18" fmla="*/ 0 w 121"/>
                <a:gd name="T19" fmla="*/ 0 h 133"/>
                <a:gd name="T20" fmla="*/ 32 w 121"/>
                <a:gd name="T21" fmla="*/ 0 h 133"/>
                <a:gd name="T22" fmla="*/ 85 w 121"/>
                <a:gd name="T23" fmla="*/ 81 h 133"/>
                <a:gd name="T24" fmla="*/ 92 w 121"/>
                <a:gd name="T25" fmla="*/ 91 h 133"/>
                <a:gd name="T26" fmla="*/ 92 w 121"/>
                <a:gd name="T27" fmla="*/ 91 h 133"/>
                <a:gd name="T28" fmla="*/ 92 w 121"/>
                <a:gd name="T29" fmla="*/ 72 h 133"/>
                <a:gd name="T30" fmla="*/ 92 w 121"/>
                <a:gd name="T31" fmla="*/ 0 h 133"/>
                <a:gd name="T32" fmla="*/ 120 w 121"/>
                <a:gd name="T33" fmla="*/ 0 h 133"/>
                <a:gd name="T34" fmla="*/ 120 w 121"/>
                <a:gd name="T35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" h="133">
                  <a:moveTo>
                    <a:pt x="120" y="132"/>
                  </a:moveTo>
                  <a:lnTo>
                    <a:pt x="120" y="132"/>
                  </a:lnTo>
                  <a:cubicBezTo>
                    <a:pt x="88" y="132"/>
                    <a:pt x="88" y="132"/>
                    <a:pt x="88" y="132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2" y="44"/>
                    <a:pt x="29" y="40"/>
                    <a:pt x="29" y="37"/>
                  </a:cubicBezTo>
                  <a:lnTo>
                    <a:pt x="29" y="37"/>
                  </a:lnTo>
                  <a:cubicBezTo>
                    <a:pt x="29" y="44"/>
                    <a:pt x="29" y="50"/>
                    <a:pt x="29" y="59"/>
                  </a:cubicBezTo>
                  <a:cubicBezTo>
                    <a:pt x="29" y="132"/>
                    <a:pt x="29" y="132"/>
                    <a:pt x="29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8" y="85"/>
                    <a:pt x="88" y="88"/>
                    <a:pt x="92" y="91"/>
                  </a:cubicBezTo>
                  <a:lnTo>
                    <a:pt x="92" y="91"/>
                  </a:lnTo>
                  <a:cubicBezTo>
                    <a:pt x="92" y="88"/>
                    <a:pt x="92" y="81"/>
                    <a:pt x="92" y="72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3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Freeform 851">
              <a:extLst>
                <a:ext uri="{FF2B5EF4-FFF2-40B4-BE49-F238E27FC236}">
                  <a16:creationId xmlns:a16="http://schemas.microsoft.com/office/drawing/2014/main" id="{FC8408A5-271A-EF4F-8BDD-CFC359BD8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7520" y="4543904"/>
              <a:ext cx="458899" cy="458899"/>
            </a:xfrm>
            <a:custGeom>
              <a:avLst/>
              <a:gdLst>
                <a:gd name="T0" fmla="*/ 132 w 133"/>
                <a:gd name="T1" fmla="*/ 132 h 133"/>
                <a:gd name="T2" fmla="*/ 132 w 133"/>
                <a:gd name="T3" fmla="*/ 132 h 133"/>
                <a:gd name="T4" fmla="*/ 97 w 133"/>
                <a:gd name="T5" fmla="*/ 132 h 133"/>
                <a:gd name="T6" fmla="*/ 88 w 133"/>
                <a:gd name="T7" fmla="*/ 103 h 133"/>
                <a:gd name="T8" fmla="*/ 40 w 133"/>
                <a:gd name="T9" fmla="*/ 103 h 133"/>
                <a:gd name="T10" fmla="*/ 31 w 133"/>
                <a:gd name="T11" fmla="*/ 132 h 133"/>
                <a:gd name="T12" fmla="*/ 0 w 133"/>
                <a:gd name="T13" fmla="*/ 132 h 133"/>
                <a:gd name="T14" fmla="*/ 47 w 133"/>
                <a:gd name="T15" fmla="*/ 0 h 133"/>
                <a:gd name="T16" fmla="*/ 85 w 133"/>
                <a:gd name="T17" fmla="*/ 0 h 133"/>
                <a:gd name="T18" fmla="*/ 132 w 133"/>
                <a:gd name="T19" fmla="*/ 132 h 133"/>
                <a:gd name="T20" fmla="*/ 81 w 133"/>
                <a:gd name="T21" fmla="*/ 78 h 133"/>
                <a:gd name="T22" fmla="*/ 81 w 133"/>
                <a:gd name="T23" fmla="*/ 78 h 133"/>
                <a:gd name="T24" fmla="*/ 69 w 133"/>
                <a:gd name="T25" fmla="*/ 34 h 133"/>
                <a:gd name="T26" fmla="*/ 66 w 133"/>
                <a:gd name="T27" fmla="*/ 22 h 133"/>
                <a:gd name="T28" fmla="*/ 66 w 133"/>
                <a:gd name="T29" fmla="*/ 22 h 133"/>
                <a:gd name="T30" fmla="*/ 63 w 133"/>
                <a:gd name="T31" fmla="*/ 34 h 133"/>
                <a:gd name="T32" fmla="*/ 47 w 133"/>
                <a:gd name="T33" fmla="*/ 78 h 133"/>
                <a:gd name="T34" fmla="*/ 81 w 133"/>
                <a:gd name="T35" fmla="*/ 7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3" h="133">
                  <a:moveTo>
                    <a:pt x="132" y="132"/>
                  </a:moveTo>
                  <a:lnTo>
                    <a:pt x="132" y="132"/>
                  </a:lnTo>
                  <a:cubicBezTo>
                    <a:pt x="97" y="132"/>
                    <a:pt x="97" y="132"/>
                    <a:pt x="97" y="132"/>
                  </a:cubicBezTo>
                  <a:cubicBezTo>
                    <a:pt x="88" y="103"/>
                    <a:pt x="88" y="103"/>
                    <a:pt x="88" y="103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85" y="0"/>
                    <a:pt x="85" y="0"/>
                    <a:pt x="85" y="0"/>
                  </a:cubicBezTo>
                  <a:lnTo>
                    <a:pt x="132" y="132"/>
                  </a:lnTo>
                  <a:close/>
                  <a:moveTo>
                    <a:pt x="81" y="78"/>
                  </a:moveTo>
                  <a:lnTo>
                    <a:pt x="81" y="78"/>
                  </a:lnTo>
                  <a:cubicBezTo>
                    <a:pt x="69" y="34"/>
                    <a:pt x="69" y="34"/>
                    <a:pt x="69" y="34"/>
                  </a:cubicBezTo>
                  <a:cubicBezTo>
                    <a:pt x="66" y="31"/>
                    <a:pt x="66" y="28"/>
                    <a:pt x="66" y="22"/>
                  </a:cubicBezTo>
                  <a:lnTo>
                    <a:pt x="66" y="22"/>
                  </a:lnTo>
                  <a:cubicBezTo>
                    <a:pt x="66" y="28"/>
                    <a:pt x="63" y="31"/>
                    <a:pt x="63" y="34"/>
                  </a:cubicBezTo>
                  <a:cubicBezTo>
                    <a:pt x="47" y="78"/>
                    <a:pt x="47" y="78"/>
                    <a:pt x="47" y="78"/>
                  </a:cubicBezTo>
                  <a:lnTo>
                    <a:pt x="81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Freeform 852">
              <a:extLst>
                <a:ext uri="{FF2B5EF4-FFF2-40B4-BE49-F238E27FC236}">
                  <a16:creationId xmlns:a16="http://schemas.microsoft.com/office/drawing/2014/main" id="{056A51D3-241D-9E4A-A9F4-B8C37AB85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419" y="4543904"/>
              <a:ext cx="443597" cy="458899"/>
            </a:xfrm>
            <a:custGeom>
              <a:avLst/>
              <a:gdLst>
                <a:gd name="T0" fmla="*/ 126 w 127"/>
                <a:gd name="T1" fmla="*/ 0 h 133"/>
                <a:gd name="T2" fmla="*/ 126 w 127"/>
                <a:gd name="T3" fmla="*/ 0 h 133"/>
                <a:gd name="T4" fmla="*/ 78 w 127"/>
                <a:gd name="T5" fmla="*/ 132 h 133"/>
                <a:gd name="T6" fmla="*/ 47 w 127"/>
                <a:gd name="T7" fmla="*/ 132 h 133"/>
                <a:gd name="T8" fmla="*/ 0 w 127"/>
                <a:gd name="T9" fmla="*/ 0 h 133"/>
                <a:gd name="T10" fmla="*/ 34 w 127"/>
                <a:gd name="T11" fmla="*/ 0 h 133"/>
                <a:gd name="T12" fmla="*/ 59 w 127"/>
                <a:gd name="T13" fmla="*/ 91 h 133"/>
                <a:gd name="T14" fmla="*/ 63 w 127"/>
                <a:gd name="T15" fmla="*/ 103 h 133"/>
                <a:gd name="T16" fmla="*/ 63 w 127"/>
                <a:gd name="T17" fmla="*/ 103 h 133"/>
                <a:gd name="T18" fmla="*/ 66 w 127"/>
                <a:gd name="T19" fmla="*/ 91 h 133"/>
                <a:gd name="T20" fmla="*/ 94 w 127"/>
                <a:gd name="T21" fmla="*/ 0 h 133"/>
                <a:gd name="T22" fmla="*/ 126 w 127"/>
                <a:gd name="T2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33">
                  <a:moveTo>
                    <a:pt x="126" y="0"/>
                  </a:moveTo>
                  <a:lnTo>
                    <a:pt x="126" y="0"/>
                  </a:lnTo>
                  <a:cubicBezTo>
                    <a:pt x="78" y="132"/>
                    <a:pt x="78" y="132"/>
                    <a:pt x="78" y="132"/>
                  </a:cubicBezTo>
                  <a:cubicBezTo>
                    <a:pt x="47" y="132"/>
                    <a:pt x="47" y="132"/>
                    <a:pt x="47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59" y="91"/>
                    <a:pt x="59" y="91"/>
                    <a:pt x="59" y="91"/>
                  </a:cubicBezTo>
                  <a:cubicBezTo>
                    <a:pt x="63" y="97"/>
                    <a:pt x="63" y="100"/>
                    <a:pt x="63" y="103"/>
                  </a:cubicBezTo>
                  <a:lnTo>
                    <a:pt x="63" y="103"/>
                  </a:lnTo>
                  <a:cubicBezTo>
                    <a:pt x="66" y="100"/>
                    <a:pt x="66" y="97"/>
                    <a:pt x="66" y="91"/>
                  </a:cubicBezTo>
                  <a:cubicBezTo>
                    <a:pt x="94" y="0"/>
                    <a:pt x="94" y="0"/>
                    <a:pt x="94" y="0"/>
                  </a:cubicBezTo>
                  <a:lnTo>
                    <a:pt x="12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Freeform 853">
              <a:extLst>
                <a:ext uri="{FF2B5EF4-FFF2-40B4-BE49-F238E27FC236}">
                  <a16:creationId xmlns:a16="http://schemas.microsoft.com/office/drawing/2014/main" id="{AB870BB5-35C5-6243-B955-DA1D06BF4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5318" y="4543904"/>
              <a:ext cx="183560" cy="458899"/>
            </a:xfrm>
            <a:custGeom>
              <a:avLst/>
              <a:gdLst>
                <a:gd name="T0" fmla="*/ 50 w 51"/>
                <a:gd name="T1" fmla="*/ 0 h 133"/>
                <a:gd name="T2" fmla="*/ 50 w 51"/>
                <a:gd name="T3" fmla="*/ 22 h 133"/>
                <a:gd name="T4" fmla="*/ 41 w 51"/>
                <a:gd name="T5" fmla="*/ 22 h 133"/>
                <a:gd name="T6" fmla="*/ 41 w 51"/>
                <a:gd name="T7" fmla="*/ 110 h 133"/>
                <a:gd name="T8" fmla="*/ 50 w 51"/>
                <a:gd name="T9" fmla="*/ 110 h 133"/>
                <a:gd name="T10" fmla="*/ 50 w 51"/>
                <a:gd name="T11" fmla="*/ 132 h 133"/>
                <a:gd name="T12" fmla="*/ 0 w 51"/>
                <a:gd name="T13" fmla="*/ 132 h 133"/>
                <a:gd name="T14" fmla="*/ 0 w 51"/>
                <a:gd name="T15" fmla="*/ 110 h 133"/>
                <a:gd name="T16" fmla="*/ 9 w 51"/>
                <a:gd name="T17" fmla="*/ 110 h 133"/>
                <a:gd name="T18" fmla="*/ 9 w 51"/>
                <a:gd name="T19" fmla="*/ 22 h 133"/>
                <a:gd name="T20" fmla="*/ 0 w 51"/>
                <a:gd name="T21" fmla="*/ 22 h 133"/>
                <a:gd name="T22" fmla="*/ 0 w 51"/>
                <a:gd name="T23" fmla="*/ 0 h 133"/>
                <a:gd name="T24" fmla="*/ 50 w 51"/>
                <a:gd name="T2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133">
                  <a:moveTo>
                    <a:pt x="50" y="0"/>
                  </a:moveTo>
                  <a:lnTo>
                    <a:pt x="50" y="22"/>
                  </a:lnTo>
                  <a:lnTo>
                    <a:pt x="41" y="22"/>
                  </a:lnTo>
                  <a:lnTo>
                    <a:pt x="41" y="110"/>
                  </a:lnTo>
                  <a:lnTo>
                    <a:pt x="50" y="110"/>
                  </a:lnTo>
                  <a:lnTo>
                    <a:pt x="50" y="132"/>
                  </a:lnTo>
                  <a:lnTo>
                    <a:pt x="0" y="132"/>
                  </a:lnTo>
                  <a:lnTo>
                    <a:pt x="0" y="110"/>
                  </a:lnTo>
                  <a:lnTo>
                    <a:pt x="9" y="110"/>
                  </a:lnTo>
                  <a:lnTo>
                    <a:pt x="9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5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6" name="Freeform 854">
              <a:extLst>
                <a:ext uri="{FF2B5EF4-FFF2-40B4-BE49-F238E27FC236}">
                  <a16:creationId xmlns:a16="http://schemas.microsoft.com/office/drawing/2014/main" id="{E890388E-78E2-6248-AF67-876F843A6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4763" y="4543904"/>
              <a:ext cx="397712" cy="458899"/>
            </a:xfrm>
            <a:custGeom>
              <a:avLst/>
              <a:gdLst>
                <a:gd name="T0" fmla="*/ 113 w 114"/>
                <a:gd name="T1" fmla="*/ 132 h 133"/>
                <a:gd name="T2" fmla="*/ 113 w 114"/>
                <a:gd name="T3" fmla="*/ 132 h 133"/>
                <a:gd name="T4" fmla="*/ 79 w 114"/>
                <a:gd name="T5" fmla="*/ 132 h 133"/>
                <a:gd name="T6" fmla="*/ 57 w 114"/>
                <a:gd name="T7" fmla="*/ 97 h 133"/>
                <a:gd name="T8" fmla="*/ 54 w 114"/>
                <a:gd name="T9" fmla="*/ 91 h 133"/>
                <a:gd name="T10" fmla="*/ 47 w 114"/>
                <a:gd name="T11" fmla="*/ 85 h 133"/>
                <a:gd name="T12" fmla="*/ 44 w 114"/>
                <a:gd name="T13" fmla="*/ 81 h 133"/>
                <a:gd name="T14" fmla="*/ 38 w 114"/>
                <a:gd name="T15" fmla="*/ 81 h 133"/>
                <a:gd name="T16" fmla="*/ 32 w 114"/>
                <a:gd name="T17" fmla="*/ 81 h 133"/>
                <a:gd name="T18" fmla="*/ 32 w 114"/>
                <a:gd name="T19" fmla="*/ 132 h 133"/>
                <a:gd name="T20" fmla="*/ 0 w 114"/>
                <a:gd name="T21" fmla="*/ 132 h 133"/>
                <a:gd name="T22" fmla="*/ 0 w 114"/>
                <a:gd name="T23" fmla="*/ 0 h 133"/>
                <a:gd name="T24" fmla="*/ 47 w 114"/>
                <a:gd name="T25" fmla="*/ 0 h 133"/>
                <a:gd name="T26" fmla="*/ 98 w 114"/>
                <a:gd name="T27" fmla="*/ 34 h 133"/>
                <a:gd name="T28" fmla="*/ 94 w 114"/>
                <a:gd name="T29" fmla="*/ 47 h 133"/>
                <a:gd name="T30" fmla="*/ 88 w 114"/>
                <a:gd name="T31" fmla="*/ 59 h 133"/>
                <a:gd name="T32" fmla="*/ 79 w 114"/>
                <a:gd name="T33" fmla="*/ 66 h 133"/>
                <a:gd name="T34" fmla="*/ 66 w 114"/>
                <a:gd name="T35" fmla="*/ 72 h 133"/>
                <a:gd name="T36" fmla="*/ 66 w 114"/>
                <a:gd name="T37" fmla="*/ 72 h 133"/>
                <a:gd name="T38" fmla="*/ 72 w 114"/>
                <a:gd name="T39" fmla="*/ 75 h 133"/>
                <a:gd name="T40" fmla="*/ 79 w 114"/>
                <a:gd name="T41" fmla="*/ 81 h 133"/>
                <a:gd name="T42" fmla="*/ 82 w 114"/>
                <a:gd name="T43" fmla="*/ 88 h 133"/>
                <a:gd name="T44" fmla="*/ 88 w 114"/>
                <a:gd name="T45" fmla="*/ 94 h 133"/>
                <a:gd name="T46" fmla="*/ 113 w 114"/>
                <a:gd name="T47" fmla="*/ 132 h 133"/>
                <a:gd name="T48" fmla="*/ 32 w 114"/>
                <a:gd name="T49" fmla="*/ 22 h 133"/>
                <a:gd name="T50" fmla="*/ 32 w 114"/>
                <a:gd name="T51" fmla="*/ 22 h 133"/>
                <a:gd name="T52" fmla="*/ 32 w 114"/>
                <a:gd name="T53" fmla="*/ 59 h 133"/>
                <a:gd name="T54" fmla="*/ 44 w 114"/>
                <a:gd name="T55" fmla="*/ 59 h 133"/>
                <a:gd name="T56" fmla="*/ 60 w 114"/>
                <a:gd name="T57" fmla="*/ 53 h 133"/>
                <a:gd name="T58" fmla="*/ 66 w 114"/>
                <a:gd name="T59" fmla="*/ 40 h 133"/>
                <a:gd name="T60" fmla="*/ 44 w 114"/>
                <a:gd name="T61" fmla="*/ 22 h 133"/>
                <a:gd name="T62" fmla="*/ 32 w 114"/>
                <a:gd name="T63" fmla="*/ 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4" h="133">
                  <a:moveTo>
                    <a:pt x="113" y="132"/>
                  </a:moveTo>
                  <a:lnTo>
                    <a:pt x="113" y="132"/>
                  </a:lnTo>
                  <a:cubicBezTo>
                    <a:pt x="79" y="132"/>
                    <a:pt x="79" y="132"/>
                    <a:pt x="79" y="132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7" y="94"/>
                    <a:pt x="54" y="94"/>
                    <a:pt x="54" y="91"/>
                  </a:cubicBezTo>
                  <a:cubicBezTo>
                    <a:pt x="50" y="88"/>
                    <a:pt x="50" y="88"/>
                    <a:pt x="47" y="85"/>
                  </a:cubicBezTo>
                  <a:cubicBezTo>
                    <a:pt x="47" y="85"/>
                    <a:pt x="44" y="85"/>
                    <a:pt x="44" y="81"/>
                  </a:cubicBezTo>
                  <a:cubicBezTo>
                    <a:pt x="41" y="81"/>
                    <a:pt x="41" y="81"/>
                    <a:pt x="38" y="81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79" y="0"/>
                    <a:pt x="98" y="12"/>
                    <a:pt x="98" y="34"/>
                  </a:cubicBezTo>
                  <a:cubicBezTo>
                    <a:pt x="98" y="40"/>
                    <a:pt x="94" y="44"/>
                    <a:pt x="94" y="47"/>
                  </a:cubicBezTo>
                  <a:cubicBezTo>
                    <a:pt x="91" y="53"/>
                    <a:pt x="91" y="56"/>
                    <a:pt x="88" y="59"/>
                  </a:cubicBezTo>
                  <a:cubicBezTo>
                    <a:pt x="85" y="63"/>
                    <a:pt x="82" y="66"/>
                    <a:pt x="79" y="66"/>
                  </a:cubicBezTo>
                  <a:cubicBezTo>
                    <a:pt x="76" y="69"/>
                    <a:pt x="72" y="72"/>
                    <a:pt x="66" y="72"/>
                  </a:cubicBezTo>
                  <a:lnTo>
                    <a:pt x="66" y="72"/>
                  </a:lnTo>
                  <a:cubicBezTo>
                    <a:pt x="69" y="72"/>
                    <a:pt x="69" y="75"/>
                    <a:pt x="72" y="75"/>
                  </a:cubicBezTo>
                  <a:cubicBezTo>
                    <a:pt x="72" y="78"/>
                    <a:pt x="76" y="78"/>
                    <a:pt x="79" y="81"/>
                  </a:cubicBezTo>
                  <a:cubicBezTo>
                    <a:pt x="79" y="81"/>
                    <a:pt x="82" y="85"/>
                    <a:pt x="82" y="88"/>
                  </a:cubicBezTo>
                  <a:cubicBezTo>
                    <a:pt x="85" y="88"/>
                    <a:pt x="85" y="91"/>
                    <a:pt x="88" y="94"/>
                  </a:cubicBezTo>
                  <a:lnTo>
                    <a:pt x="113" y="132"/>
                  </a:lnTo>
                  <a:close/>
                  <a:moveTo>
                    <a:pt x="32" y="22"/>
                  </a:moveTo>
                  <a:lnTo>
                    <a:pt x="32" y="22"/>
                  </a:lnTo>
                  <a:cubicBezTo>
                    <a:pt x="32" y="59"/>
                    <a:pt x="32" y="59"/>
                    <a:pt x="32" y="59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50" y="59"/>
                    <a:pt x="54" y="56"/>
                    <a:pt x="60" y="53"/>
                  </a:cubicBezTo>
                  <a:cubicBezTo>
                    <a:pt x="63" y="50"/>
                    <a:pt x="66" y="44"/>
                    <a:pt x="66" y="40"/>
                  </a:cubicBezTo>
                  <a:cubicBezTo>
                    <a:pt x="66" y="28"/>
                    <a:pt x="57" y="22"/>
                    <a:pt x="44" y="22"/>
                  </a:cubicBezTo>
                  <a:lnTo>
                    <a:pt x="32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7" name="Freeform 855">
              <a:extLst>
                <a:ext uri="{FF2B5EF4-FFF2-40B4-BE49-F238E27FC236}">
                  <a16:creationId xmlns:a16="http://schemas.microsoft.com/office/drawing/2014/main" id="{AA49581E-2A4D-CC4D-8A61-E7B0474CB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3069" y="4543904"/>
              <a:ext cx="382421" cy="474191"/>
            </a:xfrm>
            <a:custGeom>
              <a:avLst/>
              <a:gdLst>
                <a:gd name="T0" fmla="*/ 110 w 111"/>
                <a:gd name="T1" fmla="*/ 75 h 136"/>
                <a:gd name="T2" fmla="*/ 110 w 111"/>
                <a:gd name="T3" fmla="*/ 75 h 136"/>
                <a:gd name="T4" fmla="*/ 53 w 111"/>
                <a:gd name="T5" fmla="*/ 135 h 136"/>
                <a:gd name="T6" fmla="*/ 0 w 111"/>
                <a:gd name="T7" fmla="*/ 75 h 136"/>
                <a:gd name="T8" fmla="*/ 0 w 111"/>
                <a:gd name="T9" fmla="*/ 0 h 136"/>
                <a:gd name="T10" fmla="*/ 28 w 111"/>
                <a:gd name="T11" fmla="*/ 0 h 136"/>
                <a:gd name="T12" fmla="*/ 28 w 111"/>
                <a:gd name="T13" fmla="*/ 75 h 136"/>
                <a:gd name="T14" fmla="*/ 53 w 111"/>
                <a:gd name="T15" fmla="*/ 110 h 136"/>
                <a:gd name="T16" fmla="*/ 79 w 111"/>
                <a:gd name="T17" fmla="*/ 78 h 136"/>
                <a:gd name="T18" fmla="*/ 79 w 111"/>
                <a:gd name="T19" fmla="*/ 0 h 136"/>
                <a:gd name="T20" fmla="*/ 110 w 111"/>
                <a:gd name="T21" fmla="*/ 0 h 136"/>
                <a:gd name="T22" fmla="*/ 110 w 111"/>
                <a:gd name="T23" fmla="*/ 7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136">
                  <a:moveTo>
                    <a:pt x="110" y="75"/>
                  </a:moveTo>
                  <a:lnTo>
                    <a:pt x="110" y="75"/>
                  </a:lnTo>
                  <a:cubicBezTo>
                    <a:pt x="110" y="116"/>
                    <a:pt x="91" y="135"/>
                    <a:pt x="53" y="135"/>
                  </a:cubicBezTo>
                  <a:cubicBezTo>
                    <a:pt x="19" y="135"/>
                    <a:pt x="0" y="116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8" y="97"/>
                    <a:pt x="38" y="110"/>
                    <a:pt x="53" y="110"/>
                  </a:cubicBezTo>
                  <a:cubicBezTo>
                    <a:pt x="72" y="110"/>
                    <a:pt x="79" y="97"/>
                    <a:pt x="79" y="78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110" y="0"/>
                    <a:pt x="110" y="0"/>
                    <a:pt x="110" y="0"/>
                  </a:cubicBezTo>
                  <a:lnTo>
                    <a:pt x="110" y="7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8" name="Freeform 856">
              <a:extLst>
                <a:ext uri="{FF2B5EF4-FFF2-40B4-BE49-F238E27FC236}">
                  <a16:creationId xmlns:a16="http://schemas.microsoft.com/office/drawing/2014/main" id="{859A584F-3E0D-5C43-935F-810CEB73B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1968" y="4528603"/>
              <a:ext cx="321235" cy="489493"/>
            </a:xfrm>
            <a:custGeom>
              <a:avLst/>
              <a:gdLst>
                <a:gd name="T0" fmla="*/ 0 w 92"/>
                <a:gd name="T1" fmla="*/ 129 h 140"/>
                <a:gd name="T2" fmla="*/ 0 w 92"/>
                <a:gd name="T3" fmla="*/ 129 h 140"/>
                <a:gd name="T4" fmla="*/ 0 w 92"/>
                <a:gd name="T5" fmla="*/ 101 h 140"/>
                <a:gd name="T6" fmla="*/ 19 w 92"/>
                <a:gd name="T7" fmla="*/ 111 h 140"/>
                <a:gd name="T8" fmla="*/ 38 w 92"/>
                <a:gd name="T9" fmla="*/ 114 h 140"/>
                <a:gd name="T10" fmla="*/ 47 w 92"/>
                <a:gd name="T11" fmla="*/ 114 h 140"/>
                <a:gd name="T12" fmla="*/ 53 w 92"/>
                <a:gd name="T13" fmla="*/ 111 h 140"/>
                <a:gd name="T14" fmla="*/ 57 w 92"/>
                <a:gd name="T15" fmla="*/ 107 h 140"/>
                <a:gd name="T16" fmla="*/ 60 w 92"/>
                <a:gd name="T17" fmla="*/ 101 h 140"/>
                <a:gd name="T18" fmla="*/ 57 w 92"/>
                <a:gd name="T19" fmla="*/ 95 h 140"/>
                <a:gd name="T20" fmla="*/ 50 w 92"/>
                <a:gd name="T21" fmla="*/ 89 h 140"/>
                <a:gd name="T22" fmla="*/ 41 w 92"/>
                <a:gd name="T23" fmla="*/ 85 h 140"/>
                <a:gd name="T24" fmla="*/ 31 w 92"/>
                <a:gd name="T25" fmla="*/ 79 h 140"/>
                <a:gd name="T26" fmla="*/ 6 w 92"/>
                <a:gd name="T27" fmla="*/ 63 h 140"/>
                <a:gd name="T28" fmla="*/ 0 w 92"/>
                <a:gd name="T29" fmla="*/ 41 h 140"/>
                <a:gd name="T30" fmla="*/ 3 w 92"/>
                <a:gd name="T31" fmla="*/ 22 h 140"/>
                <a:gd name="T32" fmla="*/ 16 w 92"/>
                <a:gd name="T33" fmla="*/ 10 h 140"/>
                <a:gd name="T34" fmla="*/ 31 w 92"/>
                <a:gd name="T35" fmla="*/ 4 h 140"/>
                <a:gd name="T36" fmla="*/ 50 w 92"/>
                <a:gd name="T37" fmla="*/ 0 h 140"/>
                <a:gd name="T38" fmla="*/ 69 w 92"/>
                <a:gd name="T39" fmla="*/ 4 h 140"/>
                <a:gd name="T40" fmla="*/ 85 w 92"/>
                <a:gd name="T41" fmla="*/ 7 h 140"/>
                <a:gd name="T42" fmla="*/ 85 w 92"/>
                <a:gd name="T43" fmla="*/ 35 h 140"/>
                <a:gd name="T44" fmla="*/ 79 w 92"/>
                <a:gd name="T45" fmla="*/ 29 h 140"/>
                <a:gd name="T46" fmla="*/ 69 w 92"/>
                <a:gd name="T47" fmla="*/ 26 h 140"/>
                <a:gd name="T48" fmla="*/ 60 w 92"/>
                <a:gd name="T49" fmla="*/ 26 h 140"/>
                <a:gd name="T50" fmla="*/ 53 w 92"/>
                <a:gd name="T51" fmla="*/ 26 h 140"/>
                <a:gd name="T52" fmla="*/ 44 w 92"/>
                <a:gd name="T53" fmla="*/ 26 h 140"/>
                <a:gd name="T54" fmla="*/ 38 w 92"/>
                <a:gd name="T55" fmla="*/ 29 h 140"/>
                <a:gd name="T56" fmla="*/ 31 w 92"/>
                <a:gd name="T57" fmla="*/ 32 h 140"/>
                <a:gd name="T58" fmla="*/ 31 w 92"/>
                <a:gd name="T59" fmla="*/ 38 h 140"/>
                <a:gd name="T60" fmla="*/ 31 w 92"/>
                <a:gd name="T61" fmla="*/ 44 h 140"/>
                <a:gd name="T62" fmla="*/ 38 w 92"/>
                <a:gd name="T63" fmla="*/ 48 h 140"/>
                <a:gd name="T64" fmla="*/ 47 w 92"/>
                <a:gd name="T65" fmla="*/ 54 h 140"/>
                <a:gd name="T66" fmla="*/ 57 w 92"/>
                <a:gd name="T67" fmla="*/ 57 h 140"/>
                <a:gd name="T68" fmla="*/ 69 w 92"/>
                <a:gd name="T69" fmla="*/ 67 h 140"/>
                <a:gd name="T70" fmla="*/ 82 w 92"/>
                <a:gd name="T71" fmla="*/ 73 h 140"/>
                <a:gd name="T72" fmla="*/ 88 w 92"/>
                <a:gd name="T73" fmla="*/ 85 h 140"/>
                <a:gd name="T74" fmla="*/ 91 w 92"/>
                <a:gd name="T75" fmla="*/ 98 h 140"/>
                <a:gd name="T76" fmla="*/ 88 w 92"/>
                <a:gd name="T77" fmla="*/ 117 h 140"/>
                <a:gd name="T78" fmla="*/ 75 w 92"/>
                <a:gd name="T79" fmla="*/ 129 h 140"/>
                <a:gd name="T80" fmla="*/ 60 w 92"/>
                <a:gd name="T81" fmla="*/ 136 h 140"/>
                <a:gd name="T82" fmla="*/ 38 w 92"/>
                <a:gd name="T83" fmla="*/ 139 h 140"/>
                <a:gd name="T84" fmla="*/ 19 w 92"/>
                <a:gd name="T85" fmla="*/ 136 h 140"/>
                <a:gd name="T86" fmla="*/ 0 w 92"/>
                <a:gd name="T87" fmla="*/ 12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2" h="140">
                  <a:moveTo>
                    <a:pt x="0" y="129"/>
                  </a:moveTo>
                  <a:lnTo>
                    <a:pt x="0" y="129"/>
                  </a:lnTo>
                  <a:cubicBezTo>
                    <a:pt x="0" y="101"/>
                    <a:pt x="0" y="101"/>
                    <a:pt x="0" y="101"/>
                  </a:cubicBezTo>
                  <a:cubicBezTo>
                    <a:pt x="6" y="107"/>
                    <a:pt x="13" y="111"/>
                    <a:pt x="19" y="111"/>
                  </a:cubicBezTo>
                  <a:cubicBezTo>
                    <a:pt x="25" y="114"/>
                    <a:pt x="31" y="114"/>
                    <a:pt x="38" y="114"/>
                  </a:cubicBezTo>
                  <a:cubicBezTo>
                    <a:pt x="41" y="114"/>
                    <a:pt x="44" y="114"/>
                    <a:pt x="47" y="114"/>
                  </a:cubicBezTo>
                  <a:cubicBezTo>
                    <a:pt x="50" y="114"/>
                    <a:pt x="50" y="114"/>
                    <a:pt x="53" y="111"/>
                  </a:cubicBezTo>
                  <a:cubicBezTo>
                    <a:pt x="57" y="111"/>
                    <a:pt x="57" y="107"/>
                    <a:pt x="57" y="107"/>
                  </a:cubicBezTo>
                  <a:cubicBezTo>
                    <a:pt x="60" y="104"/>
                    <a:pt x="60" y="104"/>
                    <a:pt x="60" y="101"/>
                  </a:cubicBezTo>
                  <a:cubicBezTo>
                    <a:pt x="60" y="98"/>
                    <a:pt x="60" y="98"/>
                    <a:pt x="57" y="95"/>
                  </a:cubicBezTo>
                  <a:cubicBezTo>
                    <a:pt x="57" y="92"/>
                    <a:pt x="53" y="92"/>
                    <a:pt x="50" y="89"/>
                  </a:cubicBezTo>
                  <a:cubicBezTo>
                    <a:pt x="47" y="89"/>
                    <a:pt x="44" y="85"/>
                    <a:pt x="41" y="85"/>
                  </a:cubicBezTo>
                  <a:cubicBezTo>
                    <a:pt x="38" y="82"/>
                    <a:pt x="35" y="79"/>
                    <a:pt x="31" y="79"/>
                  </a:cubicBezTo>
                  <a:cubicBezTo>
                    <a:pt x="19" y="76"/>
                    <a:pt x="13" y="70"/>
                    <a:pt x="6" y="63"/>
                  </a:cubicBezTo>
                  <a:cubicBezTo>
                    <a:pt x="3" y="57"/>
                    <a:pt x="0" y="51"/>
                    <a:pt x="0" y="41"/>
                  </a:cubicBezTo>
                  <a:cubicBezTo>
                    <a:pt x="0" y="35"/>
                    <a:pt x="0" y="29"/>
                    <a:pt x="3" y="22"/>
                  </a:cubicBezTo>
                  <a:cubicBezTo>
                    <a:pt x="6" y="19"/>
                    <a:pt x="9" y="13"/>
                    <a:pt x="16" y="10"/>
                  </a:cubicBezTo>
                  <a:cubicBezTo>
                    <a:pt x="19" y="7"/>
                    <a:pt x="25" y="4"/>
                    <a:pt x="31" y="4"/>
                  </a:cubicBezTo>
                  <a:cubicBezTo>
                    <a:pt x="38" y="0"/>
                    <a:pt x="44" y="0"/>
                    <a:pt x="50" y="0"/>
                  </a:cubicBezTo>
                  <a:cubicBezTo>
                    <a:pt x="60" y="0"/>
                    <a:pt x="66" y="0"/>
                    <a:pt x="69" y="4"/>
                  </a:cubicBezTo>
                  <a:cubicBezTo>
                    <a:pt x="75" y="4"/>
                    <a:pt x="82" y="4"/>
                    <a:pt x="85" y="7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2" y="32"/>
                    <a:pt x="82" y="32"/>
                    <a:pt x="79" y="29"/>
                  </a:cubicBezTo>
                  <a:cubicBezTo>
                    <a:pt x="75" y="29"/>
                    <a:pt x="72" y="29"/>
                    <a:pt x="69" y="26"/>
                  </a:cubicBezTo>
                  <a:cubicBezTo>
                    <a:pt x="66" y="26"/>
                    <a:pt x="63" y="26"/>
                    <a:pt x="60" y="26"/>
                  </a:cubicBezTo>
                  <a:cubicBezTo>
                    <a:pt x="60" y="26"/>
                    <a:pt x="57" y="26"/>
                    <a:pt x="53" y="26"/>
                  </a:cubicBezTo>
                  <a:cubicBezTo>
                    <a:pt x="50" y="26"/>
                    <a:pt x="47" y="26"/>
                    <a:pt x="44" y="26"/>
                  </a:cubicBezTo>
                  <a:cubicBezTo>
                    <a:pt x="41" y="26"/>
                    <a:pt x="38" y="29"/>
                    <a:pt x="38" y="29"/>
                  </a:cubicBezTo>
                  <a:cubicBezTo>
                    <a:pt x="35" y="29"/>
                    <a:pt x="35" y="32"/>
                    <a:pt x="31" y="32"/>
                  </a:cubicBezTo>
                  <a:cubicBezTo>
                    <a:pt x="31" y="35"/>
                    <a:pt x="31" y="35"/>
                    <a:pt x="31" y="38"/>
                  </a:cubicBezTo>
                  <a:cubicBezTo>
                    <a:pt x="31" y="41"/>
                    <a:pt x="31" y="41"/>
                    <a:pt x="31" y="44"/>
                  </a:cubicBezTo>
                  <a:cubicBezTo>
                    <a:pt x="35" y="44"/>
                    <a:pt x="35" y="48"/>
                    <a:pt x="38" y="48"/>
                  </a:cubicBezTo>
                  <a:cubicBezTo>
                    <a:pt x="41" y="51"/>
                    <a:pt x="44" y="51"/>
                    <a:pt x="47" y="54"/>
                  </a:cubicBezTo>
                  <a:cubicBezTo>
                    <a:pt x="50" y="54"/>
                    <a:pt x="53" y="57"/>
                    <a:pt x="57" y="57"/>
                  </a:cubicBezTo>
                  <a:cubicBezTo>
                    <a:pt x="63" y="60"/>
                    <a:pt x="66" y="63"/>
                    <a:pt x="69" y="67"/>
                  </a:cubicBezTo>
                  <a:cubicBezTo>
                    <a:pt x="75" y="67"/>
                    <a:pt x="79" y="70"/>
                    <a:pt x="82" y="73"/>
                  </a:cubicBezTo>
                  <a:cubicBezTo>
                    <a:pt x="85" y="76"/>
                    <a:pt x="88" y="79"/>
                    <a:pt x="88" y="85"/>
                  </a:cubicBezTo>
                  <a:cubicBezTo>
                    <a:pt x="91" y="89"/>
                    <a:pt x="91" y="95"/>
                    <a:pt x="91" y="98"/>
                  </a:cubicBezTo>
                  <a:cubicBezTo>
                    <a:pt x="91" y="107"/>
                    <a:pt x="88" y="114"/>
                    <a:pt x="88" y="117"/>
                  </a:cubicBezTo>
                  <a:cubicBezTo>
                    <a:pt x="85" y="123"/>
                    <a:pt x="79" y="126"/>
                    <a:pt x="75" y="129"/>
                  </a:cubicBezTo>
                  <a:cubicBezTo>
                    <a:pt x="69" y="133"/>
                    <a:pt x="66" y="136"/>
                    <a:pt x="60" y="136"/>
                  </a:cubicBezTo>
                  <a:cubicBezTo>
                    <a:pt x="53" y="139"/>
                    <a:pt x="44" y="139"/>
                    <a:pt x="38" y="139"/>
                  </a:cubicBezTo>
                  <a:cubicBezTo>
                    <a:pt x="31" y="139"/>
                    <a:pt x="25" y="139"/>
                    <a:pt x="19" y="136"/>
                  </a:cubicBezTo>
                  <a:cubicBezTo>
                    <a:pt x="9" y="136"/>
                    <a:pt x="6" y="133"/>
                    <a:pt x="0" y="12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9" name="Freeform 857">
              <a:extLst>
                <a:ext uri="{FF2B5EF4-FFF2-40B4-BE49-F238E27FC236}">
                  <a16:creationId xmlns:a16="http://schemas.microsoft.com/office/drawing/2014/main" id="{ABBC9653-5E67-8A4E-B869-576CA1ABF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3195" y="2983647"/>
              <a:ext cx="764832" cy="780124"/>
            </a:xfrm>
            <a:custGeom>
              <a:avLst/>
              <a:gdLst>
                <a:gd name="T0" fmla="*/ 220 w 221"/>
                <a:gd name="T1" fmla="*/ 166 h 224"/>
                <a:gd name="T2" fmla="*/ 220 w 221"/>
                <a:gd name="T3" fmla="*/ 166 h 224"/>
                <a:gd name="T4" fmla="*/ 100 w 221"/>
                <a:gd name="T5" fmla="*/ 0 h 224"/>
                <a:gd name="T6" fmla="*/ 0 w 221"/>
                <a:gd name="T7" fmla="*/ 69 h 224"/>
                <a:gd name="T8" fmla="*/ 138 w 221"/>
                <a:gd name="T9" fmla="*/ 223 h 224"/>
                <a:gd name="T10" fmla="*/ 220 w 221"/>
                <a:gd name="T11" fmla="*/ 16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224">
                  <a:moveTo>
                    <a:pt x="220" y="166"/>
                  </a:moveTo>
                  <a:lnTo>
                    <a:pt x="220" y="166"/>
                  </a:lnTo>
                  <a:cubicBezTo>
                    <a:pt x="100" y="0"/>
                    <a:pt x="100" y="0"/>
                    <a:pt x="10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44" y="132"/>
                    <a:pt x="94" y="182"/>
                    <a:pt x="138" y="223"/>
                  </a:cubicBezTo>
                  <a:lnTo>
                    <a:pt x="220" y="16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0" name="Freeform 858">
              <a:extLst>
                <a:ext uri="{FF2B5EF4-FFF2-40B4-BE49-F238E27FC236}">
                  <a16:creationId xmlns:a16="http://schemas.microsoft.com/office/drawing/2014/main" id="{B401178E-3F1D-E44C-B0AF-A9B0663A1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200" y="2677715"/>
              <a:ext cx="688353" cy="826018"/>
            </a:xfrm>
            <a:custGeom>
              <a:avLst/>
              <a:gdLst>
                <a:gd name="T0" fmla="*/ 0 w 200"/>
                <a:gd name="T1" fmla="*/ 69 h 237"/>
                <a:gd name="T2" fmla="*/ 0 w 200"/>
                <a:gd name="T3" fmla="*/ 69 h 237"/>
                <a:gd name="T4" fmla="*/ 120 w 200"/>
                <a:gd name="T5" fmla="*/ 236 h 237"/>
                <a:gd name="T6" fmla="*/ 199 w 200"/>
                <a:gd name="T7" fmla="*/ 179 h 237"/>
                <a:gd name="T8" fmla="*/ 98 w 200"/>
                <a:gd name="T9" fmla="*/ 0 h 237"/>
                <a:gd name="T10" fmla="*/ 0 w 200"/>
                <a:gd name="T11" fmla="*/ 69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237">
                  <a:moveTo>
                    <a:pt x="0" y="69"/>
                  </a:moveTo>
                  <a:lnTo>
                    <a:pt x="0" y="69"/>
                  </a:lnTo>
                  <a:cubicBezTo>
                    <a:pt x="120" y="236"/>
                    <a:pt x="120" y="236"/>
                    <a:pt x="120" y="236"/>
                  </a:cubicBezTo>
                  <a:cubicBezTo>
                    <a:pt x="199" y="179"/>
                    <a:pt x="199" y="179"/>
                    <a:pt x="199" y="179"/>
                  </a:cubicBezTo>
                  <a:cubicBezTo>
                    <a:pt x="177" y="122"/>
                    <a:pt x="142" y="63"/>
                    <a:pt x="98" y="0"/>
                  </a:cubicBezTo>
                  <a:lnTo>
                    <a:pt x="0" y="6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1" name="Freeform 859">
              <a:extLst>
                <a:ext uri="{FF2B5EF4-FFF2-40B4-BE49-F238E27FC236}">
                  <a16:creationId xmlns:a16="http://schemas.microsoft.com/office/drawing/2014/main" id="{0E6CC67C-25A7-194C-BC1A-8754BDE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603" y="2096444"/>
              <a:ext cx="749530" cy="764832"/>
            </a:xfrm>
            <a:custGeom>
              <a:avLst/>
              <a:gdLst>
                <a:gd name="T0" fmla="*/ 0 w 215"/>
                <a:gd name="T1" fmla="*/ 60 h 221"/>
                <a:gd name="T2" fmla="*/ 0 w 215"/>
                <a:gd name="T3" fmla="*/ 60 h 221"/>
                <a:gd name="T4" fmla="*/ 114 w 215"/>
                <a:gd name="T5" fmla="*/ 220 h 221"/>
                <a:gd name="T6" fmla="*/ 214 w 215"/>
                <a:gd name="T7" fmla="*/ 151 h 221"/>
                <a:gd name="T8" fmla="*/ 82 w 215"/>
                <a:gd name="T9" fmla="*/ 0 h 221"/>
                <a:gd name="T10" fmla="*/ 0 w 215"/>
                <a:gd name="T11" fmla="*/ 6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221">
                  <a:moveTo>
                    <a:pt x="0" y="60"/>
                  </a:moveTo>
                  <a:lnTo>
                    <a:pt x="0" y="60"/>
                  </a:lnTo>
                  <a:cubicBezTo>
                    <a:pt x="114" y="220"/>
                    <a:pt x="114" y="220"/>
                    <a:pt x="114" y="220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170" y="91"/>
                    <a:pt x="126" y="41"/>
                    <a:pt x="82" y="0"/>
                  </a:cubicBezTo>
                  <a:lnTo>
                    <a:pt x="0" y="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2" name="Freeform 860">
              <a:extLst>
                <a:ext uri="{FF2B5EF4-FFF2-40B4-BE49-F238E27FC236}">
                  <a16:creationId xmlns:a16="http://schemas.microsoft.com/office/drawing/2014/main" id="{C919FE00-D5DF-AB41-AC7F-052DE309B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589" y="1790511"/>
              <a:ext cx="30593" cy="30593"/>
            </a:xfrm>
            <a:custGeom>
              <a:avLst/>
              <a:gdLst>
                <a:gd name="T0" fmla="*/ 6 w 7"/>
                <a:gd name="T1" fmla="*/ 0 h 7"/>
                <a:gd name="T2" fmla="*/ 6 w 7"/>
                <a:gd name="T3" fmla="*/ 0 h 7"/>
                <a:gd name="T4" fmla="*/ 3 w 7"/>
                <a:gd name="T5" fmla="*/ 3 h 7"/>
                <a:gd name="T6" fmla="*/ 0 w 7"/>
                <a:gd name="T7" fmla="*/ 6 h 7"/>
                <a:gd name="T8" fmla="*/ 6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0"/>
                  </a:moveTo>
                  <a:lnTo>
                    <a:pt x="6" y="0"/>
                  </a:lnTo>
                  <a:cubicBezTo>
                    <a:pt x="6" y="0"/>
                    <a:pt x="6" y="0"/>
                    <a:pt x="3" y="3"/>
                  </a:cubicBezTo>
                  <a:cubicBezTo>
                    <a:pt x="3" y="3"/>
                    <a:pt x="0" y="3"/>
                    <a:pt x="0" y="6"/>
                  </a:cubicBezTo>
                  <a:lnTo>
                    <a:pt x="6" y="0"/>
                  </a:lnTo>
                </a:path>
              </a:pathLst>
            </a:custGeom>
            <a:solidFill>
              <a:srgbClr val="A1D3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" name="Freeform 861">
              <a:extLst>
                <a:ext uri="{FF2B5EF4-FFF2-40B4-BE49-F238E27FC236}">
                  <a16:creationId xmlns:a16="http://schemas.microsoft.com/office/drawing/2014/main" id="{7E368708-C66E-FD47-85F0-2C36D1BE8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043" y="1652836"/>
              <a:ext cx="703645" cy="336526"/>
            </a:xfrm>
            <a:custGeom>
              <a:avLst/>
              <a:gdLst>
                <a:gd name="T0" fmla="*/ 0 w 205"/>
                <a:gd name="T1" fmla="*/ 16 h 99"/>
                <a:gd name="T2" fmla="*/ 0 w 205"/>
                <a:gd name="T3" fmla="*/ 16 h 99"/>
                <a:gd name="T4" fmla="*/ 94 w 205"/>
                <a:gd name="T5" fmla="*/ 63 h 99"/>
                <a:gd name="T6" fmla="*/ 138 w 205"/>
                <a:gd name="T7" fmla="*/ 98 h 99"/>
                <a:gd name="T8" fmla="*/ 204 w 205"/>
                <a:gd name="T9" fmla="*/ 50 h 99"/>
                <a:gd name="T10" fmla="*/ 0 w 205"/>
                <a:gd name="T11" fmla="*/ 1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99">
                  <a:moveTo>
                    <a:pt x="0" y="16"/>
                  </a:moveTo>
                  <a:lnTo>
                    <a:pt x="0" y="16"/>
                  </a:lnTo>
                  <a:cubicBezTo>
                    <a:pt x="28" y="22"/>
                    <a:pt x="60" y="38"/>
                    <a:pt x="94" y="63"/>
                  </a:cubicBezTo>
                  <a:cubicBezTo>
                    <a:pt x="110" y="72"/>
                    <a:pt x="123" y="85"/>
                    <a:pt x="138" y="98"/>
                  </a:cubicBezTo>
                  <a:cubicBezTo>
                    <a:pt x="204" y="50"/>
                    <a:pt x="204" y="50"/>
                    <a:pt x="204" y="50"/>
                  </a:cubicBezTo>
                  <a:cubicBezTo>
                    <a:pt x="135" y="13"/>
                    <a:pt x="63" y="0"/>
                    <a:pt x="0" y="1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4" name="Freeform 862">
              <a:extLst>
                <a:ext uri="{FF2B5EF4-FFF2-40B4-BE49-F238E27FC236}">
                  <a16:creationId xmlns:a16="http://schemas.microsoft.com/office/drawing/2014/main" id="{ED5247A9-A12B-A34D-A998-E1C00DD18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3656" y="1974071"/>
              <a:ext cx="275339" cy="703645"/>
            </a:xfrm>
            <a:custGeom>
              <a:avLst/>
              <a:gdLst>
                <a:gd name="T0" fmla="*/ 12 w 79"/>
                <a:gd name="T1" fmla="*/ 202 h 203"/>
                <a:gd name="T2" fmla="*/ 12 w 79"/>
                <a:gd name="T3" fmla="*/ 202 h 203"/>
                <a:gd name="T4" fmla="*/ 78 w 79"/>
                <a:gd name="T5" fmla="*/ 158 h 203"/>
                <a:gd name="T6" fmla="*/ 59 w 79"/>
                <a:gd name="T7" fmla="*/ 104 h 203"/>
                <a:gd name="T8" fmla="*/ 44 w 79"/>
                <a:gd name="T9" fmla="*/ 0 h 203"/>
                <a:gd name="T10" fmla="*/ 12 w 79"/>
                <a:gd name="T11" fmla="*/ 20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203">
                  <a:moveTo>
                    <a:pt x="12" y="202"/>
                  </a:moveTo>
                  <a:lnTo>
                    <a:pt x="12" y="202"/>
                  </a:lnTo>
                  <a:cubicBezTo>
                    <a:pt x="78" y="158"/>
                    <a:pt x="78" y="158"/>
                    <a:pt x="78" y="158"/>
                  </a:cubicBezTo>
                  <a:cubicBezTo>
                    <a:pt x="69" y="139"/>
                    <a:pt x="63" y="120"/>
                    <a:pt x="59" y="104"/>
                  </a:cubicBezTo>
                  <a:cubicBezTo>
                    <a:pt x="47" y="63"/>
                    <a:pt x="41" y="29"/>
                    <a:pt x="44" y="0"/>
                  </a:cubicBezTo>
                  <a:cubicBezTo>
                    <a:pt x="9" y="54"/>
                    <a:pt x="0" y="126"/>
                    <a:pt x="12" y="20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5" name="Freeform 863">
              <a:extLst>
                <a:ext uri="{FF2B5EF4-FFF2-40B4-BE49-F238E27FC236}">
                  <a16:creationId xmlns:a16="http://schemas.microsoft.com/office/drawing/2014/main" id="{DB394158-1A55-8348-896C-624CA6F70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775" y="2341189"/>
              <a:ext cx="673053" cy="810717"/>
            </a:xfrm>
            <a:custGeom>
              <a:avLst/>
              <a:gdLst>
                <a:gd name="T0" fmla="*/ 195 w 196"/>
                <a:gd name="T1" fmla="*/ 161 h 234"/>
                <a:gd name="T2" fmla="*/ 195 w 196"/>
                <a:gd name="T3" fmla="*/ 161 h 234"/>
                <a:gd name="T4" fmla="*/ 81 w 196"/>
                <a:gd name="T5" fmla="*/ 0 h 234"/>
                <a:gd name="T6" fmla="*/ 0 w 196"/>
                <a:gd name="T7" fmla="*/ 60 h 234"/>
                <a:gd name="T8" fmla="*/ 97 w 196"/>
                <a:gd name="T9" fmla="*/ 233 h 234"/>
                <a:gd name="T10" fmla="*/ 195 w 196"/>
                <a:gd name="T11" fmla="*/ 16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" h="234">
                  <a:moveTo>
                    <a:pt x="195" y="161"/>
                  </a:moveTo>
                  <a:lnTo>
                    <a:pt x="195" y="161"/>
                  </a:lnTo>
                  <a:cubicBezTo>
                    <a:pt x="81" y="0"/>
                    <a:pt x="81" y="0"/>
                    <a:pt x="81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2" y="113"/>
                    <a:pt x="56" y="173"/>
                    <a:pt x="97" y="233"/>
                  </a:cubicBezTo>
                  <a:lnTo>
                    <a:pt x="195" y="16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6" name="Freeform 864">
              <a:extLst>
                <a:ext uri="{FF2B5EF4-FFF2-40B4-BE49-F238E27FC236}">
                  <a16:creationId xmlns:a16="http://schemas.microsoft.com/office/drawing/2014/main" id="{2FD6D563-0DCC-C442-9674-A2235F702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421" y="1866989"/>
              <a:ext cx="749540" cy="688353"/>
            </a:xfrm>
            <a:custGeom>
              <a:avLst/>
              <a:gdLst>
                <a:gd name="T0" fmla="*/ 69 w 215"/>
                <a:gd name="T1" fmla="*/ 0 h 199"/>
                <a:gd name="T2" fmla="*/ 69 w 215"/>
                <a:gd name="T3" fmla="*/ 0 h 199"/>
                <a:gd name="T4" fmla="*/ 0 w 215"/>
                <a:gd name="T5" fmla="*/ 50 h 199"/>
                <a:gd name="T6" fmla="*/ 129 w 215"/>
                <a:gd name="T7" fmla="*/ 198 h 199"/>
                <a:gd name="T8" fmla="*/ 214 w 215"/>
                <a:gd name="T9" fmla="*/ 138 h 199"/>
                <a:gd name="T10" fmla="*/ 69 w 215"/>
                <a:gd name="T1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199">
                  <a:moveTo>
                    <a:pt x="69" y="0"/>
                  </a:moveTo>
                  <a:lnTo>
                    <a:pt x="69" y="0"/>
                  </a:lnTo>
                  <a:cubicBezTo>
                    <a:pt x="0" y="50"/>
                    <a:pt x="0" y="50"/>
                    <a:pt x="0" y="50"/>
                  </a:cubicBezTo>
                  <a:cubicBezTo>
                    <a:pt x="44" y="91"/>
                    <a:pt x="88" y="141"/>
                    <a:pt x="129" y="198"/>
                  </a:cubicBezTo>
                  <a:cubicBezTo>
                    <a:pt x="214" y="138"/>
                    <a:pt x="214" y="138"/>
                    <a:pt x="214" y="138"/>
                  </a:cubicBezTo>
                  <a:cubicBezTo>
                    <a:pt x="173" y="79"/>
                    <a:pt x="123" y="35"/>
                    <a:pt x="69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7" name="Freeform 865">
              <a:extLst>
                <a:ext uri="{FF2B5EF4-FFF2-40B4-BE49-F238E27FC236}">
                  <a16:creationId xmlns:a16="http://schemas.microsoft.com/office/drawing/2014/main" id="{D725BF72-E2BA-AD40-8862-6DD0BD62C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215" y="1836396"/>
              <a:ext cx="413014" cy="642458"/>
            </a:xfrm>
            <a:custGeom>
              <a:avLst/>
              <a:gdLst>
                <a:gd name="T0" fmla="*/ 120 w 121"/>
                <a:gd name="T1" fmla="*/ 129 h 187"/>
                <a:gd name="T2" fmla="*/ 120 w 121"/>
                <a:gd name="T3" fmla="*/ 129 h 187"/>
                <a:gd name="T4" fmla="*/ 26 w 121"/>
                <a:gd name="T5" fmla="*/ 0 h 187"/>
                <a:gd name="T6" fmla="*/ 41 w 121"/>
                <a:gd name="T7" fmla="*/ 186 h 187"/>
                <a:gd name="T8" fmla="*/ 120 w 121"/>
                <a:gd name="T9" fmla="*/ 12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87">
                  <a:moveTo>
                    <a:pt x="120" y="129"/>
                  </a:moveTo>
                  <a:lnTo>
                    <a:pt x="120" y="129"/>
                  </a:lnTo>
                  <a:cubicBezTo>
                    <a:pt x="26" y="0"/>
                    <a:pt x="26" y="0"/>
                    <a:pt x="26" y="0"/>
                  </a:cubicBezTo>
                  <a:cubicBezTo>
                    <a:pt x="0" y="32"/>
                    <a:pt x="7" y="101"/>
                    <a:pt x="41" y="186"/>
                  </a:cubicBezTo>
                  <a:lnTo>
                    <a:pt x="120" y="1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8" name="Freeform 866">
              <a:extLst>
                <a:ext uri="{FF2B5EF4-FFF2-40B4-BE49-F238E27FC236}">
                  <a16:creationId xmlns:a16="http://schemas.microsoft.com/office/drawing/2014/main" id="{79CDF516-F716-F148-8DFB-0B17A4CF3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894" y="1530463"/>
              <a:ext cx="795425" cy="260048"/>
            </a:xfrm>
            <a:custGeom>
              <a:avLst/>
              <a:gdLst>
                <a:gd name="T0" fmla="*/ 103 w 230"/>
                <a:gd name="T1" fmla="*/ 44 h 74"/>
                <a:gd name="T2" fmla="*/ 103 w 230"/>
                <a:gd name="T3" fmla="*/ 44 h 74"/>
                <a:gd name="T4" fmla="*/ 163 w 230"/>
                <a:gd name="T5" fmla="*/ 73 h 74"/>
                <a:gd name="T6" fmla="*/ 229 w 230"/>
                <a:gd name="T7" fmla="*/ 28 h 74"/>
                <a:gd name="T8" fmla="*/ 0 w 230"/>
                <a:gd name="T9" fmla="*/ 22 h 74"/>
                <a:gd name="T10" fmla="*/ 103 w 230"/>
                <a:gd name="T11" fmla="*/ 4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0" h="74">
                  <a:moveTo>
                    <a:pt x="103" y="44"/>
                  </a:moveTo>
                  <a:lnTo>
                    <a:pt x="103" y="44"/>
                  </a:lnTo>
                  <a:cubicBezTo>
                    <a:pt x="125" y="54"/>
                    <a:pt x="144" y="63"/>
                    <a:pt x="163" y="73"/>
                  </a:cubicBezTo>
                  <a:cubicBezTo>
                    <a:pt x="229" y="28"/>
                    <a:pt x="229" y="28"/>
                    <a:pt x="229" y="28"/>
                  </a:cubicBezTo>
                  <a:cubicBezTo>
                    <a:pt x="154" y="3"/>
                    <a:pt x="75" y="0"/>
                    <a:pt x="0" y="22"/>
                  </a:cubicBezTo>
                  <a:cubicBezTo>
                    <a:pt x="31" y="22"/>
                    <a:pt x="69" y="32"/>
                    <a:pt x="103" y="4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9" name="Freeform 867">
              <a:extLst>
                <a:ext uri="{FF2B5EF4-FFF2-40B4-BE49-F238E27FC236}">
                  <a16:creationId xmlns:a16="http://schemas.microsoft.com/office/drawing/2014/main" id="{DA074418-4785-DD46-9F99-B71201C1D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181" y="1729324"/>
              <a:ext cx="596574" cy="504784"/>
            </a:xfrm>
            <a:custGeom>
              <a:avLst/>
              <a:gdLst>
                <a:gd name="T0" fmla="*/ 173 w 174"/>
                <a:gd name="T1" fmla="*/ 88 h 146"/>
                <a:gd name="T2" fmla="*/ 173 w 174"/>
                <a:gd name="T3" fmla="*/ 88 h 146"/>
                <a:gd name="T4" fmla="*/ 0 w 174"/>
                <a:gd name="T5" fmla="*/ 16 h 146"/>
                <a:gd name="T6" fmla="*/ 95 w 174"/>
                <a:gd name="T7" fmla="*/ 145 h 146"/>
                <a:gd name="T8" fmla="*/ 173 w 174"/>
                <a:gd name="T9" fmla="*/ 8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46">
                  <a:moveTo>
                    <a:pt x="173" y="88"/>
                  </a:moveTo>
                  <a:lnTo>
                    <a:pt x="173" y="88"/>
                  </a:lnTo>
                  <a:cubicBezTo>
                    <a:pt x="104" y="28"/>
                    <a:pt x="41" y="0"/>
                    <a:pt x="0" y="16"/>
                  </a:cubicBezTo>
                  <a:cubicBezTo>
                    <a:pt x="95" y="145"/>
                    <a:pt x="95" y="145"/>
                    <a:pt x="95" y="145"/>
                  </a:cubicBezTo>
                  <a:lnTo>
                    <a:pt x="173" y="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0" name="Freeform 868">
              <a:extLst>
                <a:ext uri="{FF2B5EF4-FFF2-40B4-BE49-F238E27FC236}">
                  <a16:creationId xmlns:a16="http://schemas.microsoft.com/office/drawing/2014/main" id="{59A17BB4-9C52-A846-ABB3-FE79934DC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617" y="2127036"/>
              <a:ext cx="244746" cy="764832"/>
            </a:xfrm>
            <a:custGeom>
              <a:avLst/>
              <a:gdLst>
                <a:gd name="T0" fmla="*/ 63 w 71"/>
                <a:gd name="T1" fmla="*/ 173 h 222"/>
                <a:gd name="T2" fmla="*/ 63 w 71"/>
                <a:gd name="T3" fmla="*/ 173 h 222"/>
                <a:gd name="T4" fmla="*/ 57 w 71"/>
                <a:gd name="T5" fmla="*/ 107 h 222"/>
                <a:gd name="T6" fmla="*/ 70 w 71"/>
                <a:gd name="T7" fmla="*/ 0 h 222"/>
                <a:gd name="T8" fmla="*/ 0 w 71"/>
                <a:gd name="T9" fmla="*/ 221 h 222"/>
                <a:gd name="T10" fmla="*/ 63 w 71"/>
                <a:gd name="T11" fmla="*/ 17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222">
                  <a:moveTo>
                    <a:pt x="63" y="173"/>
                  </a:moveTo>
                  <a:lnTo>
                    <a:pt x="63" y="173"/>
                  </a:lnTo>
                  <a:cubicBezTo>
                    <a:pt x="60" y="151"/>
                    <a:pt x="57" y="129"/>
                    <a:pt x="57" y="107"/>
                  </a:cubicBezTo>
                  <a:cubicBezTo>
                    <a:pt x="54" y="70"/>
                    <a:pt x="60" y="32"/>
                    <a:pt x="70" y="0"/>
                  </a:cubicBezTo>
                  <a:cubicBezTo>
                    <a:pt x="25" y="66"/>
                    <a:pt x="0" y="142"/>
                    <a:pt x="0" y="221"/>
                  </a:cubicBezTo>
                  <a:lnTo>
                    <a:pt x="63" y="17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1" name="Freeform 869">
              <a:extLst>
                <a:ext uri="{FF2B5EF4-FFF2-40B4-BE49-F238E27FC236}">
                  <a16:creationId xmlns:a16="http://schemas.microsoft.com/office/drawing/2014/main" id="{B6A29928-7729-134D-9A27-3E3686A47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0352" y="1652836"/>
              <a:ext cx="810726" cy="642458"/>
            </a:xfrm>
            <a:custGeom>
              <a:avLst/>
              <a:gdLst>
                <a:gd name="T0" fmla="*/ 0 w 234"/>
                <a:gd name="T1" fmla="*/ 47 h 187"/>
                <a:gd name="T2" fmla="*/ 0 w 234"/>
                <a:gd name="T3" fmla="*/ 47 h 187"/>
                <a:gd name="T4" fmla="*/ 148 w 234"/>
                <a:gd name="T5" fmla="*/ 186 h 187"/>
                <a:gd name="T6" fmla="*/ 233 w 234"/>
                <a:gd name="T7" fmla="*/ 126 h 187"/>
                <a:gd name="T8" fmla="*/ 69 w 234"/>
                <a:gd name="T9" fmla="*/ 0 h 187"/>
                <a:gd name="T10" fmla="*/ 0 w 234"/>
                <a:gd name="T11" fmla="*/ 4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187">
                  <a:moveTo>
                    <a:pt x="0" y="47"/>
                  </a:moveTo>
                  <a:lnTo>
                    <a:pt x="0" y="47"/>
                  </a:lnTo>
                  <a:cubicBezTo>
                    <a:pt x="54" y="85"/>
                    <a:pt x="104" y="132"/>
                    <a:pt x="148" y="186"/>
                  </a:cubicBezTo>
                  <a:cubicBezTo>
                    <a:pt x="233" y="126"/>
                    <a:pt x="233" y="126"/>
                    <a:pt x="233" y="126"/>
                  </a:cubicBezTo>
                  <a:cubicBezTo>
                    <a:pt x="189" y="69"/>
                    <a:pt x="132" y="25"/>
                    <a:pt x="69" y="0"/>
                  </a:cubicBezTo>
                  <a:lnTo>
                    <a:pt x="0" y="4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2" name="Freeform 870">
              <a:extLst>
                <a:ext uri="{FF2B5EF4-FFF2-40B4-BE49-F238E27FC236}">
                  <a16:creationId xmlns:a16="http://schemas.microsoft.com/office/drawing/2014/main" id="{AD041AA0-73C7-1B4D-A08B-99EF12C3C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6333" y="2157630"/>
              <a:ext cx="520086" cy="871903"/>
            </a:xfrm>
            <a:custGeom>
              <a:avLst/>
              <a:gdLst>
                <a:gd name="T0" fmla="*/ 85 w 152"/>
                <a:gd name="T1" fmla="*/ 0 h 252"/>
                <a:gd name="T2" fmla="*/ 85 w 152"/>
                <a:gd name="T3" fmla="*/ 0 h 252"/>
                <a:gd name="T4" fmla="*/ 0 w 152"/>
                <a:gd name="T5" fmla="*/ 63 h 252"/>
                <a:gd name="T6" fmla="*/ 85 w 152"/>
                <a:gd name="T7" fmla="*/ 251 h 252"/>
                <a:gd name="T8" fmla="*/ 151 w 152"/>
                <a:gd name="T9" fmla="*/ 204 h 252"/>
                <a:gd name="T10" fmla="*/ 85 w 152"/>
                <a:gd name="T11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252">
                  <a:moveTo>
                    <a:pt x="85" y="0"/>
                  </a:moveTo>
                  <a:lnTo>
                    <a:pt x="85" y="0"/>
                  </a:lnTo>
                  <a:cubicBezTo>
                    <a:pt x="0" y="63"/>
                    <a:pt x="0" y="63"/>
                    <a:pt x="0" y="63"/>
                  </a:cubicBezTo>
                  <a:cubicBezTo>
                    <a:pt x="41" y="122"/>
                    <a:pt x="69" y="188"/>
                    <a:pt x="85" y="251"/>
                  </a:cubicBezTo>
                  <a:cubicBezTo>
                    <a:pt x="151" y="204"/>
                    <a:pt x="151" y="204"/>
                    <a:pt x="151" y="204"/>
                  </a:cubicBezTo>
                  <a:cubicBezTo>
                    <a:pt x="151" y="135"/>
                    <a:pt x="129" y="63"/>
                    <a:pt x="8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" name="Freeform 871">
              <a:extLst>
                <a:ext uri="{FF2B5EF4-FFF2-40B4-BE49-F238E27FC236}">
                  <a16:creationId xmlns:a16="http://schemas.microsoft.com/office/drawing/2014/main" id="{9BC091ED-F1F4-9440-9F1A-6916C4DEC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672" y="2983647"/>
              <a:ext cx="244746" cy="718937"/>
            </a:xfrm>
            <a:custGeom>
              <a:avLst/>
              <a:gdLst>
                <a:gd name="T0" fmla="*/ 9 w 70"/>
                <a:gd name="T1" fmla="*/ 44 h 208"/>
                <a:gd name="T2" fmla="*/ 9 w 70"/>
                <a:gd name="T3" fmla="*/ 44 h 208"/>
                <a:gd name="T4" fmla="*/ 12 w 70"/>
                <a:gd name="T5" fmla="*/ 100 h 208"/>
                <a:gd name="T6" fmla="*/ 0 w 70"/>
                <a:gd name="T7" fmla="*/ 207 h 208"/>
                <a:gd name="T8" fmla="*/ 69 w 70"/>
                <a:gd name="T9" fmla="*/ 0 h 208"/>
                <a:gd name="T10" fmla="*/ 9 w 70"/>
                <a:gd name="T11" fmla="*/ 4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208">
                  <a:moveTo>
                    <a:pt x="9" y="44"/>
                  </a:moveTo>
                  <a:lnTo>
                    <a:pt x="9" y="44"/>
                  </a:lnTo>
                  <a:cubicBezTo>
                    <a:pt x="12" y="63"/>
                    <a:pt x="12" y="81"/>
                    <a:pt x="12" y="100"/>
                  </a:cubicBezTo>
                  <a:cubicBezTo>
                    <a:pt x="15" y="138"/>
                    <a:pt x="9" y="173"/>
                    <a:pt x="0" y="207"/>
                  </a:cubicBezTo>
                  <a:cubicBezTo>
                    <a:pt x="44" y="144"/>
                    <a:pt x="66" y="72"/>
                    <a:pt x="69" y="0"/>
                  </a:cubicBezTo>
                  <a:lnTo>
                    <a:pt x="9" y="4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" name="Freeform 872">
              <a:extLst>
                <a:ext uri="{FF2B5EF4-FFF2-40B4-BE49-F238E27FC236}">
                  <a16:creationId xmlns:a16="http://schemas.microsoft.com/office/drawing/2014/main" id="{97BDB707-05E2-2647-AF7C-F2C96D00F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3912" y="2417668"/>
              <a:ext cx="596574" cy="841320"/>
            </a:xfrm>
            <a:custGeom>
              <a:avLst/>
              <a:gdLst>
                <a:gd name="T0" fmla="*/ 0 w 171"/>
                <a:gd name="T1" fmla="*/ 60 h 243"/>
                <a:gd name="T2" fmla="*/ 0 w 171"/>
                <a:gd name="T3" fmla="*/ 60 h 243"/>
                <a:gd name="T4" fmla="*/ 104 w 171"/>
                <a:gd name="T5" fmla="*/ 242 h 243"/>
                <a:gd name="T6" fmla="*/ 170 w 171"/>
                <a:gd name="T7" fmla="*/ 192 h 243"/>
                <a:gd name="T8" fmla="*/ 88 w 171"/>
                <a:gd name="T9" fmla="*/ 0 h 243"/>
                <a:gd name="T10" fmla="*/ 0 w 171"/>
                <a:gd name="T11" fmla="*/ 6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243">
                  <a:moveTo>
                    <a:pt x="0" y="60"/>
                  </a:moveTo>
                  <a:lnTo>
                    <a:pt x="0" y="60"/>
                  </a:lnTo>
                  <a:cubicBezTo>
                    <a:pt x="44" y="123"/>
                    <a:pt x="78" y="183"/>
                    <a:pt x="104" y="242"/>
                  </a:cubicBezTo>
                  <a:cubicBezTo>
                    <a:pt x="170" y="192"/>
                    <a:pt x="170" y="192"/>
                    <a:pt x="170" y="192"/>
                  </a:cubicBezTo>
                  <a:cubicBezTo>
                    <a:pt x="157" y="129"/>
                    <a:pt x="129" y="63"/>
                    <a:pt x="88" y="0"/>
                  </a:cubicBezTo>
                  <a:lnTo>
                    <a:pt x="0" y="6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5" name="Freeform 873">
              <a:extLst>
                <a:ext uri="{FF2B5EF4-FFF2-40B4-BE49-F238E27FC236}">
                  <a16:creationId xmlns:a16="http://schemas.microsoft.com/office/drawing/2014/main" id="{2222BBA4-5A7F-2746-AC4F-8B7D6902E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617" y="2830681"/>
              <a:ext cx="520086" cy="856611"/>
            </a:xfrm>
            <a:custGeom>
              <a:avLst/>
              <a:gdLst>
                <a:gd name="T0" fmla="*/ 66 w 152"/>
                <a:gd name="T1" fmla="*/ 245 h 246"/>
                <a:gd name="T2" fmla="*/ 66 w 152"/>
                <a:gd name="T3" fmla="*/ 245 h 246"/>
                <a:gd name="T4" fmla="*/ 151 w 152"/>
                <a:gd name="T5" fmla="*/ 182 h 246"/>
                <a:gd name="T6" fmla="*/ 70 w 152"/>
                <a:gd name="T7" fmla="*/ 0 h 246"/>
                <a:gd name="T8" fmla="*/ 0 w 152"/>
                <a:gd name="T9" fmla="*/ 50 h 246"/>
                <a:gd name="T10" fmla="*/ 66 w 152"/>
                <a:gd name="T11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246">
                  <a:moveTo>
                    <a:pt x="66" y="245"/>
                  </a:moveTo>
                  <a:lnTo>
                    <a:pt x="66" y="245"/>
                  </a:lnTo>
                  <a:cubicBezTo>
                    <a:pt x="151" y="182"/>
                    <a:pt x="151" y="182"/>
                    <a:pt x="151" y="182"/>
                  </a:cubicBezTo>
                  <a:cubicBezTo>
                    <a:pt x="114" y="125"/>
                    <a:pt x="85" y="63"/>
                    <a:pt x="70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" y="116"/>
                    <a:pt x="25" y="185"/>
                    <a:pt x="66" y="24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6" name="Freeform 874">
              <a:extLst>
                <a:ext uri="{FF2B5EF4-FFF2-40B4-BE49-F238E27FC236}">
                  <a16:creationId xmlns:a16="http://schemas.microsoft.com/office/drawing/2014/main" id="{A74A37CB-EA8D-0041-B837-FD18D1871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9550" y="2601227"/>
              <a:ext cx="596564" cy="810726"/>
            </a:xfrm>
            <a:custGeom>
              <a:avLst/>
              <a:gdLst>
                <a:gd name="T0" fmla="*/ 170 w 171"/>
                <a:gd name="T1" fmla="*/ 170 h 233"/>
                <a:gd name="T2" fmla="*/ 170 w 171"/>
                <a:gd name="T3" fmla="*/ 170 h 233"/>
                <a:gd name="T4" fmla="*/ 73 w 171"/>
                <a:gd name="T5" fmla="*/ 0 h 233"/>
                <a:gd name="T6" fmla="*/ 0 w 171"/>
                <a:gd name="T7" fmla="*/ 47 h 233"/>
                <a:gd name="T8" fmla="*/ 82 w 171"/>
                <a:gd name="T9" fmla="*/ 232 h 233"/>
                <a:gd name="T10" fmla="*/ 170 w 171"/>
                <a:gd name="T11" fmla="*/ 17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233">
                  <a:moveTo>
                    <a:pt x="170" y="170"/>
                  </a:moveTo>
                  <a:lnTo>
                    <a:pt x="170" y="170"/>
                  </a:lnTo>
                  <a:cubicBezTo>
                    <a:pt x="129" y="113"/>
                    <a:pt x="95" y="53"/>
                    <a:pt x="73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6" y="110"/>
                    <a:pt x="41" y="173"/>
                    <a:pt x="82" y="232"/>
                  </a:cubicBezTo>
                  <a:lnTo>
                    <a:pt x="170" y="17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7" name="Freeform 875">
              <a:extLst>
                <a:ext uri="{FF2B5EF4-FFF2-40B4-BE49-F238E27FC236}">
                  <a16:creationId xmlns:a16="http://schemas.microsoft.com/office/drawing/2014/main" id="{D6C127AD-659C-184B-ADE3-8C8352D00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099" y="3381360"/>
              <a:ext cx="382421" cy="581272"/>
            </a:xfrm>
            <a:custGeom>
              <a:avLst/>
              <a:gdLst>
                <a:gd name="T0" fmla="*/ 76 w 112"/>
                <a:gd name="T1" fmla="*/ 0 h 168"/>
                <a:gd name="T2" fmla="*/ 76 w 112"/>
                <a:gd name="T3" fmla="*/ 0 h 168"/>
                <a:gd name="T4" fmla="*/ 0 w 112"/>
                <a:gd name="T5" fmla="*/ 57 h 168"/>
                <a:gd name="T6" fmla="*/ 82 w 112"/>
                <a:gd name="T7" fmla="*/ 167 h 168"/>
                <a:gd name="T8" fmla="*/ 95 w 112"/>
                <a:gd name="T9" fmla="*/ 167 h 168"/>
                <a:gd name="T10" fmla="*/ 76 w 112"/>
                <a:gd name="T11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68">
                  <a:moveTo>
                    <a:pt x="76" y="0"/>
                  </a:moveTo>
                  <a:lnTo>
                    <a:pt x="76" y="0"/>
                  </a:lnTo>
                  <a:cubicBezTo>
                    <a:pt x="0" y="57"/>
                    <a:pt x="0" y="57"/>
                    <a:pt x="0" y="57"/>
                  </a:cubicBezTo>
                  <a:cubicBezTo>
                    <a:pt x="82" y="167"/>
                    <a:pt x="82" y="167"/>
                    <a:pt x="82" y="167"/>
                  </a:cubicBezTo>
                  <a:cubicBezTo>
                    <a:pt x="95" y="167"/>
                    <a:pt x="95" y="167"/>
                    <a:pt x="95" y="167"/>
                  </a:cubicBezTo>
                  <a:cubicBezTo>
                    <a:pt x="111" y="135"/>
                    <a:pt x="104" y="72"/>
                    <a:pt x="7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8" name="Freeform 876">
              <a:extLst>
                <a:ext uri="{FF2B5EF4-FFF2-40B4-BE49-F238E27FC236}">
                  <a16:creationId xmlns:a16="http://schemas.microsoft.com/office/drawing/2014/main" id="{B2C928CE-41E9-CB4B-8CF5-6F9B89633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573" y="3626107"/>
              <a:ext cx="504794" cy="336526"/>
            </a:xfrm>
            <a:custGeom>
              <a:avLst/>
              <a:gdLst>
                <a:gd name="T0" fmla="*/ 0 w 146"/>
                <a:gd name="T1" fmla="*/ 54 h 99"/>
                <a:gd name="T2" fmla="*/ 0 w 146"/>
                <a:gd name="T3" fmla="*/ 54 h 99"/>
                <a:gd name="T4" fmla="*/ 63 w 146"/>
                <a:gd name="T5" fmla="*/ 98 h 99"/>
                <a:gd name="T6" fmla="*/ 145 w 146"/>
                <a:gd name="T7" fmla="*/ 98 h 99"/>
                <a:gd name="T8" fmla="*/ 76 w 146"/>
                <a:gd name="T9" fmla="*/ 0 h 99"/>
                <a:gd name="T10" fmla="*/ 0 w 146"/>
                <a:gd name="T11" fmla="*/ 5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" h="99">
                  <a:moveTo>
                    <a:pt x="0" y="54"/>
                  </a:moveTo>
                  <a:lnTo>
                    <a:pt x="0" y="54"/>
                  </a:lnTo>
                  <a:cubicBezTo>
                    <a:pt x="22" y="73"/>
                    <a:pt x="41" y="88"/>
                    <a:pt x="63" y="98"/>
                  </a:cubicBezTo>
                  <a:cubicBezTo>
                    <a:pt x="145" y="98"/>
                    <a:pt x="145" y="98"/>
                    <a:pt x="145" y="98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0" y="5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9" name="Freeform 877">
              <a:extLst>
                <a:ext uri="{FF2B5EF4-FFF2-40B4-BE49-F238E27FC236}">
                  <a16:creationId xmlns:a16="http://schemas.microsoft.com/office/drawing/2014/main" id="{67AE8D48-291C-974E-8D5B-BB494836C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421" y="3855550"/>
              <a:ext cx="290641" cy="107081"/>
            </a:xfrm>
            <a:custGeom>
              <a:avLst/>
              <a:gdLst>
                <a:gd name="T0" fmla="*/ 41 w 83"/>
                <a:gd name="T1" fmla="*/ 0 h 30"/>
                <a:gd name="T2" fmla="*/ 41 w 83"/>
                <a:gd name="T3" fmla="*/ 0 h 30"/>
                <a:gd name="T4" fmla="*/ 0 w 83"/>
                <a:gd name="T5" fmla="*/ 29 h 30"/>
                <a:gd name="T6" fmla="*/ 82 w 83"/>
                <a:gd name="T7" fmla="*/ 29 h 30"/>
                <a:gd name="T8" fmla="*/ 79 w 83"/>
                <a:gd name="T9" fmla="*/ 29 h 30"/>
                <a:gd name="T10" fmla="*/ 41 w 83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30">
                  <a:moveTo>
                    <a:pt x="41" y="0"/>
                  </a:moveTo>
                  <a:lnTo>
                    <a:pt x="41" y="0"/>
                  </a:lnTo>
                  <a:cubicBezTo>
                    <a:pt x="0" y="29"/>
                    <a:pt x="0" y="29"/>
                    <a:pt x="0" y="29"/>
                  </a:cubicBezTo>
                  <a:cubicBezTo>
                    <a:pt x="82" y="29"/>
                    <a:pt x="82" y="29"/>
                    <a:pt x="82" y="29"/>
                  </a:cubicBezTo>
                  <a:lnTo>
                    <a:pt x="79" y="29"/>
                  </a:lnTo>
                  <a:cubicBezTo>
                    <a:pt x="66" y="19"/>
                    <a:pt x="54" y="10"/>
                    <a:pt x="41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0" name="Freeform 878">
              <a:extLst>
                <a:ext uri="{FF2B5EF4-FFF2-40B4-BE49-F238E27FC236}">
                  <a16:creationId xmlns:a16="http://schemas.microsoft.com/office/drawing/2014/main" id="{2D57B17E-4344-2146-BA7D-EBFE4C67E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1625" y="3167207"/>
              <a:ext cx="260048" cy="673052"/>
            </a:xfrm>
            <a:custGeom>
              <a:avLst/>
              <a:gdLst>
                <a:gd name="T0" fmla="*/ 28 w 73"/>
                <a:gd name="T1" fmla="*/ 195 h 196"/>
                <a:gd name="T2" fmla="*/ 28 w 73"/>
                <a:gd name="T3" fmla="*/ 195 h 196"/>
                <a:gd name="T4" fmla="*/ 63 w 73"/>
                <a:gd name="T5" fmla="*/ 0 h 196"/>
                <a:gd name="T6" fmla="*/ 0 w 73"/>
                <a:gd name="T7" fmla="*/ 47 h 196"/>
                <a:gd name="T8" fmla="*/ 13 w 73"/>
                <a:gd name="T9" fmla="*/ 92 h 196"/>
                <a:gd name="T10" fmla="*/ 28 w 73"/>
                <a:gd name="T11" fmla="*/ 19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96">
                  <a:moveTo>
                    <a:pt x="28" y="195"/>
                  </a:moveTo>
                  <a:lnTo>
                    <a:pt x="28" y="195"/>
                  </a:lnTo>
                  <a:cubicBezTo>
                    <a:pt x="63" y="145"/>
                    <a:pt x="72" y="76"/>
                    <a:pt x="63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" y="63"/>
                    <a:pt x="9" y="76"/>
                    <a:pt x="13" y="92"/>
                  </a:cubicBezTo>
                  <a:cubicBezTo>
                    <a:pt x="25" y="132"/>
                    <a:pt x="32" y="167"/>
                    <a:pt x="28" y="19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" name="Freeform 879">
              <a:extLst>
                <a:ext uri="{FF2B5EF4-FFF2-40B4-BE49-F238E27FC236}">
                  <a16:creationId xmlns:a16="http://schemas.microsoft.com/office/drawing/2014/main" id="{B6022901-2480-5A4F-B6DB-A00DCFA4B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6162" y="3962632"/>
              <a:ext cx="30593" cy="15292"/>
            </a:xfrm>
            <a:custGeom>
              <a:avLst/>
              <a:gdLst>
                <a:gd name="T0" fmla="*/ 3 w 7"/>
                <a:gd name="T1" fmla="*/ 3 h 4"/>
                <a:gd name="T2" fmla="*/ 3 w 7"/>
                <a:gd name="T3" fmla="*/ 3 h 4"/>
                <a:gd name="T4" fmla="*/ 6 w 7"/>
                <a:gd name="T5" fmla="*/ 0 h 4"/>
                <a:gd name="T6" fmla="*/ 0 w 7"/>
                <a:gd name="T7" fmla="*/ 0 h 4"/>
                <a:gd name="T8" fmla="*/ 3 w 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3" y="3"/>
                  </a:moveTo>
                  <a:lnTo>
                    <a:pt x="3" y="3"/>
                  </a:ln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" y="3"/>
                  </a:lnTo>
                </a:path>
              </a:pathLst>
            </a:custGeom>
            <a:solidFill>
              <a:srgbClr val="A1D3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2" name="Freeform 880">
              <a:extLst>
                <a:ext uri="{FF2B5EF4-FFF2-40B4-BE49-F238E27FC236}">
                  <a16:creationId xmlns:a16="http://schemas.microsoft.com/office/drawing/2014/main" id="{3076C829-1B05-474F-83D4-AE8E29E1D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076" y="3258987"/>
              <a:ext cx="780124" cy="703645"/>
            </a:xfrm>
            <a:custGeom>
              <a:avLst/>
              <a:gdLst>
                <a:gd name="T0" fmla="*/ 85 w 224"/>
                <a:gd name="T1" fmla="*/ 0 h 203"/>
                <a:gd name="T2" fmla="*/ 85 w 224"/>
                <a:gd name="T3" fmla="*/ 0 h 203"/>
                <a:gd name="T4" fmla="*/ 0 w 224"/>
                <a:gd name="T5" fmla="*/ 63 h 203"/>
                <a:gd name="T6" fmla="*/ 151 w 224"/>
                <a:gd name="T7" fmla="*/ 202 h 203"/>
                <a:gd name="T8" fmla="*/ 157 w 224"/>
                <a:gd name="T9" fmla="*/ 202 h 203"/>
                <a:gd name="T10" fmla="*/ 223 w 224"/>
                <a:gd name="T11" fmla="*/ 158 h 203"/>
                <a:gd name="T12" fmla="*/ 85 w 224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203">
                  <a:moveTo>
                    <a:pt x="85" y="0"/>
                  </a:moveTo>
                  <a:lnTo>
                    <a:pt x="85" y="0"/>
                  </a:lnTo>
                  <a:cubicBezTo>
                    <a:pt x="0" y="63"/>
                    <a:pt x="0" y="63"/>
                    <a:pt x="0" y="63"/>
                  </a:cubicBezTo>
                  <a:cubicBezTo>
                    <a:pt x="44" y="123"/>
                    <a:pt x="94" y="170"/>
                    <a:pt x="151" y="202"/>
                  </a:cubicBezTo>
                  <a:cubicBezTo>
                    <a:pt x="157" y="202"/>
                    <a:pt x="157" y="202"/>
                    <a:pt x="157" y="202"/>
                  </a:cubicBezTo>
                  <a:cubicBezTo>
                    <a:pt x="223" y="158"/>
                    <a:pt x="223" y="158"/>
                    <a:pt x="223" y="158"/>
                  </a:cubicBezTo>
                  <a:cubicBezTo>
                    <a:pt x="176" y="114"/>
                    <a:pt x="129" y="60"/>
                    <a:pt x="8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3" name="Freeform 881">
              <a:extLst>
                <a:ext uri="{FF2B5EF4-FFF2-40B4-BE49-F238E27FC236}">
                  <a16:creationId xmlns:a16="http://schemas.microsoft.com/office/drawing/2014/main" id="{C64448FB-DEB2-A641-9785-4C43210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957" y="3519025"/>
              <a:ext cx="749530" cy="443608"/>
            </a:xfrm>
            <a:custGeom>
              <a:avLst/>
              <a:gdLst>
                <a:gd name="T0" fmla="*/ 88 w 215"/>
                <a:gd name="T1" fmla="*/ 0 h 127"/>
                <a:gd name="T2" fmla="*/ 88 w 215"/>
                <a:gd name="T3" fmla="*/ 0 h 127"/>
                <a:gd name="T4" fmla="*/ 0 w 215"/>
                <a:gd name="T5" fmla="*/ 63 h 127"/>
                <a:gd name="T6" fmla="*/ 63 w 215"/>
                <a:gd name="T7" fmla="*/ 126 h 127"/>
                <a:gd name="T8" fmla="*/ 214 w 215"/>
                <a:gd name="T9" fmla="*/ 126 h 127"/>
                <a:gd name="T10" fmla="*/ 88 w 215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127">
                  <a:moveTo>
                    <a:pt x="88" y="0"/>
                  </a:moveTo>
                  <a:lnTo>
                    <a:pt x="88" y="0"/>
                  </a:lnTo>
                  <a:cubicBezTo>
                    <a:pt x="0" y="63"/>
                    <a:pt x="0" y="63"/>
                    <a:pt x="0" y="63"/>
                  </a:cubicBezTo>
                  <a:cubicBezTo>
                    <a:pt x="19" y="85"/>
                    <a:pt x="41" y="107"/>
                    <a:pt x="63" y="126"/>
                  </a:cubicBezTo>
                  <a:cubicBezTo>
                    <a:pt x="214" y="126"/>
                    <a:pt x="214" y="126"/>
                    <a:pt x="214" y="126"/>
                  </a:cubicBezTo>
                  <a:cubicBezTo>
                    <a:pt x="167" y="94"/>
                    <a:pt x="123" y="50"/>
                    <a:pt x="88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66" name="Rectángulo 4">
            <a:extLst>
              <a:ext uri="{FF2B5EF4-FFF2-40B4-BE49-F238E27FC236}">
                <a16:creationId xmlns:a16="http://schemas.microsoft.com/office/drawing/2014/main" id="{3A229572-51AF-C942-80B7-D5CFF6E1C424}"/>
              </a:ext>
            </a:extLst>
          </p:cNvPr>
          <p:cNvSpPr/>
          <p:nvPr/>
        </p:nvSpPr>
        <p:spPr>
          <a:xfrm>
            <a:off x="2449644" y="7448997"/>
            <a:ext cx="16486837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38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HOW IT SPREADS?</a:t>
            </a:r>
          </a:p>
        </p:txBody>
      </p:sp>
      <p:sp>
        <p:nvSpPr>
          <p:cNvPr id="167" name="Rectángulo 5">
            <a:extLst>
              <a:ext uri="{FF2B5EF4-FFF2-40B4-BE49-F238E27FC236}">
                <a16:creationId xmlns:a16="http://schemas.microsoft.com/office/drawing/2014/main" id="{3628302B-801E-194E-AD4E-833F57291A0D}"/>
              </a:ext>
            </a:extLst>
          </p:cNvPr>
          <p:cNvSpPr/>
          <p:nvPr/>
        </p:nvSpPr>
        <p:spPr>
          <a:xfrm>
            <a:off x="2486365" y="9630992"/>
            <a:ext cx="136018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4000" dirty="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The World Health Organization (WHO) has declared this rapidly spreading coronavirus outbreak a pandemic, and many countries are grappling with a rise in confirmed cases. </a:t>
            </a:r>
          </a:p>
        </p:txBody>
      </p:sp>
      <p:sp>
        <p:nvSpPr>
          <p:cNvPr id="169" name="Freeform 747">
            <a:extLst>
              <a:ext uri="{FF2B5EF4-FFF2-40B4-BE49-F238E27FC236}">
                <a16:creationId xmlns:a16="http://schemas.microsoft.com/office/drawing/2014/main" id="{6076D721-9018-9745-B463-B01403519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" y="0"/>
            <a:ext cx="532839" cy="13716000"/>
          </a:xfrm>
          <a:custGeom>
            <a:avLst/>
            <a:gdLst>
              <a:gd name="T0" fmla="*/ 5200 w 5201"/>
              <a:gd name="T1" fmla="*/ 8308 h 8309"/>
              <a:gd name="T2" fmla="*/ 0 w 5201"/>
              <a:gd name="T3" fmla="*/ 8308 h 8309"/>
              <a:gd name="T4" fmla="*/ 0 w 5201"/>
              <a:gd name="T5" fmla="*/ 0 h 8309"/>
              <a:gd name="T6" fmla="*/ 5200 w 5201"/>
              <a:gd name="T7" fmla="*/ 0 h 8309"/>
              <a:gd name="T8" fmla="*/ 5200 w 5201"/>
              <a:gd name="T9" fmla="*/ 8308 h 8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01" h="8309">
                <a:moveTo>
                  <a:pt x="5200" y="8308"/>
                </a:moveTo>
                <a:lnTo>
                  <a:pt x="0" y="8308"/>
                </a:lnTo>
                <a:lnTo>
                  <a:pt x="0" y="0"/>
                </a:lnTo>
                <a:lnTo>
                  <a:pt x="5200" y="0"/>
                </a:lnTo>
                <a:lnTo>
                  <a:pt x="5200" y="8308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8674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5AD47B5-E466-4142-936C-FC2546F2A648}"/>
              </a:ext>
            </a:extLst>
          </p:cNvPr>
          <p:cNvSpPr/>
          <p:nvPr/>
        </p:nvSpPr>
        <p:spPr>
          <a:xfrm>
            <a:off x="0" y="0"/>
            <a:ext cx="24376259" cy="137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 882">
            <a:extLst>
              <a:ext uri="{FF2B5EF4-FFF2-40B4-BE49-F238E27FC236}">
                <a16:creationId xmlns:a16="http://schemas.microsoft.com/office/drawing/2014/main" id="{6BB9637F-44DA-8240-8976-A6D927A8B17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2940762" y="1795419"/>
            <a:ext cx="921542" cy="1843092"/>
          </a:xfrm>
          <a:custGeom>
            <a:avLst/>
            <a:gdLst>
              <a:gd name="T0" fmla="*/ 7 w 306"/>
              <a:gd name="T1" fmla="*/ 0 h 609"/>
              <a:gd name="T2" fmla="*/ 305 w 306"/>
              <a:gd name="T3" fmla="*/ 299 h 609"/>
              <a:gd name="T4" fmla="*/ 0 w 306"/>
              <a:gd name="T5" fmla="*/ 608 h 609"/>
              <a:gd name="T6" fmla="*/ 7 w 306"/>
              <a:gd name="T7" fmla="*/ 0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6" h="609">
                <a:moveTo>
                  <a:pt x="7" y="0"/>
                </a:moveTo>
                <a:lnTo>
                  <a:pt x="305" y="299"/>
                </a:lnTo>
                <a:lnTo>
                  <a:pt x="0" y="608"/>
                </a:lnTo>
                <a:lnTo>
                  <a:pt x="7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Rectángulo 5">
            <a:extLst>
              <a:ext uri="{FF2B5EF4-FFF2-40B4-BE49-F238E27FC236}">
                <a16:creationId xmlns:a16="http://schemas.microsoft.com/office/drawing/2014/main" id="{3628302B-801E-194E-AD4E-833F57291A0D}"/>
              </a:ext>
            </a:extLst>
          </p:cNvPr>
          <p:cNvSpPr/>
          <p:nvPr/>
        </p:nvSpPr>
        <p:spPr>
          <a:xfrm>
            <a:off x="1844413" y="9439189"/>
            <a:ext cx="82621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4000" dirty="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The World Health Organization (WHO) has declared this rapidly spreading coronavirus outbreak a pandemic,.</a:t>
            </a:r>
          </a:p>
        </p:txBody>
      </p:sp>
      <p:sp>
        <p:nvSpPr>
          <p:cNvPr id="169" name="Freeform 747">
            <a:extLst>
              <a:ext uri="{FF2B5EF4-FFF2-40B4-BE49-F238E27FC236}">
                <a16:creationId xmlns:a16="http://schemas.microsoft.com/office/drawing/2014/main" id="{6076D721-9018-9745-B463-B01403519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9152" y="0"/>
            <a:ext cx="10587107" cy="13716000"/>
          </a:xfrm>
          <a:custGeom>
            <a:avLst/>
            <a:gdLst>
              <a:gd name="T0" fmla="*/ 5200 w 5201"/>
              <a:gd name="T1" fmla="*/ 8308 h 8309"/>
              <a:gd name="T2" fmla="*/ 0 w 5201"/>
              <a:gd name="T3" fmla="*/ 8308 h 8309"/>
              <a:gd name="T4" fmla="*/ 0 w 5201"/>
              <a:gd name="T5" fmla="*/ 0 h 8309"/>
              <a:gd name="T6" fmla="*/ 5200 w 5201"/>
              <a:gd name="T7" fmla="*/ 0 h 8309"/>
              <a:gd name="T8" fmla="*/ 5200 w 5201"/>
              <a:gd name="T9" fmla="*/ 8308 h 8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01" h="8309">
                <a:moveTo>
                  <a:pt x="5200" y="8308"/>
                </a:moveTo>
                <a:lnTo>
                  <a:pt x="0" y="8308"/>
                </a:lnTo>
                <a:lnTo>
                  <a:pt x="0" y="0"/>
                </a:lnTo>
                <a:lnTo>
                  <a:pt x="5200" y="0"/>
                </a:lnTo>
                <a:lnTo>
                  <a:pt x="5200" y="8308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Rectángulo 4">
            <a:extLst>
              <a:ext uri="{FF2B5EF4-FFF2-40B4-BE49-F238E27FC236}">
                <a16:creationId xmlns:a16="http://schemas.microsoft.com/office/drawing/2014/main" id="{F18624EC-ECDE-7241-9459-82977FDDD353}"/>
              </a:ext>
            </a:extLst>
          </p:cNvPr>
          <p:cNvSpPr/>
          <p:nvPr/>
        </p:nvSpPr>
        <p:spPr>
          <a:xfrm>
            <a:off x="1844413" y="1722266"/>
            <a:ext cx="874408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38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SECTION BREAK 01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66A7C8A2-424F-764A-A5D8-4D7B52B04443}"/>
              </a:ext>
            </a:extLst>
          </p:cNvPr>
          <p:cNvGrpSpPr/>
          <p:nvPr/>
        </p:nvGrpSpPr>
        <p:grpSpPr>
          <a:xfrm>
            <a:off x="16370598" y="4388824"/>
            <a:ext cx="5424214" cy="4938351"/>
            <a:chOff x="1842332" y="36912468"/>
            <a:chExt cx="1729563" cy="1574641"/>
          </a:xfrm>
        </p:grpSpPr>
        <p:sp>
          <p:nvSpPr>
            <p:cNvPr id="170" name="Forma libre 60">
              <a:extLst>
                <a:ext uri="{FF2B5EF4-FFF2-40B4-BE49-F238E27FC236}">
                  <a16:creationId xmlns:a16="http://schemas.microsoft.com/office/drawing/2014/main" id="{6FBFD430-54F4-2D4F-A7F5-0EAAE8542119}"/>
                </a:ext>
              </a:extLst>
            </p:cNvPr>
            <p:cNvSpPr/>
            <p:nvPr/>
          </p:nvSpPr>
          <p:spPr>
            <a:xfrm>
              <a:off x="1842332" y="36912468"/>
              <a:ext cx="850814" cy="1574641"/>
            </a:xfrm>
            <a:custGeom>
              <a:avLst/>
              <a:gdLst>
                <a:gd name="connsiteX0" fmla="*/ 625981 w 638175"/>
                <a:gd name="connsiteY0" fmla="*/ 333217 h 1181100"/>
                <a:gd name="connsiteX1" fmla="*/ 583500 w 638175"/>
                <a:gd name="connsiteY1" fmla="*/ 289592 h 1181100"/>
                <a:gd name="connsiteX2" fmla="*/ 548067 w 638175"/>
                <a:gd name="connsiteY2" fmla="*/ 334171 h 1181100"/>
                <a:gd name="connsiteX3" fmla="*/ 544161 w 638175"/>
                <a:gd name="connsiteY3" fmla="*/ 506858 h 1181100"/>
                <a:gd name="connsiteX4" fmla="*/ 527874 w 638175"/>
                <a:gd name="connsiteY4" fmla="*/ 523145 h 1181100"/>
                <a:gd name="connsiteX5" fmla="*/ 527778 w 638175"/>
                <a:gd name="connsiteY5" fmla="*/ 523145 h 1181100"/>
                <a:gd name="connsiteX6" fmla="*/ 527302 w 638175"/>
                <a:gd name="connsiteY6" fmla="*/ 523145 h 1181100"/>
                <a:gd name="connsiteX7" fmla="*/ 511110 w 638175"/>
                <a:gd name="connsiteY7" fmla="*/ 506858 h 1181100"/>
                <a:gd name="connsiteX8" fmla="*/ 511110 w 638175"/>
                <a:gd name="connsiteY8" fmla="*/ 148812 h 1181100"/>
                <a:gd name="connsiteX9" fmla="*/ 464469 w 638175"/>
                <a:gd name="connsiteY9" fmla="*/ 102489 h 1181100"/>
                <a:gd name="connsiteX10" fmla="*/ 455579 w 638175"/>
                <a:gd name="connsiteY10" fmla="*/ 103378 h 1181100"/>
                <a:gd name="connsiteX11" fmla="*/ 418431 w 638175"/>
                <a:gd name="connsiteY11" fmla="*/ 151003 h 1181100"/>
                <a:gd name="connsiteX12" fmla="*/ 418431 w 638175"/>
                <a:gd name="connsiteY12" fmla="*/ 506858 h 1181100"/>
                <a:gd name="connsiteX13" fmla="*/ 402239 w 638175"/>
                <a:gd name="connsiteY13" fmla="*/ 523240 h 1181100"/>
                <a:gd name="connsiteX14" fmla="*/ 402144 w 638175"/>
                <a:gd name="connsiteY14" fmla="*/ 523240 h 1181100"/>
                <a:gd name="connsiteX15" fmla="*/ 399762 w 638175"/>
                <a:gd name="connsiteY15" fmla="*/ 523240 h 1181100"/>
                <a:gd name="connsiteX16" fmla="*/ 383475 w 638175"/>
                <a:gd name="connsiteY16" fmla="*/ 506858 h 1181100"/>
                <a:gd name="connsiteX17" fmla="*/ 383475 w 638175"/>
                <a:gd name="connsiteY17" fmla="*/ 53467 h 1181100"/>
                <a:gd name="connsiteX18" fmla="*/ 336834 w 638175"/>
                <a:gd name="connsiteY18" fmla="*/ 7144 h 1181100"/>
                <a:gd name="connsiteX19" fmla="*/ 327944 w 638175"/>
                <a:gd name="connsiteY19" fmla="*/ 8032 h 1181100"/>
                <a:gd name="connsiteX20" fmla="*/ 290796 w 638175"/>
                <a:gd name="connsiteY20" fmla="*/ 55657 h 1181100"/>
                <a:gd name="connsiteX21" fmla="*/ 290796 w 638175"/>
                <a:gd name="connsiteY21" fmla="*/ 500477 h 1181100"/>
                <a:gd name="connsiteX22" fmla="*/ 268509 w 638175"/>
                <a:gd name="connsiteY22" fmla="*/ 522766 h 1181100"/>
                <a:gd name="connsiteX23" fmla="*/ 268317 w 638175"/>
                <a:gd name="connsiteY23" fmla="*/ 522766 h 1181100"/>
                <a:gd name="connsiteX24" fmla="*/ 267746 w 638175"/>
                <a:gd name="connsiteY24" fmla="*/ 522764 h 1181100"/>
                <a:gd name="connsiteX25" fmla="*/ 245553 w 638175"/>
                <a:gd name="connsiteY25" fmla="*/ 500379 h 1181100"/>
                <a:gd name="connsiteX26" fmla="*/ 245553 w 638175"/>
                <a:gd name="connsiteY26" fmla="*/ 148812 h 1181100"/>
                <a:gd name="connsiteX27" fmla="*/ 198912 w 638175"/>
                <a:gd name="connsiteY27" fmla="*/ 102489 h 1181100"/>
                <a:gd name="connsiteX28" fmla="*/ 190022 w 638175"/>
                <a:gd name="connsiteY28" fmla="*/ 103378 h 1181100"/>
                <a:gd name="connsiteX29" fmla="*/ 152874 w 638175"/>
                <a:gd name="connsiteY29" fmla="*/ 151003 h 1181100"/>
                <a:gd name="connsiteX30" fmla="*/ 152874 w 638175"/>
                <a:gd name="connsiteY30" fmla="*/ 584011 h 1181100"/>
                <a:gd name="connsiteX31" fmla="*/ 153827 w 638175"/>
                <a:gd name="connsiteY31" fmla="*/ 613347 h 1181100"/>
                <a:gd name="connsiteX32" fmla="*/ 191927 w 638175"/>
                <a:gd name="connsiteY32" fmla="*/ 656972 h 1181100"/>
                <a:gd name="connsiteX33" fmla="*/ 342517 w 638175"/>
                <a:gd name="connsiteY33" fmla="*/ 815848 h 1181100"/>
                <a:gd name="connsiteX34" fmla="*/ 169353 w 638175"/>
                <a:gd name="connsiteY34" fmla="*/ 668020 h 1181100"/>
                <a:gd name="connsiteX35" fmla="*/ 120489 w 638175"/>
                <a:gd name="connsiteY35" fmla="*/ 605821 h 1181100"/>
                <a:gd name="connsiteX36" fmla="*/ 95820 w 638175"/>
                <a:gd name="connsiteY36" fmla="*/ 511144 h 1181100"/>
                <a:gd name="connsiteX37" fmla="*/ 31335 w 638175"/>
                <a:gd name="connsiteY37" fmla="*/ 467139 h 1181100"/>
                <a:gd name="connsiteX38" fmla="*/ 12857 w 638175"/>
                <a:gd name="connsiteY38" fmla="*/ 551148 h 1181100"/>
                <a:gd name="connsiteX39" fmla="*/ 93819 w 638175"/>
                <a:gd name="connsiteY39" fmla="*/ 844137 h 1181100"/>
                <a:gd name="connsiteX40" fmla="*/ 193165 w 638175"/>
                <a:gd name="connsiteY40" fmla="*/ 982440 h 1181100"/>
                <a:gd name="connsiteX41" fmla="*/ 217930 w 638175"/>
                <a:gd name="connsiteY41" fmla="*/ 1079690 h 1181100"/>
                <a:gd name="connsiteX42" fmla="*/ 217930 w 638175"/>
                <a:gd name="connsiteY42" fmla="*/ 1156844 h 1181100"/>
                <a:gd name="connsiteX43" fmla="*/ 236980 w 638175"/>
                <a:gd name="connsiteY43" fmla="*/ 1175894 h 1181100"/>
                <a:gd name="connsiteX44" fmla="*/ 548067 w 638175"/>
                <a:gd name="connsiteY44" fmla="*/ 1175894 h 1181100"/>
                <a:gd name="connsiteX45" fmla="*/ 567117 w 638175"/>
                <a:gd name="connsiteY45" fmla="*/ 1156844 h 1181100"/>
                <a:gd name="connsiteX46" fmla="*/ 567117 w 638175"/>
                <a:gd name="connsiteY46" fmla="*/ 1034828 h 1181100"/>
                <a:gd name="connsiteX47" fmla="*/ 574165 w 638175"/>
                <a:gd name="connsiteY47" fmla="*/ 980917 h 1181100"/>
                <a:gd name="connsiteX48" fmla="*/ 618075 w 638175"/>
                <a:gd name="connsiteY48" fmla="*/ 826708 h 1181100"/>
                <a:gd name="connsiteX49" fmla="*/ 632839 w 638175"/>
                <a:gd name="connsiteY49" fmla="*/ 680498 h 1181100"/>
                <a:gd name="connsiteX50" fmla="*/ 632839 w 638175"/>
                <a:gd name="connsiteY50" fmla="*/ 621158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638175" h="1181100">
                  <a:moveTo>
                    <a:pt x="625981" y="333217"/>
                  </a:moveTo>
                  <a:cubicBezTo>
                    <a:pt x="625981" y="307595"/>
                    <a:pt x="609598" y="287020"/>
                    <a:pt x="583500" y="289592"/>
                  </a:cubicBezTo>
                  <a:cubicBezTo>
                    <a:pt x="560830" y="291973"/>
                    <a:pt x="548067" y="311309"/>
                    <a:pt x="548067" y="334171"/>
                  </a:cubicBezTo>
                  <a:lnTo>
                    <a:pt x="544161" y="506858"/>
                  </a:lnTo>
                  <a:cubicBezTo>
                    <a:pt x="544162" y="515853"/>
                    <a:pt x="536869" y="523145"/>
                    <a:pt x="527874" y="523145"/>
                  </a:cubicBezTo>
                  <a:cubicBezTo>
                    <a:pt x="527842" y="523145"/>
                    <a:pt x="527810" y="523145"/>
                    <a:pt x="527778" y="523145"/>
                  </a:cubicBezTo>
                  <a:lnTo>
                    <a:pt x="527302" y="523145"/>
                  </a:lnTo>
                  <a:cubicBezTo>
                    <a:pt x="518344" y="523092"/>
                    <a:pt x="511109" y="515815"/>
                    <a:pt x="511110" y="506858"/>
                  </a:cubicBezTo>
                  <a:lnTo>
                    <a:pt x="511110" y="148812"/>
                  </a:lnTo>
                  <a:cubicBezTo>
                    <a:pt x="511022" y="123142"/>
                    <a:pt x="490141" y="102401"/>
                    <a:pt x="464469" y="102489"/>
                  </a:cubicBezTo>
                  <a:cubicBezTo>
                    <a:pt x="461484" y="102499"/>
                    <a:pt x="458507" y="102796"/>
                    <a:pt x="455579" y="103378"/>
                  </a:cubicBezTo>
                  <a:cubicBezTo>
                    <a:pt x="433426" y="108366"/>
                    <a:pt x="417876" y="128302"/>
                    <a:pt x="418431" y="151003"/>
                  </a:cubicBezTo>
                  <a:lnTo>
                    <a:pt x="418431" y="506858"/>
                  </a:lnTo>
                  <a:cubicBezTo>
                    <a:pt x="418484" y="515853"/>
                    <a:pt x="411234" y="523187"/>
                    <a:pt x="402239" y="523240"/>
                  </a:cubicBezTo>
                  <a:cubicBezTo>
                    <a:pt x="402207" y="523240"/>
                    <a:pt x="402175" y="523240"/>
                    <a:pt x="402144" y="523240"/>
                  </a:cubicBezTo>
                  <a:lnTo>
                    <a:pt x="399762" y="523240"/>
                  </a:lnTo>
                  <a:cubicBezTo>
                    <a:pt x="390751" y="523187"/>
                    <a:pt x="383474" y="515869"/>
                    <a:pt x="383475" y="506858"/>
                  </a:cubicBezTo>
                  <a:lnTo>
                    <a:pt x="383475" y="53467"/>
                  </a:lnTo>
                  <a:cubicBezTo>
                    <a:pt x="383387" y="27796"/>
                    <a:pt x="362505" y="7056"/>
                    <a:pt x="336834" y="7144"/>
                  </a:cubicBezTo>
                  <a:cubicBezTo>
                    <a:pt x="333849" y="7153"/>
                    <a:pt x="330872" y="7451"/>
                    <a:pt x="327944" y="8032"/>
                  </a:cubicBezTo>
                  <a:cubicBezTo>
                    <a:pt x="305791" y="13020"/>
                    <a:pt x="290241" y="32956"/>
                    <a:pt x="290796" y="55657"/>
                  </a:cubicBezTo>
                  <a:lnTo>
                    <a:pt x="290796" y="500477"/>
                  </a:lnTo>
                  <a:cubicBezTo>
                    <a:pt x="290797" y="512785"/>
                    <a:pt x="280818" y="522766"/>
                    <a:pt x="268509" y="522766"/>
                  </a:cubicBezTo>
                  <a:cubicBezTo>
                    <a:pt x="268445" y="522766"/>
                    <a:pt x="268381" y="522766"/>
                    <a:pt x="268317" y="522766"/>
                  </a:cubicBezTo>
                  <a:lnTo>
                    <a:pt x="267746" y="522764"/>
                  </a:lnTo>
                  <a:cubicBezTo>
                    <a:pt x="255458" y="522659"/>
                    <a:pt x="245552" y="512669"/>
                    <a:pt x="245553" y="500379"/>
                  </a:cubicBezTo>
                  <a:lnTo>
                    <a:pt x="245553" y="148812"/>
                  </a:lnTo>
                  <a:cubicBezTo>
                    <a:pt x="245465" y="123142"/>
                    <a:pt x="224583" y="102401"/>
                    <a:pt x="198912" y="102489"/>
                  </a:cubicBezTo>
                  <a:cubicBezTo>
                    <a:pt x="195927" y="102499"/>
                    <a:pt x="192950" y="102796"/>
                    <a:pt x="190022" y="103378"/>
                  </a:cubicBezTo>
                  <a:cubicBezTo>
                    <a:pt x="167869" y="108366"/>
                    <a:pt x="152319" y="128302"/>
                    <a:pt x="152874" y="151003"/>
                  </a:cubicBezTo>
                  <a:lnTo>
                    <a:pt x="152874" y="584011"/>
                  </a:lnTo>
                  <a:cubicBezTo>
                    <a:pt x="152874" y="593536"/>
                    <a:pt x="153636" y="604012"/>
                    <a:pt x="153827" y="613347"/>
                  </a:cubicBezTo>
                  <a:cubicBezTo>
                    <a:pt x="157827" y="632969"/>
                    <a:pt x="171162" y="645638"/>
                    <a:pt x="191927" y="656972"/>
                  </a:cubicBezTo>
                  <a:cubicBezTo>
                    <a:pt x="273366" y="701930"/>
                    <a:pt x="329182" y="771272"/>
                    <a:pt x="342517" y="815848"/>
                  </a:cubicBezTo>
                  <a:cubicBezTo>
                    <a:pt x="294892" y="734504"/>
                    <a:pt x="228217" y="708311"/>
                    <a:pt x="169353" y="668020"/>
                  </a:cubicBezTo>
                  <a:cubicBezTo>
                    <a:pt x="134872" y="644398"/>
                    <a:pt x="123823" y="621062"/>
                    <a:pt x="120489" y="605821"/>
                  </a:cubicBezTo>
                  <a:cubicBezTo>
                    <a:pt x="110107" y="574200"/>
                    <a:pt x="106202" y="529621"/>
                    <a:pt x="95820" y="511144"/>
                  </a:cubicBezTo>
                  <a:cubicBezTo>
                    <a:pt x="77722" y="479045"/>
                    <a:pt x="57720" y="457710"/>
                    <a:pt x="31335" y="467139"/>
                  </a:cubicBezTo>
                  <a:cubicBezTo>
                    <a:pt x="-478" y="478378"/>
                    <a:pt x="5808" y="506381"/>
                    <a:pt x="12857" y="551148"/>
                  </a:cubicBezTo>
                  <a:cubicBezTo>
                    <a:pt x="27240" y="642303"/>
                    <a:pt x="39908" y="754698"/>
                    <a:pt x="93819" y="844137"/>
                  </a:cubicBezTo>
                  <a:cubicBezTo>
                    <a:pt x="122755" y="893102"/>
                    <a:pt x="156002" y="939387"/>
                    <a:pt x="193165" y="982440"/>
                  </a:cubicBezTo>
                  <a:cubicBezTo>
                    <a:pt x="220216" y="1014636"/>
                    <a:pt x="217930" y="1037686"/>
                    <a:pt x="217930" y="1079690"/>
                  </a:cubicBezTo>
                  <a:lnTo>
                    <a:pt x="217930" y="1156844"/>
                  </a:lnTo>
                  <a:cubicBezTo>
                    <a:pt x="217930" y="1167364"/>
                    <a:pt x="226459" y="1175894"/>
                    <a:pt x="236980" y="1175894"/>
                  </a:cubicBezTo>
                  <a:lnTo>
                    <a:pt x="548067" y="1175894"/>
                  </a:lnTo>
                  <a:cubicBezTo>
                    <a:pt x="558588" y="1175894"/>
                    <a:pt x="567117" y="1167364"/>
                    <a:pt x="567117" y="1156844"/>
                  </a:cubicBezTo>
                  <a:lnTo>
                    <a:pt x="567117" y="1034828"/>
                  </a:lnTo>
                  <a:cubicBezTo>
                    <a:pt x="566977" y="1016620"/>
                    <a:pt x="569349" y="998477"/>
                    <a:pt x="574165" y="980917"/>
                  </a:cubicBezTo>
                  <a:cubicBezTo>
                    <a:pt x="591977" y="917195"/>
                    <a:pt x="606836" y="886144"/>
                    <a:pt x="618075" y="826708"/>
                  </a:cubicBezTo>
                  <a:cubicBezTo>
                    <a:pt x="626930" y="778450"/>
                    <a:pt x="631868" y="729553"/>
                    <a:pt x="632839" y="680498"/>
                  </a:cubicBezTo>
                  <a:lnTo>
                    <a:pt x="632839" y="6211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1" name="Forma libre 61">
              <a:extLst>
                <a:ext uri="{FF2B5EF4-FFF2-40B4-BE49-F238E27FC236}">
                  <a16:creationId xmlns:a16="http://schemas.microsoft.com/office/drawing/2014/main" id="{9399A6DD-3EE6-A844-B8B9-413EA50512B9}"/>
                </a:ext>
              </a:extLst>
            </p:cNvPr>
            <p:cNvSpPr/>
            <p:nvPr/>
          </p:nvSpPr>
          <p:spPr>
            <a:xfrm>
              <a:off x="2721081" y="36912468"/>
              <a:ext cx="850814" cy="1574641"/>
            </a:xfrm>
            <a:custGeom>
              <a:avLst/>
              <a:gdLst>
                <a:gd name="connsiteX0" fmla="*/ 13335 w 638175"/>
                <a:gd name="connsiteY0" fmla="*/ 333217 h 1181100"/>
                <a:gd name="connsiteX1" fmla="*/ 55817 w 638175"/>
                <a:gd name="connsiteY1" fmla="*/ 289592 h 1181100"/>
                <a:gd name="connsiteX2" fmla="*/ 91250 w 638175"/>
                <a:gd name="connsiteY2" fmla="*/ 334171 h 1181100"/>
                <a:gd name="connsiteX3" fmla="*/ 95155 w 638175"/>
                <a:gd name="connsiteY3" fmla="*/ 506858 h 1181100"/>
                <a:gd name="connsiteX4" fmla="*/ 111442 w 638175"/>
                <a:gd name="connsiteY4" fmla="*/ 523145 h 1181100"/>
                <a:gd name="connsiteX5" fmla="*/ 111538 w 638175"/>
                <a:gd name="connsiteY5" fmla="*/ 523145 h 1181100"/>
                <a:gd name="connsiteX6" fmla="*/ 111538 w 638175"/>
                <a:gd name="connsiteY6" fmla="*/ 523145 h 1181100"/>
                <a:gd name="connsiteX7" fmla="*/ 127730 w 638175"/>
                <a:gd name="connsiteY7" fmla="*/ 506858 h 1181100"/>
                <a:gd name="connsiteX8" fmla="*/ 127730 w 638175"/>
                <a:gd name="connsiteY8" fmla="*/ 148812 h 1181100"/>
                <a:gd name="connsiteX9" fmla="*/ 174370 w 638175"/>
                <a:gd name="connsiteY9" fmla="*/ 102489 h 1181100"/>
                <a:gd name="connsiteX10" fmla="*/ 183261 w 638175"/>
                <a:gd name="connsiteY10" fmla="*/ 103378 h 1181100"/>
                <a:gd name="connsiteX11" fmla="*/ 220409 w 638175"/>
                <a:gd name="connsiteY11" fmla="*/ 151003 h 1181100"/>
                <a:gd name="connsiteX12" fmla="*/ 220409 w 638175"/>
                <a:gd name="connsiteY12" fmla="*/ 506858 h 1181100"/>
                <a:gd name="connsiteX13" fmla="*/ 236601 w 638175"/>
                <a:gd name="connsiteY13" fmla="*/ 523240 h 1181100"/>
                <a:gd name="connsiteX14" fmla="*/ 236696 w 638175"/>
                <a:gd name="connsiteY14" fmla="*/ 523240 h 1181100"/>
                <a:gd name="connsiteX15" fmla="*/ 239078 w 638175"/>
                <a:gd name="connsiteY15" fmla="*/ 523240 h 1181100"/>
                <a:gd name="connsiteX16" fmla="*/ 255365 w 638175"/>
                <a:gd name="connsiteY16" fmla="*/ 506858 h 1181100"/>
                <a:gd name="connsiteX17" fmla="*/ 255365 w 638175"/>
                <a:gd name="connsiteY17" fmla="*/ 53467 h 1181100"/>
                <a:gd name="connsiteX18" fmla="*/ 302005 w 638175"/>
                <a:gd name="connsiteY18" fmla="*/ 7144 h 1181100"/>
                <a:gd name="connsiteX19" fmla="*/ 310896 w 638175"/>
                <a:gd name="connsiteY19" fmla="*/ 8032 h 1181100"/>
                <a:gd name="connsiteX20" fmla="*/ 348043 w 638175"/>
                <a:gd name="connsiteY20" fmla="*/ 55657 h 1181100"/>
                <a:gd name="connsiteX21" fmla="*/ 348044 w 638175"/>
                <a:gd name="connsiteY21" fmla="*/ 500477 h 1181100"/>
                <a:gd name="connsiteX22" fmla="*/ 370331 w 638175"/>
                <a:gd name="connsiteY22" fmla="*/ 522766 h 1181100"/>
                <a:gd name="connsiteX23" fmla="*/ 370523 w 638175"/>
                <a:gd name="connsiteY23" fmla="*/ 522766 h 1181100"/>
                <a:gd name="connsiteX24" fmla="*/ 371094 w 638175"/>
                <a:gd name="connsiteY24" fmla="*/ 522764 h 1181100"/>
                <a:gd name="connsiteX25" fmla="*/ 393287 w 638175"/>
                <a:gd name="connsiteY25" fmla="*/ 500379 h 1181100"/>
                <a:gd name="connsiteX26" fmla="*/ 393287 w 638175"/>
                <a:gd name="connsiteY26" fmla="*/ 148812 h 1181100"/>
                <a:gd name="connsiteX27" fmla="*/ 439928 w 638175"/>
                <a:gd name="connsiteY27" fmla="*/ 102489 h 1181100"/>
                <a:gd name="connsiteX28" fmla="*/ 448818 w 638175"/>
                <a:gd name="connsiteY28" fmla="*/ 103378 h 1181100"/>
                <a:gd name="connsiteX29" fmla="*/ 485966 w 638175"/>
                <a:gd name="connsiteY29" fmla="*/ 151003 h 1181100"/>
                <a:gd name="connsiteX30" fmla="*/ 485965 w 638175"/>
                <a:gd name="connsiteY30" fmla="*/ 584011 h 1181100"/>
                <a:gd name="connsiteX31" fmla="*/ 485013 w 638175"/>
                <a:gd name="connsiteY31" fmla="*/ 613347 h 1181100"/>
                <a:gd name="connsiteX32" fmla="*/ 446913 w 638175"/>
                <a:gd name="connsiteY32" fmla="*/ 656972 h 1181100"/>
                <a:gd name="connsiteX33" fmla="*/ 296323 w 638175"/>
                <a:gd name="connsiteY33" fmla="*/ 815848 h 1181100"/>
                <a:gd name="connsiteX34" fmla="*/ 469487 w 638175"/>
                <a:gd name="connsiteY34" fmla="*/ 668020 h 1181100"/>
                <a:gd name="connsiteX35" fmla="*/ 518351 w 638175"/>
                <a:gd name="connsiteY35" fmla="*/ 605821 h 1181100"/>
                <a:gd name="connsiteX36" fmla="*/ 543020 w 638175"/>
                <a:gd name="connsiteY36" fmla="*/ 511144 h 1181100"/>
                <a:gd name="connsiteX37" fmla="*/ 607505 w 638175"/>
                <a:gd name="connsiteY37" fmla="*/ 467139 h 1181100"/>
                <a:gd name="connsiteX38" fmla="*/ 625983 w 638175"/>
                <a:gd name="connsiteY38" fmla="*/ 551148 h 1181100"/>
                <a:gd name="connsiteX39" fmla="*/ 545021 w 638175"/>
                <a:gd name="connsiteY39" fmla="*/ 844137 h 1181100"/>
                <a:gd name="connsiteX40" fmla="*/ 445675 w 638175"/>
                <a:gd name="connsiteY40" fmla="*/ 982440 h 1181100"/>
                <a:gd name="connsiteX41" fmla="*/ 420910 w 638175"/>
                <a:gd name="connsiteY41" fmla="*/ 1079690 h 1181100"/>
                <a:gd name="connsiteX42" fmla="*/ 420910 w 638175"/>
                <a:gd name="connsiteY42" fmla="*/ 1156844 h 1181100"/>
                <a:gd name="connsiteX43" fmla="*/ 401860 w 638175"/>
                <a:gd name="connsiteY43" fmla="*/ 1175894 h 1181100"/>
                <a:gd name="connsiteX44" fmla="*/ 91916 w 638175"/>
                <a:gd name="connsiteY44" fmla="*/ 1175894 h 1181100"/>
                <a:gd name="connsiteX45" fmla="*/ 72866 w 638175"/>
                <a:gd name="connsiteY45" fmla="*/ 1156844 h 1181100"/>
                <a:gd name="connsiteX46" fmla="*/ 72866 w 638175"/>
                <a:gd name="connsiteY46" fmla="*/ 1034828 h 1181100"/>
                <a:gd name="connsiteX47" fmla="*/ 65818 w 638175"/>
                <a:gd name="connsiteY47" fmla="*/ 980917 h 1181100"/>
                <a:gd name="connsiteX48" fmla="*/ 21908 w 638175"/>
                <a:gd name="connsiteY48" fmla="*/ 826708 h 1181100"/>
                <a:gd name="connsiteX49" fmla="*/ 7144 w 638175"/>
                <a:gd name="connsiteY49" fmla="*/ 680498 h 1181100"/>
                <a:gd name="connsiteX50" fmla="*/ 7144 w 638175"/>
                <a:gd name="connsiteY50" fmla="*/ 621158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638175" h="1181100">
                  <a:moveTo>
                    <a:pt x="13335" y="333217"/>
                  </a:moveTo>
                  <a:cubicBezTo>
                    <a:pt x="13335" y="307595"/>
                    <a:pt x="29718" y="287020"/>
                    <a:pt x="55817" y="289592"/>
                  </a:cubicBezTo>
                  <a:cubicBezTo>
                    <a:pt x="78581" y="291973"/>
                    <a:pt x="91250" y="311309"/>
                    <a:pt x="91250" y="334171"/>
                  </a:cubicBezTo>
                  <a:lnTo>
                    <a:pt x="95155" y="506858"/>
                  </a:lnTo>
                  <a:cubicBezTo>
                    <a:pt x="95155" y="515853"/>
                    <a:pt x="102447" y="523145"/>
                    <a:pt x="111442" y="523145"/>
                  </a:cubicBezTo>
                  <a:cubicBezTo>
                    <a:pt x="111474" y="523145"/>
                    <a:pt x="111506" y="523145"/>
                    <a:pt x="111538" y="523145"/>
                  </a:cubicBezTo>
                  <a:lnTo>
                    <a:pt x="111538" y="523145"/>
                  </a:lnTo>
                  <a:cubicBezTo>
                    <a:pt x="120496" y="523092"/>
                    <a:pt x="127730" y="515815"/>
                    <a:pt x="127730" y="506858"/>
                  </a:cubicBezTo>
                  <a:lnTo>
                    <a:pt x="127730" y="148812"/>
                  </a:lnTo>
                  <a:cubicBezTo>
                    <a:pt x="127818" y="123142"/>
                    <a:pt x="148699" y="102401"/>
                    <a:pt x="174370" y="102489"/>
                  </a:cubicBezTo>
                  <a:cubicBezTo>
                    <a:pt x="177356" y="102499"/>
                    <a:pt x="180333" y="102796"/>
                    <a:pt x="183261" y="103378"/>
                  </a:cubicBezTo>
                  <a:cubicBezTo>
                    <a:pt x="205414" y="108366"/>
                    <a:pt x="220963" y="128302"/>
                    <a:pt x="220409" y="151003"/>
                  </a:cubicBezTo>
                  <a:lnTo>
                    <a:pt x="220409" y="506858"/>
                  </a:lnTo>
                  <a:cubicBezTo>
                    <a:pt x="220356" y="515853"/>
                    <a:pt x="227605" y="523187"/>
                    <a:pt x="236601" y="523240"/>
                  </a:cubicBezTo>
                  <a:cubicBezTo>
                    <a:pt x="236633" y="523240"/>
                    <a:pt x="236664" y="523240"/>
                    <a:pt x="236696" y="523240"/>
                  </a:cubicBezTo>
                  <a:lnTo>
                    <a:pt x="239078" y="523240"/>
                  </a:lnTo>
                  <a:cubicBezTo>
                    <a:pt x="248088" y="523187"/>
                    <a:pt x="255366" y="515869"/>
                    <a:pt x="255365" y="506858"/>
                  </a:cubicBezTo>
                  <a:lnTo>
                    <a:pt x="255365" y="53467"/>
                  </a:lnTo>
                  <a:cubicBezTo>
                    <a:pt x="255453" y="27796"/>
                    <a:pt x="276334" y="7056"/>
                    <a:pt x="302005" y="7144"/>
                  </a:cubicBezTo>
                  <a:cubicBezTo>
                    <a:pt x="304991" y="7153"/>
                    <a:pt x="307968" y="7451"/>
                    <a:pt x="310896" y="8032"/>
                  </a:cubicBezTo>
                  <a:cubicBezTo>
                    <a:pt x="333049" y="13020"/>
                    <a:pt x="348598" y="32956"/>
                    <a:pt x="348043" y="55657"/>
                  </a:cubicBezTo>
                  <a:lnTo>
                    <a:pt x="348044" y="500477"/>
                  </a:lnTo>
                  <a:cubicBezTo>
                    <a:pt x="348043" y="512785"/>
                    <a:pt x="358022" y="522766"/>
                    <a:pt x="370331" y="522766"/>
                  </a:cubicBezTo>
                  <a:cubicBezTo>
                    <a:pt x="370395" y="522766"/>
                    <a:pt x="370459" y="522766"/>
                    <a:pt x="370523" y="522766"/>
                  </a:cubicBezTo>
                  <a:lnTo>
                    <a:pt x="371094" y="522764"/>
                  </a:lnTo>
                  <a:cubicBezTo>
                    <a:pt x="383382" y="522659"/>
                    <a:pt x="393288" y="512669"/>
                    <a:pt x="393287" y="500379"/>
                  </a:cubicBezTo>
                  <a:lnTo>
                    <a:pt x="393287" y="148812"/>
                  </a:lnTo>
                  <a:cubicBezTo>
                    <a:pt x="393375" y="123142"/>
                    <a:pt x="414256" y="102401"/>
                    <a:pt x="439928" y="102489"/>
                  </a:cubicBezTo>
                  <a:cubicBezTo>
                    <a:pt x="442913" y="102499"/>
                    <a:pt x="445890" y="102796"/>
                    <a:pt x="448818" y="103378"/>
                  </a:cubicBezTo>
                  <a:cubicBezTo>
                    <a:pt x="470971" y="108366"/>
                    <a:pt x="486521" y="128302"/>
                    <a:pt x="485966" y="151003"/>
                  </a:cubicBezTo>
                  <a:lnTo>
                    <a:pt x="485965" y="584011"/>
                  </a:lnTo>
                  <a:cubicBezTo>
                    <a:pt x="485965" y="593536"/>
                    <a:pt x="485204" y="604012"/>
                    <a:pt x="485013" y="613347"/>
                  </a:cubicBezTo>
                  <a:cubicBezTo>
                    <a:pt x="481013" y="632969"/>
                    <a:pt x="467678" y="645638"/>
                    <a:pt x="446913" y="656972"/>
                  </a:cubicBezTo>
                  <a:cubicBezTo>
                    <a:pt x="365474" y="701930"/>
                    <a:pt x="309658" y="771272"/>
                    <a:pt x="296323" y="815848"/>
                  </a:cubicBezTo>
                  <a:cubicBezTo>
                    <a:pt x="344424" y="734504"/>
                    <a:pt x="410623" y="708311"/>
                    <a:pt x="469487" y="668020"/>
                  </a:cubicBezTo>
                  <a:cubicBezTo>
                    <a:pt x="503968" y="644398"/>
                    <a:pt x="515017" y="621062"/>
                    <a:pt x="518351" y="605821"/>
                  </a:cubicBezTo>
                  <a:cubicBezTo>
                    <a:pt x="528733" y="574200"/>
                    <a:pt x="532638" y="529621"/>
                    <a:pt x="543020" y="511144"/>
                  </a:cubicBezTo>
                  <a:cubicBezTo>
                    <a:pt x="561118" y="479045"/>
                    <a:pt x="581120" y="457710"/>
                    <a:pt x="607505" y="467139"/>
                  </a:cubicBezTo>
                  <a:cubicBezTo>
                    <a:pt x="639318" y="478378"/>
                    <a:pt x="633031" y="506381"/>
                    <a:pt x="625983" y="551148"/>
                  </a:cubicBezTo>
                  <a:cubicBezTo>
                    <a:pt x="611600" y="642303"/>
                    <a:pt x="598932" y="754698"/>
                    <a:pt x="545021" y="844137"/>
                  </a:cubicBezTo>
                  <a:cubicBezTo>
                    <a:pt x="516085" y="893102"/>
                    <a:pt x="482838" y="939387"/>
                    <a:pt x="445675" y="982440"/>
                  </a:cubicBezTo>
                  <a:cubicBezTo>
                    <a:pt x="418624" y="1014636"/>
                    <a:pt x="420910" y="1037686"/>
                    <a:pt x="420910" y="1079690"/>
                  </a:cubicBezTo>
                  <a:lnTo>
                    <a:pt x="420910" y="1156844"/>
                  </a:lnTo>
                  <a:cubicBezTo>
                    <a:pt x="420910" y="1167364"/>
                    <a:pt x="412381" y="1175894"/>
                    <a:pt x="401860" y="1175894"/>
                  </a:cubicBezTo>
                  <a:lnTo>
                    <a:pt x="91916" y="1175894"/>
                  </a:lnTo>
                  <a:cubicBezTo>
                    <a:pt x="81395" y="1175894"/>
                    <a:pt x="72866" y="1167364"/>
                    <a:pt x="72866" y="1156844"/>
                  </a:cubicBezTo>
                  <a:lnTo>
                    <a:pt x="72866" y="1034828"/>
                  </a:lnTo>
                  <a:cubicBezTo>
                    <a:pt x="73005" y="1016620"/>
                    <a:pt x="70634" y="998477"/>
                    <a:pt x="65818" y="980917"/>
                  </a:cubicBezTo>
                  <a:cubicBezTo>
                    <a:pt x="48006" y="917195"/>
                    <a:pt x="33147" y="886144"/>
                    <a:pt x="21908" y="826708"/>
                  </a:cubicBezTo>
                  <a:cubicBezTo>
                    <a:pt x="13052" y="778450"/>
                    <a:pt x="8115" y="729553"/>
                    <a:pt x="7144" y="680498"/>
                  </a:cubicBezTo>
                  <a:lnTo>
                    <a:pt x="7144" y="6211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2" name="Forma libre 62">
              <a:extLst>
                <a:ext uri="{FF2B5EF4-FFF2-40B4-BE49-F238E27FC236}">
                  <a16:creationId xmlns:a16="http://schemas.microsoft.com/office/drawing/2014/main" id="{B1B3DC75-BFBA-BF45-AB3D-840ACCBD3A85}"/>
                </a:ext>
              </a:extLst>
            </p:cNvPr>
            <p:cNvSpPr/>
            <p:nvPr/>
          </p:nvSpPr>
          <p:spPr>
            <a:xfrm>
              <a:off x="2411867" y="37045340"/>
              <a:ext cx="609539" cy="863513"/>
            </a:xfrm>
            <a:custGeom>
              <a:avLst/>
              <a:gdLst>
                <a:gd name="connsiteX0" fmla="*/ 412909 w 457200"/>
                <a:gd name="connsiteY0" fmla="*/ 292894 h 647700"/>
                <a:gd name="connsiteX1" fmla="*/ 231077 w 457200"/>
                <a:gd name="connsiteY1" fmla="*/ 7144 h 647700"/>
                <a:gd name="connsiteX2" fmla="*/ 50959 w 457200"/>
                <a:gd name="connsiteY2" fmla="*/ 289654 h 647700"/>
                <a:gd name="connsiteX3" fmla="*/ 7144 w 457200"/>
                <a:gd name="connsiteY3" fmla="*/ 422337 h 647700"/>
                <a:gd name="connsiteX4" fmla="*/ 230592 w 457200"/>
                <a:gd name="connsiteY4" fmla="*/ 646563 h 647700"/>
                <a:gd name="connsiteX5" fmla="*/ 454818 w 457200"/>
                <a:gd name="connsiteY5" fmla="*/ 423114 h 647700"/>
                <a:gd name="connsiteX6" fmla="*/ 412909 w 457200"/>
                <a:gd name="connsiteY6" fmla="*/ 29231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" h="647700">
                  <a:moveTo>
                    <a:pt x="412909" y="292894"/>
                  </a:moveTo>
                  <a:lnTo>
                    <a:pt x="231077" y="7144"/>
                  </a:lnTo>
                  <a:cubicBezTo>
                    <a:pt x="231077" y="7144"/>
                    <a:pt x="99441" y="218122"/>
                    <a:pt x="50959" y="289654"/>
                  </a:cubicBezTo>
                  <a:cubicBezTo>
                    <a:pt x="23292" y="328443"/>
                    <a:pt x="8017" y="374700"/>
                    <a:pt x="7144" y="422337"/>
                  </a:cubicBezTo>
                  <a:cubicBezTo>
                    <a:pt x="6929" y="545960"/>
                    <a:pt x="106971" y="646349"/>
                    <a:pt x="230592" y="646563"/>
                  </a:cubicBezTo>
                  <a:cubicBezTo>
                    <a:pt x="354214" y="646777"/>
                    <a:pt x="454604" y="546736"/>
                    <a:pt x="454818" y="423114"/>
                  </a:cubicBezTo>
                  <a:cubicBezTo>
                    <a:pt x="454900" y="376200"/>
                    <a:pt x="440240" y="330450"/>
                    <a:pt x="412909" y="29231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3" name="Forma libre 63">
              <a:extLst>
                <a:ext uri="{FF2B5EF4-FFF2-40B4-BE49-F238E27FC236}">
                  <a16:creationId xmlns:a16="http://schemas.microsoft.com/office/drawing/2014/main" id="{7D66AB30-A877-624F-AC49-800D42905934}"/>
                </a:ext>
              </a:extLst>
            </p:cNvPr>
            <p:cNvSpPr/>
            <p:nvPr/>
          </p:nvSpPr>
          <p:spPr>
            <a:xfrm>
              <a:off x="2672699" y="37433160"/>
              <a:ext cx="88891" cy="342865"/>
            </a:xfrm>
            <a:custGeom>
              <a:avLst/>
              <a:gdLst>
                <a:gd name="connsiteX0" fmla="*/ 7144 w 66675"/>
                <a:gd name="connsiteY0" fmla="*/ 7144 h 257175"/>
                <a:gd name="connsiteX1" fmla="*/ 63437 w 66675"/>
                <a:gd name="connsiteY1" fmla="*/ 7144 h 257175"/>
                <a:gd name="connsiteX2" fmla="*/ 63437 w 66675"/>
                <a:gd name="connsiteY2" fmla="*/ 250508 h 257175"/>
                <a:gd name="connsiteX3" fmla="*/ 7144 w 66675"/>
                <a:gd name="connsiteY3" fmla="*/ 250508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257175">
                  <a:moveTo>
                    <a:pt x="7144" y="7144"/>
                  </a:moveTo>
                  <a:lnTo>
                    <a:pt x="63437" y="7144"/>
                  </a:lnTo>
                  <a:lnTo>
                    <a:pt x="63437" y="250508"/>
                  </a:lnTo>
                  <a:lnTo>
                    <a:pt x="7144" y="2505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4" name="Forma libre 64">
              <a:extLst>
                <a:ext uri="{FF2B5EF4-FFF2-40B4-BE49-F238E27FC236}">
                  <a16:creationId xmlns:a16="http://schemas.microsoft.com/office/drawing/2014/main" id="{ABDBB269-07C7-F946-84D0-717EB18710E2}"/>
                </a:ext>
              </a:extLst>
            </p:cNvPr>
            <p:cNvSpPr/>
            <p:nvPr/>
          </p:nvSpPr>
          <p:spPr>
            <a:xfrm>
              <a:off x="2547997" y="37557861"/>
              <a:ext cx="342865" cy="88891"/>
            </a:xfrm>
            <a:custGeom>
              <a:avLst/>
              <a:gdLst>
                <a:gd name="connsiteX0" fmla="*/ 7144 w 257175"/>
                <a:gd name="connsiteY0" fmla="*/ 7145 h 66675"/>
                <a:gd name="connsiteX1" fmla="*/ 250507 w 257175"/>
                <a:gd name="connsiteY1" fmla="*/ 7145 h 66675"/>
                <a:gd name="connsiteX2" fmla="*/ 250507 w 257175"/>
                <a:gd name="connsiteY2" fmla="*/ 63437 h 66675"/>
                <a:gd name="connsiteX3" fmla="*/ 7144 w 257175"/>
                <a:gd name="connsiteY3" fmla="*/ 6343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66675">
                  <a:moveTo>
                    <a:pt x="7144" y="7145"/>
                  </a:moveTo>
                  <a:lnTo>
                    <a:pt x="250507" y="7145"/>
                  </a:lnTo>
                  <a:lnTo>
                    <a:pt x="250507" y="63437"/>
                  </a:lnTo>
                  <a:lnTo>
                    <a:pt x="7144" y="6343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30723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Rectangle 425">
            <a:extLst>
              <a:ext uri="{FF2B5EF4-FFF2-40B4-BE49-F238E27FC236}">
                <a16:creationId xmlns:a16="http://schemas.microsoft.com/office/drawing/2014/main" id="{388CDF8A-F756-E14E-BDB4-AC452AEA698F}"/>
              </a:ext>
            </a:extLst>
          </p:cNvPr>
          <p:cNvSpPr/>
          <p:nvPr/>
        </p:nvSpPr>
        <p:spPr>
          <a:xfrm>
            <a:off x="0" y="0"/>
            <a:ext cx="24376259" cy="137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67B074-041B-3F44-A389-8FC15A9B41ED}"/>
              </a:ext>
            </a:extLst>
          </p:cNvPr>
          <p:cNvGrpSpPr/>
          <p:nvPr/>
        </p:nvGrpSpPr>
        <p:grpSpPr>
          <a:xfrm>
            <a:off x="3874447" y="1626416"/>
            <a:ext cx="16627364" cy="8701868"/>
            <a:chOff x="3843495" y="3719582"/>
            <a:chExt cx="16665602" cy="8244191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28" name="Freeform 781">
              <a:extLst>
                <a:ext uri="{FF2B5EF4-FFF2-40B4-BE49-F238E27FC236}">
                  <a16:creationId xmlns:a16="http://schemas.microsoft.com/office/drawing/2014/main" id="{F337ABFD-AA92-A748-961E-F3F3ADCC0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8017" y="3757809"/>
              <a:ext cx="85988" cy="38227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" name="Freeform 403">
              <a:extLst>
                <a:ext uri="{FF2B5EF4-FFF2-40B4-BE49-F238E27FC236}">
                  <a16:creationId xmlns:a16="http://schemas.microsoft.com/office/drawing/2014/main" id="{DBCF115D-3472-154A-ABE6-778864960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9418" y="9558687"/>
              <a:ext cx="1904458" cy="1423937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" name="Freeform 404">
              <a:extLst>
                <a:ext uri="{FF2B5EF4-FFF2-40B4-BE49-F238E27FC236}">
                  <a16:creationId xmlns:a16="http://schemas.microsoft.com/office/drawing/2014/main" id="{533647AF-D543-1248-A63F-47EEE87E6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5927165"/>
              <a:ext cx="372609" cy="563840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" name="Freeform 405">
              <a:extLst>
                <a:ext uri="{FF2B5EF4-FFF2-40B4-BE49-F238E27FC236}">
                  <a16:creationId xmlns:a16="http://schemas.microsoft.com/office/drawing/2014/main" id="{CC7FFABD-3995-2B4E-A4CE-23CF9EF2B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3" y="5337841"/>
              <a:ext cx="503185" cy="245289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" name="Freeform 406">
              <a:extLst>
                <a:ext uri="{FF2B5EF4-FFF2-40B4-BE49-F238E27FC236}">
                  <a16:creationId xmlns:a16="http://schemas.microsoft.com/office/drawing/2014/main" id="{18C820FD-376B-6F4A-AC62-40C969F3C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1" y="4439516"/>
              <a:ext cx="840764" cy="57977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" name="Freeform 407">
              <a:extLst>
                <a:ext uri="{FF2B5EF4-FFF2-40B4-BE49-F238E27FC236}">
                  <a16:creationId xmlns:a16="http://schemas.microsoft.com/office/drawing/2014/main" id="{F87C59EC-D525-1941-B6C7-3CF13781B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41584" y="4197415"/>
              <a:ext cx="299364" cy="14972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" name="Freeform 408">
              <a:extLst>
                <a:ext uri="{FF2B5EF4-FFF2-40B4-BE49-F238E27FC236}">
                  <a16:creationId xmlns:a16="http://schemas.microsoft.com/office/drawing/2014/main" id="{A325FC32-AAB5-734A-A8B9-B0674919F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9546" y="4111405"/>
              <a:ext cx="280255" cy="14972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" name="Freeform 409">
              <a:extLst>
                <a:ext uri="{FF2B5EF4-FFF2-40B4-BE49-F238E27FC236}">
                  <a16:creationId xmlns:a16="http://schemas.microsoft.com/office/drawing/2014/main" id="{85D1C600-2F62-F14D-AEBD-3E3CA0943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6742" y="4120960"/>
              <a:ext cx="140127" cy="47785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" name="Freeform 410">
              <a:extLst>
                <a:ext uri="{FF2B5EF4-FFF2-40B4-BE49-F238E27FC236}">
                  <a16:creationId xmlns:a16="http://schemas.microsoft.com/office/drawing/2014/main" id="{2537F2A4-87AF-8B47-9BB7-3063922DA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2219" y="3990355"/>
              <a:ext cx="235667" cy="14972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" name="Freeform 411">
              <a:extLst>
                <a:ext uri="{FF2B5EF4-FFF2-40B4-BE49-F238E27FC236}">
                  <a16:creationId xmlns:a16="http://schemas.microsoft.com/office/drawing/2014/main" id="{BD5BF1D9-4722-A040-AB5B-088B3EAF1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6298" y="4579679"/>
              <a:ext cx="235667" cy="76452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" name="Freeform 412">
              <a:extLst>
                <a:ext uri="{FF2B5EF4-FFF2-40B4-BE49-F238E27FC236}">
                  <a16:creationId xmlns:a16="http://schemas.microsoft.com/office/drawing/2014/main" id="{C4923239-A0FF-104A-8CEB-C7BA87D78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6934" y="4729398"/>
              <a:ext cx="197453" cy="76452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" name="Freeform 413">
              <a:extLst>
                <a:ext uri="{FF2B5EF4-FFF2-40B4-BE49-F238E27FC236}">
                  <a16:creationId xmlns:a16="http://schemas.microsoft.com/office/drawing/2014/main" id="{662A4524-B996-DC46-913A-BA5813104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6490" y="4694361"/>
              <a:ext cx="76432" cy="44598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" name="Freeform 414">
              <a:extLst>
                <a:ext uri="{FF2B5EF4-FFF2-40B4-BE49-F238E27FC236}">
                  <a16:creationId xmlns:a16="http://schemas.microsoft.com/office/drawing/2014/main" id="{63D9BAF6-FB23-0B4A-89FC-AED7974BF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5" y="4560566"/>
              <a:ext cx="28662" cy="47785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" name="Freeform 415">
              <a:extLst>
                <a:ext uri="{FF2B5EF4-FFF2-40B4-BE49-F238E27FC236}">
                  <a16:creationId xmlns:a16="http://schemas.microsoft.com/office/drawing/2014/main" id="{C1146A31-2982-6746-ABCB-2810D4DDD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5" y="4700729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" name="Freeform 416">
              <a:extLst>
                <a:ext uri="{FF2B5EF4-FFF2-40B4-BE49-F238E27FC236}">
                  <a16:creationId xmlns:a16="http://schemas.microsoft.com/office/drawing/2014/main" id="{65940266-1E3E-6C4C-B997-510452615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6360" y="4525526"/>
              <a:ext cx="394904" cy="14972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" name="Freeform 417">
              <a:extLst>
                <a:ext uri="{FF2B5EF4-FFF2-40B4-BE49-F238E27FC236}">
                  <a16:creationId xmlns:a16="http://schemas.microsoft.com/office/drawing/2014/main" id="{C82C7F1D-B5BA-C140-B2DD-F8EBB5B1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7" y="4570124"/>
              <a:ext cx="73248" cy="76452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" name="Freeform 418">
              <a:extLst>
                <a:ext uri="{FF2B5EF4-FFF2-40B4-BE49-F238E27FC236}">
                  <a16:creationId xmlns:a16="http://schemas.microsoft.com/office/drawing/2014/main" id="{CA934627-FC02-B849-8AE7-603811ADC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5406" y="5076623"/>
              <a:ext cx="101909" cy="57338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" name="Freeform 419">
              <a:extLst>
                <a:ext uri="{FF2B5EF4-FFF2-40B4-BE49-F238E27FC236}">
                  <a16:creationId xmlns:a16="http://schemas.microsoft.com/office/drawing/2014/main" id="{59A9C50A-E000-4549-80D3-DC5606C0F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1" y="5898496"/>
              <a:ext cx="57323" cy="47785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" name="Freeform 420">
              <a:extLst>
                <a:ext uri="{FF2B5EF4-FFF2-40B4-BE49-F238E27FC236}">
                  <a16:creationId xmlns:a16="http://schemas.microsoft.com/office/drawing/2014/main" id="{64F4A499-2BA6-974C-AE4F-9CA719F11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5913" y="6172453"/>
              <a:ext cx="47770" cy="25484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" name="Freeform 421">
              <a:extLst>
                <a:ext uri="{FF2B5EF4-FFF2-40B4-BE49-F238E27FC236}">
                  <a16:creationId xmlns:a16="http://schemas.microsoft.com/office/drawing/2014/main" id="{FAA1A4F0-841F-5640-898C-1F639BFE1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6678" y="6452780"/>
              <a:ext cx="47770" cy="44598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" name="Freeform 422">
              <a:extLst>
                <a:ext uri="{FF2B5EF4-FFF2-40B4-BE49-F238E27FC236}">
                  <a16:creationId xmlns:a16="http://schemas.microsoft.com/office/drawing/2014/main" id="{6A33CB22-75E6-5D49-9DCC-F839B0999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8017" y="6526047"/>
              <a:ext cx="19109" cy="9556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" name="Freeform 423">
              <a:extLst>
                <a:ext uri="{FF2B5EF4-FFF2-40B4-BE49-F238E27FC236}">
                  <a16:creationId xmlns:a16="http://schemas.microsoft.com/office/drawing/2014/main" id="{DBD25F79-72E9-704F-9B2B-E78A52289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7444" y="6675768"/>
              <a:ext cx="28662" cy="9556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" name="Freeform 424">
              <a:extLst>
                <a:ext uri="{FF2B5EF4-FFF2-40B4-BE49-F238E27FC236}">
                  <a16:creationId xmlns:a16="http://schemas.microsoft.com/office/drawing/2014/main" id="{0DF444CC-98E5-A543-85A7-873CC96C4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5977" y="6723551"/>
              <a:ext cx="66879" cy="38227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" name="Freeform 425">
              <a:extLst>
                <a:ext uri="{FF2B5EF4-FFF2-40B4-BE49-F238E27FC236}">
                  <a16:creationId xmlns:a16="http://schemas.microsoft.com/office/drawing/2014/main" id="{FE0F0C9E-C48E-BF43-8EE5-0D4751853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2730" y="6761777"/>
              <a:ext cx="54139" cy="35042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" name="Freeform 426">
              <a:extLst>
                <a:ext uri="{FF2B5EF4-FFF2-40B4-BE49-F238E27FC236}">
                  <a16:creationId xmlns:a16="http://schemas.microsoft.com/office/drawing/2014/main" id="{695FEE4F-A7B9-3D4A-B36F-6895CD7F0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4960" y="6790447"/>
              <a:ext cx="47770" cy="44598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" name="Freeform 427">
              <a:extLst>
                <a:ext uri="{FF2B5EF4-FFF2-40B4-BE49-F238E27FC236}">
                  <a16:creationId xmlns:a16="http://schemas.microsoft.com/office/drawing/2014/main" id="{80256C8A-2976-FC4E-AA8A-9A57C5353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5404" y="6854157"/>
              <a:ext cx="9553" cy="9556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4" name="Freeform 428">
              <a:extLst>
                <a:ext uri="{FF2B5EF4-FFF2-40B4-BE49-F238E27FC236}">
                  <a16:creationId xmlns:a16="http://schemas.microsoft.com/office/drawing/2014/main" id="{6C0AA28D-3DF1-8C4D-9EF5-2F2CEEB6B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7634" y="681593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5" name="Freeform 429">
              <a:extLst>
                <a:ext uri="{FF2B5EF4-FFF2-40B4-BE49-F238E27FC236}">
                  <a16:creationId xmlns:a16="http://schemas.microsoft.com/office/drawing/2014/main" id="{0A9ED980-7D3D-0D4A-93BC-A93876BE7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3684" y="7163156"/>
              <a:ext cx="19109" cy="28669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0480618-7D29-F143-8A18-5EA74F5D8298}"/>
                </a:ext>
              </a:extLst>
            </p:cNvPr>
            <p:cNvGrpSpPr/>
            <p:nvPr/>
          </p:nvGrpSpPr>
          <p:grpSpPr>
            <a:xfrm>
              <a:off x="17709739" y="6761777"/>
              <a:ext cx="697448" cy="662593"/>
              <a:chOff x="5961121" y="2686387"/>
              <a:chExt cx="288233" cy="273757"/>
            </a:xfrm>
            <a:grpFill/>
          </p:grpSpPr>
          <p:sp>
            <p:nvSpPr>
              <p:cNvPr id="424" name="Freeform 430">
                <a:extLst>
                  <a:ext uri="{FF2B5EF4-FFF2-40B4-BE49-F238E27FC236}">
                    <a16:creationId xmlns:a16="http://schemas.microsoft.com/office/drawing/2014/main" id="{ED554C97-A142-284B-9B2F-3B154ED7B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5" name="Freeform 431">
                <a:extLst>
                  <a:ext uri="{FF2B5EF4-FFF2-40B4-BE49-F238E27FC236}">
                    <a16:creationId xmlns:a16="http://schemas.microsoft.com/office/drawing/2014/main" id="{8B4A0383-B2D7-E942-A6D0-BBD01CB957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</p:grpSp>
        <p:sp>
          <p:nvSpPr>
            <p:cNvPr id="57" name="Freeform 432">
              <a:extLst>
                <a:ext uri="{FF2B5EF4-FFF2-40B4-BE49-F238E27FC236}">
                  <a16:creationId xmlns:a16="http://schemas.microsoft.com/office/drawing/2014/main" id="{00531FCE-2688-7F42-97CC-735893D76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4893" y="7370215"/>
              <a:ext cx="19109" cy="2548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8" name="Freeform 433">
              <a:extLst>
                <a:ext uri="{FF2B5EF4-FFF2-40B4-BE49-F238E27FC236}">
                  <a16:creationId xmlns:a16="http://schemas.microsoft.com/office/drawing/2014/main" id="{C7163B5D-FCBC-EE40-9E23-C177A292F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3428" y="7370215"/>
              <a:ext cx="121018" cy="92380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9" name="Freeform 434">
              <a:extLst>
                <a:ext uri="{FF2B5EF4-FFF2-40B4-BE49-F238E27FC236}">
                  <a16:creationId xmlns:a16="http://schemas.microsoft.com/office/drawing/2014/main" id="{BC02D3CA-A137-3343-8F05-044DB56FC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2410" y="7405258"/>
              <a:ext cx="101909" cy="14972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0" name="Freeform 435">
              <a:extLst>
                <a:ext uri="{FF2B5EF4-FFF2-40B4-BE49-F238E27FC236}">
                  <a16:creationId xmlns:a16="http://schemas.microsoft.com/office/drawing/2014/main" id="{4606DEBE-9F28-F144-AE0E-49889257E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0501" y="7771599"/>
              <a:ext cx="35033" cy="28669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1" name="Freeform 436">
              <a:extLst>
                <a:ext uri="{FF2B5EF4-FFF2-40B4-BE49-F238E27FC236}">
                  <a16:creationId xmlns:a16="http://schemas.microsoft.com/office/drawing/2014/main" id="{54B29520-9EEC-1545-B98B-E85D76A10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3301" y="7679215"/>
              <a:ext cx="19109" cy="15928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2" name="Freeform 437">
              <a:extLst>
                <a:ext uri="{FF2B5EF4-FFF2-40B4-BE49-F238E27FC236}">
                  <a16:creationId xmlns:a16="http://schemas.microsoft.com/office/drawing/2014/main" id="{6B761368-9C01-AA42-B66D-D9FD1E5BC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10" y="7873534"/>
              <a:ext cx="19109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3" name="Freeform 438">
              <a:extLst>
                <a:ext uri="{FF2B5EF4-FFF2-40B4-BE49-F238E27FC236}">
                  <a16:creationId xmlns:a16="http://schemas.microsoft.com/office/drawing/2014/main" id="{8EF10F93-FB93-7847-9A3A-94737076A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3369" y="7838493"/>
              <a:ext cx="111465" cy="156092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5" name="Freeform 439">
              <a:extLst>
                <a:ext uri="{FF2B5EF4-FFF2-40B4-BE49-F238E27FC236}">
                  <a16:creationId xmlns:a16="http://schemas.microsoft.com/office/drawing/2014/main" id="{60C626E7-0140-4349-A1ED-2F07B22FA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2413" y="8099708"/>
              <a:ext cx="130573" cy="92380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6" name="Freeform 440">
              <a:extLst>
                <a:ext uri="{FF2B5EF4-FFF2-40B4-BE49-F238E27FC236}">
                  <a16:creationId xmlns:a16="http://schemas.microsoft.com/office/drawing/2014/main" id="{65C92512-C991-4648-A5C2-0B072B6BB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60" y="8163419"/>
              <a:ext cx="187897" cy="264400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7" name="Freeform 441">
              <a:extLst>
                <a:ext uri="{FF2B5EF4-FFF2-40B4-BE49-F238E27FC236}">
                  <a16:creationId xmlns:a16="http://schemas.microsoft.com/office/drawing/2014/main" id="{3D8620D8-7491-DF4B-A1F4-544FE5811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5" y="8389591"/>
              <a:ext cx="57323" cy="73269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8" name="Freeform 442">
              <a:extLst>
                <a:ext uri="{FF2B5EF4-FFF2-40B4-BE49-F238E27FC236}">
                  <a16:creationId xmlns:a16="http://schemas.microsoft.com/office/drawing/2014/main" id="{F8A360C4-3DC0-2A4B-84F4-829CBD37F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10" y="8453302"/>
              <a:ext cx="92356" cy="124237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9" name="Freeform 443">
              <a:extLst>
                <a:ext uri="{FF2B5EF4-FFF2-40B4-BE49-F238E27FC236}">
                  <a16:creationId xmlns:a16="http://schemas.microsoft.com/office/drawing/2014/main" id="{AEF8EA7C-A46E-7B40-9AB6-909D97907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2919" y="8399149"/>
              <a:ext cx="57323" cy="73269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2" name="Freeform 444">
              <a:extLst>
                <a:ext uri="{FF2B5EF4-FFF2-40B4-BE49-F238E27FC236}">
                  <a16:creationId xmlns:a16="http://schemas.microsoft.com/office/drawing/2014/main" id="{8E3B0172-8874-8F42-9ACB-0704DD5B4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9801" y="8472416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3" name="Freeform 445">
              <a:extLst>
                <a:ext uri="{FF2B5EF4-FFF2-40B4-BE49-F238E27FC236}">
                  <a16:creationId xmlns:a16="http://schemas.microsoft.com/office/drawing/2014/main" id="{7B874AC0-0DA6-AA47-8687-6A5BB2A0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8909" y="8529755"/>
              <a:ext cx="63695" cy="101936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4" name="Freeform 446">
              <a:extLst>
                <a:ext uri="{FF2B5EF4-FFF2-40B4-BE49-F238E27FC236}">
                  <a16:creationId xmlns:a16="http://schemas.microsoft.com/office/drawing/2014/main" id="{20F7CF85-3C68-8C48-BFEF-3F9901011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3046" y="8520199"/>
              <a:ext cx="38217" cy="73269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5" name="Freeform 447">
              <a:extLst>
                <a:ext uri="{FF2B5EF4-FFF2-40B4-BE49-F238E27FC236}">
                  <a16:creationId xmlns:a16="http://schemas.microsoft.com/office/drawing/2014/main" id="{51031F5C-7300-C643-A5AF-B6691AD3F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7" y="8567983"/>
              <a:ext cx="57323" cy="35042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6" name="Freeform 448">
              <a:extLst>
                <a:ext uri="{FF2B5EF4-FFF2-40B4-BE49-F238E27FC236}">
                  <a16:creationId xmlns:a16="http://schemas.microsoft.com/office/drawing/2014/main" id="{BFB66E5F-736D-9A43-87C6-B2A98D10C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7" y="8593469"/>
              <a:ext cx="130573" cy="197506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7" name="Freeform 449">
              <a:extLst>
                <a:ext uri="{FF2B5EF4-FFF2-40B4-BE49-F238E27FC236}">
                  <a16:creationId xmlns:a16="http://schemas.microsoft.com/office/drawing/2014/main" id="{CA44EF69-B01A-6642-8342-65636AEED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9354" y="8631693"/>
              <a:ext cx="111465" cy="95566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8" name="Freeform 450">
              <a:extLst>
                <a:ext uri="{FF2B5EF4-FFF2-40B4-BE49-F238E27FC236}">
                  <a16:creationId xmlns:a16="http://schemas.microsoft.com/office/drawing/2014/main" id="{5A80F91D-70BF-D344-9023-3426DCB30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3239" y="8539312"/>
              <a:ext cx="111465" cy="111494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9" name="Freeform 451">
              <a:extLst>
                <a:ext uri="{FF2B5EF4-FFF2-40B4-BE49-F238E27FC236}">
                  <a16:creationId xmlns:a16="http://schemas.microsoft.com/office/drawing/2014/main" id="{28C8423B-8130-374B-8D75-4D4EF2D8D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266" y="8399149"/>
              <a:ext cx="19109" cy="9556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0" name="Freeform 452">
              <a:extLst>
                <a:ext uri="{FF2B5EF4-FFF2-40B4-BE49-F238E27FC236}">
                  <a16:creationId xmlns:a16="http://schemas.microsoft.com/office/drawing/2014/main" id="{42D905C0-E0FE-834A-96AA-DF67F891E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7760" y="8781414"/>
              <a:ext cx="522294" cy="544729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1" name="Freeform 453">
              <a:extLst>
                <a:ext uri="{FF2B5EF4-FFF2-40B4-BE49-F238E27FC236}">
                  <a16:creationId xmlns:a16="http://schemas.microsoft.com/office/drawing/2014/main" id="{69BE4C0B-CE77-D148-8222-CB94DF1FF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0116" y="8978921"/>
              <a:ext cx="47770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2" name="Freeform 454">
              <a:extLst>
                <a:ext uri="{FF2B5EF4-FFF2-40B4-BE49-F238E27FC236}">
                  <a16:creationId xmlns:a16="http://schemas.microsoft.com/office/drawing/2014/main" id="{4E613C5E-120D-C14D-8057-A41ACD949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6998" y="9090415"/>
              <a:ext cx="44586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3" name="Freeform 455">
              <a:extLst>
                <a:ext uri="{FF2B5EF4-FFF2-40B4-BE49-F238E27FC236}">
                  <a16:creationId xmlns:a16="http://schemas.microsoft.com/office/drawing/2014/main" id="{0E2AD340-25F7-234A-9A05-6ECED1E3C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2284" y="9119081"/>
              <a:ext cx="66879" cy="66896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4" name="Freeform 456">
              <a:extLst>
                <a:ext uri="{FF2B5EF4-FFF2-40B4-BE49-F238E27FC236}">
                  <a16:creationId xmlns:a16="http://schemas.microsoft.com/office/drawing/2014/main" id="{56A47042-E0D7-1C47-8297-A3D269FDF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17380" y="9166866"/>
              <a:ext cx="35033" cy="35042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5" name="Freeform 457">
              <a:extLst>
                <a:ext uri="{FF2B5EF4-FFF2-40B4-BE49-F238E27FC236}">
                  <a16:creationId xmlns:a16="http://schemas.microsoft.com/office/drawing/2014/main" id="{A125E84A-BB5F-1C4C-A1E3-986C1C262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1837" y="9326143"/>
              <a:ext cx="429937" cy="1401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6" name="Freeform 458">
              <a:extLst>
                <a:ext uri="{FF2B5EF4-FFF2-40B4-BE49-F238E27FC236}">
                  <a16:creationId xmlns:a16="http://schemas.microsoft.com/office/drawing/2014/main" id="{AEDA8E52-F7E0-F64D-9FA9-9CA8009EB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0309" y="9361182"/>
              <a:ext cx="73248" cy="28669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7" name="Freeform 459">
              <a:extLst>
                <a:ext uri="{FF2B5EF4-FFF2-40B4-BE49-F238E27FC236}">
                  <a16:creationId xmlns:a16="http://schemas.microsoft.com/office/drawing/2014/main" id="{578C4E80-117E-C54C-A4F3-FC8868BF9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2219" y="9428080"/>
              <a:ext cx="57323" cy="38227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8" name="Freeform 460">
              <a:extLst>
                <a:ext uri="{FF2B5EF4-FFF2-40B4-BE49-F238E27FC236}">
                  <a16:creationId xmlns:a16="http://schemas.microsoft.com/office/drawing/2014/main" id="{D1637FC9-288A-AF44-9348-D2C685998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9545" y="9437634"/>
              <a:ext cx="44586" cy="28669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9" name="Freeform 461">
              <a:extLst>
                <a:ext uri="{FF2B5EF4-FFF2-40B4-BE49-F238E27FC236}">
                  <a16:creationId xmlns:a16="http://schemas.microsoft.com/office/drawing/2014/main" id="{B222174B-BD6A-9743-9B2B-3B8438C04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4576" y="9437634"/>
              <a:ext cx="66879" cy="38227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0" name="Freeform 462">
              <a:extLst>
                <a:ext uri="{FF2B5EF4-FFF2-40B4-BE49-F238E27FC236}">
                  <a16:creationId xmlns:a16="http://schemas.microsoft.com/office/drawing/2014/main" id="{DDE7D5CD-1D81-6A4B-B760-A535A31AE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2347" y="9428080"/>
              <a:ext cx="76432" cy="47785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1" name="Freeform 463">
              <a:extLst>
                <a:ext uri="{FF2B5EF4-FFF2-40B4-BE49-F238E27FC236}">
                  <a16:creationId xmlns:a16="http://schemas.microsoft.com/office/drawing/2014/main" id="{31B73559-E785-F542-BD9F-A70C038F8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60" y="9437634"/>
              <a:ext cx="114649" cy="38227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2" name="Freeform 464">
              <a:extLst>
                <a:ext uri="{FF2B5EF4-FFF2-40B4-BE49-F238E27FC236}">
                  <a16:creationId xmlns:a16="http://schemas.microsoft.com/office/drawing/2014/main" id="{82E5EF1C-8473-7048-A77A-AE4112D0E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227" y="9491790"/>
              <a:ext cx="101909" cy="57338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3" name="Freeform 465">
              <a:extLst>
                <a:ext uri="{FF2B5EF4-FFF2-40B4-BE49-F238E27FC236}">
                  <a16:creationId xmlns:a16="http://schemas.microsoft.com/office/drawing/2014/main" id="{C876150F-99FD-9E40-AC94-3A8E09AF7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4066" y="9192351"/>
              <a:ext cx="57323" cy="38227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4" name="Freeform 466">
              <a:extLst>
                <a:ext uri="{FF2B5EF4-FFF2-40B4-BE49-F238E27FC236}">
                  <a16:creationId xmlns:a16="http://schemas.microsoft.com/office/drawing/2014/main" id="{99C6C746-2A61-994B-A19A-E15CBE2B3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9609" y="9185980"/>
              <a:ext cx="140127" cy="44598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5" name="Freeform 467">
              <a:extLst>
                <a:ext uri="{FF2B5EF4-FFF2-40B4-BE49-F238E27FC236}">
                  <a16:creationId xmlns:a16="http://schemas.microsoft.com/office/drawing/2014/main" id="{0EACA96A-D775-D34F-966A-1751B4C94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9672" y="8969360"/>
              <a:ext cx="299364" cy="337667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6" name="Freeform 468">
              <a:extLst>
                <a:ext uri="{FF2B5EF4-FFF2-40B4-BE49-F238E27FC236}">
                  <a16:creationId xmlns:a16="http://schemas.microsoft.com/office/drawing/2014/main" id="{591A73BF-BBB1-7040-A04D-865102EC2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5" y="8950246"/>
              <a:ext cx="73248" cy="1401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7" name="Freeform 469">
              <a:extLst>
                <a:ext uri="{FF2B5EF4-FFF2-40B4-BE49-F238E27FC236}">
                  <a16:creationId xmlns:a16="http://schemas.microsoft.com/office/drawing/2014/main" id="{ECFDAB11-11F8-AF4C-8462-3000EFA0A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9164" y="8931136"/>
              <a:ext cx="25477" cy="19114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8" name="Freeform 470">
              <a:extLst>
                <a:ext uri="{FF2B5EF4-FFF2-40B4-BE49-F238E27FC236}">
                  <a16:creationId xmlns:a16="http://schemas.microsoft.com/office/drawing/2014/main" id="{E15EAB05-1422-044E-AA90-0FE8D82B5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1074" y="9052186"/>
              <a:ext cx="44586" cy="19114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9" name="Freeform 471">
              <a:extLst>
                <a:ext uri="{FF2B5EF4-FFF2-40B4-BE49-F238E27FC236}">
                  <a16:creationId xmlns:a16="http://schemas.microsoft.com/office/drawing/2014/main" id="{19D848F9-9E30-8749-AA00-B5858C5C0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0629" y="9061740"/>
              <a:ext cx="175160" cy="105124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0" name="Freeform 472">
              <a:extLst>
                <a:ext uri="{FF2B5EF4-FFF2-40B4-BE49-F238E27FC236}">
                  <a16:creationId xmlns:a16="http://schemas.microsoft.com/office/drawing/2014/main" id="{E5699799-1A25-074E-9A2B-86B6E743C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21839" y="9240133"/>
              <a:ext cx="194267" cy="111494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1" name="Freeform 473">
              <a:extLst>
                <a:ext uri="{FF2B5EF4-FFF2-40B4-BE49-F238E27FC236}">
                  <a16:creationId xmlns:a16="http://schemas.microsoft.com/office/drawing/2014/main" id="{D7C7E6B4-3499-1047-B727-36FE85BB8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2095" y="9297472"/>
              <a:ext cx="82803" cy="101936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2" name="Freeform 474">
              <a:extLst>
                <a:ext uri="{FF2B5EF4-FFF2-40B4-BE49-F238E27FC236}">
                  <a16:creationId xmlns:a16="http://schemas.microsoft.com/office/drawing/2014/main" id="{8C15970B-1C6F-ED4A-B016-9545E622C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4131" y="9485422"/>
              <a:ext cx="54139" cy="54153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3" name="Freeform 475">
              <a:extLst>
                <a:ext uri="{FF2B5EF4-FFF2-40B4-BE49-F238E27FC236}">
                  <a16:creationId xmlns:a16="http://schemas.microsoft.com/office/drawing/2014/main" id="{B5BD7C62-6F85-1946-8218-B598A03F7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6806" y="9399410"/>
              <a:ext cx="85988" cy="57338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4" name="Freeform 476">
              <a:extLst>
                <a:ext uri="{FF2B5EF4-FFF2-40B4-BE49-F238E27FC236}">
                  <a16:creationId xmlns:a16="http://schemas.microsoft.com/office/drawing/2014/main" id="{DAE06F98-9B5B-A143-9A00-773671FC2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4003" y="9361182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5" name="Freeform 477">
              <a:extLst>
                <a:ext uri="{FF2B5EF4-FFF2-40B4-BE49-F238E27FC236}">
                  <a16:creationId xmlns:a16="http://schemas.microsoft.com/office/drawing/2014/main" id="{AB1E7B80-D5DB-FA40-B791-605FADE83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1" y="10017405"/>
              <a:ext cx="149680" cy="111494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6" name="Freeform 478">
              <a:extLst>
                <a:ext uri="{FF2B5EF4-FFF2-40B4-BE49-F238E27FC236}">
                  <a16:creationId xmlns:a16="http://schemas.microsoft.com/office/drawing/2014/main" id="{35BD0089-93AA-8E45-96C6-4BB0D09DE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9225" y="10727781"/>
              <a:ext cx="105096" cy="130608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7" name="Freeform 479">
              <a:extLst>
                <a:ext uri="{FF2B5EF4-FFF2-40B4-BE49-F238E27FC236}">
                  <a16:creationId xmlns:a16="http://schemas.microsoft.com/office/drawing/2014/main" id="{E7200867-529B-784C-B365-BC35E5DE2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7889" y="10848833"/>
              <a:ext cx="242036" cy="283514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8" name="Freeform 480">
              <a:extLst>
                <a:ext uri="{FF2B5EF4-FFF2-40B4-BE49-F238E27FC236}">
                  <a16:creationId xmlns:a16="http://schemas.microsoft.com/office/drawing/2014/main" id="{CB26EFF4-5752-CE48-B452-A7093CEAA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9419" y="11055893"/>
              <a:ext cx="366242" cy="356781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9" name="Freeform 481">
              <a:extLst>
                <a:ext uri="{FF2B5EF4-FFF2-40B4-BE49-F238E27FC236}">
                  <a16:creationId xmlns:a16="http://schemas.microsoft.com/office/drawing/2014/main" id="{AFD0BD62-52C2-1541-B62D-274151C65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6742" y="11412676"/>
              <a:ext cx="19109" cy="19114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0" name="Freeform 482">
              <a:extLst>
                <a:ext uri="{FF2B5EF4-FFF2-40B4-BE49-F238E27FC236}">
                  <a16:creationId xmlns:a16="http://schemas.microsoft.com/office/drawing/2014/main" id="{89F6F7BE-D1B5-B547-80ED-98F03A620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3495" y="11065451"/>
              <a:ext cx="178346" cy="168835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1" name="Freeform 483">
              <a:extLst>
                <a:ext uri="{FF2B5EF4-FFF2-40B4-BE49-F238E27FC236}">
                  <a16:creationId xmlns:a16="http://schemas.microsoft.com/office/drawing/2014/main" id="{0D25D5D3-03B5-9343-8B94-DD8D59215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3622" y="11017668"/>
              <a:ext cx="28662" cy="4778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2" name="Freeform 484">
              <a:extLst>
                <a:ext uri="{FF2B5EF4-FFF2-40B4-BE49-F238E27FC236}">
                  <a16:creationId xmlns:a16="http://schemas.microsoft.com/office/drawing/2014/main" id="{894FE8F1-1359-AE4D-9345-BC6CADF5B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5724" y="11017668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3" name="Freeform 485">
              <a:extLst>
                <a:ext uri="{FF2B5EF4-FFF2-40B4-BE49-F238E27FC236}">
                  <a16:creationId xmlns:a16="http://schemas.microsoft.com/office/drawing/2014/main" id="{E1EEE126-0F59-8D4A-8D96-4178B1BF8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4895" y="8593469"/>
              <a:ext cx="101909" cy="168835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4" name="Freeform 486">
              <a:extLst>
                <a:ext uri="{FF2B5EF4-FFF2-40B4-BE49-F238E27FC236}">
                  <a16:creationId xmlns:a16="http://schemas.microsoft.com/office/drawing/2014/main" id="{BE4BF693-3916-264A-86E1-5F571861C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5151" y="9606473"/>
              <a:ext cx="337579" cy="653035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5" name="Freeform 487">
              <a:extLst>
                <a:ext uri="{FF2B5EF4-FFF2-40B4-BE49-F238E27FC236}">
                  <a16:creationId xmlns:a16="http://schemas.microsoft.com/office/drawing/2014/main" id="{C6776EC5-B918-1049-8DAE-781C5C5A8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7" y="5028840"/>
              <a:ext cx="101909" cy="76452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6" name="Freeform 488">
              <a:extLst>
                <a:ext uri="{FF2B5EF4-FFF2-40B4-BE49-F238E27FC236}">
                  <a16:creationId xmlns:a16="http://schemas.microsoft.com/office/drawing/2014/main" id="{BAA45BF3-E548-1441-ADD2-8B7BAE44A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6297" y="5086181"/>
              <a:ext cx="101909" cy="92380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7" name="Freeform 489">
              <a:extLst>
                <a:ext uri="{FF2B5EF4-FFF2-40B4-BE49-F238E27FC236}">
                  <a16:creationId xmlns:a16="http://schemas.microsoft.com/office/drawing/2014/main" id="{F15208AB-7C0E-3344-99DC-47AD0A7C5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5405" y="4767625"/>
              <a:ext cx="82803" cy="47785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8" name="Freeform 490">
              <a:extLst>
                <a:ext uri="{FF2B5EF4-FFF2-40B4-BE49-F238E27FC236}">
                  <a16:creationId xmlns:a16="http://schemas.microsoft.com/office/drawing/2014/main" id="{FC0CC86D-361C-8C43-9B51-ECC3FF023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1646" y="4675245"/>
              <a:ext cx="92356" cy="44598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9" name="Freeform 491">
              <a:extLst>
                <a:ext uri="{FF2B5EF4-FFF2-40B4-BE49-F238E27FC236}">
                  <a16:creationId xmlns:a16="http://schemas.microsoft.com/office/drawing/2014/main" id="{3F45A18D-4BB6-374B-A3B8-8115E2DDF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8972" y="3999911"/>
              <a:ext cx="57323" cy="19114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0" name="Freeform 492">
              <a:extLst>
                <a:ext uri="{FF2B5EF4-FFF2-40B4-BE49-F238E27FC236}">
                  <a16:creationId xmlns:a16="http://schemas.microsoft.com/office/drawing/2014/main" id="{37E2B1BD-188E-3443-A865-715AECF42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6681" y="4805855"/>
              <a:ext cx="54139" cy="38227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1" name="Freeform 493">
              <a:extLst>
                <a:ext uri="{FF2B5EF4-FFF2-40B4-BE49-F238E27FC236}">
                  <a16:creationId xmlns:a16="http://schemas.microsoft.com/office/drawing/2014/main" id="{746B70B6-424C-714B-B929-828C1A2A0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70" y="6892385"/>
              <a:ext cx="54139" cy="101936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2" name="Freeform 494">
              <a:extLst>
                <a:ext uri="{FF2B5EF4-FFF2-40B4-BE49-F238E27FC236}">
                  <a16:creationId xmlns:a16="http://schemas.microsoft.com/office/drawing/2014/main" id="{A366AC82-5EAF-FB4D-8FB3-807D2364E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1" y="6984768"/>
              <a:ext cx="82803" cy="1401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3" name="Freeform 495">
              <a:extLst>
                <a:ext uri="{FF2B5EF4-FFF2-40B4-BE49-F238E27FC236}">
                  <a16:creationId xmlns:a16="http://schemas.microsoft.com/office/drawing/2014/main" id="{0E61FB03-B6DB-0C4A-A251-C79155550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2" y="7153600"/>
              <a:ext cx="149680" cy="92380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4" name="Freeform 496">
              <a:extLst>
                <a:ext uri="{FF2B5EF4-FFF2-40B4-BE49-F238E27FC236}">
                  <a16:creationId xmlns:a16="http://schemas.microsoft.com/office/drawing/2014/main" id="{E9264ACD-2DB5-5C45-B46F-EBC9145A0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1964" y="7284208"/>
              <a:ext cx="121018" cy="66896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5" name="Freeform 497">
              <a:extLst>
                <a:ext uri="{FF2B5EF4-FFF2-40B4-BE49-F238E27FC236}">
                  <a16:creationId xmlns:a16="http://schemas.microsoft.com/office/drawing/2014/main" id="{97C3A300-F96A-0C44-A3C3-7FB83F37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2" y="7293764"/>
              <a:ext cx="140127" cy="38227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6" name="Freeform 498">
              <a:extLst>
                <a:ext uri="{FF2B5EF4-FFF2-40B4-BE49-F238E27FC236}">
                  <a16:creationId xmlns:a16="http://schemas.microsoft.com/office/drawing/2014/main" id="{4F64ED05-CE84-914C-9AAD-332616DF1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3814" y="5917609"/>
              <a:ext cx="66879" cy="66896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7" name="Freeform 499">
              <a:extLst>
                <a:ext uri="{FF2B5EF4-FFF2-40B4-BE49-F238E27FC236}">
                  <a16:creationId xmlns:a16="http://schemas.microsoft.com/office/drawing/2014/main" id="{33DA5901-82D0-6249-AD7C-2FDA47B80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3367" y="5892125"/>
              <a:ext cx="47770" cy="25484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8" name="Freeform 500">
              <a:extLst>
                <a:ext uri="{FF2B5EF4-FFF2-40B4-BE49-F238E27FC236}">
                  <a16:creationId xmlns:a16="http://schemas.microsoft.com/office/drawing/2014/main" id="{F189DCC5-D510-624B-B48B-3B63B626B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9099" y="5955834"/>
              <a:ext cx="54139" cy="92380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9" name="Freeform 501">
              <a:extLst>
                <a:ext uri="{FF2B5EF4-FFF2-40B4-BE49-F238E27FC236}">
                  <a16:creationId xmlns:a16="http://schemas.microsoft.com/office/drawing/2014/main" id="{08E17058-7EDD-A44D-9049-56D018020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5" y="5796557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0" name="Freeform 502">
              <a:extLst>
                <a:ext uri="{FF2B5EF4-FFF2-40B4-BE49-F238E27FC236}">
                  <a16:creationId xmlns:a16="http://schemas.microsoft.com/office/drawing/2014/main" id="{35811C24-17C4-1944-BE7F-883FF3F5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90" y="6086440"/>
              <a:ext cx="54139" cy="86010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1" name="Freeform 503">
              <a:extLst>
                <a:ext uri="{FF2B5EF4-FFF2-40B4-BE49-F238E27FC236}">
                  <a16:creationId xmlns:a16="http://schemas.microsoft.com/office/drawing/2014/main" id="{F1A5CFE5-3BF5-7443-AD42-EAAD56045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2414" y="6105554"/>
              <a:ext cx="76432" cy="76452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2" name="Freeform 504">
              <a:extLst>
                <a:ext uri="{FF2B5EF4-FFF2-40B4-BE49-F238E27FC236}">
                  <a16:creationId xmlns:a16="http://schemas.microsoft.com/office/drawing/2014/main" id="{B5AEDE35-60C8-3841-B4BC-8CEB5F649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8016" y="7070776"/>
              <a:ext cx="44586" cy="35042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3" name="Freeform 505">
              <a:extLst>
                <a:ext uri="{FF2B5EF4-FFF2-40B4-BE49-F238E27FC236}">
                  <a16:creationId xmlns:a16="http://schemas.microsoft.com/office/drawing/2014/main" id="{7EDED682-CC52-D24F-B3EB-8B18F59DC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9414" y="5927165"/>
              <a:ext cx="57323" cy="57338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4" name="Freeform 506">
              <a:extLst>
                <a:ext uri="{FF2B5EF4-FFF2-40B4-BE49-F238E27FC236}">
                  <a16:creationId xmlns:a16="http://schemas.microsoft.com/office/drawing/2014/main" id="{871B50E8-BC27-4843-8D49-9441BA844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082" y="5994060"/>
              <a:ext cx="28662" cy="28669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5" name="Freeform 507">
              <a:extLst>
                <a:ext uri="{FF2B5EF4-FFF2-40B4-BE49-F238E27FC236}">
                  <a16:creationId xmlns:a16="http://schemas.microsoft.com/office/drawing/2014/main" id="{1BFC750D-E50A-6A4C-B4DB-8A88F3EC9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6022733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6" name="Freeform 508">
              <a:extLst>
                <a:ext uri="{FF2B5EF4-FFF2-40B4-BE49-F238E27FC236}">
                  <a16:creationId xmlns:a16="http://schemas.microsoft.com/office/drawing/2014/main" id="{60ABBC3A-7E50-364F-BDBA-0465E3FD8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6048217"/>
              <a:ext cx="9553" cy="19114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7" name="Freeform 509">
              <a:extLst>
                <a:ext uri="{FF2B5EF4-FFF2-40B4-BE49-F238E27FC236}">
                  <a16:creationId xmlns:a16="http://schemas.microsoft.com/office/drawing/2014/main" id="{C1F2A256-336A-0441-8A2A-D3DFC9516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6067328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8" name="Freeform 510">
              <a:extLst>
                <a:ext uri="{FF2B5EF4-FFF2-40B4-BE49-F238E27FC236}">
                  <a16:creationId xmlns:a16="http://schemas.microsoft.com/office/drawing/2014/main" id="{881B0926-FB86-9541-8728-C9B57F98D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9991" y="6207490"/>
              <a:ext cx="9553" cy="1911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9" name="Freeform 511">
              <a:extLst>
                <a:ext uri="{FF2B5EF4-FFF2-40B4-BE49-F238E27FC236}">
                  <a16:creationId xmlns:a16="http://schemas.microsoft.com/office/drawing/2014/main" id="{6E056775-D198-0D4D-AAF5-34EB01499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119" y="5787002"/>
              <a:ext cx="19109" cy="38227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0" name="Freeform 512">
              <a:extLst>
                <a:ext uri="{FF2B5EF4-FFF2-40B4-BE49-F238E27FC236}">
                  <a16:creationId xmlns:a16="http://schemas.microsoft.com/office/drawing/2014/main" id="{750167F4-2EE1-C64C-8297-2D3AF5E64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1" y="11747158"/>
              <a:ext cx="111465" cy="57338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1" name="Freeform 513">
              <a:extLst>
                <a:ext uri="{FF2B5EF4-FFF2-40B4-BE49-F238E27FC236}">
                  <a16:creationId xmlns:a16="http://schemas.microsoft.com/office/drawing/2014/main" id="{0D646E35-39F1-3A4D-9560-4BBB8E727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136" y="11804496"/>
              <a:ext cx="82803" cy="57338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2" name="Freeform 514">
              <a:extLst>
                <a:ext uri="{FF2B5EF4-FFF2-40B4-BE49-F238E27FC236}">
                  <a16:creationId xmlns:a16="http://schemas.microsoft.com/office/drawing/2014/main" id="{90C0772A-5207-CA4E-9DB2-E8FAA1EB3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5" y="11731230"/>
              <a:ext cx="73248" cy="44598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3" name="Freeform 515">
              <a:extLst>
                <a:ext uri="{FF2B5EF4-FFF2-40B4-BE49-F238E27FC236}">
                  <a16:creationId xmlns:a16="http://schemas.microsoft.com/office/drawing/2014/main" id="{67EEB488-A8FD-214B-8927-DD1572968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8" y="11766271"/>
              <a:ext cx="76432" cy="47785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4" name="Freeform 516">
              <a:extLst>
                <a:ext uri="{FF2B5EF4-FFF2-40B4-BE49-F238E27FC236}">
                  <a16:creationId xmlns:a16="http://schemas.microsoft.com/office/drawing/2014/main" id="{897CEF4B-53A2-E441-814C-762A76A31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9" y="11702558"/>
              <a:ext cx="28662" cy="28669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5" name="Freeform 517">
              <a:extLst>
                <a:ext uri="{FF2B5EF4-FFF2-40B4-BE49-F238E27FC236}">
                  <a16:creationId xmlns:a16="http://schemas.microsoft.com/office/drawing/2014/main" id="{36A0BD1D-1338-054D-9B12-0B8D36B98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9" y="11626106"/>
              <a:ext cx="66879" cy="66896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6" name="Freeform 518">
              <a:extLst>
                <a:ext uri="{FF2B5EF4-FFF2-40B4-BE49-F238E27FC236}">
                  <a16:creationId xmlns:a16="http://schemas.microsoft.com/office/drawing/2014/main" id="{EF5B2987-3E67-8644-AB15-D25232ABB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4704" y="11505056"/>
              <a:ext cx="47770" cy="101936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7" name="Freeform 519">
              <a:extLst>
                <a:ext uri="{FF2B5EF4-FFF2-40B4-BE49-F238E27FC236}">
                  <a16:creationId xmlns:a16="http://schemas.microsoft.com/office/drawing/2014/main" id="{7D1B2508-AE5D-124F-A9F4-0C9AB5D8E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1" y="11587879"/>
              <a:ext cx="28662" cy="57338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8" name="Freeform 520">
              <a:extLst>
                <a:ext uri="{FF2B5EF4-FFF2-40B4-BE49-F238E27FC236}">
                  <a16:creationId xmlns:a16="http://schemas.microsoft.com/office/drawing/2014/main" id="{FF108952-02B1-5244-A3E0-8519816EA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1" y="11466829"/>
              <a:ext cx="47770" cy="66896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9" name="Freeform 521">
              <a:extLst>
                <a:ext uri="{FF2B5EF4-FFF2-40B4-BE49-F238E27FC236}">
                  <a16:creationId xmlns:a16="http://schemas.microsoft.com/office/drawing/2014/main" id="{773D2150-8E43-4344-81FA-99F98BF1F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2923" y="11282066"/>
              <a:ext cx="47770" cy="44598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0" name="Freeform 522">
              <a:extLst>
                <a:ext uri="{FF2B5EF4-FFF2-40B4-BE49-F238E27FC236}">
                  <a16:creationId xmlns:a16="http://schemas.microsoft.com/office/drawing/2014/main" id="{13AE1CA2-1B5F-E64D-9F72-A21CA9FFE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2477" y="11113234"/>
              <a:ext cx="57323" cy="101936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1" name="Freeform 523">
              <a:extLst>
                <a:ext uri="{FF2B5EF4-FFF2-40B4-BE49-F238E27FC236}">
                  <a16:creationId xmlns:a16="http://schemas.microsoft.com/office/drawing/2014/main" id="{FC145C34-A8D9-4342-A2DE-7CDE9BBEE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373" y="8462858"/>
              <a:ext cx="44586" cy="38227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2" name="Freeform 524">
              <a:extLst>
                <a:ext uri="{FF2B5EF4-FFF2-40B4-BE49-F238E27FC236}">
                  <a16:creationId xmlns:a16="http://schemas.microsoft.com/office/drawing/2014/main" id="{2EEAA266-911D-8F4B-B140-E426CB9CF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1647" y="8520199"/>
              <a:ext cx="54139" cy="73269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3" name="Freeform 525">
              <a:extLst>
                <a:ext uri="{FF2B5EF4-FFF2-40B4-BE49-F238E27FC236}">
                  <a16:creationId xmlns:a16="http://schemas.microsoft.com/office/drawing/2014/main" id="{5FC6A6ED-E415-314B-8C4A-181BE5060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388" y="9026701"/>
              <a:ext cx="130573" cy="121050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4" name="Freeform 526">
              <a:extLst>
                <a:ext uri="{FF2B5EF4-FFF2-40B4-BE49-F238E27FC236}">
                  <a16:creationId xmlns:a16="http://schemas.microsoft.com/office/drawing/2014/main" id="{C69BCD8E-220F-5B4C-B4CF-BD070FB15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0055" y="8163419"/>
              <a:ext cx="92356" cy="38227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5" name="Freeform 527">
              <a:extLst>
                <a:ext uri="{FF2B5EF4-FFF2-40B4-BE49-F238E27FC236}">
                  <a16:creationId xmlns:a16="http://schemas.microsoft.com/office/drawing/2014/main" id="{4A171BCB-6479-054A-ACC1-D427297C3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7" y="8153861"/>
              <a:ext cx="105096" cy="47785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6" name="Freeform 528">
              <a:extLst>
                <a:ext uri="{FF2B5EF4-FFF2-40B4-BE49-F238E27FC236}">
                  <a16:creationId xmlns:a16="http://schemas.microsoft.com/office/drawing/2014/main" id="{7B501877-8FDD-2044-8C86-1D958A4EE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6" y="7940431"/>
              <a:ext cx="484077" cy="168835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7" name="Freeform 529">
              <a:extLst>
                <a:ext uri="{FF2B5EF4-FFF2-40B4-BE49-F238E27FC236}">
                  <a16:creationId xmlns:a16="http://schemas.microsoft.com/office/drawing/2014/main" id="{D2AED423-D328-8C45-BECC-814F64532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7" y="7838493"/>
              <a:ext cx="38217" cy="35042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8" name="Freeform 530">
              <a:extLst>
                <a:ext uri="{FF2B5EF4-FFF2-40B4-BE49-F238E27FC236}">
                  <a16:creationId xmlns:a16="http://schemas.microsoft.com/office/drawing/2014/main" id="{6AC311B1-E890-8D42-9A87-49BB266A9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247" y="8032811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9" name="Freeform 531">
              <a:extLst>
                <a:ext uri="{FF2B5EF4-FFF2-40B4-BE49-F238E27FC236}">
                  <a16:creationId xmlns:a16="http://schemas.microsoft.com/office/drawing/2014/main" id="{E78FD58F-683F-9D44-8750-76A2EBC03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5" y="6656656"/>
              <a:ext cx="54139" cy="95566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0" name="Freeform 532">
              <a:extLst>
                <a:ext uri="{FF2B5EF4-FFF2-40B4-BE49-F238E27FC236}">
                  <a16:creationId xmlns:a16="http://schemas.microsoft.com/office/drawing/2014/main" id="{3CAADF19-3F18-8A43-A0E1-0C4DDF885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6234" y="6704440"/>
              <a:ext cx="66879" cy="38227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1" name="Freeform 533">
              <a:extLst>
                <a:ext uri="{FF2B5EF4-FFF2-40B4-BE49-F238E27FC236}">
                  <a16:creationId xmlns:a16="http://schemas.microsoft.com/office/drawing/2014/main" id="{08C6B923-68EE-974C-B15B-E3B496456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1518" y="6666212"/>
              <a:ext cx="140127" cy="66896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2" name="Freeform 534">
              <a:extLst>
                <a:ext uri="{FF2B5EF4-FFF2-40B4-BE49-F238E27FC236}">
                  <a16:creationId xmlns:a16="http://schemas.microsoft.com/office/drawing/2014/main" id="{4C76A635-18A6-7B45-BA57-E63C77F75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0184" y="6481449"/>
              <a:ext cx="146494" cy="73269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3" name="Freeform 535">
              <a:extLst>
                <a:ext uri="{FF2B5EF4-FFF2-40B4-BE49-F238E27FC236}">
                  <a16:creationId xmlns:a16="http://schemas.microsoft.com/office/drawing/2014/main" id="{61A0C072-ABDC-D843-97A4-2D8FF64C2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2667" y="6385883"/>
              <a:ext cx="299364" cy="289884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4" name="Freeform 536">
              <a:extLst>
                <a:ext uri="{FF2B5EF4-FFF2-40B4-BE49-F238E27FC236}">
                  <a16:creationId xmlns:a16="http://schemas.microsoft.com/office/drawing/2014/main" id="{8F911FB9-87C8-8E45-B724-11A12EE5A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4706" y="6592943"/>
              <a:ext cx="76432" cy="92380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5" name="Freeform 537">
              <a:extLst>
                <a:ext uri="{FF2B5EF4-FFF2-40B4-BE49-F238E27FC236}">
                  <a16:creationId xmlns:a16="http://schemas.microsoft.com/office/drawing/2014/main" id="{44463562-78D2-F74E-9F7D-388FD4BCB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2415" y="5694619"/>
              <a:ext cx="28662" cy="54153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6" name="Freeform 538">
              <a:extLst>
                <a:ext uri="{FF2B5EF4-FFF2-40B4-BE49-F238E27FC236}">
                  <a16:creationId xmlns:a16="http://schemas.microsoft.com/office/drawing/2014/main" id="{B79EFBDE-4049-F644-97C2-8C3E55659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2288" y="5787002"/>
              <a:ext cx="28662" cy="28669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7" name="Freeform 539">
              <a:extLst>
                <a:ext uri="{FF2B5EF4-FFF2-40B4-BE49-F238E27FC236}">
                  <a16:creationId xmlns:a16="http://schemas.microsoft.com/office/drawing/2014/main" id="{FD8B051E-7A63-824D-B838-56DB8333B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8973" y="6283947"/>
              <a:ext cx="63695" cy="38227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8" name="Freeform 540">
              <a:extLst>
                <a:ext uri="{FF2B5EF4-FFF2-40B4-BE49-F238E27FC236}">
                  <a16:creationId xmlns:a16="http://schemas.microsoft.com/office/drawing/2014/main" id="{776064B1-5593-9643-998C-AA65776A4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82" y="6057774"/>
              <a:ext cx="57323" cy="57338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9" name="Freeform 541">
              <a:extLst>
                <a:ext uri="{FF2B5EF4-FFF2-40B4-BE49-F238E27FC236}">
                  <a16:creationId xmlns:a16="http://schemas.microsoft.com/office/drawing/2014/main" id="{50DDA7CD-2A22-D444-B0C2-F26614C18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21" y="5656392"/>
              <a:ext cx="57323" cy="66896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0" name="Freeform 542">
              <a:extLst>
                <a:ext uri="{FF2B5EF4-FFF2-40B4-BE49-F238E27FC236}">
                  <a16:creationId xmlns:a16="http://schemas.microsoft.com/office/drawing/2014/main" id="{FAB1D3FF-CFE7-0D4F-88B3-8449A5EDD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2985" y="5618166"/>
              <a:ext cx="111465" cy="57338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1" name="Freeform 543">
              <a:extLst>
                <a:ext uri="{FF2B5EF4-FFF2-40B4-BE49-F238E27FC236}">
                  <a16:creationId xmlns:a16="http://schemas.microsoft.com/office/drawing/2014/main" id="{52CF3D9A-1DE0-C940-A28F-1CD636FE5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8653" y="5583125"/>
              <a:ext cx="63695" cy="25484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2" name="Freeform 544">
              <a:extLst>
                <a:ext uri="{FF2B5EF4-FFF2-40B4-BE49-F238E27FC236}">
                  <a16:creationId xmlns:a16="http://schemas.microsoft.com/office/drawing/2014/main" id="{AD183DD3-20ED-064B-9637-E058ED923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748" y="5395178"/>
              <a:ext cx="318472" cy="222990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3" name="Freeform 545">
              <a:extLst>
                <a:ext uri="{FF2B5EF4-FFF2-40B4-BE49-F238E27FC236}">
                  <a16:creationId xmlns:a16="http://schemas.microsoft.com/office/drawing/2014/main" id="{0A8B764B-D84B-4849-8193-D5D29EABF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6" y="5376063"/>
              <a:ext cx="63695" cy="47785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4" name="Freeform 546">
              <a:extLst>
                <a:ext uri="{FF2B5EF4-FFF2-40B4-BE49-F238E27FC236}">
                  <a16:creationId xmlns:a16="http://schemas.microsoft.com/office/drawing/2014/main" id="{B0BA57BB-D25A-1E4E-B22C-23586F663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844" y="5385621"/>
              <a:ext cx="35033" cy="47785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5" name="Freeform 547">
              <a:extLst>
                <a:ext uri="{FF2B5EF4-FFF2-40B4-BE49-F238E27FC236}">
                  <a16:creationId xmlns:a16="http://schemas.microsoft.com/office/drawing/2014/main" id="{84A09439-24FD-D846-954E-5238D63B2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2856" y="5207233"/>
              <a:ext cx="28662" cy="57338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6" name="Freeform 548">
              <a:extLst>
                <a:ext uri="{FF2B5EF4-FFF2-40B4-BE49-F238E27FC236}">
                  <a16:creationId xmlns:a16="http://schemas.microsoft.com/office/drawing/2014/main" id="{438B5103-F1E8-834C-ABF6-D46FDA2B7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30" y="4719845"/>
              <a:ext cx="1343950" cy="984332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7" name="Freeform 549">
              <a:extLst>
                <a:ext uri="{FF2B5EF4-FFF2-40B4-BE49-F238E27FC236}">
                  <a16:creationId xmlns:a16="http://schemas.microsoft.com/office/drawing/2014/main" id="{8278B8D3-C854-6749-8BF6-07CBF9EB1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6" y="5637283"/>
              <a:ext cx="57323" cy="19114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8" name="Freeform 550">
              <a:extLst>
                <a:ext uri="{FF2B5EF4-FFF2-40B4-BE49-F238E27FC236}">
                  <a16:creationId xmlns:a16="http://schemas.microsoft.com/office/drawing/2014/main" id="{D1211188-A42D-E843-A75D-9EF6834E1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8" y="5226347"/>
              <a:ext cx="76432" cy="19114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9" name="Freeform 551">
              <a:extLst>
                <a:ext uri="{FF2B5EF4-FFF2-40B4-BE49-F238E27FC236}">
                  <a16:creationId xmlns:a16="http://schemas.microsoft.com/office/drawing/2014/main" id="{0CB822DA-A1ED-1A45-A858-C5FF05F2E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1903" y="5207233"/>
              <a:ext cx="111465" cy="92380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0" name="Freeform 552">
              <a:extLst>
                <a:ext uri="{FF2B5EF4-FFF2-40B4-BE49-F238E27FC236}">
                  <a16:creationId xmlns:a16="http://schemas.microsoft.com/office/drawing/2014/main" id="{B2E5288B-EDC0-6A49-9541-24488BFD0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9991" y="5124408"/>
              <a:ext cx="63695" cy="35042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1" name="Freeform 553">
              <a:extLst>
                <a:ext uri="{FF2B5EF4-FFF2-40B4-BE49-F238E27FC236}">
                  <a16:creationId xmlns:a16="http://schemas.microsoft.com/office/drawing/2014/main" id="{4535E0B9-B92E-3346-BCA9-362827343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2350" y="5114850"/>
              <a:ext cx="57323" cy="28669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2" name="Freeform 554">
              <a:extLst>
                <a:ext uri="{FF2B5EF4-FFF2-40B4-BE49-F238E27FC236}">
                  <a16:creationId xmlns:a16="http://schemas.microsoft.com/office/drawing/2014/main" id="{46512DC5-2107-384D-A26F-C0207ACD5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8208" y="5095739"/>
              <a:ext cx="44586" cy="1911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3" name="Freeform 555">
              <a:extLst>
                <a:ext uri="{FF2B5EF4-FFF2-40B4-BE49-F238E27FC236}">
                  <a16:creationId xmlns:a16="http://schemas.microsoft.com/office/drawing/2014/main" id="{769471DD-9DCD-9842-B1DB-32990E42E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559" y="4738956"/>
              <a:ext cx="245222" cy="105124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4" name="Freeform 556">
              <a:extLst>
                <a:ext uri="{FF2B5EF4-FFF2-40B4-BE49-F238E27FC236}">
                  <a16:creationId xmlns:a16="http://schemas.microsoft.com/office/drawing/2014/main" id="{51FBB5E7-AAF2-6547-865A-6AF06B89F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736" y="6433668"/>
              <a:ext cx="270699" cy="178393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5" name="Freeform 557">
              <a:extLst>
                <a:ext uri="{FF2B5EF4-FFF2-40B4-BE49-F238E27FC236}">
                  <a16:creationId xmlns:a16="http://schemas.microsoft.com/office/drawing/2014/main" id="{0938740C-4053-8F41-B5C4-88B10D789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6363" y="6226607"/>
              <a:ext cx="121018" cy="130608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6" name="Freeform 558">
              <a:extLst>
                <a:ext uri="{FF2B5EF4-FFF2-40B4-BE49-F238E27FC236}">
                  <a16:creationId xmlns:a16="http://schemas.microsoft.com/office/drawing/2014/main" id="{3301DE8A-DBAF-6549-A402-96D3B5B65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917" y="6076886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7" name="Freeform 559">
              <a:extLst>
                <a:ext uri="{FF2B5EF4-FFF2-40B4-BE49-F238E27FC236}">
                  <a16:creationId xmlns:a16="http://schemas.microsoft.com/office/drawing/2014/main" id="{7CAE397E-2A6E-4A41-8F9B-66EF8EF27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144" y="6032291"/>
              <a:ext cx="57323" cy="54153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8" name="Freeform 560">
              <a:extLst>
                <a:ext uri="{FF2B5EF4-FFF2-40B4-BE49-F238E27FC236}">
                  <a16:creationId xmlns:a16="http://schemas.microsoft.com/office/drawing/2014/main" id="{DF6B25F8-6BCD-6247-808A-2384E363E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2667" y="6048217"/>
              <a:ext cx="35033" cy="57338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9" name="Freeform 561">
              <a:extLst>
                <a:ext uri="{FF2B5EF4-FFF2-40B4-BE49-F238E27FC236}">
                  <a16:creationId xmlns:a16="http://schemas.microsoft.com/office/drawing/2014/main" id="{1193F3D9-6EA3-B740-A0C5-D4D9472C4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342" y="5994060"/>
              <a:ext cx="47770" cy="101936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0" name="Freeform 562">
              <a:extLst>
                <a:ext uri="{FF2B5EF4-FFF2-40B4-BE49-F238E27FC236}">
                  <a16:creationId xmlns:a16="http://schemas.microsoft.com/office/drawing/2014/main" id="{3EA95ECF-0ED7-6348-865A-A0B2C5DFC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125" y="5955834"/>
              <a:ext cx="66879" cy="66896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1" name="Freeform 563">
              <a:extLst>
                <a:ext uri="{FF2B5EF4-FFF2-40B4-BE49-F238E27FC236}">
                  <a16:creationId xmlns:a16="http://schemas.microsoft.com/office/drawing/2014/main" id="{1804D0F5-0DCA-4045-8E9F-7CD9DD161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4004" y="5955834"/>
              <a:ext cx="63695" cy="86010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2" name="Freeform 564">
              <a:extLst>
                <a:ext uri="{FF2B5EF4-FFF2-40B4-BE49-F238E27FC236}">
                  <a16:creationId xmlns:a16="http://schemas.microsoft.com/office/drawing/2014/main" id="{3C556835-BF78-534D-B4A6-581B3CCE3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94" y="5974948"/>
              <a:ext cx="28662" cy="9556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3" name="Freeform 565">
              <a:extLst>
                <a:ext uri="{FF2B5EF4-FFF2-40B4-BE49-F238E27FC236}">
                  <a16:creationId xmlns:a16="http://schemas.microsoft.com/office/drawing/2014/main" id="{2BE07814-4D00-C742-8726-BA5ACE418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6807" y="5984506"/>
              <a:ext cx="124202" cy="63711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4" name="Freeform 566">
              <a:extLst>
                <a:ext uri="{FF2B5EF4-FFF2-40B4-BE49-F238E27FC236}">
                  <a16:creationId xmlns:a16="http://schemas.microsoft.com/office/drawing/2014/main" id="{454439E9-CD19-D042-8934-B0B154553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577" y="5927165"/>
              <a:ext cx="76432" cy="66896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5" name="Freeform 567">
              <a:extLst>
                <a:ext uri="{FF2B5EF4-FFF2-40B4-BE49-F238E27FC236}">
                  <a16:creationId xmlns:a16="http://schemas.microsoft.com/office/drawing/2014/main" id="{CFFC01BC-5CA6-DA43-91FD-68E1D64BB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730" y="6182007"/>
              <a:ext cx="92356" cy="35042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6" name="Freeform 568">
              <a:extLst>
                <a:ext uri="{FF2B5EF4-FFF2-40B4-BE49-F238E27FC236}">
                  <a16:creationId xmlns:a16="http://schemas.microsoft.com/office/drawing/2014/main" id="{FC7381CD-B2D2-0D41-8F9F-90A9FA52B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265" y="6236162"/>
              <a:ext cx="54139" cy="47785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7" name="Freeform 569">
              <a:extLst>
                <a:ext uri="{FF2B5EF4-FFF2-40B4-BE49-F238E27FC236}">
                  <a16:creationId xmlns:a16="http://schemas.microsoft.com/office/drawing/2014/main" id="{D2A4353F-FCBF-C64F-BB53-6A2EB4089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6424" y="5076623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8" name="Freeform 570">
              <a:extLst>
                <a:ext uri="{FF2B5EF4-FFF2-40B4-BE49-F238E27FC236}">
                  <a16:creationId xmlns:a16="http://schemas.microsoft.com/office/drawing/2014/main" id="{BD1EFA28-C6F8-1443-AD48-20E936F0A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547" y="5133964"/>
              <a:ext cx="47770" cy="35042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9" name="Freeform 571">
              <a:extLst>
                <a:ext uri="{FF2B5EF4-FFF2-40B4-BE49-F238E27FC236}">
                  <a16:creationId xmlns:a16="http://schemas.microsoft.com/office/drawing/2014/main" id="{31672948-1A11-5142-A921-AB1CEE653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221" y="5169003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0" name="Freeform 572">
              <a:extLst>
                <a:ext uri="{FF2B5EF4-FFF2-40B4-BE49-F238E27FC236}">
                  <a16:creationId xmlns:a16="http://schemas.microsoft.com/office/drawing/2014/main" id="{FF9FD700-A475-7D40-B727-317E34B7E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1" y="4777183"/>
              <a:ext cx="859873" cy="4204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1" name="Freeform 573">
              <a:extLst>
                <a:ext uri="{FF2B5EF4-FFF2-40B4-BE49-F238E27FC236}">
                  <a16:creationId xmlns:a16="http://schemas.microsoft.com/office/drawing/2014/main" id="{0FE7F782-65AE-4445-94A2-49CE8A0BB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738" y="4738956"/>
              <a:ext cx="130573" cy="86010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2" name="Freeform 574">
              <a:extLst>
                <a:ext uri="{FF2B5EF4-FFF2-40B4-BE49-F238E27FC236}">
                  <a16:creationId xmlns:a16="http://schemas.microsoft.com/office/drawing/2014/main" id="{3436773B-0EBB-5D45-94AA-D4BB0B83D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4" y="4700729"/>
              <a:ext cx="296177" cy="273958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3" name="Freeform 575">
              <a:extLst>
                <a:ext uri="{FF2B5EF4-FFF2-40B4-BE49-F238E27FC236}">
                  <a16:creationId xmlns:a16="http://schemas.microsoft.com/office/drawing/2014/main" id="{159A499B-643E-4547-8669-96B4361D5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2029" y="4700729"/>
              <a:ext cx="261145" cy="207060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4" name="Freeform 576">
              <a:extLst>
                <a:ext uri="{FF2B5EF4-FFF2-40B4-BE49-F238E27FC236}">
                  <a16:creationId xmlns:a16="http://schemas.microsoft.com/office/drawing/2014/main" id="{EE75A98D-1C67-C944-8E6D-87E8C5263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941" y="4675245"/>
              <a:ext cx="503185" cy="308998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5" name="Freeform 577">
              <a:extLst>
                <a:ext uri="{FF2B5EF4-FFF2-40B4-BE49-F238E27FC236}">
                  <a16:creationId xmlns:a16="http://schemas.microsoft.com/office/drawing/2014/main" id="{FE4E8FDA-EED1-4641-AB91-4CD6BBFB1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648" y="4589235"/>
              <a:ext cx="66879" cy="38227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6" name="Freeform 578">
              <a:extLst>
                <a:ext uri="{FF2B5EF4-FFF2-40B4-BE49-F238E27FC236}">
                  <a16:creationId xmlns:a16="http://schemas.microsoft.com/office/drawing/2014/main" id="{A58F2791-F394-5B41-A47A-E7F3CAEC2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215" y="4420403"/>
              <a:ext cx="560508" cy="264400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7" name="Freeform 579">
              <a:extLst>
                <a:ext uri="{FF2B5EF4-FFF2-40B4-BE49-F238E27FC236}">
                  <a16:creationId xmlns:a16="http://schemas.microsoft.com/office/drawing/2014/main" id="{905CA46C-9F9A-4B4F-B80B-74B147C7B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1" y="4525526"/>
              <a:ext cx="95541" cy="63711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8" name="Freeform 580">
              <a:extLst>
                <a:ext uri="{FF2B5EF4-FFF2-40B4-BE49-F238E27FC236}">
                  <a16:creationId xmlns:a16="http://schemas.microsoft.com/office/drawing/2014/main" id="{3CDB15AA-C57E-C54F-96FD-5ED3B6731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4068" y="4385363"/>
              <a:ext cx="343949" cy="15927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9" name="Freeform 581">
              <a:extLst>
                <a:ext uri="{FF2B5EF4-FFF2-40B4-BE49-F238E27FC236}">
                  <a16:creationId xmlns:a16="http://schemas.microsoft.com/office/drawing/2014/main" id="{A24ED623-20A8-0F40-8FF8-992A1C3DD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680" y="4449069"/>
              <a:ext cx="73248" cy="19114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0" name="Freeform 582">
              <a:extLst>
                <a:ext uri="{FF2B5EF4-FFF2-40B4-BE49-F238E27FC236}">
                  <a16:creationId xmlns:a16="http://schemas.microsoft.com/office/drawing/2014/main" id="{E3A3D155-1AF6-BE4D-9047-40F7952A5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74" y="4318467"/>
              <a:ext cx="197453" cy="92380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1" name="Freeform 583">
              <a:extLst>
                <a:ext uri="{FF2B5EF4-FFF2-40B4-BE49-F238E27FC236}">
                  <a16:creationId xmlns:a16="http://schemas.microsoft.com/office/drawing/2014/main" id="{DB71C967-9E7B-6D4B-9542-3931C9EEB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7570" y="4337578"/>
              <a:ext cx="73248" cy="38227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2" name="Freeform 584">
              <a:extLst>
                <a:ext uri="{FF2B5EF4-FFF2-40B4-BE49-F238E27FC236}">
                  <a16:creationId xmlns:a16="http://schemas.microsoft.com/office/drawing/2014/main" id="{56DB7D3D-0E13-4947-860A-9FF2A11A2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483" y="4251568"/>
              <a:ext cx="197453" cy="66896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3" name="Freeform 585">
              <a:extLst>
                <a:ext uri="{FF2B5EF4-FFF2-40B4-BE49-F238E27FC236}">
                  <a16:creationId xmlns:a16="http://schemas.microsoft.com/office/drawing/2014/main" id="{8477DBAA-6804-B44C-8640-8E1A09DB8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188" y="4449069"/>
              <a:ext cx="261145" cy="178393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4" name="Freeform 586">
              <a:extLst>
                <a:ext uri="{FF2B5EF4-FFF2-40B4-BE49-F238E27FC236}">
                  <a16:creationId xmlns:a16="http://schemas.microsoft.com/office/drawing/2014/main" id="{C3A6E802-F426-6C43-AB4B-B85617B20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8527" y="4535082"/>
              <a:ext cx="82803" cy="25484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5" name="Freeform 587">
              <a:extLst>
                <a:ext uri="{FF2B5EF4-FFF2-40B4-BE49-F238E27FC236}">
                  <a16:creationId xmlns:a16="http://schemas.microsoft.com/office/drawing/2014/main" id="{AEDADA3A-393B-C540-AC1C-5A29DAFD1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418" y="4525526"/>
              <a:ext cx="76432" cy="19114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6" name="Freeform 588">
              <a:extLst>
                <a:ext uri="{FF2B5EF4-FFF2-40B4-BE49-F238E27FC236}">
                  <a16:creationId xmlns:a16="http://schemas.microsoft.com/office/drawing/2014/main" id="{730F1D32-F67D-2D4F-9AA0-87E7C98A7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201" y="4496854"/>
              <a:ext cx="95541" cy="47785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7" name="Freeform 589">
              <a:extLst>
                <a:ext uri="{FF2B5EF4-FFF2-40B4-BE49-F238E27FC236}">
                  <a16:creationId xmlns:a16="http://schemas.microsoft.com/office/drawing/2014/main" id="{380CA58B-6157-7E4F-9CA6-61E31ADBD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757" y="4458630"/>
              <a:ext cx="66879" cy="47785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8" name="Freeform 590">
              <a:extLst>
                <a:ext uri="{FF2B5EF4-FFF2-40B4-BE49-F238E27FC236}">
                  <a16:creationId xmlns:a16="http://schemas.microsoft.com/office/drawing/2014/main" id="{1099AB76-F8C1-F34E-A9C4-D59F5D981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400" y="4347133"/>
              <a:ext cx="111465" cy="82827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9" name="Freeform 591">
              <a:extLst>
                <a:ext uri="{FF2B5EF4-FFF2-40B4-BE49-F238E27FC236}">
                  <a16:creationId xmlns:a16="http://schemas.microsoft.com/office/drawing/2014/main" id="{0D04D8B3-D12E-9C4B-A445-070648BE8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4" y="4337578"/>
              <a:ext cx="82803" cy="28669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0" name="Freeform 592">
              <a:extLst>
                <a:ext uri="{FF2B5EF4-FFF2-40B4-BE49-F238E27FC236}">
                  <a16:creationId xmlns:a16="http://schemas.microsoft.com/office/drawing/2014/main" id="{0050E45B-6B8D-6447-8B1E-5C663A640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7507" y="4187857"/>
              <a:ext cx="334395" cy="178393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1" name="Freeform 593">
              <a:extLst>
                <a:ext uri="{FF2B5EF4-FFF2-40B4-BE49-F238E27FC236}">
                  <a16:creationId xmlns:a16="http://schemas.microsoft.com/office/drawing/2014/main" id="{CD15DC2D-FE41-594A-B6CD-4B1AFB9B3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53" y="4101847"/>
              <a:ext cx="101909" cy="47785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2" name="Freeform 594">
              <a:extLst>
                <a:ext uri="{FF2B5EF4-FFF2-40B4-BE49-F238E27FC236}">
                  <a16:creationId xmlns:a16="http://schemas.microsoft.com/office/drawing/2014/main" id="{BAECDF5D-0EDB-794D-BDB0-E205E0980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1456" y="4251568"/>
              <a:ext cx="187897" cy="105124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3" name="Freeform 595">
              <a:extLst>
                <a:ext uri="{FF2B5EF4-FFF2-40B4-BE49-F238E27FC236}">
                  <a16:creationId xmlns:a16="http://schemas.microsoft.com/office/drawing/2014/main" id="{619DFA5B-0876-1C42-BA70-50E02381C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6552" y="4347133"/>
              <a:ext cx="165604" cy="47785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4" name="Freeform 596">
              <a:extLst>
                <a:ext uri="{FF2B5EF4-FFF2-40B4-BE49-F238E27FC236}">
                  <a16:creationId xmlns:a16="http://schemas.microsoft.com/office/drawing/2014/main" id="{6BCED8F1-F47D-6840-904D-10AE34AE0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000" y="4560566"/>
              <a:ext cx="156050" cy="105124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5" name="Freeform 597">
              <a:extLst>
                <a:ext uri="{FF2B5EF4-FFF2-40B4-BE49-F238E27FC236}">
                  <a16:creationId xmlns:a16="http://schemas.microsoft.com/office/drawing/2014/main" id="{312EF9CF-8136-0D4C-9D9D-17AD7BF7E2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0246" y="4535082"/>
              <a:ext cx="38217" cy="25484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6" name="Freeform 598">
              <a:extLst>
                <a:ext uri="{FF2B5EF4-FFF2-40B4-BE49-F238E27FC236}">
                  <a16:creationId xmlns:a16="http://schemas.microsoft.com/office/drawing/2014/main" id="{88FC801B-AF9C-6949-AEDE-8C3BB720D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36" y="4366247"/>
              <a:ext cx="82803" cy="54153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7" name="Freeform 599">
              <a:extLst>
                <a:ext uri="{FF2B5EF4-FFF2-40B4-BE49-F238E27FC236}">
                  <a16:creationId xmlns:a16="http://schemas.microsoft.com/office/drawing/2014/main" id="{F5EDF754-A04A-1744-BF95-D7C96F4ED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621" y="4449069"/>
              <a:ext cx="28662" cy="38227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8" name="Freeform 600">
              <a:extLst>
                <a:ext uri="{FF2B5EF4-FFF2-40B4-BE49-F238E27FC236}">
                  <a16:creationId xmlns:a16="http://schemas.microsoft.com/office/drawing/2014/main" id="{D3B8FA8A-C475-AA4B-BA2B-E63F5183A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889" y="4420403"/>
              <a:ext cx="831211" cy="254845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9" name="Freeform 601">
              <a:extLst>
                <a:ext uri="{FF2B5EF4-FFF2-40B4-BE49-F238E27FC236}">
                  <a16:creationId xmlns:a16="http://schemas.microsoft.com/office/drawing/2014/main" id="{2981E8CC-C27D-D94D-B2FA-E0DB34056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000" y="3980797"/>
              <a:ext cx="550956" cy="347225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0" name="Freeform 602">
              <a:extLst>
                <a:ext uri="{FF2B5EF4-FFF2-40B4-BE49-F238E27FC236}">
                  <a16:creationId xmlns:a16="http://schemas.microsoft.com/office/drawing/2014/main" id="{C71165BC-4DCB-F94B-AA54-61281BA8C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26" y="3767367"/>
              <a:ext cx="1455415" cy="758159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1" name="Freeform 604">
              <a:extLst>
                <a:ext uri="{FF2B5EF4-FFF2-40B4-BE49-F238E27FC236}">
                  <a16:creationId xmlns:a16="http://schemas.microsoft.com/office/drawing/2014/main" id="{9ED8A507-3E6E-0946-9924-CE1E2A62B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458" y="4187857"/>
              <a:ext cx="130573" cy="47785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2" name="Freeform 605">
              <a:extLst>
                <a:ext uri="{FF2B5EF4-FFF2-40B4-BE49-F238E27FC236}">
                  <a16:creationId xmlns:a16="http://schemas.microsoft.com/office/drawing/2014/main" id="{38B0EFD0-BB17-3B42-8132-5DF1B62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8400" y="4226081"/>
              <a:ext cx="54142" cy="19114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3" name="Freeform 606">
              <a:extLst>
                <a:ext uri="{FF2B5EF4-FFF2-40B4-BE49-F238E27FC236}">
                  <a16:creationId xmlns:a16="http://schemas.microsoft.com/office/drawing/2014/main" id="{ED1C42F3-8DEB-B44A-8DD1-BD06BD970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438" y="4515968"/>
              <a:ext cx="54142" cy="28672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4" name="Freeform 607">
              <a:extLst>
                <a:ext uri="{FF2B5EF4-FFF2-40B4-BE49-F238E27FC236}">
                  <a16:creationId xmlns:a16="http://schemas.microsoft.com/office/drawing/2014/main" id="{D8FAA673-6D3E-0149-9CC0-11DB930C0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5277" y="581567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5" name="Freeform 608">
              <a:extLst>
                <a:ext uri="{FF2B5EF4-FFF2-40B4-BE49-F238E27FC236}">
                  <a16:creationId xmlns:a16="http://schemas.microsoft.com/office/drawing/2014/main" id="{3D766068-D901-0040-8305-CB3518805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159" y="5806113"/>
              <a:ext cx="9556" cy="955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6" name="Freeform 609">
              <a:extLst>
                <a:ext uri="{FF2B5EF4-FFF2-40B4-BE49-F238E27FC236}">
                  <a16:creationId xmlns:a16="http://schemas.microsoft.com/office/drawing/2014/main" id="{05B3C08C-A440-2C48-9262-5719D4970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927" y="5815671"/>
              <a:ext cx="63695" cy="57338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7" name="Freeform 610">
              <a:extLst>
                <a:ext uri="{FF2B5EF4-FFF2-40B4-BE49-F238E27FC236}">
                  <a16:creationId xmlns:a16="http://schemas.microsoft.com/office/drawing/2014/main" id="{F9D15424-DD43-DE4A-AA96-E950C8F41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1964" y="9138193"/>
              <a:ext cx="19109" cy="955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8" name="Freeform 611">
              <a:extLst>
                <a:ext uri="{FF2B5EF4-FFF2-40B4-BE49-F238E27FC236}">
                  <a16:creationId xmlns:a16="http://schemas.microsoft.com/office/drawing/2014/main" id="{A90A0B69-BE24-B748-9A98-34A309300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5" y="9119079"/>
              <a:ext cx="19109" cy="1911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9" name="Freeform 612">
              <a:extLst>
                <a:ext uri="{FF2B5EF4-FFF2-40B4-BE49-F238E27FC236}">
                  <a16:creationId xmlns:a16="http://schemas.microsoft.com/office/drawing/2014/main" id="{213F1BC5-DC6B-9149-8B9D-056D4E1AC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1327" y="10785120"/>
              <a:ext cx="63695" cy="47785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0" name="Rectangle 613">
              <a:extLst>
                <a:ext uri="{FF2B5EF4-FFF2-40B4-BE49-F238E27FC236}">
                  <a16:creationId xmlns:a16="http://schemas.microsoft.com/office/drawing/2014/main" id="{D0900B46-397B-E34C-AA79-ACD2125F9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1776" y="5197675"/>
              <a:ext cx="3187" cy="3188"/>
            </a:xfrm>
            <a:prstGeom prst="rect">
              <a:avLst/>
            </a:pr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1" name="Freeform 614">
              <a:extLst>
                <a:ext uri="{FF2B5EF4-FFF2-40B4-BE49-F238E27FC236}">
                  <a16:creationId xmlns:a16="http://schemas.microsoft.com/office/drawing/2014/main" id="{B61BFD92-5879-0D48-8480-775E9EC23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7506" y="10504794"/>
              <a:ext cx="95541" cy="82827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2" name="Freeform 615">
              <a:extLst>
                <a:ext uri="{FF2B5EF4-FFF2-40B4-BE49-F238E27FC236}">
                  <a16:creationId xmlns:a16="http://schemas.microsoft.com/office/drawing/2014/main" id="{E2F7C127-38C3-EA4E-B0C9-C8086298C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3" y="6733109"/>
              <a:ext cx="66879" cy="28672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3" name="Freeform 616">
              <a:extLst>
                <a:ext uri="{FF2B5EF4-FFF2-40B4-BE49-F238E27FC236}">
                  <a16:creationId xmlns:a16="http://schemas.microsoft.com/office/drawing/2014/main" id="{10027F5B-579E-A343-B918-59C941B4B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3621" y="11766267"/>
              <a:ext cx="168791" cy="14972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4" name="Freeform 617">
              <a:extLst>
                <a:ext uri="{FF2B5EF4-FFF2-40B4-BE49-F238E27FC236}">
                  <a16:creationId xmlns:a16="http://schemas.microsoft.com/office/drawing/2014/main" id="{2BA89D45-72AC-544F-BCAA-BCE5E52FA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280" y="11747158"/>
              <a:ext cx="280255" cy="216615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5" name="Freeform 618">
              <a:extLst>
                <a:ext uri="{FF2B5EF4-FFF2-40B4-BE49-F238E27FC236}">
                  <a16:creationId xmlns:a16="http://schemas.microsoft.com/office/drawing/2014/main" id="{0EB8F296-A79E-E24A-91AB-68DE2FB35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1" y="8501084"/>
              <a:ext cx="710194" cy="516057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6" name="Freeform 619">
              <a:extLst>
                <a:ext uri="{FF2B5EF4-FFF2-40B4-BE49-F238E27FC236}">
                  <a16:creationId xmlns:a16="http://schemas.microsoft.com/office/drawing/2014/main" id="{EA3774CA-B6BF-944E-8EA6-B07D3E716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5" y="8641249"/>
              <a:ext cx="242036" cy="356781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7" name="Freeform 620">
              <a:extLst>
                <a:ext uri="{FF2B5EF4-FFF2-40B4-BE49-F238E27FC236}">
                  <a16:creationId xmlns:a16="http://schemas.microsoft.com/office/drawing/2014/main" id="{78B12995-2FAC-6C4D-8CB9-79FFAA33C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6806" y="8752743"/>
              <a:ext cx="207005" cy="216615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8" name="Freeform 621">
              <a:extLst>
                <a:ext uri="{FF2B5EF4-FFF2-40B4-BE49-F238E27FC236}">
                  <a16:creationId xmlns:a16="http://schemas.microsoft.com/office/drawing/2014/main" id="{B50470FC-34AD-0949-887D-7AA3D2B99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5597" y="8771859"/>
              <a:ext cx="149682" cy="16883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9" name="Freeform 622">
              <a:extLst>
                <a:ext uri="{FF2B5EF4-FFF2-40B4-BE49-F238E27FC236}">
                  <a16:creationId xmlns:a16="http://schemas.microsoft.com/office/drawing/2014/main" id="{9605D8C5-D50D-0C41-89F7-0CA737EB4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3" y="8453302"/>
              <a:ext cx="754779" cy="786831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0" name="Freeform 623">
              <a:extLst>
                <a:ext uri="{FF2B5EF4-FFF2-40B4-BE49-F238E27FC236}">
                  <a16:creationId xmlns:a16="http://schemas.microsoft.com/office/drawing/2014/main" id="{4BCD4C71-F01A-0C46-BB57-CB43C5158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112" y="8978916"/>
              <a:ext cx="261145" cy="309000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1" name="Freeform 624">
              <a:extLst>
                <a:ext uri="{FF2B5EF4-FFF2-40B4-BE49-F238E27FC236}">
                  <a16:creationId xmlns:a16="http://schemas.microsoft.com/office/drawing/2014/main" id="{6391C07F-1CBA-0A4C-B594-DA0591788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450" y="9036257"/>
              <a:ext cx="598727" cy="888769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2" name="Freeform 625">
              <a:extLst>
                <a:ext uri="{FF2B5EF4-FFF2-40B4-BE49-F238E27FC236}">
                  <a16:creationId xmlns:a16="http://schemas.microsoft.com/office/drawing/2014/main" id="{C4947A51-AC5C-144E-B952-DD3C02CB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8782" y="9867685"/>
              <a:ext cx="407642" cy="1984597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3" name="Freeform 626">
              <a:extLst>
                <a:ext uri="{FF2B5EF4-FFF2-40B4-BE49-F238E27FC236}">
                  <a16:creationId xmlns:a16="http://schemas.microsoft.com/office/drawing/2014/main" id="{C9C8BD03-217E-5448-87A3-C0C52416F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5851" y="9485418"/>
              <a:ext cx="598727" cy="653038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4" name="Freeform 627">
              <a:extLst>
                <a:ext uri="{FF2B5EF4-FFF2-40B4-BE49-F238E27FC236}">
                  <a16:creationId xmlns:a16="http://schemas.microsoft.com/office/drawing/2014/main" id="{B3316FC9-AFF0-4B43-9780-6E3826502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3432" y="9950508"/>
              <a:ext cx="420382" cy="414121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5" name="Freeform 628">
              <a:extLst>
                <a:ext uri="{FF2B5EF4-FFF2-40B4-BE49-F238E27FC236}">
                  <a16:creationId xmlns:a16="http://schemas.microsoft.com/office/drawing/2014/main" id="{DFE2D956-D3BC-F24F-9A99-5BFCA8A350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1585" y="8800525"/>
              <a:ext cx="1856686" cy="1882659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6" name="Freeform 629">
              <a:extLst>
                <a:ext uri="{FF2B5EF4-FFF2-40B4-BE49-F238E27FC236}">
                  <a16:creationId xmlns:a16="http://schemas.microsoft.com/office/drawing/2014/main" id="{8D6986F4-71DA-B14C-906E-1B3E4B506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329" y="10485681"/>
              <a:ext cx="251592" cy="261215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7" name="Freeform 630">
              <a:extLst>
                <a:ext uri="{FF2B5EF4-FFF2-40B4-BE49-F238E27FC236}">
                  <a16:creationId xmlns:a16="http://schemas.microsoft.com/office/drawing/2014/main" id="{D065ED7D-E171-6A49-AB37-6DF17118E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5" y="10074744"/>
              <a:ext cx="961782" cy="1672412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8" name="Freeform 631">
              <a:extLst>
                <a:ext uri="{FF2B5EF4-FFF2-40B4-BE49-F238E27FC236}">
                  <a16:creationId xmlns:a16="http://schemas.microsoft.com/office/drawing/2014/main" id="{38AD2232-E030-354D-85A5-AAC5A5EEF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379" y="8313140"/>
              <a:ext cx="203823" cy="226173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9" name="Freeform 632">
              <a:extLst>
                <a:ext uri="{FF2B5EF4-FFF2-40B4-BE49-F238E27FC236}">
                  <a16:creationId xmlns:a16="http://schemas.microsoft.com/office/drawing/2014/main" id="{825BD24F-AD23-0549-B716-87F3690BD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1076" y="8520197"/>
              <a:ext cx="159235" cy="1401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0" name="Freeform 633">
              <a:extLst>
                <a:ext uri="{FF2B5EF4-FFF2-40B4-BE49-F238E27FC236}">
                  <a16:creationId xmlns:a16="http://schemas.microsoft.com/office/drawing/2014/main" id="{06F78796-7556-C74A-966B-75BEA543B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30" y="8360921"/>
              <a:ext cx="105096" cy="82827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1" name="Freeform 634">
              <a:extLst>
                <a:ext uri="{FF2B5EF4-FFF2-40B4-BE49-F238E27FC236}">
                  <a16:creationId xmlns:a16="http://schemas.microsoft.com/office/drawing/2014/main" id="{ADE6923D-4C12-4840-8D59-38DDC4D02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1265" y="8192091"/>
              <a:ext cx="187902" cy="216615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2" name="Freeform 635">
              <a:extLst>
                <a:ext uri="{FF2B5EF4-FFF2-40B4-BE49-F238E27FC236}">
                  <a16:creationId xmlns:a16="http://schemas.microsoft.com/office/drawing/2014/main" id="{88DA2067-523A-6149-97C5-6C09D00F1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324" y="7453043"/>
              <a:ext cx="1398091" cy="898324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3" name="Freeform 636">
              <a:extLst>
                <a:ext uri="{FF2B5EF4-FFF2-40B4-BE49-F238E27FC236}">
                  <a16:creationId xmlns:a16="http://schemas.microsoft.com/office/drawing/2014/main" id="{FD71B75E-9D7E-B745-85F6-9D9B3D656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4" y="8287656"/>
              <a:ext cx="280255" cy="14972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4" name="Freeform 637">
              <a:extLst>
                <a:ext uri="{FF2B5EF4-FFF2-40B4-BE49-F238E27FC236}">
                  <a16:creationId xmlns:a16="http://schemas.microsoft.com/office/drawing/2014/main" id="{3CC51F49-FAD5-8648-99E4-BC9E1C29D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4" y="8163419"/>
              <a:ext cx="66879" cy="1401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5" name="Freeform 638">
              <a:extLst>
                <a:ext uri="{FF2B5EF4-FFF2-40B4-BE49-F238E27FC236}">
                  <a16:creationId xmlns:a16="http://schemas.microsoft.com/office/drawing/2014/main" id="{FF1935E5-B546-064C-9790-2C5086D0E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027" y="8080592"/>
              <a:ext cx="121018" cy="101936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6" name="Freeform 639">
              <a:extLst>
                <a:ext uri="{FF2B5EF4-FFF2-40B4-BE49-F238E27FC236}">
                  <a16:creationId xmlns:a16="http://schemas.microsoft.com/office/drawing/2014/main" id="{8F4A7831-935C-0048-9831-6B0BF034E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3495" y="8080592"/>
              <a:ext cx="168791" cy="1401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7" name="Freeform 640">
              <a:extLst>
                <a:ext uri="{FF2B5EF4-FFF2-40B4-BE49-F238E27FC236}">
                  <a16:creationId xmlns:a16="http://schemas.microsoft.com/office/drawing/2014/main" id="{AF98975A-8B8F-5644-94C7-4622E36D1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495" y="4965129"/>
              <a:ext cx="1812104" cy="1216878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8" name="Freeform 641">
              <a:extLst>
                <a:ext uri="{FF2B5EF4-FFF2-40B4-BE49-F238E27FC236}">
                  <a16:creationId xmlns:a16="http://schemas.microsoft.com/office/drawing/2014/main" id="{FB553BE4-09E7-4346-BBBC-7E56308F0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8079" y="6516489"/>
              <a:ext cx="2697453" cy="1337930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9" name="Freeform 642">
              <a:extLst>
                <a:ext uri="{FF2B5EF4-FFF2-40B4-BE49-F238E27FC236}">
                  <a16:creationId xmlns:a16="http://schemas.microsoft.com/office/drawing/2014/main" id="{B8C42B42-743E-C24E-8CEF-6A5EA5BD6A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3304" y="4907791"/>
              <a:ext cx="3984076" cy="2048308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0" name="Freeform 643">
              <a:extLst>
                <a:ext uri="{FF2B5EF4-FFF2-40B4-BE49-F238E27FC236}">
                  <a16:creationId xmlns:a16="http://schemas.microsoft.com/office/drawing/2014/main" id="{145EE822-00BC-D540-94F3-D550A68B8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4" y="9466307"/>
              <a:ext cx="95541" cy="82827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1" name="Freeform 644">
              <a:extLst>
                <a:ext uri="{FF2B5EF4-FFF2-40B4-BE49-F238E27FC236}">
                  <a16:creationId xmlns:a16="http://schemas.microsoft.com/office/drawing/2014/main" id="{791F9A94-D5A5-7F43-9BAE-9322FCE56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9926" y="9447193"/>
              <a:ext cx="121018" cy="44598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2" name="Freeform 645">
              <a:extLst>
                <a:ext uri="{FF2B5EF4-FFF2-40B4-BE49-F238E27FC236}">
                  <a16:creationId xmlns:a16="http://schemas.microsoft.com/office/drawing/2014/main" id="{833B018F-EE57-A749-993D-75CD36165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1" y="6414553"/>
              <a:ext cx="289811" cy="15927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3" name="Freeform 646">
              <a:extLst>
                <a:ext uri="{FF2B5EF4-FFF2-40B4-BE49-F238E27FC236}">
                  <a16:creationId xmlns:a16="http://schemas.microsoft.com/office/drawing/2014/main" id="{C73AD7F0-239F-D945-A076-6876B81BB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857" y="6545160"/>
              <a:ext cx="347131" cy="14972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4" name="Freeform 647">
              <a:extLst>
                <a:ext uri="{FF2B5EF4-FFF2-40B4-BE49-F238E27FC236}">
                  <a16:creationId xmlns:a16="http://schemas.microsoft.com/office/drawing/2014/main" id="{9D6DF588-A55C-5D45-BCCE-903A037B9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1837" y="6656654"/>
              <a:ext cx="531847" cy="516057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5" name="Freeform 648">
              <a:extLst>
                <a:ext uri="{FF2B5EF4-FFF2-40B4-BE49-F238E27FC236}">
                  <a16:creationId xmlns:a16="http://schemas.microsoft.com/office/drawing/2014/main" id="{89041951-EE44-7B48-AA04-1B02AC68F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0754" y="6685324"/>
              <a:ext cx="251592" cy="235731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6" name="Freeform 649">
              <a:extLst>
                <a:ext uri="{FF2B5EF4-FFF2-40B4-BE49-F238E27FC236}">
                  <a16:creationId xmlns:a16="http://schemas.microsoft.com/office/drawing/2014/main" id="{3A030F61-FFA3-374C-9930-A3C366EF1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0881" y="6414553"/>
              <a:ext cx="617834" cy="531986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7" name="Freeform 650">
              <a:extLst>
                <a:ext uri="{FF2B5EF4-FFF2-40B4-BE49-F238E27FC236}">
                  <a16:creationId xmlns:a16="http://schemas.microsoft.com/office/drawing/2014/main" id="{0EE7D7F2-50C4-0142-BCBA-B6482356C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3619" y="6621615"/>
              <a:ext cx="207005" cy="1401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8" name="Freeform 651">
              <a:extLst>
                <a:ext uri="{FF2B5EF4-FFF2-40B4-BE49-F238E27FC236}">
                  <a16:creationId xmlns:a16="http://schemas.microsoft.com/office/drawing/2014/main" id="{B6FF232D-2C05-214A-8EED-37B639DF7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8462" y="6395439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9" name="Freeform 652">
              <a:extLst>
                <a:ext uri="{FF2B5EF4-FFF2-40B4-BE49-F238E27FC236}">
                  <a16:creationId xmlns:a16="http://schemas.microsoft.com/office/drawing/2014/main" id="{536E5007-3600-2446-9B69-20D428F9F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7698" y="6481449"/>
              <a:ext cx="35033" cy="35042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0" name="Freeform 653">
              <a:extLst>
                <a:ext uri="{FF2B5EF4-FFF2-40B4-BE49-F238E27FC236}">
                  <a16:creationId xmlns:a16="http://schemas.microsoft.com/office/drawing/2014/main" id="{ADF3CE0E-F91F-8D4E-A9B5-0E6C8E76D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3049" y="6264832"/>
              <a:ext cx="187902" cy="16883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1" name="Freeform 654">
              <a:extLst>
                <a:ext uri="{FF2B5EF4-FFF2-40B4-BE49-F238E27FC236}">
                  <a16:creationId xmlns:a16="http://schemas.microsoft.com/office/drawing/2014/main" id="{B0E70066-8906-CF47-9AEF-8C2FF70D0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1" y="5984503"/>
              <a:ext cx="140127" cy="207060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2" name="Freeform 655">
              <a:extLst>
                <a:ext uri="{FF2B5EF4-FFF2-40B4-BE49-F238E27FC236}">
                  <a16:creationId xmlns:a16="http://schemas.microsoft.com/office/drawing/2014/main" id="{CC5326FF-D7C7-C846-92B5-A4B13AA79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7252" y="6172454"/>
              <a:ext cx="417197" cy="484203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3" name="Freeform 656">
              <a:extLst>
                <a:ext uri="{FF2B5EF4-FFF2-40B4-BE49-F238E27FC236}">
                  <a16:creationId xmlns:a16="http://schemas.microsoft.com/office/drawing/2014/main" id="{33899209-10CE-1445-8D88-D04AE9D0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322173"/>
              <a:ext cx="831211" cy="493761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4" name="Freeform 657">
              <a:extLst>
                <a:ext uri="{FF2B5EF4-FFF2-40B4-BE49-F238E27FC236}">
                  <a16:creationId xmlns:a16="http://schemas.microsoft.com/office/drawing/2014/main" id="{663FF62E-289E-AB4F-B3A2-45ADAAA59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1775" y="6506933"/>
              <a:ext cx="280255" cy="114679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5" name="Freeform 658">
              <a:extLst>
                <a:ext uri="{FF2B5EF4-FFF2-40B4-BE49-F238E27FC236}">
                  <a16:creationId xmlns:a16="http://schemas.microsoft.com/office/drawing/2014/main" id="{BBC34CF8-B877-7D46-BE92-1AEE1DC9E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0" y="6086441"/>
              <a:ext cx="439491" cy="328114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6" name="Freeform 659">
              <a:extLst>
                <a:ext uri="{FF2B5EF4-FFF2-40B4-BE49-F238E27FC236}">
                  <a16:creationId xmlns:a16="http://schemas.microsoft.com/office/drawing/2014/main" id="{534E9E9C-A97E-EB49-8EAD-FCEA1872F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1" y="6067328"/>
              <a:ext cx="270699" cy="178393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7" name="Freeform 660">
              <a:extLst>
                <a:ext uri="{FF2B5EF4-FFF2-40B4-BE49-F238E27FC236}">
                  <a16:creationId xmlns:a16="http://schemas.microsoft.com/office/drawing/2014/main" id="{36D71627-68BF-0A4E-B04E-354339B7D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1" y="5955834"/>
              <a:ext cx="334397" cy="16883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8" name="Freeform 661">
              <a:extLst>
                <a:ext uri="{FF2B5EF4-FFF2-40B4-BE49-F238E27FC236}">
                  <a16:creationId xmlns:a16="http://schemas.microsoft.com/office/drawing/2014/main" id="{EC275177-6AD2-8141-A399-974E7AA23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0" y="5853898"/>
              <a:ext cx="222932" cy="1401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9" name="Freeform 662">
              <a:extLst>
                <a:ext uri="{FF2B5EF4-FFF2-40B4-BE49-F238E27FC236}">
                  <a16:creationId xmlns:a16="http://schemas.microsoft.com/office/drawing/2014/main" id="{BB671224-EAFB-5549-9D0B-5BD235C1E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4" y="6143782"/>
              <a:ext cx="149682" cy="73269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0" name="Freeform 663">
              <a:extLst>
                <a:ext uri="{FF2B5EF4-FFF2-40B4-BE49-F238E27FC236}">
                  <a16:creationId xmlns:a16="http://schemas.microsoft.com/office/drawing/2014/main" id="{83F67187-B673-0E47-8F18-863C2E70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6162893"/>
              <a:ext cx="445859" cy="391823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1" name="Freeform 664">
              <a:extLst>
                <a:ext uri="{FF2B5EF4-FFF2-40B4-BE49-F238E27FC236}">
                  <a16:creationId xmlns:a16="http://schemas.microsoft.com/office/drawing/2014/main" id="{2A52A5E0-E37D-9240-9395-4845FC47A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573832"/>
              <a:ext cx="429937" cy="2803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2" name="Freeform 665">
              <a:extLst>
                <a:ext uri="{FF2B5EF4-FFF2-40B4-BE49-F238E27FC236}">
                  <a16:creationId xmlns:a16="http://schemas.microsoft.com/office/drawing/2014/main" id="{F556402D-80E0-4A42-943A-93CB71806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9480" y="6564274"/>
              <a:ext cx="156050" cy="187951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3" name="Freeform 666">
              <a:extLst>
                <a:ext uri="{FF2B5EF4-FFF2-40B4-BE49-F238E27FC236}">
                  <a16:creationId xmlns:a16="http://schemas.microsoft.com/office/drawing/2014/main" id="{C3918409-9251-7448-BA0A-F4122149D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93176" y="6666210"/>
              <a:ext cx="92356" cy="95566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4" name="Freeform 667">
              <a:extLst>
                <a:ext uri="{FF2B5EF4-FFF2-40B4-BE49-F238E27FC236}">
                  <a16:creationId xmlns:a16="http://schemas.microsoft.com/office/drawing/2014/main" id="{F6035DD6-7A21-884E-9811-49CE93DB2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815931"/>
              <a:ext cx="299364" cy="178393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5" name="Freeform 668">
              <a:extLst>
                <a:ext uri="{FF2B5EF4-FFF2-40B4-BE49-F238E27FC236}">
                  <a16:creationId xmlns:a16="http://schemas.microsoft.com/office/drawing/2014/main" id="{C63402BF-A7DB-1946-B16D-85C8EE458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3111" y="6771334"/>
              <a:ext cx="168791" cy="1401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6" name="Freeform 669">
              <a:extLst>
                <a:ext uri="{FF2B5EF4-FFF2-40B4-BE49-F238E27FC236}">
                  <a16:creationId xmlns:a16="http://schemas.microsoft.com/office/drawing/2014/main" id="{1AEAC729-72FE-8041-841C-5DB6FB992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4129" y="6704437"/>
              <a:ext cx="207005" cy="251657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7" name="Freeform 670">
              <a:extLst>
                <a:ext uri="{FF2B5EF4-FFF2-40B4-BE49-F238E27FC236}">
                  <a16:creationId xmlns:a16="http://schemas.microsoft.com/office/drawing/2014/main" id="{3A460289-5D29-174F-9E6E-EAB4E6764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2666" y="6554719"/>
              <a:ext cx="328028" cy="178393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8" name="Freeform 671">
              <a:extLst>
                <a:ext uri="{FF2B5EF4-FFF2-40B4-BE49-F238E27FC236}">
                  <a16:creationId xmlns:a16="http://schemas.microsoft.com/office/drawing/2014/main" id="{33FC7099-33B9-DA48-8822-448CF8E97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0561" y="6956097"/>
              <a:ext cx="289811" cy="299442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9" name="Freeform 672">
              <a:extLst>
                <a:ext uri="{FF2B5EF4-FFF2-40B4-BE49-F238E27FC236}">
                  <a16:creationId xmlns:a16="http://schemas.microsoft.com/office/drawing/2014/main" id="{4A9928B8-F093-FB48-A4ED-CA2C2FEB7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1711" y="6940166"/>
              <a:ext cx="140127" cy="92380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0" name="Freeform 673">
              <a:extLst>
                <a:ext uri="{FF2B5EF4-FFF2-40B4-BE49-F238E27FC236}">
                  <a16:creationId xmlns:a16="http://schemas.microsoft.com/office/drawing/2014/main" id="{2D7E9793-2597-1B46-8418-8254E519D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2348" y="6911499"/>
              <a:ext cx="82803" cy="16883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1" name="Freeform 674">
              <a:extLst>
                <a:ext uri="{FF2B5EF4-FFF2-40B4-BE49-F238E27FC236}">
                  <a16:creationId xmlns:a16="http://schemas.microsoft.com/office/drawing/2014/main" id="{537782E1-B8CC-8849-8A45-A464EF06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930613"/>
              <a:ext cx="121018" cy="82827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2" name="Freeform 675">
              <a:extLst>
                <a:ext uri="{FF2B5EF4-FFF2-40B4-BE49-F238E27FC236}">
                  <a16:creationId xmlns:a16="http://schemas.microsoft.com/office/drawing/2014/main" id="{EF84C1AF-29FB-4546-A285-609E523D1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5596" y="6984764"/>
              <a:ext cx="178345" cy="14972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3" name="Freeform 676">
              <a:extLst>
                <a:ext uri="{FF2B5EF4-FFF2-40B4-BE49-F238E27FC236}">
                  <a16:creationId xmlns:a16="http://schemas.microsoft.com/office/drawing/2014/main" id="{48B56BE3-48D2-5B48-B123-71E394B83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475" y="7061218"/>
              <a:ext cx="923567" cy="783643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4" name="Freeform 677">
              <a:extLst>
                <a:ext uri="{FF2B5EF4-FFF2-40B4-BE49-F238E27FC236}">
                  <a16:creationId xmlns:a16="http://schemas.microsoft.com/office/drawing/2014/main" id="{A2B21740-7667-8840-80B4-B733149BD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1583" y="7070776"/>
              <a:ext cx="73250" cy="54156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5" name="Freeform 678">
              <a:extLst>
                <a:ext uri="{FF2B5EF4-FFF2-40B4-BE49-F238E27FC236}">
                  <a16:creationId xmlns:a16="http://schemas.microsoft.com/office/drawing/2014/main" id="{6158D3B2-FDCC-444A-8AE1-A52146140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5020" y="6844600"/>
              <a:ext cx="328028" cy="16883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6" name="Freeform 679">
              <a:extLst>
                <a:ext uri="{FF2B5EF4-FFF2-40B4-BE49-F238E27FC236}">
                  <a16:creationId xmlns:a16="http://schemas.microsoft.com/office/drawing/2014/main" id="{332A7177-5C5C-4742-A57F-E2965760B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1139" y="6956097"/>
              <a:ext cx="251592" cy="197506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7" name="Freeform 680">
              <a:extLst>
                <a:ext uri="{FF2B5EF4-FFF2-40B4-BE49-F238E27FC236}">
                  <a16:creationId xmlns:a16="http://schemas.microsoft.com/office/drawing/2014/main" id="{7571C842-A0EE-9648-8A98-45DF7E1A4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3939" y="7574093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8" name="Freeform 681">
              <a:extLst>
                <a:ext uri="{FF2B5EF4-FFF2-40B4-BE49-F238E27FC236}">
                  <a16:creationId xmlns:a16="http://schemas.microsoft.com/office/drawing/2014/main" id="{6EA1A337-AC6A-BF43-9406-27CDE21F6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11648" y="7220495"/>
              <a:ext cx="324842" cy="251657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9" name="Freeform 682">
              <a:extLst>
                <a:ext uri="{FF2B5EF4-FFF2-40B4-BE49-F238E27FC236}">
                  <a16:creationId xmlns:a16="http://schemas.microsoft.com/office/drawing/2014/main" id="{9BBCFF7A-C2F3-324A-A631-07831DA7F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1327" y="7201383"/>
              <a:ext cx="464969" cy="439605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0" name="Freeform 683">
              <a:extLst>
                <a:ext uri="{FF2B5EF4-FFF2-40B4-BE49-F238E27FC236}">
                  <a16:creationId xmlns:a16="http://schemas.microsoft.com/office/drawing/2014/main" id="{D13C950B-1411-A640-A7FB-D46405E83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2155" y="6946541"/>
              <a:ext cx="885350" cy="337667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1" name="Freeform 684">
              <a:extLst>
                <a:ext uri="{FF2B5EF4-FFF2-40B4-BE49-F238E27FC236}">
                  <a16:creationId xmlns:a16="http://schemas.microsoft.com/office/drawing/2014/main" id="{54FF481D-D08D-EF48-961C-D4E29DB46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3428" y="7481712"/>
              <a:ext cx="980891" cy="786831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2" name="Freeform 685">
              <a:extLst>
                <a:ext uri="{FF2B5EF4-FFF2-40B4-BE49-F238E27FC236}">
                  <a16:creationId xmlns:a16="http://schemas.microsoft.com/office/drawing/2014/main" id="{760E3485-A342-B745-9E03-86616D95B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7" y="7424369"/>
              <a:ext cx="194267" cy="207060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3" name="Freeform 686">
              <a:extLst>
                <a:ext uri="{FF2B5EF4-FFF2-40B4-BE49-F238E27FC236}">
                  <a16:creationId xmlns:a16="http://schemas.microsoft.com/office/drawing/2014/main" id="{C151F0D2-5BF0-7E47-8715-8557D8B0E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02092" y="7351105"/>
              <a:ext cx="73250" cy="82827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4" name="Freeform 687">
              <a:extLst>
                <a:ext uri="{FF2B5EF4-FFF2-40B4-BE49-F238E27FC236}">
                  <a16:creationId xmlns:a16="http://schemas.microsoft.com/office/drawing/2014/main" id="{1CA8BC10-6A60-3C40-856D-1639BCCC2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7" y="7462599"/>
              <a:ext cx="28664" cy="66896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5" name="Freeform 688">
              <a:extLst>
                <a:ext uri="{FF2B5EF4-FFF2-40B4-BE49-F238E27FC236}">
                  <a16:creationId xmlns:a16="http://schemas.microsoft.com/office/drawing/2014/main" id="{6BD9234B-5270-3546-9555-AB4A986A7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4322" y="7424369"/>
              <a:ext cx="76432" cy="245289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6" name="Freeform 689">
              <a:extLst>
                <a:ext uri="{FF2B5EF4-FFF2-40B4-BE49-F238E27FC236}">
                  <a16:creationId xmlns:a16="http://schemas.microsoft.com/office/drawing/2014/main" id="{3F6685DA-F601-DD4B-86EF-CEC0B3CAE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8206" y="7790708"/>
              <a:ext cx="47770" cy="73269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7" name="Freeform 690">
              <a:extLst>
                <a:ext uri="{FF2B5EF4-FFF2-40B4-BE49-F238E27FC236}">
                  <a16:creationId xmlns:a16="http://schemas.microsoft.com/office/drawing/2014/main" id="{224F9860-C45A-8D43-97E5-8F42E227D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6043" y="8137934"/>
              <a:ext cx="496814" cy="315371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8" name="Freeform 691">
              <a:extLst>
                <a:ext uri="{FF2B5EF4-FFF2-40B4-BE49-F238E27FC236}">
                  <a16:creationId xmlns:a16="http://schemas.microsoft.com/office/drawing/2014/main" id="{F0EBCCDA-5AAA-9345-B429-016F97153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0" y="7790708"/>
              <a:ext cx="382164" cy="458719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9" name="Freeform 692">
              <a:extLst>
                <a:ext uri="{FF2B5EF4-FFF2-40B4-BE49-F238E27FC236}">
                  <a16:creationId xmlns:a16="http://schemas.microsoft.com/office/drawing/2014/main" id="{1DE7FC8A-B285-B742-9A08-793D4F386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7631" y="6892386"/>
              <a:ext cx="512741" cy="222990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0" name="Freeform 693">
              <a:extLst>
                <a:ext uri="{FF2B5EF4-FFF2-40B4-BE49-F238E27FC236}">
                  <a16:creationId xmlns:a16="http://schemas.microsoft.com/office/drawing/2014/main" id="{BA3FDDDF-5E08-7F4F-B144-8A34EF0CE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3430" y="6752222"/>
              <a:ext cx="831211" cy="487388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1" name="Freeform 694">
              <a:extLst>
                <a:ext uri="{FF2B5EF4-FFF2-40B4-BE49-F238E27FC236}">
                  <a16:creationId xmlns:a16="http://schemas.microsoft.com/office/drawing/2014/main" id="{8DC1703B-6E5A-574C-B74C-1D3C86EBD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5022" y="7293764"/>
              <a:ext cx="0" cy="955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2" name="Freeform 695">
              <a:extLst>
                <a:ext uri="{FF2B5EF4-FFF2-40B4-BE49-F238E27FC236}">
                  <a16:creationId xmlns:a16="http://schemas.microsoft.com/office/drawing/2014/main" id="{B1B82A0D-BB97-FD45-B52A-B0754ACC0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5084" y="6921055"/>
              <a:ext cx="681526" cy="401378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3" name="Freeform 696">
              <a:extLst>
                <a:ext uri="{FF2B5EF4-FFF2-40B4-BE49-F238E27FC236}">
                  <a16:creationId xmlns:a16="http://schemas.microsoft.com/office/drawing/2014/main" id="{F9767009-CEA3-B742-ABC8-EF90E431F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4830" y="7013435"/>
              <a:ext cx="372609" cy="251657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4" name="Freeform 697">
              <a:extLst>
                <a:ext uri="{FF2B5EF4-FFF2-40B4-BE49-F238E27FC236}">
                  <a16:creationId xmlns:a16="http://schemas.microsoft.com/office/drawing/2014/main" id="{EE4490DB-14E4-7A40-B38C-4B907B7F0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469" y="7230053"/>
              <a:ext cx="773888" cy="691265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5" name="Freeform 698">
              <a:extLst>
                <a:ext uri="{FF2B5EF4-FFF2-40B4-BE49-F238E27FC236}">
                  <a16:creationId xmlns:a16="http://schemas.microsoft.com/office/drawing/2014/main" id="{23289AC8-646A-634E-87A3-26E02C93A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77251" y="7144043"/>
              <a:ext cx="700638" cy="496944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6" name="Freeform 699">
              <a:extLst>
                <a:ext uri="{FF2B5EF4-FFF2-40B4-BE49-F238E27FC236}">
                  <a16:creationId xmlns:a16="http://schemas.microsoft.com/office/drawing/2014/main" id="{31EBCCE3-9EA5-BB4B-B716-D2CEDF342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7" y="6742664"/>
              <a:ext cx="25477" cy="38227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7" name="Freeform 700">
              <a:extLst>
                <a:ext uri="{FF2B5EF4-FFF2-40B4-BE49-F238E27FC236}">
                  <a16:creationId xmlns:a16="http://schemas.microsoft.com/office/drawing/2014/main" id="{00302D41-5576-574A-B16A-B5B8AF0C1C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24383" y="6153340"/>
              <a:ext cx="1894905" cy="907882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8" name="Freeform 701">
              <a:extLst>
                <a:ext uri="{FF2B5EF4-FFF2-40B4-BE49-F238E27FC236}">
                  <a16:creationId xmlns:a16="http://schemas.microsoft.com/office/drawing/2014/main" id="{E67CBD3A-C713-3F49-99A7-73F7FDE21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862" y="7284206"/>
              <a:ext cx="1308917" cy="1395268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9" name="Freeform 702">
              <a:extLst>
                <a:ext uri="{FF2B5EF4-FFF2-40B4-BE49-F238E27FC236}">
                  <a16:creationId xmlns:a16="http://schemas.microsoft.com/office/drawing/2014/main" id="{B4DDC2BC-5351-9540-9849-C45A9FD4B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6295" y="7669658"/>
              <a:ext cx="382164" cy="917438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0" name="Freeform 703">
              <a:extLst>
                <a:ext uri="{FF2B5EF4-FFF2-40B4-BE49-F238E27FC236}">
                  <a16:creationId xmlns:a16="http://schemas.microsoft.com/office/drawing/2014/main" id="{A6D7FA47-14BC-364B-B6EB-D0EDD7F43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7781150"/>
              <a:ext cx="213379" cy="261215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1" name="Freeform 704">
              <a:extLst>
                <a:ext uri="{FF2B5EF4-FFF2-40B4-BE49-F238E27FC236}">
                  <a16:creationId xmlns:a16="http://schemas.microsoft.com/office/drawing/2014/main" id="{03ED1FDA-8280-CE42-8DE8-B3837B38C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9224" y="8071035"/>
              <a:ext cx="391720" cy="719934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2" name="Freeform 705">
              <a:extLst>
                <a:ext uri="{FF2B5EF4-FFF2-40B4-BE49-F238E27FC236}">
                  <a16:creationId xmlns:a16="http://schemas.microsoft.com/office/drawing/2014/main" id="{86FB180E-E38A-7942-B70C-2CC21320C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2601" y="7921315"/>
              <a:ext cx="356687" cy="72949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3" name="Freeform 706">
              <a:extLst>
                <a:ext uri="{FF2B5EF4-FFF2-40B4-BE49-F238E27FC236}">
                  <a16:creationId xmlns:a16="http://schemas.microsoft.com/office/drawing/2014/main" id="{726C5280-8F0E-AF4F-B570-A1FE0A2C7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9798" y="7978655"/>
              <a:ext cx="343949" cy="4204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4" name="Freeform 707">
              <a:extLst>
                <a:ext uri="{FF2B5EF4-FFF2-40B4-BE49-F238E27FC236}">
                  <a16:creationId xmlns:a16="http://schemas.microsoft.com/office/drawing/2014/main" id="{2F18ED34-2DB4-E94E-AE0C-385DA60B2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4319" y="9119079"/>
              <a:ext cx="420382" cy="356781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5" name="Freeform 708">
              <a:extLst>
                <a:ext uri="{FF2B5EF4-FFF2-40B4-BE49-F238E27FC236}">
                  <a16:creationId xmlns:a16="http://schemas.microsoft.com/office/drawing/2014/main" id="{E95D3C20-D292-E943-B149-6585BA0E5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5148" y="9176423"/>
              <a:ext cx="477707" cy="382265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6" name="Freeform 709">
              <a:extLst>
                <a:ext uri="{FF2B5EF4-FFF2-40B4-BE49-F238E27FC236}">
                  <a16:creationId xmlns:a16="http://schemas.microsoft.com/office/drawing/2014/main" id="{65B10220-42D9-1E43-B7E4-269C1F032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1072" y="8829198"/>
              <a:ext cx="477707" cy="4204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7" name="Freeform 710">
              <a:extLst>
                <a:ext uri="{FF2B5EF4-FFF2-40B4-BE49-F238E27FC236}">
                  <a16:creationId xmlns:a16="http://schemas.microsoft.com/office/drawing/2014/main" id="{D3EC78FE-C940-A44A-8C4B-E8BD6B51A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9733" y="8717701"/>
              <a:ext cx="458600" cy="299442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8" name="Freeform 711">
              <a:extLst>
                <a:ext uri="{FF2B5EF4-FFF2-40B4-BE49-F238E27FC236}">
                  <a16:creationId xmlns:a16="http://schemas.microsoft.com/office/drawing/2014/main" id="{14B06FA6-6355-1C49-8D69-05EE9A80E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6615" y="7679214"/>
              <a:ext cx="159235" cy="92380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9" name="Freeform 712">
              <a:extLst>
                <a:ext uri="{FF2B5EF4-FFF2-40B4-BE49-F238E27FC236}">
                  <a16:creationId xmlns:a16="http://schemas.microsoft.com/office/drawing/2014/main" id="{2C84D787-9265-A94D-94A9-3F731AA4E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0372" y="7574093"/>
              <a:ext cx="347131" cy="216615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0" name="Freeform 713">
              <a:extLst>
                <a:ext uri="{FF2B5EF4-FFF2-40B4-BE49-F238E27FC236}">
                  <a16:creationId xmlns:a16="http://schemas.microsoft.com/office/drawing/2014/main" id="{5C5C9A86-3BCE-D441-A993-34618E1D4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2154" y="8360921"/>
              <a:ext cx="261145" cy="216615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1" name="Freeform 714">
              <a:extLst>
                <a:ext uri="{FF2B5EF4-FFF2-40B4-BE49-F238E27FC236}">
                  <a16:creationId xmlns:a16="http://schemas.microsoft.com/office/drawing/2014/main" id="{9A88D320-5208-2041-8BD8-FA8C2E5CC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0242" y="8743185"/>
              <a:ext cx="207005" cy="245289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2" name="Freeform 715">
              <a:extLst>
                <a:ext uri="{FF2B5EF4-FFF2-40B4-BE49-F238E27FC236}">
                  <a16:creationId xmlns:a16="http://schemas.microsoft.com/office/drawing/2014/main" id="{8539FF13-8F00-6544-894E-4A9E3DA53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4639" y="6264832"/>
              <a:ext cx="2799365" cy="1825318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3" name="Freeform 716">
              <a:extLst>
                <a:ext uri="{FF2B5EF4-FFF2-40B4-BE49-F238E27FC236}">
                  <a16:creationId xmlns:a16="http://schemas.microsoft.com/office/drawing/2014/main" id="{96C60AE7-6F57-A444-851F-A25EA9E3E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6357215"/>
              <a:ext cx="1464967" cy="637107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4" name="Freeform 717">
              <a:extLst>
                <a:ext uri="{FF2B5EF4-FFF2-40B4-BE49-F238E27FC236}">
                  <a16:creationId xmlns:a16="http://schemas.microsoft.com/office/drawing/2014/main" id="{854E7287-F4C2-CD40-AE00-04E596D4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9" y="5133964"/>
              <a:ext cx="585987" cy="100982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5" name="Freeform 718">
              <a:extLst>
                <a:ext uri="{FF2B5EF4-FFF2-40B4-BE49-F238E27FC236}">
                  <a16:creationId xmlns:a16="http://schemas.microsoft.com/office/drawing/2014/main" id="{4DA62E8D-E9F2-0B45-ABAF-A7945F863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227" y="5057512"/>
              <a:ext cx="503185" cy="786831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6" name="Freeform 719">
              <a:extLst>
                <a:ext uri="{FF2B5EF4-FFF2-40B4-BE49-F238E27FC236}">
                  <a16:creationId xmlns:a16="http://schemas.microsoft.com/office/drawing/2014/main" id="{CCB2C1D3-6B64-4149-8446-B1FA88216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9481" y="4965129"/>
              <a:ext cx="1194268" cy="100026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7" name="Freeform 720">
              <a:extLst>
                <a:ext uri="{FF2B5EF4-FFF2-40B4-BE49-F238E27FC236}">
                  <a16:creationId xmlns:a16="http://schemas.microsoft.com/office/drawing/2014/main" id="{24851F2D-E171-2647-9388-A41AA831DE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45403" y="4366247"/>
              <a:ext cx="7563694" cy="2637633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8" name="Freeform 721">
              <a:extLst>
                <a:ext uri="{FF2B5EF4-FFF2-40B4-BE49-F238E27FC236}">
                  <a16:creationId xmlns:a16="http://schemas.microsoft.com/office/drawing/2014/main" id="{3B0F708A-AFD1-4B43-9E0B-D6AABE50C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3809" y="6226607"/>
              <a:ext cx="140127" cy="299442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9" name="Freeform 722">
              <a:extLst>
                <a:ext uri="{FF2B5EF4-FFF2-40B4-BE49-F238E27FC236}">
                  <a16:creationId xmlns:a16="http://schemas.microsoft.com/office/drawing/2014/main" id="{02AAEFB7-0127-5F42-A46B-A11533C04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1" y="6516489"/>
              <a:ext cx="140127" cy="216615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0" name="Freeform 723">
              <a:extLst>
                <a:ext uri="{FF2B5EF4-FFF2-40B4-BE49-F238E27FC236}">
                  <a16:creationId xmlns:a16="http://schemas.microsoft.com/office/drawing/2014/main" id="{8E96D744-1B9E-3D47-834D-F19D85012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83619" y="7153601"/>
              <a:ext cx="197453" cy="235731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1" name="Freeform 724">
              <a:extLst>
                <a:ext uri="{FF2B5EF4-FFF2-40B4-BE49-F238E27FC236}">
                  <a16:creationId xmlns:a16="http://schemas.microsoft.com/office/drawing/2014/main" id="{219C8E61-0ABD-AE49-9FA8-0F10D721C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0818" y="6901941"/>
              <a:ext cx="299364" cy="289887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2" name="Freeform 725">
              <a:extLst>
                <a:ext uri="{FF2B5EF4-FFF2-40B4-BE49-F238E27FC236}">
                  <a16:creationId xmlns:a16="http://schemas.microsoft.com/office/drawing/2014/main" id="{BA717CD5-4612-BF47-A544-BF763C439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737" y="6162893"/>
              <a:ext cx="222932" cy="232543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3" name="Freeform 726">
              <a:extLst>
                <a:ext uri="{FF2B5EF4-FFF2-40B4-BE49-F238E27FC236}">
                  <a16:creationId xmlns:a16="http://schemas.microsoft.com/office/drawing/2014/main" id="{A0D4E7CA-3675-704F-8F71-D9ACD0864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1199" y="6153340"/>
              <a:ext cx="149682" cy="92380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4" name="Freeform 727">
              <a:extLst>
                <a:ext uri="{FF2B5EF4-FFF2-40B4-BE49-F238E27FC236}">
                  <a16:creationId xmlns:a16="http://schemas.microsoft.com/office/drawing/2014/main" id="{F6A33705-0891-DF48-9640-3CC71C88A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854158"/>
              <a:ext cx="585987" cy="43005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5" name="Freeform 728">
              <a:extLst>
                <a:ext uri="{FF2B5EF4-FFF2-40B4-BE49-F238E27FC236}">
                  <a16:creationId xmlns:a16="http://schemas.microsoft.com/office/drawing/2014/main" id="{9DCBC40C-E684-3348-B417-5EBCE5603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946541"/>
              <a:ext cx="149682" cy="283516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6" name="Freeform 729">
              <a:extLst>
                <a:ext uri="{FF2B5EF4-FFF2-40B4-BE49-F238E27FC236}">
                  <a16:creationId xmlns:a16="http://schemas.microsoft.com/office/drawing/2014/main" id="{4DA9EA15-2D0F-634B-AD43-FD8DE979D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9510902"/>
              <a:ext cx="493632" cy="825058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7" name="Freeform 730">
              <a:extLst>
                <a:ext uri="{FF2B5EF4-FFF2-40B4-BE49-F238E27FC236}">
                  <a16:creationId xmlns:a16="http://schemas.microsoft.com/office/drawing/2014/main" id="{D87E57CA-9104-B142-A206-B0FA39212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1072" y="9485418"/>
              <a:ext cx="149682" cy="353598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8" name="Freeform 731">
              <a:extLst>
                <a:ext uri="{FF2B5EF4-FFF2-40B4-BE49-F238E27FC236}">
                  <a16:creationId xmlns:a16="http://schemas.microsoft.com/office/drawing/2014/main" id="{852AEA83-BEF6-BF4B-91CE-FCABE6E6B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702" y="9418522"/>
              <a:ext cx="560508" cy="468277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9" name="Freeform 732">
              <a:extLst>
                <a:ext uri="{FF2B5EF4-FFF2-40B4-BE49-F238E27FC236}">
                  <a16:creationId xmlns:a16="http://schemas.microsoft.com/office/drawing/2014/main" id="{41B962DD-5702-7647-8D03-2407B85CD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7953" y="9839014"/>
              <a:ext cx="595541" cy="58932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0" name="Freeform 733">
              <a:extLst>
                <a:ext uri="{FF2B5EF4-FFF2-40B4-BE49-F238E27FC236}">
                  <a16:creationId xmlns:a16="http://schemas.microsoft.com/office/drawing/2014/main" id="{2BE679F0-94B8-634B-9B77-535EA0C42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8781415"/>
              <a:ext cx="850320" cy="888769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1" name="Freeform 734">
              <a:extLst>
                <a:ext uri="{FF2B5EF4-FFF2-40B4-BE49-F238E27FC236}">
                  <a16:creationId xmlns:a16="http://schemas.microsoft.com/office/drawing/2014/main" id="{60E80238-0B68-2445-8445-DA9E2230E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4321" y="9307030"/>
              <a:ext cx="525479" cy="58932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2" name="Freeform 735">
              <a:extLst>
                <a:ext uri="{FF2B5EF4-FFF2-40B4-BE49-F238E27FC236}">
                  <a16:creationId xmlns:a16="http://schemas.microsoft.com/office/drawing/2014/main" id="{46F458D0-2CB1-F740-9C08-C103ADE49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2" y="9867685"/>
              <a:ext cx="429937" cy="449163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3" name="Freeform 736">
              <a:extLst>
                <a:ext uri="{FF2B5EF4-FFF2-40B4-BE49-F238E27FC236}">
                  <a16:creationId xmlns:a16="http://schemas.microsoft.com/office/drawing/2014/main" id="{3BAD2519-27B9-D34D-926E-CABAABDB0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4385" y="9775302"/>
              <a:ext cx="366242" cy="324926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4" name="Freeform 737">
              <a:extLst>
                <a:ext uri="{FF2B5EF4-FFF2-40B4-BE49-F238E27FC236}">
                  <a16:creationId xmlns:a16="http://schemas.microsoft.com/office/drawing/2014/main" id="{700B0E83-2DF7-FB40-B767-AF510E0E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10259504"/>
              <a:ext cx="92356" cy="105124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5" name="Freeform 738">
              <a:extLst>
                <a:ext uri="{FF2B5EF4-FFF2-40B4-BE49-F238E27FC236}">
                  <a16:creationId xmlns:a16="http://schemas.microsoft.com/office/drawing/2014/main" id="{632A057B-75C7-8446-A7A1-27F4B253EF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42219" y="10090673"/>
              <a:ext cx="738853" cy="646665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6" name="Freeform 739">
              <a:extLst>
                <a:ext uri="{FF2B5EF4-FFF2-40B4-BE49-F238E27FC236}">
                  <a16:creationId xmlns:a16="http://schemas.microsoft.com/office/drawing/2014/main" id="{D3AA8107-010E-704F-95BD-3566557A6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9924" y="10399672"/>
              <a:ext cx="121018" cy="124237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7" name="Freeform 740">
              <a:extLst>
                <a:ext uri="{FF2B5EF4-FFF2-40B4-BE49-F238E27FC236}">
                  <a16:creationId xmlns:a16="http://schemas.microsoft.com/office/drawing/2014/main" id="{D872FF48-A32A-994D-AE7F-06071B8E4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9240130"/>
              <a:ext cx="47770" cy="76452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8" name="Freeform 741">
              <a:extLst>
                <a:ext uri="{FF2B5EF4-FFF2-40B4-BE49-F238E27FC236}">
                  <a16:creationId xmlns:a16="http://schemas.microsoft.com/office/drawing/2014/main" id="{453DC8BC-6BC7-C04C-A49D-CED807088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7" y="8857867"/>
              <a:ext cx="324842" cy="4204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9" name="Freeform 742">
              <a:extLst>
                <a:ext uri="{FF2B5EF4-FFF2-40B4-BE49-F238E27FC236}">
                  <a16:creationId xmlns:a16="http://schemas.microsoft.com/office/drawing/2014/main" id="{3EF9526A-CF40-D54C-BE99-3A5F0284F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8520197"/>
              <a:ext cx="595541" cy="4204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0" name="Freeform 743">
              <a:extLst>
                <a:ext uri="{FF2B5EF4-FFF2-40B4-BE49-F238E27FC236}">
                  <a16:creationId xmlns:a16="http://schemas.microsoft.com/office/drawing/2014/main" id="{C4654EFA-FE51-8B48-BAC1-DD94BF5D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5" y="7921315"/>
              <a:ext cx="1092358" cy="767717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1" name="Freeform 744">
              <a:extLst>
                <a:ext uri="{FF2B5EF4-FFF2-40B4-BE49-F238E27FC236}">
                  <a16:creationId xmlns:a16="http://schemas.microsoft.com/office/drawing/2014/main" id="{10262F2B-1730-3449-8AA2-366300A55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255" y="7940429"/>
              <a:ext cx="767516" cy="946107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2" name="Freeform 745">
              <a:extLst>
                <a:ext uri="{FF2B5EF4-FFF2-40B4-BE49-F238E27FC236}">
                  <a16:creationId xmlns:a16="http://schemas.microsoft.com/office/drawing/2014/main" id="{691BEC37-4B13-5C49-9038-333C5AADB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6235" y="8182530"/>
              <a:ext cx="299364" cy="270773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3" name="Freeform 746">
              <a:extLst>
                <a:ext uri="{FF2B5EF4-FFF2-40B4-BE49-F238E27FC236}">
                  <a16:creationId xmlns:a16="http://schemas.microsoft.com/office/drawing/2014/main" id="{6622246C-8B94-B749-8EDC-3FBFFFEA8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0180" y="8313140"/>
              <a:ext cx="691082" cy="573398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4" name="Freeform 747">
              <a:extLst>
                <a:ext uri="{FF2B5EF4-FFF2-40B4-BE49-F238E27FC236}">
                  <a16:creationId xmlns:a16="http://schemas.microsoft.com/office/drawing/2014/main" id="{BFA4FE2D-C369-BF48-8DC4-870B4DEF6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5213" y="8481973"/>
              <a:ext cx="812103" cy="777272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5" name="Freeform 748">
              <a:extLst>
                <a:ext uri="{FF2B5EF4-FFF2-40B4-BE49-F238E27FC236}">
                  <a16:creationId xmlns:a16="http://schemas.microsoft.com/office/drawing/2014/main" id="{67904370-9A46-7F43-A6CB-7F9D663F6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1457" y="8437375"/>
              <a:ext cx="82803" cy="101936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6" name="Freeform 749">
              <a:extLst>
                <a:ext uri="{FF2B5EF4-FFF2-40B4-BE49-F238E27FC236}">
                  <a16:creationId xmlns:a16="http://schemas.microsoft.com/office/drawing/2014/main" id="{328EFD11-ED65-1C49-B2FB-BAEE9D917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0947" y="8848311"/>
              <a:ext cx="242036" cy="261215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7" name="Freeform 750">
              <a:extLst>
                <a:ext uri="{FF2B5EF4-FFF2-40B4-BE49-F238E27FC236}">
                  <a16:creationId xmlns:a16="http://schemas.microsoft.com/office/drawing/2014/main" id="{51C13389-FDBD-7648-9E89-F95ACD6F6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147751"/>
              <a:ext cx="92356" cy="92380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8" name="Freeform 751">
              <a:extLst>
                <a:ext uri="{FF2B5EF4-FFF2-40B4-BE49-F238E27FC236}">
                  <a16:creationId xmlns:a16="http://schemas.microsoft.com/office/drawing/2014/main" id="{EF063150-C23B-094E-9AFF-F28146BBD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090413"/>
              <a:ext cx="101909" cy="86010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9" name="Freeform 752">
              <a:extLst>
                <a:ext uri="{FF2B5EF4-FFF2-40B4-BE49-F238E27FC236}">
                  <a16:creationId xmlns:a16="http://schemas.microsoft.com/office/drawing/2014/main" id="{08A9C2B5-D9E2-224B-858F-B6737B07A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1393" y="9061741"/>
              <a:ext cx="503185" cy="544729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0" name="Freeform 753">
              <a:extLst>
                <a:ext uri="{FF2B5EF4-FFF2-40B4-BE49-F238E27FC236}">
                  <a16:creationId xmlns:a16="http://schemas.microsoft.com/office/drawing/2014/main" id="{F8B2A67E-FD63-F941-99E3-5643D0619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7381" y="8931134"/>
              <a:ext cx="251592" cy="289887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1" name="Freeform 754">
              <a:extLst>
                <a:ext uri="{FF2B5EF4-FFF2-40B4-BE49-F238E27FC236}">
                  <a16:creationId xmlns:a16="http://schemas.microsoft.com/office/drawing/2014/main" id="{439ADF57-FC88-5C43-8AB9-3D5A737AD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2" y="8931134"/>
              <a:ext cx="105096" cy="66896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2" name="Freeform 755">
              <a:extLst>
                <a:ext uri="{FF2B5EF4-FFF2-40B4-BE49-F238E27FC236}">
                  <a16:creationId xmlns:a16="http://schemas.microsoft.com/office/drawing/2014/main" id="{5AF977B1-F94C-5645-B7D2-1F4A6C27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69" y="8427819"/>
              <a:ext cx="343949" cy="531986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3" name="Freeform 756">
              <a:extLst>
                <a:ext uri="{FF2B5EF4-FFF2-40B4-BE49-F238E27FC236}">
                  <a16:creationId xmlns:a16="http://schemas.microsoft.com/office/drawing/2014/main" id="{491294CF-253D-7B4A-AEF7-BBFCF9B45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2030" y="8453303"/>
              <a:ext cx="140127" cy="289887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4" name="Freeform 757">
              <a:extLst>
                <a:ext uri="{FF2B5EF4-FFF2-40B4-BE49-F238E27FC236}">
                  <a16:creationId xmlns:a16="http://schemas.microsoft.com/office/drawing/2014/main" id="{920A150D-CB0E-3E46-9A76-6FD4136F4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7572" y="8380032"/>
              <a:ext cx="550956" cy="477833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5" name="Freeform 758">
              <a:extLst>
                <a:ext uri="{FF2B5EF4-FFF2-40B4-BE49-F238E27FC236}">
                  <a16:creationId xmlns:a16="http://schemas.microsoft.com/office/drawing/2014/main" id="{F429570C-833E-9D42-A7F7-595FAA657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2668" y="8322691"/>
              <a:ext cx="394904" cy="2803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6" name="Freeform 759">
              <a:extLst>
                <a:ext uri="{FF2B5EF4-FFF2-40B4-BE49-F238E27FC236}">
                  <a16:creationId xmlns:a16="http://schemas.microsoft.com/office/drawing/2014/main" id="{A107D933-73D1-3E49-9002-7D8539B79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8" y="8529752"/>
              <a:ext cx="92356" cy="222990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7" name="Freeform 760">
              <a:extLst>
                <a:ext uri="{FF2B5EF4-FFF2-40B4-BE49-F238E27FC236}">
                  <a16:creationId xmlns:a16="http://schemas.microsoft.com/office/drawing/2014/main" id="{4AA9C5B6-5CD8-6E48-90ED-17C5C8C4D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2" y="8539311"/>
              <a:ext cx="296177" cy="289887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8" name="Freeform 761">
              <a:extLst>
                <a:ext uri="{FF2B5EF4-FFF2-40B4-BE49-F238E27FC236}">
                  <a16:creationId xmlns:a16="http://schemas.microsoft.com/office/drawing/2014/main" id="{9DC29632-E97B-1E4A-872E-61A9D3514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7316" y="8529752"/>
              <a:ext cx="213379" cy="2803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9" name="Freeform 762">
              <a:extLst>
                <a:ext uri="{FF2B5EF4-FFF2-40B4-BE49-F238E27FC236}">
                  <a16:creationId xmlns:a16="http://schemas.microsoft.com/office/drawing/2014/main" id="{937EAEA7-7392-DA43-BDF0-62BC6BA0C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9163" y="8558421"/>
              <a:ext cx="140127" cy="168835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0" name="Freeform 763">
              <a:extLst>
                <a:ext uri="{FF2B5EF4-FFF2-40B4-BE49-F238E27FC236}">
                  <a16:creationId xmlns:a16="http://schemas.microsoft.com/office/drawing/2014/main" id="{398DD717-2E62-CC40-AE41-5E2AAED85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1965" y="8631691"/>
              <a:ext cx="207005" cy="197506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1" name="Freeform 764">
              <a:extLst>
                <a:ext uri="{FF2B5EF4-FFF2-40B4-BE49-F238E27FC236}">
                  <a16:creationId xmlns:a16="http://schemas.microsoft.com/office/drawing/2014/main" id="{B8ECC440-F22D-4443-879E-4132165E7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5466" y="8443744"/>
              <a:ext cx="324842" cy="273958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2" name="Freeform 765">
              <a:extLst>
                <a:ext uri="{FF2B5EF4-FFF2-40B4-BE49-F238E27FC236}">
                  <a16:creationId xmlns:a16="http://schemas.microsoft.com/office/drawing/2014/main" id="{223E5AC1-3160-0F4D-A317-AFD2919BF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9481" y="8453302"/>
              <a:ext cx="149682" cy="66896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3" name="Freeform 766">
              <a:extLst>
                <a:ext uri="{FF2B5EF4-FFF2-40B4-BE49-F238E27FC236}">
                  <a16:creationId xmlns:a16="http://schemas.microsoft.com/office/drawing/2014/main" id="{27E89677-39F0-304C-A6E7-2827F7E0E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9926" y="8389590"/>
              <a:ext cx="140127" cy="38227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4" name="Freeform 767">
              <a:extLst>
                <a:ext uri="{FF2B5EF4-FFF2-40B4-BE49-F238E27FC236}">
                  <a16:creationId xmlns:a16="http://schemas.microsoft.com/office/drawing/2014/main" id="{BC8100A6-978C-6C4F-B27B-13413219E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7733368"/>
              <a:ext cx="560508" cy="637107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5" name="Freeform 768">
              <a:extLst>
                <a:ext uri="{FF2B5EF4-FFF2-40B4-BE49-F238E27FC236}">
                  <a16:creationId xmlns:a16="http://schemas.microsoft.com/office/drawing/2014/main" id="{40558F10-1A19-E34D-9921-B5E3E320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8258982"/>
              <a:ext cx="270699" cy="213435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6" name="Freeform 769">
              <a:extLst>
                <a:ext uri="{FF2B5EF4-FFF2-40B4-BE49-F238E27FC236}">
                  <a16:creationId xmlns:a16="http://schemas.microsoft.com/office/drawing/2014/main" id="{939741D6-56A7-7743-BBCC-E9BCAC013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6488" y="7838489"/>
              <a:ext cx="783438" cy="72949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7" name="Freeform 770">
              <a:extLst>
                <a:ext uri="{FF2B5EF4-FFF2-40B4-BE49-F238E27FC236}">
                  <a16:creationId xmlns:a16="http://schemas.microsoft.com/office/drawing/2014/main" id="{E44B7DEA-BB11-EC41-812B-28248D25E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4832" y="7500821"/>
              <a:ext cx="515923" cy="503317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8" name="Freeform 771">
              <a:extLst>
                <a:ext uri="{FF2B5EF4-FFF2-40B4-BE49-F238E27FC236}">
                  <a16:creationId xmlns:a16="http://schemas.microsoft.com/office/drawing/2014/main" id="{23F87875-6DEE-8E41-B032-4B9B813E7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0498" y="7210939"/>
              <a:ext cx="187902" cy="363153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9" name="Freeform 772">
              <a:extLst>
                <a:ext uri="{FF2B5EF4-FFF2-40B4-BE49-F238E27FC236}">
                  <a16:creationId xmlns:a16="http://schemas.microsoft.com/office/drawing/2014/main" id="{3834EF82-4899-F14A-B632-3E9235C40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5" y="7424368"/>
              <a:ext cx="710194" cy="684895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0" name="Freeform 773">
              <a:extLst>
                <a:ext uri="{FF2B5EF4-FFF2-40B4-BE49-F238E27FC236}">
                  <a16:creationId xmlns:a16="http://schemas.microsoft.com/office/drawing/2014/main" id="{FA5E721E-0852-D74C-9167-59898F140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0373" y="7714255"/>
              <a:ext cx="391720" cy="318556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1" name="Freeform 774">
              <a:extLst>
                <a:ext uri="{FF2B5EF4-FFF2-40B4-BE49-F238E27FC236}">
                  <a16:creationId xmlns:a16="http://schemas.microsoft.com/office/drawing/2014/main" id="{A71FD953-3CB4-1249-A347-330981862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8270" y="7265092"/>
              <a:ext cx="560508" cy="449163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2" name="Freeform 775">
              <a:extLst>
                <a:ext uri="{FF2B5EF4-FFF2-40B4-BE49-F238E27FC236}">
                  <a16:creationId xmlns:a16="http://schemas.microsoft.com/office/drawing/2014/main" id="{D6ECBFE5-A6BF-FF4E-8501-BD162DA36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5" y="7220494"/>
              <a:ext cx="968153" cy="923808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3" name="Freeform 776">
              <a:extLst>
                <a:ext uri="{FF2B5EF4-FFF2-40B4-BE49-F238E27FC236}">
                  <a16:creationId xmlns:a16="http://schemas.microsoft.com/office/drawing/2014/main" id="{DFD2B439-07F8-0E4A-8B3F-9639F060C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5723" y="3719582"/>
              <a:ext cx="2850319" cy="2124760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4" name="Freeform 777">
              <a:extLst>
                <a:ext uri="{FF2B5EF4-FFF2-40B4-BE49-F238E27FC236}">
                  <a16:creationId xmlns:a16="http://schemas.microsoft.com/office/drawing/2014/main" id="{37DCFF04-EC14-EE4B-9E58-DA647CBBA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6487" y="5038398"/>
              <a:ext cx="149682" cy="105124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5" name="Freeform 778">
              <a:extLst>
                <a:ext uri="{FF2B5EF4-FFF2-40B4-BE49-F238E27FC236}">
                  <a16:creationId xmlns:a16="http://schemas.microsoft.com/office/drawing/2014/main" id="{F444184F-6D56-5044-8C6F-B64CD2A5F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260" y="4965129"/>
              <a:ext cx="38217" cy="19114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6" name="Freeform 779">
              <a:extLst>
                <a:ext uri="{FF2B5EF4-FFF2-40B4-BE49-F238E27FC236}">
                  <a16:creationId xmlns:a16="http://schemas.microsoft.com/office/drawing/2014/main" id="{3E04128F-DDF5-914D-8847-B0C820F1D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2922" y="3859745"/>
              <a:ext cx="101909" cy="57338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7" name="Freeform 780">
              <a:extLst>
                <a:ext uri="{FF2B5EF4-FFF2-40B4-BE49-F238E27FC236}">
                  <a16:creationId xmlns:a16="http://schemas.microsoft.com/office/drawing/2014/main" id="{2114B4A9-FF9F-1148-AE6E-B7D18E307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8208" y="3776917"/>
              <a:ext cx="76432" cy="44598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8" name="Freeform 782">
              <a:extLst>
                <a:ext uri="{FF2B5EF4-FFF2-40B4-BE49-F238E27FC236}">
                  <a16:creationId xmlns:a16="http://schemas.microsoft.com/office/drawing/2014/main" id="{5CE622F1-0D51-754C-9132-7EF2A8801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5214" y="3897972"/>
              <a:ext cx="54142" cy="38227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9" name="Freeform 783">
              <a:extLst>
                <a:ext uri="{FF2B5EF4-FFF2-40B4-BE49-F238E27FC236}">
                  <a16:creationId xmlns:a16="http://schemas.microsoft.com/office/drawing/2014/main" id="{C773B6B6-D08F-1843-91BA-9E9DBFA30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3936196"/>
              <a:ext cx="47770" cy="955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0" name="Freeform 784">
              <a:extLst>
                <a:ext uri="{FF2B5EF4-FFF2-40B4-BE49-F238E27FC236}">
                  <a16:creationId xmlns:a16="http://schemas.microsoft.com/office/drawing/2014/main" id="{ED7AA95D-F96F-AB42-A1C7-B2293F4D3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4468183"/>
              <a:ext cx="38217" cy="66896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1" name="Freeform 785">
              <a:extLst>
                <a:ext uri="{FF2B5EF4-FFF2-40B4-BE49-F238E27FC236}">
                  <a16:creationId xmlns:a16="http://schemas.microsoft.com/office/drawing/2014/main" id="{6BCFEB70-64F6-CF4F-BC26-CFE0CA027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571" y="4589231"/>
              <a:ext cx="63695" cy="38227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2" name="Freeform 786">
              <a:extLst>
                <a:ext uri="{FF2B5EF4-FFF2-40B4-BE49-F238E27FC236}">
                  <a16:creationId xmlns:a16="http://schemas.microsoft.com/office/drawing/2014/main" id="{90D0F345-B226-F54A-9200-8B8A50D07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2" y="4796293"/>
              <a:ext cx="159235" cy="92380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3" name="Freeform 787">
              <a:extLst>
                <a:ext uri="{FF2B5EF4-FFF2-40B4-BE49-F238E27FC236}">
                  <a16:creationId xmlns:a16="http://schemas.microsoft.com/office/drawing/2014/main" id="{6D3BC8A5-6123-AB4C-B9DB-6F1C00FDD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762" y="4777182"/>
              <a:ext cx="82803" cy="28672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4" name="Freeform 788">
              <a:extLst>
                <a:ext uri="{FF2B5EF4-FFF2-40B4-BE49-F238E27FC236}">
                  <a16:creationId xmlns:a16="http://schemas.microsoft.com/office/drawing/2014/main" id="{40E5BACD-7BF9-CE49-8CEA-D4A20CD72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7190" y="4974684"/>
              <a:ext cx="121018" cy="63711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5" name="Freeform 789">
              <a:extLst>
                <a:ext uri="{FF2B5EF4-FFF2-40B4-BE49-F238E27FC236}">
                  <a16:creationId xmlns:a16="http://schemas.microsoft.com/office/drawing/2014/main" id="{C02EBCA2-3949-704E-B3E0-87C363D07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78" y="5067066"/>
              <a:ext cx="38217" cy="57338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6" name="Freeform 790">
              <a:extLst>
                <a:ext uri="{FF2B5EF4-FFF2-40B4-BE49-F238E27FC236}">
                  <a16:creationId xmlns:a16="http://schemas.microsoft.com/office/drawing/2014/main" id="{E7A5BE34-F890-EF47-98D5-46E84B030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2475" y="4946015"/>
              <a:ext cx="35033" cy="38227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7" name="Freeform 791">
              <a:extLst>
                <a:ext uri="{FF2B5EF4-FFF2-40B4-BE49-F238E27FC236}">
                  <a16:creationId xmlns:a16="http://schemas.microsoft.com/office/drawing/2014/main" id="{5F66D916-8A2D-8541-BEF2-E2D0C0618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6" y="434713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8" name="Freeform 792">
              <a:extLst>
                <a:ext uri="{FF2B5EF4-FFF2-40B4-BE49-F238E27FC236}">
                  <a16:creationId xmlns:a16="http://schemas.microsoft.com/office/drawing/2014/main" id="{AD662DC0-D27D-C241-9A0A-928007A7D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354" y="4245195"/>
              <a:ext cx="28664" cy="15928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9" name="Freeform 793">
              <a:extLst>
                <a:ext uri="{FF2B5EF4-FFF2-40B4-BE49-F238E27FC236}">
                  <a16:creationId xmlns:a16="http://schemas.microsoft.com/office/drawing/2014/main" id="{36A0DA7E-B237-DA4C-AEBF-D87027431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6" y="4206967"/>
              <a:ext cx="25477" cy="28672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0" name="Freeform 794">
              <a:extLst>
                <a:ext uri="{FF2B5EF4-FFF2-40B4-BE49-F238E27FC236}">
                  <a16:creationId xmlns:a16="http://schemas.microsoft.com/office/drawing/2014/main" id="{C7B76237-EBC3-A644-9C57-7A0BDB816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4832" y="4394915"/>
              <a:ext cx="47770" cy="6370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1" name="Freeform 795">
              <a:extLst>
                <a:ext uri="{FF2B5EF4-FFF2-40B4-BE49-F238E27FC236}">
                  <a16:creationId xmlns:a16="http://schemas.microsoft.com/office/drawing/2014/main" id="{219EE012-FBA6-B644-9878-30AE2D1C3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5" y="4394915"/>
              <a:ext cx="57323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2" name="Freeform 796">
              <a:extLst>
                <a:ext uri="{FF2B5EF4-FFF2-40B4-BE49-F238E27FC236}">
                  <a16:creationId xmlns:a16="http://schemas.microsoft.com/office/drawing/2014/main" id="{A926CC81-DF44-C841-9548-4AC679296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5407" y="3802406"/>
              <a:ext cx="38217" cy="19114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3" name="Freeform 797">
              <a:extLst>
                <a:ext uri="{FF2B5EF4-FFF2-40B4-BE49-F238E27FC236}">
                  <a16:creationId xmlns:a16="http://schemas.microsoft.com/office/drawing/2014/main" id="{A3EE4BFE-9F10-9A42-AA27-A0E2CD5B9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694" y="6086410"/>
              <a:ext cx="85988" cy="111494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A6D5886D-DA88-AA4A-A8CA-AE9929BD6C63}"/>
              </a:ext>
            </a:extLst>
          </p:cNvPr>
          <p:cNvSpPr/>
          <p:nvPr/>
        </p:nvSpPr>
        <p:spPr>
          <a:xfrm>
            <a:off x="6214452" y="4901465"/>
            <a:ext cx="1167005" cy="1167005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31FC5EE-CAA7-F54D-95F5-4281668E4D09}"/>
              </a:ext>
            </a:extLst>
          </p:cNvPr>
          <p:cNvSpPr/>
          <p:nvPr/>
        </p:nvSpPr>
        <p:spPr>
          <a:xfrm>
            <a:off x="16998521" y="4098372"/>
            <a:ext cx="1413020" cy="14130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F37F76-C3E2-9546-9FAD-C0237311D829}"/>
              </a:ext>
            </a:extLst>
          </p:cNvPr>
          <p:cNvSpPr/>
          <p:nvPr/>
        </p:nvSpPr>
        <p:spPr>
          <a:xfrm>
            <a:off x="11376412" y="3858644"/>
            <a:ext cx="1892482" cy="18924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16E282-BF90-944C-B372-6963D5731C5E}"/>
              </a:ext>
            </a:extLst>
          </p:cNvPr>
          <p:cNvGrpSpPr/>
          <p:nvPr/>
        </p:nvGrpSpPr>
        <p:grpSpPr>
          <a:xfrm>
            <a:off x="1345311" y="11169316"/>
            <a:ext cx="21768764" cy="1384995"/>
            <a:chOff x="1653880" y="11361820"/>
            <a:chExt cx="21768764" cy="1384995"/>
          </a:xfrm>
        </p:grpSpPr>
        <p:sp>
          <p:nvSpPr>
            <p:cNvPr id="427" name="Rectángulo 8">
              <a:extLst>
                <a:ext uri="{FF2B5EF4-FFF2-40B4-BE49-F238E27FC236}">
                  <a16:creationId xmlns:a16="http://schemas.microsoft.com/office/drawing/2014/main" id="{8619EEDF-AB42-6B4D-BF40-BF12E27B2DA5}"/>
                </a:ext>
              </a:extLst>
            </p:cNvPr>
            <p:cNvSpPr/>
            <p:nvPr/>
          </p:nvSpPr>
          <p:spPr>
            <a:xfrm flipH="1">
              <a:off x="3142966" y="11361820"/>
              <a:ext cx="5499191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</a:rPr>
                <a:t>Symptoms such as a cough, fever, and in more severe cases, difficulty breathing.</a:t>
              </a:r>
            </a:p>
          </p:txBody>
        </p:sp>
        <p:sp>
          <p:nvSpPr>
            <p:cNvPr id="428" name="Rectángulo 8">
              <a:extLst>
                <a:ext uri="{FF2B5EF4-FFF2-40B4-BE49-F238E27FC236}">
                  <a16:creationId xmlns:a16="http://schemas.microsoft.com/office/drawing/2014/main" id="{BED23BFE-0034-5E4B-8C9E-F5E5D32639A1}"/>
                </a:ext>
              </a:extLst>
            </p:cNvPr>
            <p:cNvSpPr/>
            <p:nvPr/>
          </p:nvSpPr>
          <p:spPr>
            <a:xfrm flipH="1">
              <a:off x="10533209" y="11361820"/>
              <a:ext cx="5499191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</a:rPr>
                <a:t>Symptoms such as a cough, fever, and in more severe cases, difficulty breathing.</a:t>
              </a:r>
            </a:p>
          </p:txBody>
        </p:sp>
        <p:sp>
          <p:nvSpPr>
            <p:cNvPr id="429" name="Rectángulo 8">
              <a:extLst>
                <a:ext uri="{FF2B5EF4-FFF2-40B4-BE49-F238E27FC236}">
                  <a16:creationId xmlns:a16="http://schemas.microsoft.com/office/drawing/2014/main" id="{F2978C4C-92FA-3948-A972-68C74DF4901E}"/>
                </a:ext>
              </a:extLst>
            </p:cNvPr>
            <p:cNvSpPr/>
            <p:nvPr/>
          </p:nvSpPr>
          <p:spPr>
            <a:xfrm flipH="1">
              <a:off x="17923453" y="11361820"/>
              <a:ext cx="5499191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</a:rPr>
                <a:t>Symptoms such as a cough, fever, and in more severe cases, difficulty breathing.</a:t>
              </a:r>
            </a:p>
          </p:txBody>
        </p:sp>
        <p:sp>
          <p:nvSpPr>
            <p:cNvPr id="430" name="Rectángulo 6">
              <a:extLst>
                <a:ext uri="{FF2B5EF4-FFF2-40B4-BE49-F238E27FC236}">
                  <a16:creationId xmlns:a16="http://schemas.microsoft.com/office/drawing/2014/main" id="{67366DDC-40D4-9B43-BA55-4213ECE00698}"/>
                </a:ext>
              </a:extLst>
            </p:cNvPr>
            <p:cNvSpPr/>
            <p:nvPr/>
          </p:nvSpPr>
          <p:spPr>
            <a:xfrm flipH="1">
              <a:off x="1653880" y="11381698"/>
              <a:ext cx="148908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4000" dirty="0">
                  <a:solidFill>
                    <a:schemeClr val="accent1">
                      <a:lumMod val="90000"/>
                    </a:schemeClr>
                  </a:solidFill>
                  <a:latin typeface="Poppins Medium" pitchFamily="2" charset="77"/>
                  <a:cs typeface="Poppins Medium" pitchFamily="2" charset="77"/>
                </a:rPr>
                <a:t>+34</a:t>
              </a:r>
            </a:p>
          </p:txBody>
        </p:sp>
        <p:sp>
          <p:nvSpPr>
            <p:cNvPr id="431" name="Rectángulo 6">
              <a:extLst>
                <a:ext uri="{FF2B5EF4-FFF2-40B4-BE49-F238E27FC236}">
                  <a16:creationId xmlns:a16="http://schemas.microsoft.com/office/drawing/2014/main" id="{AF552DE0-2A3B-5F4C-81BC-68773140249B}"/>
                </a:ext>
              </a:extLst>
            </p:cNvPr>
            <p:cNvSpPr/>
            <p:nvPr/>
          </p:nvSpPr>
          <p:spPr>
            <a:xfrm flipH="1">
              <a:off x="9044123" y="11381698"/>
              <a:ext cx="148908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4000" dirty="0">
                  <a:solidFill>
                    <a:schemeClr val="accent2"/>
                  </a:solidFill>
                  <a:latin typeface="Poppins Medium" pitchFamily="2" charset="77"/>
                  <a:cs typeface="Poppins Medium" pitchFamily="2" charset="77"/>
                </a:rPr>
                <a:t>+67</a:t>
              </a:r>
            </a:p>
          </p:txBody>
        </p:sp>
        <p:sp>
          <p:nvSpPr>
            <p:cNvPr id="432" name="Rectángulo 6">
              <a:extLst>
                <a:ext uri="{FF2B5EF4-FFF2-40B4-BE49-F238E27FC236}">
                  <a16:creationId xmlns:a16="http://schemas.microsoft.com/office/drawing/2014/main" id="{885B7DCB-1D76-6048-9595-9934EF9FF7A2}"/>
                </a:ext>
              </a:extLst>
            </p:cNvPr>
            <p:cNvSpPr/>
            <p:nvPr/>
          </p:nvSpPr>
          <p:spPr>
            <a:xfrm flipH="1">
              <a:off x="16434366" y="11381698"/>
              <a:ext cx="148908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4000" dirty="0">
                  <a:solidFill>
                    <a:schemeClr val="accent3"/>
                  </a:solidFill>
                  <a:latin typeface="Poppins Medium" pitchFamily="2" charset="77"/>
                  <a:cs typeface="Poppins Medium" pitchFamily="2" charset="77"/>
                </a:rPr>
                <a:t>+92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381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Rectangle 425">
            <a:extLst>
              <a:ext uri="{FF2B5EF4-FFF2-40B4-BE49-F238E27FC236}">
                <a16:creationId xmlns:a16="http://schemas.microsoft.com/office/drawing/2014/main" id="{388CDF8A-F756-E14E-BDB4-AC452AEA698F}"/>
              </a:ext>
            </a:extLst>
          </p:cNvPr>
          <p:cNvSpPr/>
          <p:nvPr/>
        </p:nvSpPr>
        <p:spPr>
          <a:xfrm>
            <a:off x="0" y="0"/>
            <a:ext cx="24376259" cy="137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29E836-01CD-C543-93D0-C4A4ABF487EA}"/>
              </a:ext>
            </a:extLst>
          </p:cNvPr>
          <p:cNvGrpSpPr/>
          <p:nvPr/>
        </p:nvGrpSpPr>
        <p:grpSpPr>
          <a:xfrm>
            <a:off x="10251026" y="2799114"/>
            <a:ext cx="12831572" cy="8388708"/>
            <a:chOff x="1382243" y="4535159"/>
            <a:chExt cx="11465855" cy="7495865"/>
          </a:xfrm>
        </p:grpSpPr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7D9D93A7-919D-724D-B0A7-487B12287A83}"/>
                </a:ext>
              </a:extLst>
            </p:cNvPr>
            <p:cNvGrpSpPr/>
            <p:nvPr/>
          </p:nvGrpSpPr>
          <p:grpSpPr>
            <a:xfrm>
              <a:off x="1382243" y="4535159"/>
              <a:ext cx="11465855" cy="7495865"/>
              <a:chOff x="1382243" y="4535159"/>
              <a:chExt cx="11465855" cy="7495865"/>
            </a:xfrm>
          </p:grpSpPr>
          <p:sp>
            <p:nvSpPr>
              <p:cNvPr id="488" name="Freeform 5">
                <a:extLst>
                  <a:ext uri="{FF2B5EF4-FFF2-40B4-BE49-F238E27FC236}">
                    <a16:creationId xmlns:a16="http://schemas.microsoft.com/office/drawing/2014/main" id="{1E5AFD7D-9BC5-8C49-9734-BBC165C83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5964" y="4535159"/>
                <a:ext cx="1428984" cy="1060490"/>
              </a:xfrm>
              <a:custGeom>
                <a:avLst/>
                <a:gdLst>
                  <a:gd name="T0" fmla="*/ 228 w 257"/>
                  <a:gd name="T1" fmla="*/ 167 h 190"/>
                  <a:gd name="T2" fmla="*/ 227 w 257"/>
                  <a:gd name="T3" fmla="*/ 190 h 190"/>
                  <a:gd name="T4" fmla="*/ 150 w 257"/>
                  <a:gd name="T5" fmla="*/ 172 h 190"/>
                  <a:gd name="T6" fmla="*/ 141 w 257"/>
                  <a:gd name="T7" fmla="*/ 172 h 190"/>
                  <a:gd name="T8" fmla="*/ 108 w 257"/>
                  <a:gd name="T9" fmla="*/ 174 h 190"/>
                  <a:gd name="T10" fmla="*/ 102 w 257"/>
                  <a:gd name="T11" fmla="*/ 173 h 190"/>
                  <a:gd name="T12" fmla="*/ 97 w 257"/>
                  <a:gd name="T13" fmla="*/ 174 h 190"/>
                  <a:gd name="T14" fmla="*/ 94 w 257"/>
                  <a:gd name="T15" fmla="*/ 172 h 190"/>
                  <a:gd name="T16" fmla="*/ 86 w 257"/>
                  <a:gd name="T17" fmla="*/ 171 h 190"/>
                  <a:gd name="T18" fmla="*/ 85 w 257"/>
                  <a:gd name="T19" fmla="*/ 168 h 190"/>
                  <a:gd name="T20" fmla="*/ 73 w 257"/>
                  <a:gd name="T21" fmla="*/ 165 h 190"/>
                  <a:gd name="T22" fmla="*/ 66 w 257"/>
                  <a:gd name="T23" fmla="*/ 162 h 190"/>
                  <a:gd name="T24" fmla="*/ 51 w 257"/>
                  <a:gd name="T25" fmla="*/ 165 h 190"/>
                  <a:gd name="T26" fmla="*/ 33 w 257"/>
                  <a:gd name="T27" fmla="*/ 156 h 190"/>
                  <a:gd name="T28" fmla="*/ 29 w 257"/>
                  <a:gd name="T29" fmla="*/ 128 h 190"/>
                  <a:gd name="T30" fmla="*/ 20 w 257"/>
                  <a:gd name="T31" fmla="*/ 126 h 190"/>
                  <a:gd name="T32" fmla="*/ 10 w 257"/>
                  <a:gd name="T33" fmla="*/ 120 h 190"/>
                  <a:gd name="T34" fmla="*/ 0 w 257"/>
                  <a:gd name="T35" fmla="*/ 116 h 190"/>
                  <a:gd name="T36" fmla="*/ 3 w 257"/>
                  <a:gd name="T37" fmla="*/ 103 h 190"/>
                  <a:gd name="T38" fmla="*/ 5 w 257"/>
                  <a:gd name="T39" fmla="*/ 105 h 190"/>
                  <a:gd name="T40" fmla="*/ 7 w 257"/>
                  <a:gd name="T41" fmla="*/ 105 h 190"/>
                  <a:gd name="T42" fmla="*/ 11 w 257"/>
                  <a:gd name="T43" fmla="*/ 99 h 190"/>
                  <a:gd name="T44" fmla="*/ 9 w 257"/>
                  <a:gd name="T45" fmla="*/ 96 h 190"/>
                  <a:gd name="T46" fmla="*/ 7 w 257"/>
                  <a:gd name="T47" fmla="*/ 88 h 190"/>
                  <a:gd name="T48" fmla="*/ 16 w 257"/>
                  <a:gd name="T49" fmla="*/ 85 h 190"/>
                  <a:gd name="T50" fmla="*/ 8 w 257"/>
                  <a:gd name="T51" fmla="*/ 78 h 190"/>
                  <a:gd name="T52" fmla="*/ 6 w 257"/>
                  <a:gd name="T53" fmla="*/ 60 h 190"/>
                  <a:gd name="T54" fmla="*/ 8 w 257"/>
                  <a:gd name="T55" fmla="*/ 41 h 190"/>
                  <a:gd name="T56" fmla="*/ 3 w 257"/>
                  <a:gd name="T57" fmla="*/ 23 h 190"/>
                  <a:gd name="T58" fmla="*/ 10 w 257"/>
                  <a:gd name="T59" fmla="*/ 10 h 190"/>
                  <a:gd name="T60" fmla="*/ 33 w 257"/>
                  <a:gd name="T61" fmla="*/ 30 h 190"/>
                  <a:gd name="T62" fmla="*/ 49 w 257"/>
                  <a:gd name="T63" fmla="*/ 36 h 190"/>
                  <a:gd name="T64" fmla="*/ 55 w 257"/>
                  <a:gd name="T65" fmla="*/ 36 h 190"/>
                  <a:gd name="T66" fmla="*/ 65 w 257"/>
                  <a:gd name="T67" fmla="*/ 42 h 190"/>
                  <a:gd name="T68" fmla="*/ 63 w 257"/>
                  <a:gd name="T69" fmla="*/ 56 h 190"/>
                  <a:gd name="T70" fmla="*/ 48 w 257"/>
                  <a:gd name="T71" fmla="*/ 69 h 190"/>
                  <a:gd name="T72" fmla="*/ 48 w 257"/>
                  <a:gd name="T73" fmla="*/ 74 h 190"/>
                  <a:gd name="T74" fmla="*/ 55 w 257"/>
                  <a:gd name="T75" fmla="*/ 66 h 190"/>
                  <a:gd name="T76" fmla="*/ 70 w 257"/>
                  <a:gd name="T77" fmla="*/ 57 h 190"/>
                  <a:gd name="T78" fmla="*/ 66 w 257"/>
                  <a:gd name="T79" fmla="*/ 64 h 190"/>
                  <a:gd name="T80" fmla="*/ 52 w 257"/>
                  <a:gd name="T81" fmla="*/ 80 h 190"/>
                  <a:gd name="T82" fmla="*/ 46 w 257"/>
                  <a:gd name="T83" fmla="*/ 91 h 190"/>
                  <a:gd name="T84" fmla="*/ 55 w 257"/>
                  <a:gd name="T85" fmla="*/ 87 h 190"/>
                  <a:gd name="T86" fmla="*/ 65 w 257"/>
                  <a:gd name="T87" fmla="*/ 82 h 190"/>
                  <a:gd name="T88" fmla="*/ 71 w 257"/>
                  <a:gd name="T89" fmla="*/ 68 h 190"/>
                  <a:gd name="T90" fmla="*/ 80 w 257"/>
                  <a:gd name="T91" fmla="*/ 54 h 190"/>
                  <a:gd name="T92" fmla="*/ 78 w 257"/>
                  <a:gd name="T93" fmla="*/ 42 h 190"/>
                  <a:gd name="T94" fmla="*/ 75 w 257"/>
                  <a:gd name="T95" fmla="*/ 35 h 190"/>
                  <a:gd name="T96" fmla="*/ 74 w 257"/>
                  <a:gd name="T97" fmla="*/ 46 h 190"/>
                  <a:gd name="T98" fmla="*/ 76 w 257"/>
                  <a:gd name="T99" fmla="*/ 54 h 190"/>
                  <a:gd name="T100" fmla="*/ 72 w 257"/>
                  <a:gd name="T101" fmla="*/ 51 h 190"/>
                  <a:gd name="T102" fmla="*/ 68 w 257"/>
                  <a:gd name="T103" fmla="*/ 41 h 190"/>
                  <a:gd name="T104" fmla="*/ 73 w 257"/>
                  <a:gd name="T105" fmla="*/ 32 h 190"/>
                  <a:gd name="T106" fmla="*/ 74 w 257"/>
                  <a:gd name="T107" fmla="*/ 24 h 190"/>
                  <a:gd name="T108" fmla="*/ 80 w 257"/>
                  <a:gd name="T109" fmla="*/ 30 h 190"/>
                  <a:gd name="T110" fmla="*/ 79 w 257"/>
                  <a:gd name="T111" fmla="*/ 15 h 190"/>
                  <a:gd name="T112" fmla="*/ 77 w 257"/>
                  <a:gd name="T113" fmla="*/ 11 h 190"/>
                  <a:gd name="T114" fmla="*/ 145 w 257"/>
                  <a:gd name="T115" fmla="*/ 19 h 190"/>
                  <a:gd name="T116" fmla="*/ 246 w 257"/>
                  <a:gd name="T117" fmla="*/ 45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7" h="190">
                    <a:moveTo>
                      <a:pt x="257" y="47"/>
                    </a:moveTo>
                    <a:cubicBezTo>
                      <a:pt x="257" y="47"/>
                      <a:pt x="233" y="161"/>
                      <a:pt x="228" y="167"/>
                    </a:cubicBezTo>
                    <a:cubicBezTo>
                      <a:pt x="224" y="174"/>
                      <a:pt x="229" y="172"/>
                      <a:pt x="229" y="179"/>
                    </a:cubicBezTo>
                    <a:cubicBezTo>
                      <a:pt x="229" y="185"/>
                      <a:pt x="227" y="190"/>
                      <a:pt x="227" y="190"/>
                    </a:cubicBezTo>
                    <a:cubicBezTo>
                      <a:pt x="161" y="173"/>
                      <a:pt x="161" y="173"/>
                      <a:pt x="161" y="173"/>
                    </a:cubicBezTo>
                    <a:cubicBezTo>
                      <a:pt x="150" y="172"/>
                      <a:pt x="150" y="172"/>
                      <a:pt x="150" y="172"/>
                    </a:cubicBezTo>
                    <a:cubicBezTo>
                      <a:pt x="146" y="173"/>
                      <a:pt x="146" y="173"/>
                      <a:pt x="146" y="173"/>
                    </a:cubicBezTo>
                    <a:cubicBezTo>
                      <a:pt x="141" y="172"/>
                      <a:pt x="141" y="172"/>
                      <a:pt x="141" y="172"/>
                    </a:cubicBezTo>
                    <a:cubicBezTo>
                      <a:pt x="137" y="173"/>
                      <a:pt x="137" y="173"/>
                      <a:pt x="137" y="173"/>
                    </a:cubicBezTo>
                    <a:cubicBezTo>
                      <a:pt x="108" y="174"/>
                      <a:pt x="108" y="174"/>
                      <a:pt x="108" y="174"/>
                    </a:cubicBezTo>
                    <a:cubicBezTo>
                      <a:pt x="105" y="172"/>
                      <a:pt x="105" y="172"/>
                      <a:pt x="105" y="172"/>
                    </a:cubicBezTo>
                    <a:cubicBezTo>
                      <a:pt x="102" y="173"/>
                      <a:pt x="102" y="173"/>
                      <a:pt x="102" y="173"/>
                    </a:cubicBezTo>
                    <a:cubicBezTo>
                      <a:pt x="99" y="174"/>
                      <a:pt x="99" y="174"/>
                      <a:pt x="99" y="174"/>
                    </a:cubicBezTo>
                    <a:cubicBezTo>
                      <a:pt x="97" y="174"/>
                      <a:pt x="97" y="174"/>
                      <a:pt x="97" y="174"/>
                    </a:cubicBezTo>
                    <a:cubicBezTo>
                      <a:pt x="94" y="173"/>
                      <a:pt x="94" y="173"/>
                      <a:pt x="94" y="173"/>
                    </a:cubicBezTo>
                    <a:cubicBezTo>
                      <a:pt x="94" y="172"/>
                      <a:pt x="94" y="172"/>
                      <a:pt x="94" y="172"/>
                    </a:cubicBezTo>
                    <a:cubicBezTo>
                      <a:pt x="89" y="172"/>
                      <a:pt x="89" y="172"/>
                      <a:pt x="89" y="172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5" y="169"/>
                      <a:pt x="85" y="169"/>
                      <a:pt x="85" y="169"/>
                    </a:cubicBezTo>
                    <a:cubicBezTo>
                      <a:pt x="85" y="168"/>
                      <a:pt x="85" y="168"/>
                      <a:pt x="85" y="168"/>
                    </a:cubicBezTo>
                    <a:cubicBezTo>
                      <a:pt x="81" y="167"/>
                      <a:pt x="81" y="167"/>
                      <a:pt x="81" y="167"/>
                    </a:cubicBezTo>
                    <a:cubicBezTo>
                      <a:pt x="73" y="165"/>
                      <a:pt x="73" y="165"/>
                      <a:pt x="73" y="165"/>
                    </a:cubicBezTo>
                    <a:cubicBezTo>
                      <a:pt x="68" y="163"/>
                      <a:pt x="68" y="163"/>
                      <a:pt x="68" y="163"/>
                    </a:cubicBezTo>
                    <a:cubicBezTo>
                      <a:pt x="66" y="162"/>
                      <a:pt x="66" y="162"/>
                      <a:pt x="66" y="162"/>
                    </a:cubicBezTo>
                    <a:cubicBezTo>
                      <a:pt x="60" y="163"/>
                      <a:pt x="60" y="163"/>
                      <a:pt x="60" y="163"/>
                    </a:cubicBezTo>
                    <a:cubicBezTo>
                      <a:pt x="51" y="165"/>
                      <a:pt x="51" y="165"/>
                      <a:pt x="51" y="165"/>
                    </a:cubicBezTo>
                    <a:cubicBezTo>
                      <a:pt x="40" y="162"/>
                      <a:pt x="40" y="162"/>
                      <a:pt x="40" y="162"/>
                    </a:cubicBezTo>
                    <a:cubicBezTo>
                      <a:pt x="33" y="156"/>
                      <a:pt x="33" y="156"/>
                      <a:pt x="33" y="156"/>
                    </a:cubicBezTo>
                    <a:cubicBezTo>
                      <a:pt x="33" y="156"/>
                      <a:pt x="36" y="149"/>
                      <a:pt x="35" y="140"/>
                    </a:cubicBezTo>
                    <a:cubicBezTo>
                      <a:pt x="34" y="130"/>
                      <a:pt x="29" y="128"/>
                      <a:pt x="29" y="128"/>
                    </a:cubicBezTo>
                    <a:cubicBezTo>
                      <a:pt x="24" y="128"/>
                      <a:pt x="24" y="128"/>
                      <a:pt x="24" y="128"/>
                    </a:cubicBezTo>
                    <a:cubicBezTo>
                      <a:pt x="20" y="126"/>
                      <a:pt x="20" y="126"/>
                      <a:pt x="20" y="126"/>
                    </a:cubicBezTo>
                    <a:cubicBezTo>
                      <a:pt x="20" y="126"/>
                      <a:pt x="20" y="120"/>
                      <a:pt x="15" y="120"/>
                    </a:cubicBezTo>
                    <a:cubicBezTo>
                      <a:pt x="10" y="120"/>
                      <a:pt x="10" y="120"/>
                      <a:pt x="10" y="120"/>
                    </a:cubicBezTo>
                    <a:cubicBezTo>
                      <a:pt x="4" y="119"/>
                      <a:pt x="4" y="119"/>
                      <a:pt x="4" y="119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1" y="109"/>
                      <a:pt x="1" y="109"/>
                      <a:pt x="1" y="109"/>
                    </a:cubicBezTo>
                    <a:cubicBezTo>
                      <a:pt x="3" y="103"/>
                      <a:pt x="3" y="103"/>
                      <a:pt x="3" y="103"/>
                    </a:cubicBezTo>
                    <a:cubicBezTo>
                      <a:pt x="4" y="102"/>
                      <a:pt x="4" y="102"/>
                      <a:pt x="4" y="102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6" y="106"/>
                      <a:pt x="6" y="106"/>
                      <a:pt x="6" y="106"/>
                    </a:cubicBezTo>
                    <a:cubicBezTo>
                      <a:pt x="7" y="105"/>
                      <a:pt x="7" y="105"/>
                      <a:pt x="7" y="105"/>
                    </a:cubicBezTo>
                    <a:cubicBezTo>
                      <a:pt x="7" y="101"/>
                      <a:pt x="7" y="101"/>
                      <a:pt x="7" y="101"/>
                    </a:cubicBezTo>
                    <a:cubicBezTo>
                      <a:pt x="11" y="99"/>
                      <a:pt x="11" y="99"/>
                      <a:pt x="11" y="99"/>
                    </a:cubicBezTo>
                    <a:cubicBezTo>
                      <a:pt x="11" y="98"/>
                      <a:pt x="11" y="98"/>
                      <a:pt x="11" y="98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8" y="95"/>
                      <a:pt x="8" y="95"/>
                      <a:pt x="8" y="95"/>
                    </a:cubicBezTo>
                    <a:cubicBezTo>
                      <a:pt x="7" y="88"/>
                      <a:pt x="7" y="88"/>
                      <a:pt x="7" y="88"/>
                    </a:cubicBezTo>
                    <a:cubicBezTo>
                      <a:pt x="14" y="87"/>
                      <a:pt x="14" y="87"/>
                      <a:pt x="14" y="87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0" y="80"/>
                      <a:pt x="10" y="80"/>
                      <a:pt x="10" y="80"/>
                    </a:cubicBezTo>
                    <a:cubicBezTo>
                      <a:pt x="8" y="78"/>
                      <a:pt x="8" y="78"/>
                      <a:pt x="8" y="78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7" y="43"/>
                      <a:pt x="57" y="43"/>
                      <a:pt x="57" y="4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8" y="74"/>
                      <a:pt x="48" y="74"/>
                      <a:pt x="48" y="74"/>
                    </a:cubicBezTo>
                    <a:cubicBezTo>
                      <a:pt x="52" y="70"/>
                      <a:pt x="52" y="70"/>
                      <a:pt x="52" y="70"/>
                    </a:cubicBezTo>
                    <a:cubicBezTo>
                      <a:pt x="55" y="66"/>
                      <a:pt x="55" y="66"/>
                      <a:pt x="55" y="6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70" y="57"/>
                      <a:pt x="70" y="57"/>
                      <a:pt x="70" y="57"/>
                    </a:cubicBezTo>
                    <a:cubicBezTo>
                      <a:pt x="69" y="61"/>
                      <a:pt x="69" y="61"/>
                      <a:pt x="69" y="61"/>
                    </a:cubicBezTo>
                    <a:cubicBezTo>
                      <a:pt x="66" y="64"/>
                      <a:pt x="66" y="64"/>
                      <a:pt x="66" y="64"/>
                    </a:cubicBezTo>
                    <a:cubicBezTo>
                      <a:pt x="62" y="74"/>
                      <a:pt x="62" y="74"/>
                      <a:pt x="62" y="74"/>
                    </a:cubicBezTo>
                    <a:cubicBezTo>
                      <a:pt x="52" y="80"/>
                      <a:pt x="52" y="80"/>
                      <a:pt x="52" y="80"/>
                    </a:cubicBezTo>
                    <a:cubicBezTo>
                      <a:pt x="46" y="86"/>
                      <a:pt x="46" y="86"/>
                      <a:pt x="46" y="86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50" y="92"/>
                      <a:pt x="50" y="92"/>
                      <a:pt x="50" y="92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60" y="83"/>
                      <a:pt x="60" y="83"/>
                      <a:pt x="60" y="83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9" y="78"/>
                      <a:pt x="69" y="78"/>
                      <a:pt x="69" y="78"/>
                    </a:cubicBezTo>
                    <a:cubicBezTo>
                      <a:pt x="71" y="68"/>
                      <a:pt x="71" y="68"/>
                      <a:pt x="71" y="68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78" y="42"/>
                      <a:pt x="78" y="42"/>
                      <a:pt x="78" y="42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4"/>
                      <a:pt x="76" y="54"/>
                      <a:pt x="76" y="54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73" y="32"/>
                      <a:pt x="73" y="32"/>
                      <a:pt x="73" y="32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77" y="11"/>
                      <a:pt x="77" y="11"/>
                      <a:pt x="77" y="11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133" y="16"/>
                      <a:pt x="145" y="19"/>
                    </a:cubicBezTo>
                    <a:cubicBezTo>
                      <a:pt x="156" y="22"/>
                      <a:pt x="230" y="42"/>
                      <a:pt x="235" y="43"/>
                    </a:cubicBezTo>
                    <a:cubicBezTo>
                      <a:pt x="240" y="45"/>
                      <a:pt x="246" y="45"/>
                      <a:pt x="246" y="45"/>
                    </a:cubicBezTo>
                    <a:lnTo>
                      <a:pt x="257" y="47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489" name="Freeform 6">
                <a:extLst>
                  <a:ext uri="{FF2B5EF4-FFF2-40B4-BE49-F238E27FC236}">
                    <a16:creationId xmlns:a16="http://schemas.microsoft.com/office/drawing/2014/main" id="{1512D8BF-F1CB-1142-B627-E0A525AB50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9561" y="8269919"/>
                <a:ext cx="1501421" cy="1541327"/>
              </a:xfrm>
              <a:custGeom>
                <a:avLst/>
                <a:gdLst>
                  <a:gd name="T0" fmla="*/ 34 w 228"/>
                  <a:gd name="T1" fmla="*/ 0 h 234"/>
                  <a:gd name="T2" fmla="*/ 228 w 228"/>
                  <a:gd name="T3" fmla="*/ 23 h 234"/>
                  <a:gd name="T4" fmla="*/ 227 w 228"/>
                  <a:gd name="T5" fmla="*/ 44 h 234"/>
                  <a:gd name="T6" fmla="*/ 224 w 228"/>
                  <a:gd name="T7" fmla="*/ 44 h 234"/>
                  <a:gd name="T8" fmla="*/ 210 w 228"/>
                  <a:gd name="T9" fmla="*/ 226 h 234"/>
                  <a:gd name="T10" fmla="*/ 91 w 228"/>
                  <a:gd name="T11" fmla="*/ 215 h 234"/>
                  <a:gd name="T12" fmla="*/ 90 w 228"/>
                  <a:gd name="T13" fmla="*/ 224 h 234"/>
                  <a:gd name="T14" fmla="*/ 32 w 228"/>
                  <a:gd name="T15" fmla="*/ 218 h 234"/>
                  <a:gd name="T16" fmla="*/ 29 w 228"/>
                  <a:gd name="T17" fmla="*/ 234 h 234"/>
                  <a:gd name="T18" fmla="*/ 0 w 228"/>
                  <a:gd name="T19" fmla="*/ 230 h 234"/>
                  <a:gd name="T20" fmla="*/ 34 w 228"/>
                  <a:gd name="T21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8" h="234">
                    <a:moveTo>
                      <a:pt x="34" y="0"/>
                    </a:moveTo>
                    <a:lnTo>
                      <a:pt x="228" y="23"/>
                    </a:lnTo>
                    <a:lnTo>
                      <a:pt x="227" y="44"/>
                    </a:lnTo>
                    <a:lnTo>
                      <a:pt x="224" y="44"/>
                    </a:lnTo>
                    <a:lnTo>
                      <a:pt x="210" y="226"/>
                    </a:lnTo>
                    <a:lnTo>
                      <a:pt x="91" y="215"/>
                    </a:lnTo>
                    <a:lnTo>
                      <a:pt x="90" y="224"/>
                    </a:lnTo>
                    <a:lnTo>
                      <a:pt x="32" y="218"/>
                    </a:lnTo>
                    <a:lnTo>
                      <a:pt x="29" y="234"/>
                    </a:lnTo>
                    <a:lnTo>
                      <a:pt x="0" y="23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490" name="Freeform 7">
                <a:extLst>
                  <a:ext uri="{FF2B5EF4-FFF2-40B4-BE49-F238E27FC236}">
                    <a16:creationId xmlns:a16="http://schemas.microsoft.com/office/drawing/2014/main" id="{8CB3509F-91D1-B148-98D1-B87C912B05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9295" y="8559744"/>
                <a:ext cx="2976501" cy="2937750"/>
              </a:xfrm>
              <a:custGeom>
                <a:avLst/>
                <a:gdLst>
                  <a:gd name="T0" fmla="*/ 450 w 452"/>
                  <a:gd name="T1" fmla="*/ 234 h 446"/>
                  <a:gd name="T2" fmla="*/ 446 w 452"/>
                  <a:gd name="T3" fmla="*/ 215 h 446"/>
                  <a:gd name="T4" fmla="*/ 435 w 452"/>
                  <a:gd name="T5" fmla="*/ 131 h 446"/>
                  <a:gd name="T6" fmla="*/ 417 w 452"/>
                  <a:gd name="T7" fmla="*/ 128 h 446"/>
                  <a:gd name="T8" fmla="*/ 398 w 452"/>
                  <a:gd name="T9" fmla="*/ 117 h 446"/>
                  <a:gd name="T10" fmla="*/ 378 w 452"/>
                  <a:gd name="T11" fmla="*/ 116 h 446"/>
                  <a:gd name="T12" fmla="*/ 365 w 452"/>
                  <a:gd name="T13" fmla="*/ 118 h 446"/>
                  <a:gd name="T14" fmla="*/ 352 w 452"/>
                  <a:gd name="T15" fmla="*/ 122 h 446"/>
                  <a:gd name="T16" fmla="*/ 332 w 452"/>
                  <a:gd name="T17" fmla="*/ 118 h 446"/>
                  <a:gd name="T18" fmla="*/ 325 w 452"/>
                  <a:gd name="T19" fmla="*/ 116 h 446"/>
                  <a:gd name="T20" fmla="*/ 310 w 452"/>
                  <a:gd name="T21" fmla="*/ 112 h 446"/>
                  <a:gd name="T22" fmla="*/ 301 w 452"/>
                  <a:gd name="T23" fmla="*/ 111 h 446"/>
                  <a:gd name="T24" fmla="*/ 284 w 452"/>
                  <a:gd name="T25" fmla="*/ 107 h 446"/>
                  <a:gd name="T26" fmla="*/ 269 w 452"/>
                  <a:gd name="T27" fmla="*/ 101 h 446"/>
                  <a:gd name="T28" fmla="*/ 253 w 452"/>
                  <a:gd name="T29" fmla="*/ 93 h 446"/>
                  <a:gd name="T30" fmla="*/ 242 w 452"/>
                  <a:gd name="T31" fmla="*/ 90 h 446"/>
                  <a:gd name="T32" fmla="*/ 125 w 452"/>
                  <a:gd name="T33" fmla="*/ 182 h 446"/>
                  <a:gd name="T34" fmla="*/ 2 w 452"/>
                  <a:gd name="T35" fmla="*/ 183 h 446"/>
                  <a:gd name="T36" fmla="*/ 13 w 452"/>
                  <a:gd name="T37" fmla="*/ 197 h 446"/>
                  <a:gd name="T38" fmla="*/ 22 w 452"/>
                  <a:gd name="T39" fmla="*/ 205 h 446"/>
                  <a:gd name="T40" fmla="*/ 41 w 452"/>
                  <a:gd name="T41" fmla="*/ 224 h 446"/>
                  <a:gd name="T42" fmla="*/ 55 w 452"/>
                  <a:gd name="T43" fmla="*/ 238 h 446"/>
                  <a:gd name="T44" fmla="*/ 59 w 452"/>
                  <a:gd name="T45" fmla="*/ 259 h 446"/>
                  <a:gd name="T46" fmla="*/ 66 w 452"/>
                  <a:gd name="T47" fmla="*/ 278 h 446"/>
                  <a:gd name="T48" fmla="*/ 74 w 452"/>
                  <a:gd name="T49" fmla="*/ 286 h 446"/>
                  <a:gd name="T50" fmla="*/ 88 w 452"/>
                  <a:gd name="T51" fmla="*/ 296 h 446"/>
                  <a:gd name="T52" fmla="*/ 109 w 452"/>
                  <a:gd name="T53" fmla="*/ 307 h 446"/>
                  <a:gd name="T54" fmla="*/ 120 w 452"/>
                  <a:gd name="T55" fmla="*/ 298 h 446"/>
                  <a:gd name="T56" fmla="*/ 127 w 452"/>
                  <a:gd name="T57" fmla="*/ 283 h 446"/>
                  <a:gd name="T58" fmla="*/ 148 w 452"/>
                  <a:gd name="T59" fmla="*/ 275 h 446"/>
                  <a:gd name="T60" fmla="*/ 170 w 452"/>
                  <a:gd name="T61" fmla="*/ 279 h 446"/>
                  <a:gd name="T62" fmla="*/ 183 w 452"/>
                  <a:gd name="T63" fmla="*/ 292 h 446"/>
                  <a:gd name="T64" fmla="*/ 200 w 452"/>
                  <a:gd name="T65" fmla="*/ 320 h 446"/>
                  <a:gd name="T66" fmla="*/ 210 w 452"/>
                  <a:gd name="T67" fmla="*/ 343 h 446"/>
                  <a:gd name="T68" fmla="*/ 235 w 452"/>
                  <a:gd name="T69" fmla="*/ 372 h 446"/>
                  <a:gd name="T70" fmla="*/ 237 w 452"/>
                  <a:gd name="T71" fmla="*/ 388 h 446"/>
                  <a:gd name="T72" fmla="*/ 249 w 452"/>
                  <a:gd name="T73" fmla="*/ 416 h 446"/>
                  <a:gd name="T74" fmla="*/ 273 w 452"/>
                  <a:gd name="T75" fmla="*/ 427 h 446"/>
                  <a:gd name="T76" fmla="*/ 291 w 452"/>
                  <a:gd name="T77" fmla="*/ 438 h 446"/>
                  <a:gd name="T78" fmla="*/ 305 w 452"/>
                  <a:gd name="T79" fmla="*/ 442 h 446"/>
                  <a:gd name="T80" fmla="*/ 321 w 452"/>
                  <a:gd name="T81" fmla="*/ 441 h 446"/>
                  <a:gd name="T82" fmla="*/ 317 w 452"/>
                  <a:gd name="T83" fmla="*/ 425 h 446"/>
                  <a:gd name="T84" fmla="*/ 308 w 452"/>
                  <a:gd name="T85" fmla="*/ 404 h 446"/>
                  <a:gd name="T86" fmla="*/ 318 w 452"/>
                  <a:gd name="T87" fmla="*/ 370 h 446"/>
                  <a:gd name="T88" fmla="*/ 311 w 452"/>
                  <a:gd name="T89" fmla="*/ 361 h 446"/>
                  <a:gd name="T90" fmla="*/ 326 w 452"/>
                  <a:gd name="T91" fmla="*/ 355 h 446"/>
                  <a:gd name="T92" fmla="*/ 324 w 452"/>
                  <a:gd name="T93" fmla="*/ 350 h 446"/>
                  <a:gd name="T94" fmla="*/ 338 w 452"/>
                  <a:gd name="T95" fmla="*/ 350 h 446"/>
                  <a:gd name="T96" fmla="*/ 336 w 452"/>
                  <a:gd name="T97" fmla="*/ 345 h 446"/>
                  <a:gd name="T98" fmla="*/ 347 w 452"/>
                  <a:gd name="T99" fmla="*/ 342 h 446"/>
                  <a:gd name="T100" fmla="*/ 346 w 452"/>
                  <a:gd name="T101" fmla="*/ 331 h 446"/>
                  <a:gd name="T102" fmla="*/ 357 w 452"/>
                  <a:gd name="T103" fmla="*/ 329 h 446"/>
                  <a:gd name="T104" fmla="*/ 367 w 452"/>
                  <a:gd name="T105" fmla="*/ 329 h 446"/>
                  <a:gd name="T106" fmla="*/ 395 w 452"/>
                  <a:gd name="T107" fmla="*/ 314 h 446"/>
                  <a:gd name="T108" fmla="*/ 403 w 452"/>
                  <a:gd name="T109" fmla="*/ 305 h 446"/>
                  <a:gd name="T110" fmla="*/ 403 w 452"/>
                  <a:gd name="T111" fmla="*/ 296 h 446"/>
                  <a:gd name="T112" fmla="*/ 410 w 452"/>
                  <a:gd name="T113" fmla="*/ 286 h 446"/>
                  <a:gd name="T114" fmla="*/ 412 w 452"/>
                  <a:gd name="T115" fmla="*/ 299 h 446"/>
                  <a:gd name="T116" fmla="*/ 439 w 452"/>
                  <a:gd name="T117" fmla="*/ 288 h 446"/>
                  <a:gd name="T118" fmla="*/ 447 w 452"/>
                  <a:gd name="T119" fmla="*/ 268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52" h="446">
                    <a:moveTo>
                      <a:pt x="446" y="253"/>
                    </a:moveTo>
                    <a:lnTo>
                      <a:pt x="448" y="245"/>
                    </a:lnTo>
                    <a:lnTo>
                      <a:pt x="452" y="240"/>
                    </a:lnTo>
                    <a:lnTo>
                      <a:pt x="450" y="234"/>
                    </a:lnTo>
                    <a:lnTo>
                      <a:pt x="448" y="226"/>
                    </a:lnTo>
                    <a:lnTo>
                      <a:pt x="447" y="223"/>
                    </a:lnTo>
                    <a:lnTo>
                      <a:pt x="447" y="217"/>
                    </a:lnTo>
                    <a:lnTo>
                      <a:pt x="446" y="215"/>
                    </a:lnTo>
                    <a:lnTo>
                      <a:pt x="442" y="206"/>
                    </a:lnTo>
                    <a:lnTo>
                      <a:pt x="442" y="204"/>
                    </a:lnTo>
                    <a:lnTo>
                      <a:pt x="435" y="198"/>
                    </a:lnTo>
                    <a:lnTo>
                      <a:pt x="435" y="131"/>
                    </a:lnTo>
                    <a:lnTo>
                      <a:pt x="425" y="130"/>
                    </a:lnTo>
                    <a:lnTo>
                      <a:pt x="423" y="132"/>
                    </a:lnTo>
                    <a:lnTo>
                      <a:pt x="420" y="131"/>
                    </a:lnTo>
                    <a:lnTo>
                      <a:pt x="417" y="128"/>
                    </a:lnTo>
                    <a:lnTo>
                      <a:pt x="413" y="126"/>
                    </a:lnTo>
                    <a:lnTo>
                      <a:pt x="408" y="126"/>
                    </a:lnTo>
                    <a:lnTo>
                      <a:pt x="402" y="122"/>
                    </a:lnTo>
                    <a:lnTo>
                      <a:pt x="398" y="117"/>
                    </a:lnTo>
                    <a:lnTo>
                      <a:pt x="393" y="116"/>
                    </a:lnTo>
                    <a:lnTo>
                      <a:pt x="385" y="118"/>
                    </a:lnTo>
                    <a:lnTo>
                      <a:pt x="383" y="117"/>
                    </a:lnTo>
                    <a:lnTo>
                      <a:pt x="378" y="116"/>
                    </a:lnTo>
                    <a:lnTo>
                      <a:pt x="374" y="119"/>
                    </a:lnTo>
                    <a:lnTo>
                      <a:pt x="372" y="120"/>
                    </a:lnTo>
                    <a:lnTo>
                      <a:pt x="369" y="118"/>
                    </a:lnTo>
                    <a:lnTo>
                      <a:pt x="365" y="118"/>
                    </a:lnTo>
                    <a:lnTo>
                      <a:pt x="363" y="121"/>
                    </a:lnTo>
                    <a:lnTo>
                      <a:pt x="358" y="124"/>
                    </a:lnTo>
                    <a:lnTo>
                      <a:pt x="354" y="125"/>
                    </a:lnTo>
                    <a:lnTo>
                      <a:pt x="352" y="122"/>
                    </a:lnTo>
                    <a:lnTo>
                      <a:pt x="349" y="119"/>
                    </a:lnTo>
                    <a:lnTo>
                      <a:pt x="341" y="120"/>
                    </a:lnTo>
                    <a:lnTo>
                      <a:pt x="336" y="117"/>
                    </a:lnTo>
                    <a:lnTo>
                      <a:pt x="332" y="118"/>
                    </a:lnTo>
                    <a:lnTo>
                      <a:pt x="330" y="122"/>
                    </a:lnTo>
                    <a:lnTo>
                      <a:pt x="328" y="123"/>
                    </a:lnTo>
                    <a:lnTo>
                      <a:pt x="327" y="118"/>
                    </a:lnTo>
                    <a:lnTo>
                      <a:pt x="325" y="116"/>
                    </a:lnTo>
                    <a:lnTo>
                      <a:pt x="319" y="120"/>
                    </a:lnTo>
                    <a:lnTo>
                      <a:pt x="318" y="116"/>
                    </a:lnTo>
                    <a:lnTo>
                      <a:pt x="312" y="112"/>
                    </a:lnTo>
                    <a:lnTo>
                      <a:pt x="310" y="112"/>
                    </a:lnTo>
                    <a:lnTo>
                      <a:pt x="308" y="115"/>
                    </a:lnTo>
                    <a:lnTo>
                      <a:pt x="305" y="117"/>
                    </a:lnTo>
                    <a:lnTo>
                      <a:pt x="302" y="116"/>
                    </a:lnTo>
                    <a:lnTo>
                      <a:pt x="301" y="111"/>
                    </a:lnTo>
                    <a:lnTo>
                      <a:pt x="298" y="111"/>
                    </a:lnTo>
                    <a:lnTo>
                      <a:pt x="295" y="105"/>
                    </a:lnTo>
                    <a:lnTo>
                      <a:pt x="287" y="105"/>
                    </a:lnTo>
                    <a:lnTo>
                      <a:pt x="284" y="107"/>
                    </a:lnTo>
                    <a:lnTo>
                      <a:pt x="281" y="104"/>
                    </a:lnTo>
                    <a:lnTo>
                      <a:pt x="280" y="104"/>
                    </a:lnTo>
                    <a:lnTo>
                      <a:pt x="275" y="105"/>
                    </a:lnTo>
                    <a:lnTo>
                      <a:pt x="269" y="101"/>
                    </a:lnTo>
                    <a:lnTo>
                      <a:pt x="261" y="101"/>
                    </a:lnTo>
                    <a:lnTo>
                      <a:pt x="259" y="94"/>
                    </a:lnTo>
                    <a:lnTo>
                      <a:pt x="255" y="92"/>
                    </a:lnTo>
                    <a:lnTo>
                      <a:pt x="253" y="93"/>
                    </a:lnTo>
                    <a:lnTo>
                      <a:pt x="250" y="92"/>
                    </a:lnTo>
                    <a:lnTo>
                      <a:pt x="247" y="93"/>
                    </a:lnTo>
                    <a:lnTo>
                      <a:pt x="244" y="93"/>
                    </a:lnTo>
                    <a:lnTo>
                      <a:pt x="242" y="90"/>
                    </a:lnTo>
                    <a:lnTo>
                      <a:pt x="235" y="83"/>
                    </a:lnTo>
                    <a:lnTo>
                      <a:pt x="239" y="6"/>
                    </a:lnTo>
                    <a:lnTo>
                      <a:pt x="139" y="0"/>
                    </a:lnTo>
                    <a:lnTo>
                      <a:pt x="125" y="182"/>
                    </a:lnTo>
                    <a:lnTo>
                      <a:pt x="6" y="171"/>
                    </a:lnTo>
                    <a:lnTo>
                      <a:pt x="5" y="180"/>
                    </a:lnTo>
                    <a:lnTo>
                      <a:pt x="0" y="180"/>
                    </a:lnTo>
                    <a:lnTo>
                      <a:pt x="2" y="183"/>
                    </a:lnTo>
                    <a:lnTo>
                      <a:pt x="7" y="186"/>
                    </a:lnTo>
                    <a:lnTo>
                      <a:pt x="10" y="190"/>
                    </a:lnTo>
                    <a:lnTo>
                      <a:pt x="11" y="193"/>
                    </a:lnTo>
                    <a:lnTo>
                      <a:pt x="13" y="197"/>
                    </a:lnTo>
                    <a:lnTo>
                      <a:pt x="15" y="198"/>
                    </a:lnTo>
                    <a:lnTo>
                      <a:pt x="18" y="200"/>
                    </a:lnTo>
                    <a:lnTo>
                      <a:pt x="21" y="202"/>
                    </a:lnTo>
                    <a:lnTo>
                      <a:pt x="22" y="205"/>
                    </a:lnTo>
                    <a:lnTo>
                      <a:pt x="26" y="210"/>
                    </a:lnTo>
                    <a:lnTo>
                      <a:pt x="30" y="213"/>
                    </a:lnTo>
                    <a:lnTo>
                      <a:pt x="38" y="224"/>
                    </a:lnTo>
                    <a:lnTo>
                      <a:pt x="41" y="224"/>
                    </a:lnTo>
                    <a:lnTo>
                      <a:pt x="44" y="227"/>
                    </a:lnTo>
                    <a:lnTo>
                      <a:pt x="48" y="230"/>
                    </a:lnTo>
                    <a:lnTo>
                      <a:pt x="53" y="234"/>
                    </a:lnTo>
                    <a:lnTo>
                      <a:pt x="55" y="238"/>
                    </a:lnTo>
                    <a:lnTo>
                      <a:pt x="55" y="245"/>
                    </a:lnTo>
                    <a:lnTo>
                      <a:pt x="59" y="251"/>
                    </a:lnTo>
                    <a:lnTo>
                      <a:pt x="60" y="255"/>
                    </a:lnTo>
                    <a:lnTo>
                      <a:pt x="59" y="259"/>
                    </a:lnTo>
                    <a:lnTo>
                      <a:pt x="59" y="264"/>
                    </a:lnTo>
                    <a:lnTo>
                      <a:pt x="60" y="270"/>
                    </a:lnTo>
                    <a:lnTo>
                      <a:pt x="65" y="275"/>
                    </a:lnTo>
                    <a:lnTo>
                      <a:pt x="66" y="278"/>
                    </a:lnTo>
                    <a:lnTo>
                      <a:pt x="67" y="279"/>
                    </a:lnTo>
                    <a:lnTo>
                      <a:pt x="69" y="281"/>
                    </a:lnTo>
                    <a:lnTo>
                      <a:pt x="71" y="283"/>
                    </a:lnTo>
                    <a:lnTo>
                      <a:pt x="74" y="286"/>
                    </a:lnTo>
                    <a:lnTo>
                      <a:pt x="78" y="289"/>
                    </a:lnTo>
                    <a:lnTo>
                      <a:pt x="81" y="292"/>
                    </a:lnTo>
                    <a:lnTo>
                      <a:pt x="84" y="293"/>
                    </a:lnTo>
                    <a:lnTo>
                      <a:pt x="88" y="296"/>
                    </a:lnTo>
                    <a:lnTo>
                      <a:pt x="94" y="299"/>
                    </a:lnTo>
                    <a:lnTo>
                      <a:pt x="101" y="304"/>
                    </a:lnTo>
                    <a:lnTo>
                      <a:pt x="104" y="305"/>
                    </a:lnTo>
                    <a:lnTo>
                      <a:pt x="109" y="307"/>
                    </a:lnTo>
                    <a:lnTo>
                      <a:pt x="113" y="307"/>
                    </a:lnTo>
                    <a:lnTo>
                      <a:pt x="115" y="303"/>
                    </a:lnTo>
                    <a:lnTo>
                      <a:pt x="118" y="300"/>
                    </a:lnTo>
                    <a:lnTo>
                      <a:pt x="120" y="298"/>
                    </a:lnTo>
                    <a:lnTo>
                      <a:pt x="123" y="297"/>
                    </a:lnTo>
                    <a:lnTo>
                      <a:pt x="123" y="292"/>
                    </a:lnTo>
                    <a:lnTo>
                      <a:pt x="125" y="288"/>
                    </a:lnTo>
                    <a:lnTo>
                      <a:pt x="127" y="283"/>
                    </a:lnTo>
                    <a:lnTo>
                      <a:pt x="132" y="277"/>
                    </a:lnTo>
                    <a:lnTo>
                      <a:pt x="139" y="276"/>
                    </a:lnTo>
                    <a:lnTo>
                      <a:pt x="143" y="275"/>
                    </a:lnTo>
                    <a:lnTo>
                      <a:pt x="148" y="275"/>
                    </a:lnTo>
                    <a:lnTo>
                      <a:pt x="153" y="277"/>
                    </a:lnTo>
                    <a:lnTo>
                      <a:pt x="159" y="278"/>
                    </a:lnTo>
                    <a:lnTo>
                      <a:pt x="162" y="278"/>
                    </a:lnTo>
                    <a:lnTo>
                      <a:pt x="170" y="279"/>
                    </a:lnTo>
                    <a:lnTo>
                      <a:pt x="173" y="281"/>
                    </a:lnTo>
                    <a:lnTo>
                      <a:pt x="176" y="287"/>
                    </a:lnTo>
                    <a:lnTo>
                      <a:pt x="178" y="287"/>
                    </a:lnTo>
                    <a:lnTo>
                      <a:pt x="183" y="292"/>
                    </a:lnTo>
                    <a:lnTo>
                      <a:pt x="187" y="294"/>
                    </a:lnTo>
                    <a:lnTo>
                      <a:pt x="190" y="300"/>
                    </a:lnTo>
                    <a:lnTo>
                      <a:pt x="196" y="308"/>
                    </a:lnTo>
                    <a:lnTo>
                      <a:pt x="200" y="320"/>
                    </a:lnTo>
                    <a:lnTo>
                      <a:pt x="203" y="324"/>
                    </a:lnTo>
                    <a:lnTo>
                      <a:pt x="207" y="332"/>
                    </a:lnTo>
                    <a:lnTo>
                      <a:pt x="207" y="335"/>
                    </a:lnTo>
                    <a:lnTo>
                      <a:pt x="210" y="343"/>
                    </a:lnTo>
                    <a:lnTo>
                      <a:pt x="218" y="350"/>
                    </a:lnTo>
                    <a:lnTo>
                      <a:pt x="220" y="358"/>
                    </a:lnTo>
                    <a:lnTo>
                      <a:pt x="230" y="370"/>
                    </a:lnTo>
                    <a:lnTo>
                      <a:pt x="235" y="372"/>
                    </a:lnTo>
                    <a:lnTo>
                      <a:pt x="234" y="381"/>
                    </a:lnTo>
                    <a:lnTo>
                      <a:pt x="232" y="383"/>
                    </a:lnTo>
                    <a:lnTo>
                      <a:pt x="234" y="385"/>
                    </a:lnTo>
                    <a:lnTo>
                      <a:pt x="237" y="388"/>
                    </a:lnTo>
                    <a:lnTo>
                      <a:pt x="237" y="394"/>
                    </a:lnTo>
                    <a:lnTo>
                      <a:pt x="243" y="405"/>
                    </a:lnTo>
                    <a:lnTo>
                      <a:pt x="246" y="411"/>
                    </a:lnTo>
                    <a:lnTo>
                      <a:pt x="249" y="416"/>
                    </a:lnTo>
                    <a:lnTo>
                      <a:pt x="251" y="421"/>
                    </a:lnTo>
                    <a:lnTo>
                      <a:pt x="259" y="422"/>
                    </a:lnTo>
                    <a:lnTo>
                      <a:pt x="264" y="427"/>
                    </a:lnTo>
                    <a:lnTo>
                      <a:pt x="273" y="427"/>
                    </a:lnTo>
                    <a:lnTo>
                      <a:pt x="280" y="434"/>
                    </a:lnTo>
                    <a:lnTo>
                      <a:pt x="284" y="434"/>
                    </a:lnTo>
                    <a:lnTo>
                      <a:pt x="286" y="437"/>
                    </a:lnTo>
                    <a:lnTo>
                      <a:pt x="291" y="438"/>
                    </a:lnTo>
                    <a:lnTo>
                      <a:pt x="292" y="436"/>
                    </a:lnTo>
                    <a:lnTo>
                      <a:pt x="302" y="438"/>
                    </a:lnTo>
                    <a:lnTo>
                      <a:pt x="302" y="439"/>
                    </a:lnTo>
                    <a:lnTo>
                      <a:pt x="305" y="442"/>
                    </a:lnTo>
                    <a:lnTo>
                      <a:pt x="310" y="446"/>
                    </a:lnTo>
                    <a:lnTo>
                      <a:pt x="313" y="444"/>
                    </a:lnTo>
                    <a:lnTo>
                      <a:pt x="314" y="442"/>
                    </a:lnTo>
                    <a:lnTo>
                      <a:pt x="321" y="441"/>
                    </a:lnTo>
                    <a:lnTo>
                      <a:pt x="319" y="436"/>
                    </a:lnTo>
                    <a:lnTo>
                      <a:pt x="319" y="433"/>
                    </a:lnTo>
                    <a:lnTo>
                      <a:pt x="318" y="429"/>
                    </a:lnTo>
                    <a:lnTo>
                      <a:pt x="317" y="425"/>
                    </a:lnTo>
                    <a:lnTo>
                      <a:pt x="314" y="423"/>
                    </a:lnTo>
                    <a:lnTo>
                      <a:pt x="312" y="417"/>
                    </a:lnTo>
                    <a:lnTo>
                      <a:pt x="311" y="411"/>
                    </a:lnTo>
                    <a:lnTo>
                      <a:pt x="308" y="404"/>
                    </a:lnTo>
                    <a:lnTo>
                      <a:pt x="308" y="398"/>
                    </a:lnTo>
                    <a:lnTo>
                      <a:pt x="311" y="389"/>
                    </a:lnTo>
                    <a:lnTo>
                      <a:pt x="314" y="380"/>
                    </a:lnTo>
                    <a:lnTo>
                      <a:pt x="318" y="370"/>
                    </a:lnTo>
                    <a:lnTo>
                      <a:pt x="317" y="368"/>
                    </a:lnTo>
                    <a:lnTo>
                      <a:pt x="314" y="366"/>
                    </a:lnTo>
                    <a:lnTo>
                      <a:pt x="311" y="363"/>
                    </a:lnTo>
                    <a:lnTo>
                      <a:pt x="311" y="361"/>
                    </a:lnTo>
                    <a:lnTo>
                      <a:pt x="313" y="362"/>
                    </a:lnTo>
                    <a:lnTo>
                      <a:pt x="322" y="361"/>
                    </a:lnTo>
                    <a:lnTo>
                      <a:pt x="323" y="361"/>
                    </a:lnTo>
                    <a:lnTo>
                      <a:pt x="326" y="355"/>
                    </a:lnTo>
                    <a:lnTo>
                      <a:pt x="323" y="355"/>
                    </a:lnTo>
                    <a:lnTo>
                      <a:pt x="322" y="353"/>
                    </a:lnTo>
                    <a:lnTo>
                      <a:pt x="322" y="351"/>
                    </a:lnTo>
                    <a:lnTo>
                      <a:pt x="324" y="350"/>
                    </a:lnTo>
                    <a:lnTo>
                      <a:pt x="328" y="350"/>
                    </a:lnTo>
                    <a:lnTo>
                      <a:pt x="333" y="350"/>
                    </a:lnTo>
                    <a:lnTo>
                      <a:pt x="335" y="351"/>
                    </a:lnTo>
                    <a:lnTo>
                      <a:pt x="338" y="350"/>
                    </a:lnTo>
                    <a:lnTo>
                      <a:pt x="343" y="346"/>
                    </a:lnTo>
                    <a:lnTo>
                      <a:pt x="341" y="346"/>
                    </a:lnTo>
                    <a:lnTo>
                      <a:pt x="337" y="349"/>
                    </a:lnTo>
                    <a:lnTo>
                      <a:pt x="336" y="345"/>
                    </a:lnTo>
                    <a:lnTo>
                      <a:pt x="338" y="339"/>
                    </a:lnTo>
                    <a:lnTo>
                      <a:pt x="340" y="341"/>
                    </a:lnTo>
                    <a:lnTo>
                      <a:pt x="342" y="342"/>
                    </a:lnTo>
                    <a:lnTo>
                      <a:pt x="347" y="342"/>
                    </a:lnTo>
                    <a:lnTo>
                      <a:pt x="349" y="340"/>
                    </a:lnTo>
                    <a:lnTo>
                      <a:pt x="348" y="336"/>
                    </a:lnTo>
                    <a:lnTo>
                      <a:pt x="345" y="332"/>
                    </a:lnTo>
                    <a:lnTo>
                      <a:pt x="346" y="331"/>
                    </a:lnTo>
                    <a:lnTo>
                      <a:pt x="349" y="331"/>
                    </a:lnTo>
                    <a:lnTo>
                      <a:pt x="352" y="329"/>
                    </a:lnTo>
                    <a:lnTo>
                      <a:pt x="354" y="331"/>
                    </a:lnTo>
                    <a:lnTo>
                      <a:pt x="357" y="329"/>
                    </a:lnTo>
                    <a:lnTo>
                      <a:pt x="358" y="331"/>
                    </a:lnTo>
                    <a:lnTo>
                      <a:pt x="361" y="333"/>
                    </a:lnTo>
                    <a:lnTo>
                      <a:pt x="364" y="331"/>
                    </a:lnTo>
                    <a:lnTo>
                      <a:pt x="367" y="329"/>
                    </a:lnTo>
                    <a:lnTo>
                      <a:pt x="374" y="327"/>
                    </a:lnTo>
                    <a:lnTo>
                      <a:pt x="381" y="326"/>
                    </a:lnTo>
                    <a:lnTo>
                      <a:pt x="392" y="320"/>
                    </a:lnTo>
                    <a:lnTo>
                      <a:pt x="395" y="314"/>
                    </a:lnTo>
                    <a:lnTo>
                      <a:pt x="396" y="309"/>
                    </a:lnTo>
                    <a:lnTo>
                      <a:pt x="399" y="307"/>
                    </a:lnTo>
                    <a:lnTo>
                      <a:pt x="402" y="306"/>
                    </a:lnTo>
                    <a:lnTo>
                      <a:pt x="403" y="305"/>
                    </a:lnTo>
                    <a:lnTo>
                      <a:pt x="406" y="303"/>
                    </a:lnTo>
                    <a:lnTo>
                      <a:pt x="405" y="300"/>
                    </a:lnTo>
                    <a:lnTo>
                      <a:pt x="404" y="297"/>
                    </a:lnTo>
                    <a:lnTo>
                      <a:pt x="403" y="296"/>
                    </a:lnTo>
                    <a:lnTo>
                      <a:pt x="402" y="294"/>
                    </a:lnTo>
                    <a:lnTo>
                      <a:pt x="403" y="291"/>
                    </a:lnTo>
                    <a:lnTo>
                      <a:pt x="407" y="288"/>
                    </a:lnTo>
                    <a:lnTo>
                      <a:pt x="410" y="286"/>
                    </a:lnTo>
                    <a:lnTo>
                      <a:pt x="412" y="286"/>
                    </a:lnTo>
                    <a:lnTo>
                      <a:pt x="412" y="289"/>
                    </a:lnTo>
                    <a:lnTo>
                      <a:pt x="412" y="293"/>
                    </a:lnTo>
                    <a:lnTo>
                      <a:pt x="412" y="299"/>
                    </a:lnTo>
                    <a:lnTo>
                      <a:pt x="413" y="300"/>
                    </a:lnTo>
                    <a:lnTo>
                      <a:pt x="419" y="295"/>
                    </a:lnTo>
                    <a:lnTo>
                      <a:pt x="424" y="294"/>
                    </a:lnTo>
                    <a:lnTo>
                      <a:pt x="439" y="288"/>
                    </a:lnTo>
                    <a:lnTo>
                      <a:pt x="441" y="287"/>
                    </a:lnTo>
                    <a:lnTo>
                      <a:pt x="444" y="282"/>
                    </a:lnTo>
                    <a:lnTo>
                      <a:pt x="447" y="272"/>
                    </a:lnTo>
                    <a:lnTo>
                      <a:pt x="447" y="268"/>
                    </a:lnTo>
                    <a:lnTo>
                      <a:pt x="444" y="261"/>
                    </a:lnTo>
                    <a:lnTo>
                      <a:pt x="446" y="256"/>
                    </a:lnTo>
                    <a:lnTo>
                      <a:pt x="446" y="253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491" name="Freeform 8">
                <a:extLst>
                  <a:ext uri="{FF2B5EF4-FFF2-40B4-BE49-F238E27FC236}">
                    <a16:creationId xmlns:a16="http://schemas.microsoft.com/office/drawing/2014/main" id="{EDF11E11-C2B6-4741-B88F-C35C532456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1298" y="8085484"/>
                <a:ext cx="1442151" cy="1699414"/>
              </a:xfrm>
              <a:custGeom>
                <a:avLst/>
                <a:gdLst>
                  <a:gd name="T0" fmla="*/ 73 w 259"/>
                  <a:gd name="T1" fmla="*/ 0 h 304"/>
                  <a:gd name="T2" fmla="*/ 68 w 259"/>
                  <a:gd name="T3" fmla="*/ 25 h 304"/>
                  <a:gd name="T4" fmla="*/ 62 w 259"/>
                  <a:gd name="T5" fmla="*/ 43 h 304"/>
                  <a:gd name="T6" fmla="*/ 59 w 259"/>
                  <a:gd name="T7" fmla="*/ 45 h 304"/>
                  <a:gd name="T8" fmla="*/ 56 w 259"/>
                  <a:gd name="T9" fmla="*/ 43 h 304"/>
                  <a:gd name="T10" fmla="*/ 51 w 259"/>
                  <a:gd name="T11" fmla="*/ 39 h 304"/>
                  <a:gd name="T12" fmla="*/ 47 w 259"/>
                  <a:gd name="T13" fmla="*/ 41 h 304"/>
                  <a:gd name="T14" fmla="*/ 45 w 259"/>
                  <a:gd name="T15" fmla="*/ 37 h 304"/>
                  <a:gd name="T16" fmla="*/ 38 w 259"/>
                  <a:gd name="T17" fmla="*/ 39 h 304"/>
                  <a:gd name="T18" fmla="*/ 35 w 259"/>
                  <a:gd name="T19" fmla="*/ 42 h 304"/>
                  <a:gd name="T20" fmla="*/ 35 w 259"/>
                  <a:gd name="T21" fmla="*/ 53 h 304"/>
                  <a:gd name="T22" fmla="*/ 35 w 259"/>
                  <a:gd name="T23" fmla="*/ 67 h 304"/>
                  <a:gd name="T24" fmla="*/ 35 w 259"/>
                  <a:gd name="T25" fmla="*/ 80 h 304"/>
                  <a:gd name="T26" fmla="*/ 34 w 259"/>
                  <a:gd name="T27" fmla="*/ 84 h 304"/>
                  <a:gd name="T28" fmla="*/ 31 w 259"/>
                  <a:gd name="T29" fmla="*/ 89 h 304"/>
                  <a:gd name="T30" fmla="*/ 30 w 259"/>
                  <a:gd name="T31" fmla="*/ 94 h 304"/>
                  <a:gd name="T32" fmla="*/ 30 w 259"/>
                  <a:gd name="T33" fmla="*/ 101 h 304"/>
                  <a:gd name="T34" fmla="*/ 34 w 259"/>
                  <a:gd name="T35" fmla="*/ 110 h 304"/>
                  <a:gd name="T36" fmla="*/ 35 w 259"/>
                  <a:gd name="T37" fmla="*/ 119 h 304"/>
                  <a:gd name="T38" fmla="*/ 37 w 259"/>
                  <a:gd name="T39" fmla="*/ 122 h 304"/>
                  <a:gd name="T40" fmla="*/ 42 w 259"/>
                  <a:gd name="T41" fmla="*/ 128 h 304"/>
                  <a:gd name="T42" fmla="*/ 39 w 259"/>
                  <a:gd name="T43" fmla="*/ 130 h 304"/>
                  <a:gd name="T44" fmla="*/ 34 w 259"/>
                  <a:gd name="T45" fmla="*/ 134 h 304"/>
                  <a:gd name="T46" fmla="*/ 24 w 259"/>
                  <a:gd name="T47" fmla="*/ 141 h 304"/>
                  <a:gd name="T48" fmla="*/ 21 w 259"/>
                  <a:gd name="T49" fmla="*/ 154 h 304"/>
                  <a:gd name="T50" fmla="*/ 17 w 259"/>
                  <a:gd name="T51" fmla="*/ 162 h 304"/>
                  <a:gd name="T52" fmla="*/ 13 w 259"/>
                  <a:gd name="T53" fmla="*/ 166 h 304"/>
                  <a:gd name="T54" fmla="*/ 11 w 259"/>
                  <a:gd name="T55" fmla="*/ 167 h 304"/>
                  <a:gd name="T56" fmla="*/ 9 w 259"/>
                  <a:gd name="T57" fmla="*/ 171 h 304"/>
                  <a:gd name="T58" fmla="*/ 10 w 259"/>
                  <a:gd name="T59" fmla="*/ 178 h 304"/>
                  <a:gd name="T60" fmla="*/ 9 w 259"/>
                  <a:gd name="T61" fmla="*/ 183 h 304"/>
                  <a:gd name="T62" fmla="*/ 15 w 259"/>
                  <a:gd name="T63" fmla="*/ 188 h 304"/>
                  <a:gd name="T64" fmla="*/ 13 w 259"/>
                  <a:gd name="T65" fmla="*/ 192 h 304"/>
                  <a:gd name="T66" fmla="*/ 5 w 259"/>
                  <a:gd name="T67" fmla="*/ 196 h 304"/>
                  <a:gd name="T68" fmla="*/ 3 w 259"/>
                  <a:gd name="T69" fmla="*/ 200 h 304"/>
                  <a:gd name="T70" fmla="*/ 0 w 259"/>
                  <a:gd name="T71" fmla="*/ 206 h 304"/>
                  <a:gd name="T72" fmla="*/ 139 w 259"/>
                  <a:gd name="T73" fmla="*/ 291 h 304"/>
                  <a:gd name="T74" fmla="*/ 182 w 259"/>
                  <a:gd name="T75" fmla="*/ 299 h 304"/>
                  <a:gd name="T76" fmla="*/ 218 w 259"/>
                  <a:gd name="T77" fmla="*/ 304 h 304"/>
                  <a:gd name="T78" fmla="*/ 219 w 259"/>
                  <a:gd name="T79" fmla="*/ 304 h 304"/>
                  <a:gd name="T80" fmla="*/ 259 w 259"/>
                  <a:gd name="T81" fmla="*/ 33 h 304"/>
                  <a:gd name="T82" fmla="*/ 73 w 259"/>
                  <a:gd name="T83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59" h="304">
                    <a:moveTo>
                      <a:pt x="73" y="0"/>
                    </a:moveTo>
                    <a:cubicBezTo>
                      <a:pt x="73" y="0"/>
                      <a:pt x="69" y="19"/>
                      <a:pt x="68" y="25"/>
                    </a:cubicBezTo>
                    <a:cubicBezTo>
                      <a:pt x="66" y="29"/>
                      <a:pt x="62" y="43"/>
                      <a:pt x="62" y="43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6" y="43"/>
                      <a:pt x="56" y="43"/>
                      <a:pt x="56" y="43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80"/>
                      <a:pt x="35" y="80"/>
                      <a:pt x="35" y="80"/>
                    </a:cubicBezTo>
                    <a:cubicBezTo>
                      <a:pt x="34" y="84"/>
                      <a:pt x="34" y="84"/>
                      <a:pt x="34" y="84"/>
                    </a:cubicBezTo>
                    <a:cubicBezTo>
                      <a:pt x="31" y="89"/>
                      <a:pt x="31" y="89"/>
                      <a:pt x="31" y="89"/>
                    </a:cubicBezTo>
                    <a:cubicBezTo>
                      <a:pt x="30" y="94"/>
                      <a:pt x="30" y="94"/>
                      <a:pt x="30" y="94"/>
                    </a:cubicBezTo>
                    <a:cubicBezTo>
                      <a:pt x="30" y="101"/>
                      <a:pt x="30" y="101"/>
                      <a:pt x="30" y="101"/>
                    </a:cubicBezTo>
                    <a:cubicBezTo>
                      <a:pt x="34" y="110"/>
                      <a:pt x="34" y="110"/>
                      <a:pt x="34" y="110"/>
                    </a:cubicBezTo>
                    <a:cubicBezTo>
                      <a:pt x="35" y="119"/>
                      <a:pt x="35" y="119"/>
                      <a:pt x="35" y="119"/>
                    </a:cubicBezTo>
                    <a:cubicBezTo>
                      <a:pt x="37" y="122"/>
                      <a:pt x="37" y="122"/>
                      <a:pt x="37" y="122"/>
                    </a:cubicBezTo>
                    <a:cubicBezTo>
                      <a:pt x="42" y="128"/>
                      <a:pt x="42" y="128"/>
                      <a:pt x="42" y="128"/>
                    </a:cubicBezTo>
                    <a:cubicBezTo>
                      <a:pt x="39" y="130"/>
                      <a:pt x="39" y="130"/>
                      <a:pt x="39" y="130"/>
                    </a:cubicBezTo>
                    <a:cubicBezTo>
                      <a:pt x="34" y="134"/>
                      <a:pt x="34" y="134"/>
                      <a:pt x="34" y="134"/>
                    </a:cubicBezTo>
                    <a:cubicBezTo>
                      <a:pt x="24" y="141"/>
                      <a:pt x="24" y="141"/>
                      <a:pt x="24" y="141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17" y="162"/>
                      <a:pt x="17" y="162"/>
                      <a:pt x="17" y="162"/>
                    </a:cubicBezTo>
                    <a:cubicBezTo>
                      <a:pt x="13" y="166"/>
                      <a:pt x="13" y="166"/>
                      <a:pt x="13" y="166"/>
                    </a:cubicBezTo>
                    <a:cubicBezTo>
                      <a:pt x="11" y="167"/>
                      <a:pt x="11" y="167"/>
                      <a:pt x="11" y="167"/>
                    </a:cubicBezTo>
                    <a:cubicBezTo>
                      <a:pt x="9" y="171"/>
                      <a:pt x="9" y="171"/>
                      <a:pt x="9" y="171"/>
                    </a:cubicBezTo>
                    <a:cubicBezTo>
                      <a:pt x="10" y="178"/>
                      <a:pt x="10" y="178"/>
                      <a:pt x="10" y="178"/>
                    </a:cubicBezTo>
                    <a:cubicBezTo>
                      <a:pt x="9" y="183"/>
                      <a:pt x="9" y="183"/>
                      <a:pt x="9" y="183"/>
                    </a:cubicBezTo>
                    <a:cubicBezTo>
                      <a:pt x="15" y="188"/>
                      <a:pt x="15" y="188"/>
                      <a:pt x="15" y="188"/>
                    </a:cubicBezTo>
                    <a:cubicBezTo>
                      <a:pt x="13" y="192"/>
                      <a:pt x="13" y="192"/>
                      <a:pt x="13" y="192"/>
                    </a:cubicBezTo>
                    <a:cubicBezTo>
                      <a:pt x="5" y="196"/>
                      <a:pt x="5" y="196"/>
                      <a:pt x="5" y="196"/>
                    </a:cubicBezTo>
                    <a:cubicBezTo>
                      <a:pt x="3" y="200"/>
                      <a:pt x="3" y="200"/>
                      <a:pt x="3" y="200"/>
                    </a:cubicBezTo>
                    <a:cubicBezTo>
                      <a:pt x="0" y="206"/>
                      <a:pt x="0" y="206"/>
                      <a:pt x="0" y="206"/>
                    </a:cubicBezTo>
                    <a:cubicBezTo>
                      <a:pt x="139" y="291"/>
                      <a:pt x="139" y="291"/>
                      <a:pt x="139" y="291"/>
                    </a:cubicBezTo>
                    <a:cubicBezTo>
                      <a:pt x="182" y="299"/>
                      <a:pt x="182" y="299"/>
                      <a:pt x="182" y="299"/>
                    </a:cubicBezTo>
                    <a:cubicBezTo>
                      <a:pt x="218" y="304"/>
                      <a:pt x="218" y="304"/>
                      <a:pt x="218" y="304"/>
                    </a:cubicBezTo>
                    <a:cubicBezTo>
                      <a:pt x="219" y="304"/>
                      <a:pt x="219" y="304"/>
                      <a:pt x="219" y="304"/>
                    </a:cubicBezTo>
                    <a:cubicBezTo>
                      <a:pt x="259" y="33"/>
                      <a:pt x="259" y="33"/>
                      <a:pt x="259" y="33"/>
                    </a:cubicBezTo>
                    <a:lnTo>
                      <a:pt x="73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492" name="Freeform 9">
                <a:extLst>
                  <a:ext uri="{FF2B5EF4-FFF2-40B4-BE49-F238E27FC236}">
                    <a16:creationId xmlns:a16="http://schemas.microsoft.com/office/drawing/2014/main" id="{2EE11ABE-80E3-7844-BA55-D0E142B3A4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9389" y="6254336"/>
                <a:ext cx="1692388" cy="2931165"/>
              </a:xfrm>
              <a:custGeom>
                <a:avLst/>
                <a:gdLst>
                  <a:gd name="T0" fmla="*/ 229 w 257"/>
                  <a:gd name="T1" fmla="*/ 433 h 445"/>
                  <a:gd name="T2" fmla="*/ 231 w 257"/>
                  <a:gd name="T3" fmla="*/ 420 h 445"/>
                  <a:gd name="T4" fmla="*/ 239 w 257"/>
                  <a:gd name="T5" fmla="*/ 409 h 445"/>
                  <a:gd name="T6" fmla="*/ 255 w 257"/>
                  <a:gd name="T7" fmla="*/ 388 h 445"/>
                  <a:gd name="T8" fmla="*/ 251 w 257"/>
                  <a:gd name="T9" fmla="*/ 379 h 445"/>
                  <a:gd name="T10" fmla="*/ 247 w 257"/>
                  <a:gd name="T11" fmla="*/ 358 h 445"/>
                  <a:gd name="T12" fmla="*/ 118 w 257"/>
                  <a:gd name="T13" fmla="*/ 158 h 445"/>
                  <a:gd name="T14" fmla="*/ 113 w 257"/>
                  <a:gd name="T15" fmla="*/ 153 h 445"/>
                  <a:gd name="T16" fmla="*/ 117 w 257"/>
                  <a:gd name="T17" fmla="*/ 146 h 445"/>
                  <a:gd name="T18" fmla="*/ 26 w 257"/>
                  <a:gd name="T19" fmla="*/ 0 h 445"/>
                  <a:gd name="T20" fmla="*/ 23 w 257"/>
                  <a:gd name="T21" fmla="*/ 9 h 445"/>
                  <a:gd name="T22" fmla="*/ 22 w 257"/>
                  <a:gd name="T23" fmla="*/ 25 h 445"/>
                  <a:gd name="T24" fmla="*/ 17 w 257"/>
                  <a:gd name="T25" fmla="*/ 34 h 445"/>
                  <a:gd name="T26" fmla="*/ 7 w 257"/>
                  <a:gd name="T27" fmla="*/ 50 h 445"/>
                  <a:gd name="T28" fmla="*/ 0 w 257"/>
                  <a:gd name="T29" fmla="*/ 62 h 445"/>
                  <a:gd name="T30" fmla="*/ 3 w 257"/>
                  <a:gd name="T31" fmla="*/ 75 h 445"/>
                  <a:gd name="T32" fmla="*/ 9 w 257"/>
                  <a:gd name="T33" fmla="*/ 90 h 445"/>
                  <a:gd name="T34" fmla="*/ 5 w 257"/>
                  <a:gd name="T35" fmla="*/ 110 h 445"/>
                  <a:gd name="T36" fmla="*/ 2 w 257"/>
                  <a:gd name="T37" fmla="*/ 122 h 445"/>
                  <a:gd name="T38" fmla="*/ 11 w 257"/>
                  <a:gd name="T39" fmla="*/ 145 h 445"/>
                  <a:gd name="T40" fmla="*/ 17 w 257"/>
                  <a:gd name="T41" fmla="*/ 161 h 445"/>
                  <a:gd name="T42" fmla="*/ 14 w 257"/>
                  <a:gd name="T43" fmla="*/ 169 h 445"/>
                  <a:gd name="T44" fmla="*/ 23 w 257"/>
                  <a:gd name="T45" fmla="*/ 176 h 445"/>
                  <a:gd name="T46" fmla="*/ 29 w 257"/>
                  <a:gd name="T47" fmla="*/ 175 h 445"/>
                  <a:gd name="T48" fmla="*/ 37 w 257"/>
                  <a:gd name="T49" fmla="*/ 172 h 445"/>
                  <a:gd name="T50" fmla="*/ 51 w 257"/>
                  <a:gd name="T51" fmla="*/ 177 h 445"/>
                  <a:gd name="T52" fmla="*/ 49 w 257"/>
                  <a:gd name="T53" fmla="*/ 179 h 445"/>
                  <a:gd name="T54" fmla="*/ 40 w 257"/>
                  <a:gd name="T55" fmla="*/ 176 h 445"/>
                  <a:gd name="T56" fmla="*/ 33 w 257"/>
                  <a:gd name="T57" fmla="*/ 175 h 445"/>
                  <a:gd name="T58" fmla="*/ 35 w 257"/>
                  <a:gd name="T59" fmla="*/ 187 h 445"/>
                  <a:gd name="T60" fmla="*/ 30 w 257"/>
                  <a:gd name="T61" fmla="*/ 192 h 445"/>
                  <a:gd name="T62" fmla="*/ 29 w 257"/>
                  <a:gd name="T63" fmla="*/ 185 h 445"/>
                  <a:gd name="T64" fmla="*/ 24 w 257"/>
                  <a:gd name="T65" fmla="*/ 187 h 445"/>
                  <a:gd name="T66" fmla="*/ 23 w 257"/>
                  <a:gd name="T67" fmla="*/ 204 h 445"/>
                  <a:gd name="T68" fmla="*/ 30 w 257"/>
                  <a:gd name="T69" fmla="*/ 217 h 445"/>
                  <a:gd name="T70" fmla="*/ 35 w 257"/>
                  <a:gd name="T71" fmla="*/ 229 h 445"/>
                  <a:gd name="T72" fmla="*/ 28 w 257"/>
                  <a:gd name="T73" fmla="*/ 234 h 445"/>
                  <a:gd name="T74" fmla="*/ 34 w 257"/>
                  <a:gd name="T75" fmla="*/ 255 h 445"/>
                  <a:gd name="T76" fmla="*/ 42 w 257"/>
                  <a:gd name="T77" fmla="*/ 275 h 445"/>
                  <a:gd name="T78" fmla="*/ 50 w 257"/>
                  <a:gd name="T79" fmla="*/ 288 h 445"/>
                  <a:gd name="T80" fmla="*/ 50 w 257"/>
                  <a:gd name="T81" fmla="*/ 298 h 445"/>
                  <a:gd name="T82" fmla="*/ 53 w 257"/>
                  <a:gd name="T83" fmla="*/ 307 h 445"/>
                  <a:gd name="T84" fmla="*/ 50 w 257"/>
                  <a:gd name="T85" fmla="*/ 327 h 445"/>
                  <a:gd name="T86" fmla="*/ 73 w 257"/>
                  <a:gd name="T87" fmla="*/ 339 h 445"/>
                  <a:gd name="T88" fmla="*/ 91 w 257"/>
                  <a:gd name="T89" fmla="*/ 355 h 445"/>
                  <a:gd name="T90" fmla="*/ 112 w 257"/>
                  <a:gd name="T91" fmla="*/ 374 h 445"/>
                  <a:gd name="T92" fmla="*/ 128 w 257"/>
                  <a:gd name="T93" fmla="*/ 388 h 445"/>
                  <a:gd name="T94" fmla="*/ 143 w 257"/>
                  <a:gd name="T95" fmla="*/ 414 h 445"/>
                  <a:gd name="T96" fmla="*/ 143 w 257"/>
                  <a:gd name="T97" fmla="*/ 434 h 445"/>
                  <a:gd name="T98" fmla="*/ 226 w 257"/>
                  <a:gd name="T99" fmla="*/ 444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7" h="445">
                    <a:moveTo>
                      <a:pt x="233" y="441"/>
                    </a:moveTo>
                    <a:lnTo>
                      <a:pt x="234" y="438"/>
                    </a:lnTo>
                    <a:lnTo>
                      <a:pt x="229" y="433"/>
                    </a:lnTo>
                    <a:lnTo>
                      <a:pt x="230" y="429"/>
                    </a:lnTo>
                    <a:lnTo>
                      <a:pt x="229" y="423"/>
                    </a:lnTo>
                    <a:lnTo>
                      <a:pt x="231" y="420"/>
                    </a:lnTo>
                    <a:lnTo>
                      <a:pt x="233" y="419"/>
                    </a:lnTo>
                    <a:lnTo>
                      <a:pt x="236" y="416"/>
                    </a:lnTo>
                    <a:lnTo>
                      <a:pt x="239" y="409"/>
                    </a:lnTo>
                    <a:lnTo>
                      <a:pt x="242" y="398"/>
                    </a:lnTo>
                    <a:lnTo>
                      <a:pt x="250" y="392"/>
                    </a:lnTo>
                    <a:lnTo>
                      <a:pt x="255" y="388"/>
                    </a:lnTo>
                    <a:lnTo>
                      <a:pt x="257" y="387"/>
                    </a:lnTo>
                    <a:lnTo>
                      <a:pt x="253" y="382"/>
                    </a:lnTo>
                    <a:lnTo>
                      <a:pt x="251" y="379"/>
                    </a:lnTo>
                    <a:lnTo>
                      <a:pt x="250" y="372"/>
                    </a:lnTo>
                    <a:lnTo>
                      <a:pt x="247" y="364"/>
                    </a:lnTo>
                    <a:lnTo>
                      <a:pt x="247" y="358"/>
                    </a:lnTo>
                    <a:lnTo>
                      <a:pt x="248" y="354"/>
                    </a:lnTo>
                    <a:lnTo>
                      <a:pt x="248" y="353"/>
                    </a:lnTo>
                    <a:lnTo>
                      <a:pt x="118" y="158"/>
                    </a:lnTo>
                    <a:lnTo>
                      <a:pt x="115" y="156"/>
                    </a:lnTo>
                    <a:lnTo>
                      <a:pt x="114" y="155"/>
                    </a:lnTo>
                    <a:lnTo>
                      <a:pt x="113" y="153"/>
                    </a:lnTo>
                    <a:lnTo>
                      <a:pt x="112" y="150"/>
                    </a:lnTo>
                    <a:lnTo>
                      <a:pt x="113" y="147"/>
                    </a:lnTo>
                    <a:lnTo>
                      <a:pt x="117" y="146"/>
                    </a:lnTo>
                    <a:lnTo>
                      <a:pt x="119" y="145"/>
                    </a:lnTo>
                    <a:lnTo>
                      <a:pt x="148" y="35"/>
                    </a:lnTo>
                    <a:lnTo>
                      <a:pt x="26" y="0"/>
                    </a:lnTo>
                    <a:lnTo>
                      <a:pt x="25" y="4"/>
                    </a:lnTo>
                    <a:lnTo>
                      <a:pt x="23" y="5"/>
                    </a:lnTo>
                    <a:lnTo>
                      <a:pt x="23" y="9"/>
                    </a:lnTo>
                    <a:lnTo>
                      <a:pt x="23" y="12"/>
                    </a:lnTo>
                    <a:lnTo>
                      <a:pt x="23" y="21"/>
                    </a:lnTo>
                    <a:lnTo>
                      <a:pt x="22" y="25"/>
                    </a:lnTo>
                    <a:lnTo>
                      <a:pt x="19" y="30"/>
                    </a:lnTo>
                    <a:lnTo>
                      <a:pt x="17" y="33"/>
                    </a:lnTo>
                    <a:lnTo>
                      <a:pt x="17" y="34"/>
                    </a:lnTo>
                    <a:lnTo>
                      <a:pt x="17" y="40"/>
                    </a:lnTo>
                    <a:lnTo>
                      <a:pt x="13" y="45"/>
                    </a:lnTo>
                    <a:lnTo>
                      <a:pt x="7" y="50"/>
                    </a:lnTo>
                    <a:lnTo>
                      <a:pt x="2" y="55"/>
                    </a:lnTo>
                    <a:lnTo>
                      <a:pt x="1" y="57"/>
                    </a:lnTo>
                    <a:lnTo>
                      <a:pt x="0" y="62"/>
                    </a:lnTo>
                    <a:lnTo>
                      <a:pt x="0" y="66"/>
                    </a:lnTo>
                    <a:lnTo>
                      <a:pt x="1" y="71"/>
                    </a:lnTo>
                    <a:lnTo>
                      <a:pt x="3" y="75"/>
                    </a:lnTo>
                    <a:lnTo>
                      <a:pt x="7" y="81"/>
                    </a:lnTo>
                    <a:lnTo>
                      <a:pt x="8" y="85"/>
                    </a:lnTo>
                    <a:lnTo>
                      <a:pt x="9" y="90"/>
                    </a:lnTo>
                    <a:lnTo>
                      <a:pt x="9" y="98"/>
                    </a:lnTo>
                    <a:lnTo>
                      <a:pt x="6" y="104"/>
                    </a:lnTo>
                    <a:lnTo>
                      <a:pt x="5" y="110"/>
                    </a:lnTo>
                    <a:lnTo>
                      <a:pt x="5" y="117"/>
                    </a:lnTo>
                    <a:lnTo>
                      <a:pt x="4" y="120"/>
                    </a:lnTo>
                    <a:lnTo>
                      <a:pt x="2" y="122"/>
                    </a:lnTo>
                    <a:lnTo>
                      <a:pt x="3" y="126"/>
                    </a:lnTo>
                    <a:lnTo>
                      <a:pt x="7" y="133"/>
                    </a:lnTo>
                    <a:lnTo>
                      <a:pt x="11" y="145"/>
                    </a:lnTo>
                    <a:lnTo>
                      <a:pt x="15" y="153"/>
                    </a:lnTo>
                    <a:lnTo>
                      <a:pt x="17" y="156"/>
                    </a:lnTo>
                    <a:lnTo>
                      <a:pt x="17" y="161"/>
                    </a:lnTo>
                    <a:lnTo>
                      <a:pt x="16" y="164"/>
                    </a:lnTo>
                    <a:lnTo>
                      <a:pt x="14" y="166"/>
                    </a:lnTo>
                    <a:lnTo>
                      <a:pt x="14" y="169"/>
                    </a:lnTo>
                    <a:lnTo>
                      <a:pt x="18" y="169"/>
                    </a:lnTo>
                    <a:lnTo>
                      <a:pt x="20" y="172"/>
                    </a:lnTo>
                    <a:lnTo>
                      <a:pt x="23" y="176"/>
                    </a:lnTo>
                    <a:lnTo>
                      <a:pt x="24" y="178"/>
                    </a:lnTo>
                    <a:lnTo>
                      <a:pt x="27" y="179"/>
                    </a:lnTo>
                    <a:lnTo>
                      <a:pt x="29" y="175"/>
                    </a:lnTo>
                    <a:lnTo>
                      <a:pt x="29" y="170"/>
                    </a:lnTo>
                    <a:lnTo>
                      <a:pt x="34" y="169"/>
                    </a:lnTo>
                    <a:lnTo>
                      <a:pt x="37" y="172"/>
                    </a:lnTo>
                    <a:lnTo>
                      <a:pt x="44" y="172"/>
                    </a:lnTo>
                    <a:lnTo>
                      <a:pt x="48" y="176"/>
                    </a:lnTo>
                    <a:lnTo>
                      <a:pt x="51" y="177"/>
                    </a:lnTo>
                    <a:lnTo>
                      <a:pt x="53" y="178"/>
                    </a:lnTo>
                    <a:lnTo>
                      <a:pt x="51" y="180"/>
                    </a:lnTo>
                    <a:lnTo>
                      <a:pt x="49" y="179"/>
                    </a:lnTo>
                    <a:lnTo>
                      <a:pt x="45" y="177"/>
                    </a:lnTo>
                    <a:lnTo>
                      <a:pt x="44" y="177"/>
                    </a:lnTo>
                    <a:lnTo>
                      <a:pt x="40" y="176"/>
                    </a:lnTo>
                    <a:lnTo>
                      <a:pt x="38" y="175"/>
                    </a:lnTo>
                    <a:lnTo>
                      <a:pt x="35" y="174"/>
                    </a:lnTo>
                    <a:lnTo>
                      <a:pt x="33" y="175"/>
                    </a:lnTo>
                    <a:lnTo>
                      <a:pt x="33" y="177"/>
                    </a:lnTo>
                    <a:lnTo>
                      <a:pt x="33" y="184"/>
                    </a:lnTo>
                    <a:lnTo>
                      <a:pt x="35" y="187"/>
                    </a:lnTo>
                    <a:lnTo>
                      <a:pt x="34" y="194"/>
                    </a:lnTo>
                    <a:lnTo>
                      <a:pt x="33" y="194"/>
                    </a:lnTo>
                    <a:lnTo>
                      <a:pt x="30" y="192"/>
                    </a:lnTo>
                    <a:lnTo>
                      <a:pt x="29" y="190"/>
                    </a:lnTo>
                    <a:lnTo>
                      <a:pt x="29" y="186"/>
                    </a:lnTo>
                    <a:lnTo>
                      <a:pt x="29" y="185"/>
                    </a:lnTo>
                    <a:lnTo>
                      <a:pt x="28" y="184"/>
                    </a:lnTo>
                    <a:lnTo>
                      <a:pt x="25" y="183"/>
                    </a:lnTo>
                    <a:lnTo>
                      <a:pt x="24" y="187"/>
                    </a:lnTo>
                    <a:lnTo>
                      <a:pt x="23" y="189"/>
                    </a:lnTo>
                    <a:lnTo>
                      <a:pt x="23" y="195"/>
                    </a:lnTo>
                    <a:lnTo>
                      <a:pt x="23" y="204"/>
                    </a:lnTo>
                    <a:lnTo>
                      <a:pt x="23" y="209"/>
                    </a:lnTo>
                    <a:lnTo>
                      <a:pt x="26" y="214"/>
                    </a:lnTo>
                    <a:lnTo>
                      <a:pt x="30" y="217"/>
                    </a:lnTo>
                    <a:lnTo>
                      <a:pt x="34" y="220"/>
                    </a:lnTo>
                    <a:lnTo>
                      <a:pt x="35" y="225"/>
                    </a:lnTo>
                    <a:lnTo>
                      <a:pt x="35" y="229"/>
                    </a:lnTo>
                    <a:lnTo>
                      <a:pt x="34" y="233"/>
                    </a:lnTo>
                    <a:lnTo>
                      <a:pt x="31" y="234"/>
                    </a:lnTo>
                    <a:lnTo>
                      <a:pt x="28" y="234"/>
                    </a:lnTo>
                    <a:lnTo>
                      <a:pt x="28" y="244"/>
                    </a:lnTo>
                    <a:lnTo>
                      <a:pt x="29" y="247"/>
                    </a:lnTo>
                    <a:lnTo>
                      <a:pt x="34" y="255"/>
                    </a:lnTo>
                    <a:lnTo>
                      <a:pt x="35" y="261"/>
                    </a:lnTo>
                    <a:lnTo>
                      <a:pt x="40" y="268"/>
                    </a:lnTo>
                    <a:lnTo>
                      <a:pt x="42" y="275"/>
                    </a:lnTo>
                    <a:lnTo>
                      <a:pt x="45" y="280"/>
                    </a:lnTo>
                    <a:lnTo>
                      <a:pt x="48" y="287"/>
                    </a:lnTo>
                    <a:lnTo>
                      <a:pt x="50" y="288"/>
                    </a:lnTo>
                    <a:lnTo>
                      <a:pt x="50" y="293"/>
                    </a:lnTo>
                    <a:lnTo>
                      <a:pt x="50" y="296"/>
                    </a:lnTo>
                    <a:lnTo>
                      <a:pt x="50" y="298"/>
                    </a:lnTo>
                    <a:lnTo>
                      <a:pt x="52" y="300"/>
                    </a:lnTo>
                    <a:lnTo>
                      <a:pt x="53" y="303"/>
                    </a:lnTo>
                    <a:lnTo>
                      <a:pt x="53" y="307"/>
                    </a:lnTo>
                    <a:lnTo>
                      <a:pt x="52" y="316"/>
                    </a:lnTo>
                    <a:lnTo>
                      <a:pt x="51" y="322"/>
                    </a:lnTo>
                    <a:lnTo>
                      <a:pt x="50" y="327"/>
                    </a:lnTo>
                    <a:lnTo>
                      <a:pt x="59" y="332"/>
                    </a:lnTo>
                    <a:lnTo>
                      <a:pt x="67" y="335"/>
                    </a:lnTo>
                    <a:lnTo>
                      <a:pt x="73" y="339"/>
                    </a:lnTo>
                    <a:lnTo>
                      <a:pt x="82" y="342"/>
                    </a:lnTo>
                    <a:lnTo>
                      <a:pt x="85" y="345"/>
                    </a:lnTo>
                    <a:lnTo>
                      <a:pt x="91" y="355"/>
                    </a:lnTo>
                    <a:lnTo>
                      <a:pt x="99" y="362"/>
                    </a:lnTo>
                    <a:lnTo>
                      <a:pt x="111" y="365"/>
                    </a:lnTo>
                    <a:lnTo>
                      <a:pt x="112" y="374"/>
                    </a:lnTo>
                    <a:lnTo>
                      <a:pt x="114" y="378"/>
                    </a:lnTo>
                    <a:lnTo>
                      <a:pt x="121" y="380"/>
                    </a:lnTo>
                    <a:lnTo>
                      <a:pt x="128" y="388"/>
                    </a:lnTo>
                    <a:lnTo>
                      <a:pt x="136" y="400"/>
                    </a:lnTo>
                    <a:lnTo>
                      <a:pt x="140" y="405"/>
                    </a:lnTo>
                    <a:lnTo>
                      <a:pt x="143" y="414"/>
                    </a:lnTo>
                    <a:lnTo>
                      <a:pt x="140" y="422"/>
                    </a:lnTo>
                    <a:lnTo>
                      <a:pt x="140" y="427"/>
                    </a:lnTo>
                    <a:lnTo>
                      <a:pt x="143" y="434"/>
                    </a:lnTo>
                    <a:lnTo>
                      <a:pt x="147" y="435"/>
                    </a:lnTo>
                    <a:lnTo>
                      <a:pt x="225" y="445"/>
                    </a:lnTo>
                    <a:lnTo>
                      <a:pt x="226" y="444"/>
                    </a:lnTo>
                    <a:lnTo>
                      <a:pt x="233" y="441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493" name="Freeform 10">
                <a:extLst>
                  <a:ext uri="{FF2B5EF4-FFF2-40B4-BE49-F238E27FC236}">
                    <a16:creationId xmlns:a16="http://schemas.microsoft.com/office/drawing/2014/main" id="{CC7C851B-FCDA-EB40-A197-7B7101B729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641" y="8421421"/>
                <a:ext cx="1850434" cy="994623"/>
              </a:xfrm>
              <a:custGeom>
                <a:avLst/>
                <a:gdLst>
                  <a:gd name="T0" fmla="*/ 0 w 332"/>
                  <a:gd name="T1" fmla="*/ 25 h 178"/>
                  <a:gd name="T2" fmla="*/ 0 w 332"/>
                  <a:gd name="T3" fmla="*/ 28 h 178"/>
                  <a:gd name="T4" fmla="*/ 0 w 332"/>
                  <a:gd name="T5" fmla="*/ 25 h 178"/>
                  <a:gd name="T6" fmla="*/ 118 w 332"/>
                  <a:gd name="T7" fmla="*/ 32 h 178"/>
                  <a:gd name="T8" fmla="*/ 113 w 332"/>
                  <a:gd name="T9" fmla="*/ 123 h 178"/>
                  <a:gd name="T10" fmla="*/ 121 w 332"/>
                  <a:gd name="T11" fmla="*/ 131 h 178"/>
                  <a:gd name="T12" fmla="*/ 124 w 332"/>
                  <a:gd name="T13" fmla="*/ 134 h 178"/>
                  <a:gd name="T14" fmla="*/ 127 w 332"/>
                  <a:gd name="T15" fmla="*/ 134 h 178"/>
                  <a:gd name="T16" fmla="*/ 131 w 332"/>
                  <a:gd name="T17" fmla="*/ 133 h 178"/>
                  <a:gd name="T18" fmla="*/ 134 w 332"/>
                  <a:gd name="T19" fmla="*/ 134 h 178"/>
                  <a:gd name="T20" fmla="*/ 137 w 332"/>
                  <a:gd name="T21" fmla="*/ 133 h 178"/>
                  <a:gd name="T22" fmla="*/ 141 w 332"/>
                  <a:gd name="T23" fmla="*/ 135 h 178"/>
                  <a:gd name="T24" fmla="*/ 144 w 332"/>
                  <a:gd name="T25" fmla="*/ 144 h 178"/>
                  <a:gd name="T26" fmla="*/ 153 w 332"/>
                  <a:gd name="T27" fmla="*/ 144 h 178"/>
                  <a:gd name="T28" fmla="*/ 160 w 332"/>
                  <a:gd name="T29" fmla="*/ 148 h 178"/>
                  <a:gd name="T30" fmla="*/ 166 w 332"/>
                  <a:gd name="T31" fmla="*/ 147 h 178"/>
                  <a:gd name="T32" fmla="*/ 167 w 332"/>
                  <a:gd name="T33" fmla="*/ 147 h 178"/>
                  <a:gd name="T34" fmla="*/ 171 w 332"/>
                  <a:gd name="T35" fmla="*/ 151 h 178"/>
                  <a:gd name="T36" fmla="*/ 175 w 332"/>
                  <a:gd name="T37" fmla="*/ 148 h 178"/>
                  <a:gd name="T38" fmla="*/ 184 w 332"/>
                  <a:gd name="T39" fmla="*/ 149 h 178"/>
                  <a:gd name="T40" fmla="*/ 188 w 332"/>
                  <a:gd name="T41" fmla="*/ 156 h 178"/>
                  <a:gd name="T42" fmla="*/ 191 w 332"/>
                  <a:gd name="T43" fmla="*/ 156 h 178"/>
                  <a:gd name="T44" fmla="*/ 192 w 332"/>
                  <a:gd name="T45" fmla="*/ 162 h 178"/>
                  <a:gd name="T46" fmla="*/ 196 w 332"/>
                  <a:gd name="T47" fmla="*/ 163 h 178"/>
                  <a:gd name="T48" fmla="*/ 200 w 332"/>
                  <a:gd name="T49" fmla="*/ 160 h 178"/>
                  <a:gd name="T50" fmla="*/ 202 w 332"/>
                  <a:gd name="T51" fmla="*/ 157 h 178"/>
                  <a:gd name="T52" fmla="*/ 204 w 332"/>
                  <a:gd name="T53" fmla="*/ 157 h 178"/>
                  <a:gd name="T54" fmla="*/ 211 w 332"/>
                  <a:gd name="T55" fmla="*/ 162 h 178"/>
                  <a:gd name="T56" fmla="*/ 213 w 332"/>
                  <a:gd name="T57" fmla="*/ 166 h 178"/>
                  <a:gd name="T58" fmla="*/ 220 w 332"/>
                  <a:gd name="T59" fmla="*/ 162 h 178"/>
                  <a:gd name="T60" fmla="*/ 222 w 332"/>
                  <a:gd name="T61" fmla="*/ 164 h 178"/>
                  <a:gd name="T62" fmla="*/ 223 w 332"/>
                  <a:gd name="T63" fmla="*/ 170 h 178"/>
                  <a:gd name="T64" fmla="*/ 225 w 332"/>
                  <a:gd name="T65" fmla="*/ 169 h 178"/>
                  <a:gd name="T66" fmla="*/ 228 w 332"/>
                  <a:gd name="T67" fmla="*/ 164 h 178"/>
                  <a:gd name="T68" fmla="*/ 233 w 332"/>
                  <a:gd name="T69" fmla="*/ 163 h 178"/>
                  <a:gd name="T70" fmla="*/ 239 w 332"/>
                  <a:gd name="T71" fmla="*/ 166 h 178"/>
                  <a:gd name="T72" fmla="*/ 248 w 332"/>
                  <a:gd name="T73" fmla="*/ 165 h 178"/>
                  <a:gd name="T74" fmla="*/ 252 w 332"/>
                  <a:gd name="T75" fmla="*/ 169 h 178"/>
                  <a:gd name="T76" fmla="*/ 254 w 332"/>
                  <a:gd name="T77" fmla="*/ 172 h 178"/>
                  <a:gd name="T78" fmla="*/ 259 w 332"/>
                  <a:gd name="T79" fmla="*/ 171 h 178"/>
                  <a:gd name="T80" fmla="*/ 264 w 332"/>
                  <a:gd name="T81" fmla="*/ 167 h 178"/>
                  <a:gd name="T82" fmla="*/ 267 w 332"/>
                  <a:gd name="T83" fmla="*/ 164 h 178"/>
                  <a:gd name="T84" fmla="*/ 271 w 332"/>
                  <a:gd name="T85" fmla="*/ 164 h 178"/>
                  <a:gd name="T86" fmla="*/ 275 w 332"/>
                  <a:gd name="T87" fmla="*/ 166 h 178"/>
                  <a:gd name="T88" fmla="*/ 278 w 332"/>
                  <a:gd name="T89" fmla="*/ 165 h 178"/>
                  <a:gd name="T90" fmla="*/ 282 w 332"/>
                  <a:gd name="T91" fmla="*/ 162 h 178"/>
                  <a:gd name="T92" fmla="*/ 288 w 332"/>
                  <a:gd name="T93" fmla="*/ 163 h 178"/>
                  <a:gd name="T94" fmla="*/ 291 w 332"/>
                  <a:gd name="T95" fmla="*/ 164 h 178"/>
                  <a:gd name="T96" fmla="*/ 300 w 332"/>
                  <a:gd name="T97" fmla="*/ 161 h 178"/>
                  <a:gd name="T98" fmla="*/ 306 w 332"/>
                  <a:gd name="T99" fmla="*/ 163 h 178"/>
                  <a:gd name="T100" fmla="*/ 311 w 332"/>
                  <a:gd name="T101" fmla="*/ 168 h 178"/>
                  <a:gd name="T102" fmla="*/ 318 w 332"/>
                  <a:gd name="T103" fmla="*/ 173 h 178"/>
                  <a:gd name="T104" fmla="*/ 324 w 332"/>
                  <a:gd name="T105" fmla="*/ 173 h 178"/>
                  <a:gd name="T106" fmla="*/ 328 w 332"/>
                  <a:gd name="T107" fmla="*/ 176 h 178"/>
                  <a:gd name="T108" fmla="*/ 331 w 332"/>
                  <a:gd name="T109" fmla="*/ 178 h 178"/>
                  <a:gd name="T110" fmla="*/ 332 w 332"/>
                  <a:gd name="T111" fmla="*/ 88 h 178"/>
                  <a:gd name="T112" fmla="*/ 324 w 332"/>
                  <a:gd name="T113" fmla="*/ 37 h 178"/>
                  <a:gd name="T114" fmla="*/ 324 w 332"/>
                  <a:gd name="T115" fmla="*/ 12 h 178"/>
                  <a:gd name="T116" fmla="*/ 175 w 332"/>
                  <a:gd name="T117" fmla="*/ 9 h 178"/>
                  <a:gd name="T118" fmla="*/ 4 w 332"/>
                  <a:gd name="T119" fmla="*/ 0 h 178"/>
                  <a:gd name="T120" fmla="*/ 3 w 332"/>
                  <a:gd name="T121" fmla="*/ 25 h 178"/>
                  <a:gd name="T122" fmla="*/ 0 w 332"/>
                  <a:gd name="T123" fmla="*/ 25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32" h="178">
                    <a:moveTo>
                      <a:pt x="0" y="25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18" y="32"/>
                      <a:pt x="118" y="32"/>
                      <a:pt x="118" y="32"/>
                    </a:cubicBezTo>
                    <a:cubicBezTo>
                      <a:pt x="113" y="123"/>
                      <a:pt x="113" y="123"/>
                      <a:pt x="113" y="123"/>
                    </a:cubicBezTo>
                    <a:cubicBezTo>
                      <a:pt x="121" y="131"/>
                      <a:pt x="121" y="131"/>
                      <a:pt x="121" y="131"/>
                    </a:cubicBezTo>
                    <a:cubicBezTo>
                      <a:pt x="124" y="134"/>
                      <a:pt x="124" y="134"/>
                      <a:pt x="124" y="134"/>
                    </a:cubicBezTo>
                    <a:cubicBezTo>
                      <a:pt x="127" y="134"/>
                      <a:pt x="127" y="134"/>
                      <a:pt x="127" y="134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7" y="133"/>
                      <a:pt x="137" y="133"/>
                      <a:pt x="137" y="133"/>
                    </a:cubicBezTo>
                    <a:cubicBezTo>
                      <a:pt x="141" y="135"/>
                      <a:pt x="141" y="135"/>
                      <a:pt x="141" y="135"/>
                    </a:cubicBezTo>
                    <a:cubicBezTo>
                      <a:pt x="144" y="144"/>
                      <a:pt x="144" y="144"/>
                      <a:pt x="144" y="144"/>
                    </a:cubicBezTo>
                    <a:cubicBezTo>
                      <a:pt x="153" y="144"/>
                      <a:pt x="153" y="144"/>
                      <a:pt x="153" y="144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6" y="147"/>
                      <a:pt x="166" y="147"/>
                      <a:pt x="166" y="147"/>
                    </a:cubicBezTo>
                    <a:cubicBezTo>
                      <a:pt x="167" y="147"/>
                      <a:pt x="167" y="147"/>
                      <a:pt x="167" y="147"/>
                    </a:cubicBezTo>
                    <a:cubicBezTo>
                      <a:pt x="171" y="151"/>
                      <a:pt x="171" y="151"/>
                      <a:pt x="171" y="151"/>
                    </a:cubicBezTo>
                    <a:cubicBezTo>
                      <a:pt x="175" y="148"/>
                      <a:pt x="175" y="148"/>
                      <a:pt x="175" y="148"/>
                    </a:cubicBezTo>
                    <a:cubicBezTo>
                      <a:pt x="184" y="149"/>
                      <a:pt x="184" y="149"/>
                      <a:pt x="184" y="149"/>
                    </a:cubicBezTo>
                    <a:cubicBezTo>
                      <a:pt x="188" y="156"/>
                      <a:pt x="188" y="156"/>
                      <a:pt x="188" y="156"/>
                    </a:cubicBezTo>
                    <a:cubicBezTo>
                      <a:pt x="191" y="156"/>
                      <a:pt x="191" y="156"/>
                      <a:pt x="191" y="156"/>
                    </a:cubicBezTo>
                    <a:cubicBezTo>
                      <a:pt x="192" y="162"/>
                      <a:pt x="192" y="162"/>
                      <a:pt x="192" y="162"/>
                    </a:cubicBezTo>
                    <a:cubicBezTo>
                      <a:pt x="196" y="163"/>
                      <a:pt x="196" y="163"/>
                      <a:pt x="196" y="163"/>
                    </a:cubicBezTo>
                    <a:cubicBezTo>
                      <a:pt x="200" y="160"/>
                      <a:pt x="200" y="160"/>
                      <a:pt x="200" y="160"/>
                    </a:cubicBezTo>
                    <a:cubicBezTo>
                      <a:pt x="202" y="157"/>
                      <a:pt x="202" y="157"/>
                      <a:pt x="202" y="157"/>
                    </a:cubicBezTo>
                    <a:cubicBezTo>
                      <a:pt x="204" y="157"/>
                      <a:pt x="204" y="157"/>
                      <a:pt x="204" y="157"/>
                    </a:cubicBezTo>
                    <a:cubicBezTo>
                      <a:pt x="211" y="162"/>
                      <a:pt x="211" y="162"/>
                      <a:pt x="211" y="162"/>
                    </a:cubicBezTo>
                    <a:cubicBezTo>
                      <a:pt x="213" y="166"/>
                      <a:pt x="213" y="166"/>
                      <a:pt x="213" y="166"/>
                    </a:cubicBezTo>
                    <a:cubicBezTo>
                      <a:pt x="220" y="162"/>
                      <a:pt x="220" y="162"/>
                      <a:pt x="220" y="162"/>
                    </a:cubicBezTo>
                    <a:cubicBezTo>
                      <a:pt x="222" y="164"/>
                      <a:pt x="222" y="164"/>
                      <a:pt x="222" y="164"/>
                    </a:cubicBezTo>
                    <a:cubicBezTo>
                      <a:pt x="223" y="170"/>
                      <a:pt x="223" y="170"/>
                      <a:pt x="223" y="170"/>
                    </a:cubicBezTo>
                    <a:cubicBezTo>
                      <a:pt x="225" y="169"/>
                      <a:pt x="225" y="169"/>
                      <a:pt x="225" y="169"/>
                    </a:cubicBezTo>
                    <a:cubicBezTo>
                      <a:pt x="228" y="164"/>
                      <a:pt x="228" y="164"/>
                      <a:pt x="228" y="164"/>
                    </a:cubicBezTo>
                    <a:cubicBezTo>
                      <a:pt x="233" y="163"/>
                      <a:pt x="233" y="163"/>
                      <a:pt x="233" y="163"/>
                    </a:cubicBezTo>
                    <a:cubicBezTo>
                      <a:pt x="239" y="166"/>
                      <a:pt x="239" y="166"/>
                      <a:pt x="239" y="166"/>
                    </a:cubicBezTo>
                    <a:cubicBezTo>
                      <a:pt x="248" y="165"/>
                      <a:pt x="248" y="165"/>
                      <a:pt x="248" y="165"/>
                    </a:cubicBezTo>
                    <a:cubicBezTo>
                      <a:pt x="252" y="169"/>
                      <a:pt x="252" y="169"/>
                      <a:pt x="252" y="169"/>
                    </a:cubicBezTo>
                    <a:cubicBezTo>
                      <a:pt x="254" y="172"/>
                      <a:pt x="254" y="172"/>
                      <a:pt x="254" y="172"/>
                    </a:cubicBezTo>
                    <a:cubicBezTo>
                      <a:pt x="259" y="171"/>
                      <a:pt x="259" y="171"/>
                      <a:pt x="259" y="171"/>
                    </a:cubicBezTo>
                    <a:cubicBezTo>
                      <a:pt x="264" y="167"/>
                      <a:pt x="264" y="167"/>
                      <a:pt x="264" y="167"/>
                    </a:cubicBezTo>
                    <a:cubicBezTo>
                      <a:pt x="267" y="164"/>
                      <a:pt x="267" y="164"/>
                      <a:pt x="267" y="164"/>
                    </a:cubicBezTo>
                    <a:cubicBezTo>
                      <a:pt x="271" y="164"/>
                      <a:pt x="271" y="164"/>
                      <a:pt x="271" y="164"/>
                    </a:cubicBezTo>
                    <a:cubicBezTo>
                      <a:pt x="275" y="166"/>
                      <a:pt x="275" y="166"/>
                      <a:pt x="275" y="166"/>
                    </a:cubicBezTo>
                    <a:cubicBezTo>
                      <a:pt x="278" y="165"/>
                      <a:pt x="278" y="165"/>
                      <a:pt x="278" y="165"/>
                    </a:cubicBezTo>
                    <a:cubicBezTo>
                      <a:pt x="282" y="162"/>
                      <a:pt x="282" y="162"/>
                      <a:pt x="282" y="162"/>
                    </a:cubicBezTo>
                    <a:cubicBezTo>
                      <a:pt x="288" y="163"/>
                      <a:pt x="288" y="163"/>
                      <a:pt x="288" y="163"/>
                    </a:cubicBezTo>
                    <a:cubicBezTo>
                      <a:pt x="291" y="164"/>
                      <a:pt x="291" y="164"/>
                      <a:pt x="291" y="164"/>
                    </a:cubicBezTo>
                    <a:cubicBezTo>
                      <a:pt x="300" y="161"/>
                      <a:pt x="300" y="161"/>
                      <a:pt x="300" y="161"/>
                    </a:cubicBezTo>
                    <a:cubicBezTo>
                      <a:pt x="306" y="163"/>
                      <a:pt x="306" y="163"/>
                      <a:pt x="306" y="163"/>
                    </a:cubicBezTo>
                    <a:cubicBezTo>
                      <a:pt x="311" y="168"/>
                      <a:pt x="311" y="168"/>
                      <a:pt x="311" y="168"/>
                    </a:cubicBezTo>
                    <a:cubicBezTo>
                      <a:pt x="318" y="173"/>
                      <a:pt x="318" y="173"/>
                      <a:pt x="318" y="173"/>
                    </a:cubicBezTo>
                    <a:cubicBezTo>
                      <a:pt x="324" y="173"/>
                      <a:pt x="324" y="173"/>
                      <a:pt x="324" y="173"/>
                    </a:cubicBezTo>
                    <a:cubicBezTo>
                      <a:pt x="328" y="176"/>
                      <a:pt x="328" y="176"/>
                      <a:pt x="328" y="176"/>
                    </a:cubicBezTo>
                    <a:cubicBezTo>
                      <a:pt x="331" y="178"/>
                      <a:pt x="331" y="178"/>
                      <a:pt x="331" y="178"/>
                    </a:cubicBezTo>
                    <a:cubicBezTo>
                      <a:pt x="332" y="88"/>
                      <a:pt x="332" y="88"/>
                      <a:pt x="332" y="88"/>
                    </a:cubicBezTo>
                    <a:cubicBezTo>
                      <a:pt x="324" y="37"/>
                      <a:pt x="324" y="37"/>
                      <a:pt x="324" y="37"/>
                    </a:cubicBezTo>
                    <a:cubicBezTo>
                      <a:pt x="324" y="12"/>
                      <a:pt x="324" y="12"/>
                      <a:pt x="324" y="12"/>
                    </a:cubicBezTo>
                    <a:cubicBezTo>
                      <a:pt x="324" y="12"/>
                      <a:pt x="211" y="10"/>
                      <a:pt x="175" y="9"/>
                    </a:cubicBezTo>
                    <a:cubicBezTo>
                      <a:pt x="131" y="7"/>
                      <a:pt x="4" y="0"/>
                      <a:pt x="4" y="0"/>
                    </a:cubicBezTo>
                    <a:cubicBezTo>
                      <a:pt x="3" y="25"/>
                      <a:pt x="3" y="25"/>
                      <a:pt x="3" y="25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494" name="Freeform 11">
                <a:extLst>
                  <a:ext uri="{FF2B5EF4-FFF2-40B4-BE49-F238E27FC236}">
                    <a16:creationId xmlns:a16="http://schemas.microsoft.com/office/drawing/2014/main" id="{8612BAD9-B0C2-804D-91AD-75EBA7700E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707" y="7617821"/>
                <a:ext cx="1567272" cy="869470"/>
              </a:xfrm>
              <a:custGeom>
                <a:avLst/>
                <a:gdLst>
                  <a:gd name="T0" fmla="*/ 282 w 282"/>
                  <a:gd name="T1" fmla="*/ 156 h 156"/>
                  <a:gd name="T2" fmla="*/ 282 w 282"/>
                  <a:gd name="T3" fmla="*/ 52 h 156"/>
                  <a:gd name="T4" fmla="*/ 276 w 282"/>
                  <a:gd name="T5" fmla="*/ 49 h 156"/>
                  <a:gd name="T6" fmla="*/ 273 w 282"/>
                  <a:gd name="T7" fmla="*/ 47 h 156"/>
                  <a:gd name="T8" fmla="*/ 271 w 282"/>
                  <a:gd name="T9" fmla="*/ 41 h 156"/>
                  <a:gd name="T10" fmla="*/ 265 w 282"/>
                  <a:gd name="T11" fmla="*/ 35 h 156"/>
                  <a:gd name="T12" fmla="*/ 268 w 282"/>
                  <a:gd name="T13" fmla="*/ 30 h 156"/>
                  <a:gd name="T14" fmla="*/ 271 w 282"/>
                  <a:gd name="T15" fmla="*/ 24 h 156"/>
                  <a:gd name="T16" fmla="*/ 271 w 282"/>
                  <a:gd name="T17" fmla="*/ 19 h 156"/>
                  <a:gd name="T18" fmla="*/ 269 w 282"/>
                  <a:gd name="T19" fmla="*/ 19 h 156"/>
                  <a:gd name="T20" fmla="*/ 260 w 282"/>
                  <a:gd name="T21" fmla="*/ 19 h 156"/>
                  <a:gd name="T22" fmla="*/ 258 w 282"/>
                  <a:gd name="T23" fmla="*/ 15 h 156"/>
                  <a:gd name="T24" fmla="*/ 254 w 282"/>
                  <a:gd name="T25" fmla="*/ 9 h 156"/>
                  <a:gd name="T26" fmla="*/ 165 w 282"/>
                  <a:gd name="T27" fmla="*/ 6 h 156"/>
                  <a:gd name="T28" fmla="*/ 10 w 282"/>
                  <a:gd name="T29" fmla="*/ 0 h 156"/>
                  <a:gd name="T30" fmla="*/ 0 w 282"/>
                  <a:gd name="T31" fmla="*/ 146 h 156"/>
                  <a:gd name="T32" fmla="*/ 133 w 282"/>
                  <a:gd name="T33" fmla="*/ 153 h 156"/>
                  <a:gd name="T34" fmla="*/ 282 w 282"/>
                  <a:gd name="T3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2" h="156">
                    <a:moveTo>
                      <a:pt x="282" y="156"/>
                    </a:moveTo>
                    <a:cubicBezTo>
                      <a:pt x="282" y="52"/>
                      <a:pt x="282" y="52"/>
                      <a:pt x="282" y="52"/>
                    </a:cubicBezTo>
                    <a:cubicBezTo>
                      <a:pt x="276" y="49"/>
                      <a:pt x="276" y="49"/>
                      <a:pt x="276" y="49"/>
                    </a:cubicBezTo>
                    <a:cubicBezTo>
                      <a:pt x="273" y="47"/>
                      <a:pt x="273" y="47"/>
                      <a:pt x="273" y="47"/>
                    </a:cubicBezTo>
                    <a:cubicBezTo>
                      <a:pt x="271" y="41"/>
                      <a:pt x="271" y="41"/>
                      <a:pt x="271" y="41"/>
                    </a:cubicBezTo>
                    <a:cubicBezTo>
                      <a:pt x="265" y="35"/>
                      <a:pt x="265" y="35"/>
                      <a:pt x="265" y="35"/>
                    </a:cubicBezTo>
                    <a:cubicBezTo>
                      <a:pt x="268" y="30"/>
                      <a:pt x="268" y="30"/>
                      <a:pt x="268" y="30"/>
                    </a:cubicBezTo>
                    <a:cubicBezTo>
                      <a:pt x="271" y="24"/>
                      <a:pt x="271" y="24"/>
                      <a:pt x="271" y="24"/>
                    </a:cubicBezTo>
                    <a:cubicBezTo>
                      <a:pt x="271" y="19"/>
                      <a:pt x="271" y="19"/>
                      <a:pt x="271" y="19"/>
                    </a:cubicBezTo>
                    <a:cubicBezTo>
                      <a:pt x="269" y="19"/>
                      <a:pt x="269" y="19"/>
                      <a:pt x="269" y="19"/>
                    </a:cubicBezTo>
                    <a:cubicBezTo>
                      <a:pt x="260" y="19"/>
                      <a:pt x="260" y="19"/>
                      <a:pt x="260" y="19"/>
                    </a:cubicBezTo>
                    <a:cubicBezTo>
                      <a:pt x="258" y="15"/>
                      <a:pt x="258" y="15"/>
                      <a:pt x="258" y="15"/>
                    </a:cubicBezTo>
                    <a:cubicBezTo>
                      <a:pt x="254" y="9"/>
                      <a:pt x="254" y="9"/>
                      <a:pt x="254" y="9"/>
                    </a:cubicBezTo>
                    <a:cubicBezTo>
                      <a:pt x="254" y="9"/>
                      <a:pt x="187" y="7"/>
                      <a:pt x="165" y="6"/>
                    </a:cubicBezTo>
                    <a:cubicBezTo>
                      <a:pt x="126" y="5"/>
                      <a:pt x="10" y="0"/>
                      <a:pt x="10" y="0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41" y="148"/>
                      <a:pt x="104" y="151"/>
                      <a:pt x="133" y="153"/>
                    </a:cubicBezTo>
                    <a:cubicBezTo>
                      <a:pt x="169" y="154"/>
                      <a:pt x="282" y="156"/>
                      <a:pt x="282" y="15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495" name="Freeform 12">
                <a:extLst>
                  <a:ext uri="{FF2B5EF4-FFF2-40B4-BE49-F238E27FC236}">
                    <a16:creationId xmlns:a16="http://schemas.microsoft.com/office/drawing/2014/main" id="{BAAAC341-6B37-C84A-A075-DE92BEAF6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2449" y="6787874"/>
                <a:ext cx="1745072" cy="882644"/>
              </a:xfrm>
              <a:custGeom>
                <a:avLst/>
                <a:gdLst>
                  <a:gd name="T0" fmla="*/ 313 w 313"/>
                  <a:gd name="T1" fmla="*/ 158 h 158"/>
                  <a:gd name="T2" fmla="*/ 313 w 313"/>
                  <a:gd name="T3" fmla="*/ 158 h 158"/>
                  <a:gd name="T4" fmla="*/ 313 w 313"/>
                  <a:gd name="T5" fmla="*/ 158 h 158"/>
                  <a:gd name="T6" fmla="*/ 311 w 313"/>
                  <a:gd name="T7" fmla="*/ 154 h 158"/>
                  <a:gd name="T8" fmla="*/ 310 w 313"/>
                  <a:gd name="T9" fmla="*/ 148 h 158"/>
                  <a:gd name="T10" fmla="*/ 304 w 313"/>
                  <a:gd name="T11" fmla="*/ 146 h 158"/>
                  <a:gd name="T12" fmla="*/ 304 w 313"/>
                  <a:gd name="T13" fmla="*/ 145 h 158"/>
                  <a:gd name="T14" fmla="*/ 302 w 313"/>
                  <a:gd name="T15" fmla="*/ 142 h 158"/>
                  <a:gd name="T16" fmla="*/ 304 w 313"/>
                  <a:gd name="T17" fmla="*/ 140 h 158"/>
                  <a:gd name="T18" fmla="*/ 303 w 313"/>
                  <a:gd name="T19" fmla="*/ 135 h 158"/>
                  <a:gd name="T20" fmla="*/ 300 w 313"/>
                  <a:gd name="T21" fmla="*/ 133 h 158"/>
                  <a:gd name="T22" fmla="*/ 299 w 313"/>
                  <a:gd name="T23" fmla="*/ 130 h 158"/>
                  <a:gd name="T24" fmla="*/ 297 w 313"/>
                  <a:gd name="T25" fmla="*/ 123 h 158"/>
                  <a:gd name="T26" fmla="*/ 297 w 313"/>
                  <a:gd name="T27" fmla="*/ 113 h 158"/>
                  <a:gd name="T28" fmla="*/ 296 w 313"/>
                  <a:gd name="T29" fmla="*/ 111 h 158"/>
                  <a:gd name="T30" fmla="*/ 294 w 313"/>
                  <a:gd name="T31" fmla="*/ 108 h 158"/>
                  <a:gd name="T32" fmla="*/ 295 w 313"/>
                  <a:gd name="T33" fmla="*/ 104 h 158"/>
                  <a:gd name="T34" fmla="*/ 295 w 313"/>
                  <a:gd name="T35" fmla="*/ 94 h 158"/>
                  <a:gd name="T36" fmla="*/ 293 w 313"/>
                  <a:gd name="T37" fmla="*/ 87 h 158"/>
                  <a:gd name="T38" fmla="*/ 291 w 313"/>
                  <a:gd name="T39" fmla="*/ 85 h 158"/>
                  <a:gd name="T40" fmla="*/ 289 w 313"/>
                  <a:gd name="T41" fmla="*/ 85 h 158"/>
                  <a:gd name="T42" fmla="*/ 288 w 313"/>
                  <a:gd name="T43" fmla="*/ 83 h 158"/>
                  <a:gd name="T44" fmla="*/ 287 w 313"/>
                  <a:gd name="T45" fmla="*/ 78 h 158"/>
                  <a:gd name="T46" fmla="*/ 286 w 313"/>
                  <a:gd name="T47" fmla="*/ 74 h 158"/>
                  <a:gd name="T48" fmla="*/ 289 w 313"/>
                  <a:gd name="T49" fmla="*/ 73 h 158"/>
                  <a:gd name="T50" fmla="*/ 289 w 313"/>
                  <a:gd name="T51" fmla="*/ 72 h 158"/>
                  <a:gd name="T52" fmla="*/ 288 w 313"/>
                  <a:gd name="T53" fmla="*/ 71 h 158"/>
                  <a:gd name="T54" fmla="*/ 287 w 313"/>
                  <a:gd name="T55" fmla="*/ 68 h 158"/>
                  <a:gd name="T56" fmla="*/ 285 w 313"/>
                  <a:gd name="T57" fmla="*/ 65 h 158"/>
                  <a:gd name="T58" fmla="*/ 283 w 313"/>
                  <a:gd name="T59" fmla="*/ 60 h 158"/>
                  <a:gd name="T60" fmla="*/ 281 w 313"/>
                  <a:gd name="T61" fmla="*/ 54 h 158"/>
                  <a:gd name="T62" fmla="*/ 278 w 313"/>
                  <a:gd name="T63" fmla="*/ 49 h 158"/>
                  <a:gd name="T64" fmla="*/ 275 w 313"/>
                  <a:gd name="T65" fmla="*/ 40 h 158"/>
                  <a:gd name="T66" fmla="*/ 272 w 313"/>
                  <a:gd name="T67" fmla="*/ 36 h 158"/>
                  <a:gd name="T68" fmla="*/ 271 w 313"/>
                  <a:gd name="T69" fmla="*/ 35 h 158"/>
                  <a:gd name="T70" fmla="*/ 267 w 313"/>
                  <a:gd name="T71" fmla="*/ 32 h 158"/>
                  <a:gd name="T72" fmla="*/ 260 w 313"/>
                  <a:gd name="T73" fmla="*/ 27 h 158"/>
                  <a:gd name="T74" fmla="*/ 255 w 313"/>
                  <a:gd name="T75" fmla="*/ 25 h 158"/>
                  <a:gd name="T76" fmla="*/ 250 w 313"/>
                  <a:gd name="T77" fmla="*/ 23 h 158"/>
                  <a:gd name="T78" fmla="*/ 246 w 313"/>
                  <a:gd name="T79" fmla="*/ 19 h 158"/>
                  <a:gd name="T80" fmla="*/ 239 w 313"/>
                  <a:gd name="T81" fmla="*/ 18 h 158"/>
                  <a:gd name="T82" fmla="*/ 230 w 313"/>
                  <a:gd name="T83" fmla="*/ 19 h 158"/>
                  <a:gd name="T84" fmla="*/ 227 w 313"/>
                  <a:gd name="T85" fmla="*/ 19 h 158"/>
                  <a:gd name="T86" fmla="*/ 224 w 313"/>
                  <a:gd name="T87" fmla="*/ 20 h 158"/>
                  <a:gd name="T88" fmla="*/ 222 w 313"/>
                  <a:gd name="T89" fmla="*/ 22 h 158"/>
                  <a:gd name="T90" fmla="*/ 219 w 313"/>
                  <a:gd name="T91" fmla="*/ 21 h 158"/>
                  <a:gd name="T92" fmla="*/ 216 w 313"/>
                  <a:gd name="T93" fmla="*/ 19 h 158"/>
                  <a:gd name="T94" fmla="*/ 210 w 313"/>
                  <a:gd name="T95" fmla="*/ 16 h 158"/>
                  <a:gd name="T96" fmla="*/ 202 w 313"/>
                  <a:gd name="T97" fmla="*/ 12 h 158"/>
                  <a:gd name="T98" fmla="*/ 10 w 313"/>
                  <a:gd name="T99" fmla="*/ 0 h 158"/>
                  <a:gd name="T100" fmla="*/ 0 w 313"/>
                  <a:gd name="T101" fmla="*/ 95 h 158"/>
                  <a:gd name="T102" fmla="*/ 73 w 313"/>
                  <a:gd name="T103" fmla="*/ 102 h 158"/>
                  <a:gd name="T104" fmla="*/ 69 w 313"/>
                  <a:gd name="T105" fmla="*/ 149 h 158"/>
                  <a:gd name="T106" fmla="*/ 69 w 313"/>
                  <a:gd name="T107" fmla="*/ 149 h 158"/>
                  <a:gd name="T108" fmla="*/ 224 w 313"/>
                  <a:gd name="T109" fmla="*/ 155 h 158"/>
                  <a:gd name="T110" fmla="*/ 313 w 313"/>
                  <a:gd name="T111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13" h="158">
                    <a:moveTo>
                      <a:pt x="313" y="158"/>
                    </a:moveTo>
                    <a:cubicBezTo>
                      <a:pt x="313" y="158"/>
                      <a:pt x="313" y="158"/>
                      <a:pt x="313" y="158"/>
                    </a:cubicBezTo>
                    <a:cubicBezTo>
                      <a:pt x="313" y="158"/>
                      <a:pt x="313" y="158"/>
                      <a:pt x="313" y="158"/>
                    </a:cubicBezTo>
                    <a:cubicBezTo>
                      <a:pt x="311" y="154"/>
                      <a:pt x="311" y="154"/>
                      <a:pt x="311" y="154"/>
                    </a:cubicBezTo>
                    <a:cubicBezTo>
                      <a:pt x="310" y="148"/>
                      <a:pt x="310" y="148"/>
                      <a:pt x="310" y="148"/>
                    </a:cubicBezTo>
                    <a:cubicBezTo>
                      <a:pt x="310" y="148"/>
                      <a:pt x="305" y="147"/>
                      <a:pt x="304" y="146"/>
                    </a:cubicBezTo>
                    <a:cubicBezTo>
                      <a:pt x="303" y="145"/>
                      <a:pt x="304" y="145"/>
                      <a:pt x="304" y="145"/>
                    </a:cubicBezTo>
                    <a:cubicBezTo>
                      <a:pt x="302" y="142"/>
                      <a:pt x="302" y="142"/>
                      <a:pt x="302" y="142"/>
                    </a:cubicBezTo>
                    <a:cubicBezTo>
                      <a:pt x="304" y="140"/>
                      <a:pt x="304" y="140"/>
                      <a:pt x="304" y="140"/>
                    </a:cubicBezTo>
                    <a:cubicBezTo>
                      <a:pt x="303" y="135"/>
                      <a:pt x="303" y="135"/>
                      <a:pt x="303" y="135"/>
                    </a:cubicBezTo>
                    <a:cubicBezTo>
                      <a:pt x="300" y="133"/>
                      <a:pt x="300" y="133"/>
                      <a:pt x="300" y="133"/>
                    </a:cubicBezTo>
                    <a:cubicBezTo>
                      <a:pt x="299" y="130"/>
                      <a:pt x="299" y="130"/>
                      <a:pt x="299" y="130"/>
                    </a:cubicBezTo>
                    <a:cubicBezTo>
                      <a:pt x="297" y="123"/>
                      <a:pt x="297" y="123"/>
                      <a:pt x="297" y="123"/>
                    </a:cubicBezTo>
                    <a:cubicBezTo>
                      <a:pt x="297" y="113"/>
                      <a:pt x="297" y="113"/>
                      <a:pt x="297" y="113"/>
                    </a:cubicBezTo>
                    <a:cubicBezTo>
                      <a:pt x="296" y="111"/>
                      <a:pt x="296" y="111"/>
                      <a:pt x="296" y="111"/>
                    </a:cubicBezTo>
                    <a:cubicBezTo>
                      <a:pt x="294" y="108"/>
                      <a:pt x="294" y="108"/>
                      <a:pt x="294" y="108"/>
                    </a:cubicBezTo>
                    <a:cubicBezTo>
                      <a:pt x="295" y="104"/>
                      <a:pt x="295" y="104"/>
                      <a:pt x="295" y="104"/>
                    </a:cubicBezTo>
                    <a:cubicBezTo>
                      <a:pt x="295" y="94"/>
                      <a:pt x="295" y="94"/>
                      <a:pt x="295" y="94"/>
                    </a:cubicBezTo>
                    <a:cubicBezTo>
                      <a:pt x="293" y="87"/>
                      <a:pt x="293" y="87"/>
                      <a:pt x="293" y="87"/>
                    </a:cubicBezTo>
                    <a:cubicBezTo>
                      <a:pt x="291" y="85"/>
                      <a:pt x="291" y="85"/>
                      <a:pt x="291" y="85"/>
                    </a:cubicBezTo>
                    <a:cubicBezTo>
                      <a:pt x="289" y="85"/>
                      <a:pt x="289" y="85"/>
                      <a:pt x="289" y="85"/>
                    </a:cubicBezTo>
                    <a:cubicBezTo>
                      <a:pt x="288" y="83"/>
                      <a:pt x="288" y="83"/>
                      <a:pt x="288" y="83"/>
                    </a:cubicBezTo>
                    <a:cubicBezTo>
                      <a:pt x="287" y="78"/>
                      <a:pt x="287" y="78"/>
                      <a:pt x="287" y="78"/>
                    </a:cubicBezTo>
                    <a:cubicBezTo>
                      <a:pt x="286" y="74"/>
                      <a:pt x="286" y="74"/>
                      <a:pt x="286" y="74"/>
                    </a:cubicBezTo>
                    <a:cubicBezTo>
                      <a:pt x="289" y="73"/>
                      <a:pt x="289" y="73"/>
                      <a:pt x="289" y="73"/>
                    </a:cubicBezTo>
                    <a:cubicBezTo>
                      <a:pt x="289" y="72"/>
                      <a:pt x="289" y="72"/>
                      <a:pt x="289" y="72"/>
                    </a:cubicBezTo>
                    <a:cubicBezTo>
                      <a:pt x="288" y="71"/>
                      <a:pt x="288" y="71"/>
                      <a:pt x="288" y="71"/>
                    </a:cubicBezTo>
                    <a:cubicBezTo>
                      <a:pt x="287" y="68"/>
                      <a:pt x="287" y="68"/>
                      <a:pt x="287" y="68"/>
                    </a:cubicBezTo>
                    <a:cubicBezTo>
                      <a:pt x="285" y="65"/>
                      <a:pt x="285" y="65"/>
                      <a:pt x="285" y="65"/>
                    </a:cubicBezTo>
                    <a:cubicBezTo>
                      <a:pt x="283" y="60"/>
                      <a:pt x="283" y="60"/>
                      <a:pt x="283" y="60"/>
                    </a:cubicBezTo>
                    <a:cubicBezTo>
                      <a:pt x="281" y="54"/>
                      <a:pt x="281" y="54"/>
                      <a:pt x="281" y="54"/>
                    </a:cubicBezTo>
                    <a:cubicBezTo>
                      <a:pt x="278" y="49"/>
                      <a:pt x="278" y="49"/>
                      <a:pt x="278" y="49"/>
                    </a:cubicBezTo>
                    <a:cubicBezTo>
                      <a:pt x="275" y="40"/>
                      <a:pt x="275" y="40"/>
                      <a:pt x="275" y="40"/>
                    </a:cubicBezTo>
                    <a:cubicBezTo>
                      <a:pt x="272" y="36"/>
                      <a:pt x="272" y="36"/>
                      <a:pt x="272" y="36"/>
                    </a:cubicBezTo>
                    <a:cubicBezTo>
                      <a:pt x="271" y="35"/>
                      <a:pt x="271" y="35"/>
                      <a:pt x="271" y="35"/>
                    </a:cubicBezTo>
                    <a:cubicBezTo>
                      <a:pt x="267" y="32"/>
                      <a:pt x="267" y="32"/>
                      <a:pt x="267" y="32"/>
                    </a:cubicBezTo>
                    <a:cubicBezTo>
                      <a:pt x="260" y="27"/>
                      <a:pt x="260" y="27"/>
                      <a:pt x="260" y="27"/>
                    </a:cubicBezTo>
                    <a:cubicBezTo>
                      <a:pt x="255" y="25"/>
                      <a:pt x="255" y="25"/>
                      <a:pt x="255" y="25"/>
                    </a:cubicBezTo>
                    <a:cubicBezTo>
                      <a:pt x="250" y="23"/>
                      <a:pt x="250" y="23"/>
                      <a:pt x="250" y="23"/>
                    </a:cubicBezTo>
                    <a:cubicBezTo>
                      <a:pt x="246" y="19"/>
                      <a:pt x="246" y="19"/>
                      <a:pt x="246" y="19"/>
                    </a:cubicBezTo>
                    <a:cubicBezTo>
                      <a:pt x="239" y="18"/>
                      <a:pt x="239" y="18"/>
                      <a:pt x="239" y="18"/>
                    </a:cubicBezTo>
                    <a:cubicBezTo>
                      <a:pt x="230" y="19"/>
                      <a:pt x="230" y="19"/>
                      <a:pt x="230" y="19"/>
                    </a:cubicBezTo>
                    <a:cubicBezTo>
                      <a:pt x="227" y="19"/>
                      <a:pt x="227" y="19"/>
                      <a:pt x="227" y="19"/>
                    </a:cubicBezTo>
                    <a:cubicBezTo>
                      <a:pt x="224" y="20"/>
                      <a:pt x="224" y="20"/>
                      <a:pt x="224" y="20"/>
                    </a:cubicBezTo>
                    <a:cubicBezTo>
                      <a:pt x="222" y="22"/>
                      <a:pt x="222" y="22"/>
                      <a:pt x="222" y="22"/>
                    </a:cubicBezTo>
                    <a:cubicBezTo>
                      <a:pt x="219" y="21"/>
                      <a:pt x="219" y="21"/>
                      <a:pt x="219" y="21"/>
                    </a:cubicBezTo>
                    <a:cubicBezTo>
                      <a:pt x="216" y="19"/>
                      <a:pt x="216" y="19"/>
                      <a:pt x="216" y="19"/>
                    </a:cubicBezTo>
                    <a:cubicBezTo>
                      <a:pt x="210" y="16"/>
                      <a:pt x="210" y="16"/>
                      <a:pt x="210" y="16"/>
                    </a:cubicBezTo>
                    <a:cubicBezTo>
                      <a:pt x="202" y="12"/>
                      <a:pt x="202" y="12"/>
                      <a:pt x="202" y="1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73" y="102"/>
                      <a:pt x="73" y="102"/>
                      <a:pt x="73" y="102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75" y="149"/>
                      <a:pt x="186" y="154"/>
                      <a:pt x="224" y="155"/>
                    </a:cubicBezTo>
                    <a:cubicBezTo>
                      <a:pt x="246" y="156"/>
                      <a:pt x="313" y="158"/>
                      <a:pt x="313" y="15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496" name="Freeform 13">
                <a:extLst>
                  <a:ext uri="{FF2B5EF4-FFF2-40B4-BE49-F238E27FC236}">
                    <a16:creationId xmlns:a16="http://schemas.microsoft.com/office/drawing/2014/main" id="{B3552E75-05A6-1F41-BA2F-C0F433DE1A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5128" y="5997449"/>
                <a:ext cx="1501421" cy="1001208"/>
              </a:xfrm>
              <a:custGeom>
                <a:avLst/>
                <a:gdLst>
                  <a:gd name="T0" fmla="*/ 200 w 269"/>
                  <a:gd name="T1" fmla="*/ 158 h 180"/>
                  <a:gd name="T2" fmla="*/ 206 w 269"/>
                  <a:gd name="T3" fmla="*/ 161 h 180"/>
                  <a:gd name="T4" fmla="*/ 209 w 269"/>
                  <a:gd name="T5" fmla="*/ 163 h 180"/>
                  <a:gd name="T6" fmla="*/ 212 w 269"/>
                  <a:gd name="T7" fmla="*/ 164 h 180"/>
                  <a:gd name="T8" fmla="*/ 214 w 269"/>
                  <a:gd name="T9" fmla="*/ 162 h 180"/>
                  <a:gd name="T10" fmla="*/ 217 w 269"/>
                  <a:gd name="T11" fmla="*/ 161 h 180"/>
                  <a:gd name="T12" fmla="*/ 220 w 269"/>
                  <a:gd name="T13" fmla="*/ 161 h 180"/>
                  <a:gd name="T14" fmla="*/ 229 w 269"/>
                  <a:gd name="T15" fmla="*/ 160 h 180"/>
                  <a:gd name="T16" fmla="*/ 236 w 269"/>
                  <a:gd name="T17" fmla="*/ 161 h 180"/>
                  <a:gd name="T18" fmla="*/ 240 w 269"/>
                  <a:gd name="T19" fmla="*/ 165 h 180"/>
                  <a:gd name="T20" fmla="*/ 245 w 269"/>
                  <a:gd name="T21" fmla="*/ 167 h 180"/>
                  <a:gd name="T22" fmla="*/ 250 w 269"/>
                  <a:gd name="T23" fmla="*/ 169 h 180"/>
                  <a:gd name="T24" fmla="*/ 257 w 269"/>
                  <a:gd name="T25" fmla="*/ 174 h 180"/>
                  <a:gd name="T26" fmla="*/ 261 w 269"/>
                  <a:gd name="T27" fmla="*/ 177 h 180"/>
                  <a:gd name="T28" fmla="*/ 262 w 269"/>
                  <a:gd name="T29" fmla="*/ 178 h 180"/>
                  <a:gd name="T30" fmla="*/ 263 w 269"/>
                  <a:gd name="T31" fmla="*/ 180 h 180"/>
                  <a:gd name="T32" fmla="*/ 263 w 269"/>
                  <a:gd name="T33" fmla="*/ 180 h 180"/>
                  <a:gd name="T34" fmla="*/ 263 w 269"/>
                  <a:gd name="T35" fmla="*/ 177 h 180"/>
                  <a:gd name="T36" fmla="*/ 263 w 269"/>
                  <a:gd name="T37" fmla="*/ 173 h 180"/>
                  <a:gd name="T38" fmla="*/ 259 w 269"/>
                  <a:gd name="T39" fmla="*/ 170 h 180"/>
                  <a:gd name="T40" fmla="*/ 259 w 269"/>
                  <a:gd name="T41" fmla="*/ 167 h 180"/>
                  <a:gd name="T42" fmla="*/ 260 w 269"/>
                  <a:gd name="T43" fmla="*/ 164 h 180"/>
                  <a:gd name="T44" fmla="*/ 263 w 269"/>
                  <a:gd name="T45" fmla="*/ 163 h 180"/>
                  <a:gd name="T46" fmla="*/ 263 w 269"/>
                  <a:gd name="T47" fmla="*/ 156 h 180"/>
                  <a:gd name="T48" fmla="*/ 264 w 269"/>
                  <a:gd name="T49" fmla="*/ 153 h 180"/>
                  <a:gd name="T50" fmla="*/ 266 w 269"/>
                  <a:gd name="T51" fmla="*/ 152 h 180"/>
                  <a:gd name="T52" fmla="*/ 266 w 269"/>
                  <a:gd name="T53" fmla="*/ 148 h 180"/>
                  <a:gd name="T54" fmla="*/ 264 w 269"/>
                  <a:gd name="T55" fmla="*/ 143 h 180"/>
                  <a:gd name="T56" fmla="*/ 262 w 269"/>
                  <a:gd name="T57" fmla="*/ 142 h 180"/>
                  <a:gd name="T58" fmla="*/ 263 w 269"/>
                  <a:gd name="T59" fmla="*/ 137 h 180"/>
                  <a:gd name="T60" fmla="*/ 263 w 269"/>
                  <a:gd name="T61" fmla="*/ 134 h 180"/>
                  <a:gd name="T62" fmla="*/ 266 w 269"/>
                  <a:gd name="T63" fmla="*/ 134 h 180"/>
                  <a:gd name="T64" fmla="*/ 269 w 269"/>
                  <a:gd name="T65" fmla="*/ 47 h 180"/>
                  <a:gd name="T66" fmla="*/ 266 w 269"/>
                  <a:gd name="T67" fmla="*/ 44 h 180"/>
                  <a:gd name="T68" fmla="*/ 264 w 269"/>
                  <a:gd name="T69" fmla="*/ 41 h 180"/>
                  <a:gd name="T70" fmla="*/ 259 w 269"/>
                  <a:gd name="T71" fmla="*/ 39 h 180"/>
                  <a:gd name="T72" fmla="*/ 258 w 269"/>
                  <a:gd name="T73" fmla="*/ 36 h 180"/>
                  <a:gd name="T74" fmla="*/ 255 w 269"/>
                  <a:gd name="T75" fmla="*/ 33 h 180"/>
                  <a:gd name="T76" fmla="*/ 254 w 269"/>
                  <a:gd name="T77" fmla="*/ 31 h 180"/>
                  <a:gd name="T78" fmla="*/ 254 w 269"/>
                  <a:gd name="T79" fmla="*/ 29 h 180"/>
                  <a:gd name="T80" fmla="*/ 254 w 269"/>
                  <a:gd name="T81" fmla="*/ 27 h 180"/>
                  <a:gd name="T82" fmla="*/ 257 w 269"/>
                  <a:gd name="T83" fmla="*/ 24 h 180"/>
                  <a:gd name="T84" fmla="*/ 260 w 269"/>
                  <a:gd name="T85" fmla="*/ 21 h 180"/>
                  <a:gd name="T86" fmla="*/ 264 w 269"/>
                  <a:gd name="T87" fmla="*/ 17 h 180"/>
                  <a:gd name="T88" fmla="*/ 263 w 269"/>
                  <a:gd name="T89" fmla="*/ 15 h 180"/>
                  <a:gd name="T90" fmla="*/ 263 w 269"/>
                  <a:gd name="T91" fmla="*/ 14 h 180"/>
                  <a:gd name="T92" fmla="*/ 136 w 269"/>
                  <a:gd name="T93" fmla="*/ 8 h 180"/>
                  <a:gd name="T94" fmla="*/ 14 w 269"/>
                  <a:gd name="T95" fmla="*/ 0 h 180"/>
                  <a:gd name="T96" fmla="*/ 0 w 269"/>
                  <a:gd name="T97" fmla="*/ 142 h 180"/>
                  <a:gd name="T98" fmla="*/ 192 w 269"/>
                  <a:gd name="T99" fmla="*/ 154 h 180"/>
                  <a:gd name="T100" fmla="*/ 200 w 269"/>
                  <a:gd name="T101" fmla="*/ 158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69" h="180">
                    <a:moveTo>
                      <a:pt x="200" y="158"/>
                    </a:move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9" y="163"/>
                      <a:pt x="209" y="163"/>
                      <a:pt x="209" y="163"/>
                    </a:cubicBezTo>
                    <a:cubicBezTo>
                      <a:pt x="212" y="164"/>
                      <a:pt x="212" y="164"/>
                      <a:pt x="212" y="164"/>
                    </a:cubicBezTo>
                    <a:cubicBezTo>
                      <a:pt x="214" y="162"/>
                      <a:pt x="214" y="162"/>
                      <a:pt x="214" y="162"/>
                    </a:cubicBezTo>
                    <a:cubicBezTo>
                      <a:pt x="217" y="161"/>
                      <a:pt x="217" y="161"/>
                      <a:pt x="217" y="161"/>
                    </a:cubicBezTo>
                    <a:cubicBezTo>
                      <a:pt x="220" y="161"/>
                      <a:pt x="220" y="161"/>
                      <a:pt x="220" y="161"/>
                    </a:cubicBezTo>
                    <a:cubicBezTo>
                      <a:pt x="229" y="160"/>
                      <a:pt x="229" y="160"/>
                      <a:pt x="229" y="160"/>
                    </a:cubicBezTo>
                    <a:cubicBezTo>
                      <a:pt x="236" y="161"/>
                      <a:pt x="236" y="161"/>
                      <a:pt x="236" y="161"/>
                    </a:cubicBezTo>
                    <a:cubicBezTo>
                      <a:pt x="240" y="165"/>
                      <a:pt x="240" y="165"/>
                      <a:pt x="240" y="165"/>
                    </a:cubicBezTo>
                    <a:cubicBezTo>
                      <a:pt x="245" y="167"/>
                      <a:pt x="245" y="167"/>
                      <a:pt x="245" y="167"/>
                    </a:cubicBezTo>
                    <a:cubicBezTo>
                      <a:pt x="250" y="169"/>
                      <a:pt x="250" y="169"/>
                      <a:pt x="250" y="169"/>
                    </a:cubicBezTo>
                    <a:cubicBezTo>
                      <a:pt x="257" y="174"/>
                      <a:pt x="257" y="174"/>
                      <a:pt x="257" y="174"/>
                    </a:cubicBezTo>
                    <a:cubicBezTo>
                      <a:pt x="261" y="177"/>
                      <a:pt x="261" y="177"/>
                      <a:pt x="261" y="177"/>
                    </a:cubicBezTo>
                    <a:cubicBezTo>
                      <a:pt x="262" y="178"/>
                      <a:pt x="262" y="178"/>
                      <a:pt x="262" y="178"/>
                    </a:cubicBezTo>
                    <a:cubicBezTo>
                      <a:pt x="263" y="180"/>
                      <a:pt x="263" y="180"/>
                      <a:pt x="263" y="180"/>
                    </a:cubicBezTo>
                    <a:cubicBezTo>
                      <a:pt x="263" y="180"/>
                      <a:pt x="263" y="180"/>
                      <a:pt x="263" y="180"/>
                    </a:cubicBezTo>
                    <a:cubicBezTo>
                      <a:pt x="263" y="177"/>
                      <a:pt x="263" y="177"/>
                      <a:pt x="263" y="177"/>
                    </a:cubicBezTo>
                    <a:cubicBezTo>
                      <a:pt x="263" y="173"/>
                      <a:pt x="263" y="173"/>
                      <a:pt x="263" y="173"/>
                    </a:cubicBezTo>
                    <a:cubicBezTo>
                      <a:pt x="259" y="170"/>
                      <a:pt x="259" y="170"/>
                      <a:pt x="259" y="170"/>
                    </a:cubicBezTo>
                    <a:cubicBezTo>
                      <a:pt x="259" y="167"/>
                      <a:pt x="259" y="167"/>
                      <a:pt x="259" y="167"/>
                    </a:cubicBezTo>
                    <a:cubicBezTo>
                      <a:pt x="260" y="164"/>
                      <a:pt x="260" y="164"/>
                      <a:pt x="260" y="164"/>
                    </a:cubicBezTo>
                    <a:cubicBezTo>
                      <a:pt x="263" y="163"/>
                      <a:pt x="263" y="163"/>
                      <a:pt x="263" y="163"/>
                    </a:cubicBezTo>
                    <a:cubicBezTo>
                      <a:pt x="263" y="156"/>
                      <a:pt x="263" y="156"/>
                      <a:pt x="263" y="156"/>
                    </a:cubicBezTo>
                    <a:cubicBezTo>
                      <a:pt x="264" y="153"/>
                      <a:pt x="264" y="153"/>
                      <a:pt x="264" y="153"/>
                    </a:cubicBezTo>
                    <a:cubicBezTo>
                      <a:pt x="266" y="152"/>
                      <a:pt x="266" y="152"/>
                      <a:pt x="266" y="152"/>
                    </a:cubicBezTo>
                    <a:cubicBezTo>
                      <a:pt x="266" y="148"/>
                      <a:pt x="266" y="148"/>
                      <a:pt x="266" y="148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2" y="142"/>
                      <a:pt x="262" y="142"/>
                      <a:pt x="262" y="142"/>
                    </a:cubicBezTo>
                    <a:cubicBezTo>
                      <a:pt x="263" y="137"/>
                      <a:pt x="263" y="137"/>
                      <a:pt x="263" y="137"/>
                    </a:cubicBezTo>
                    <a:cubicBezTo>
                      <a:pt x="263" y="134"/>
                      <a:pt x="263" y="134"/>
                      <a:pt x="263" y="134"/>
                    </a:cubicBezTo>
                    <a:cubicBezTo>
                      <a:pt x="266" y="134"/>
                      <a:pt x="266" y="134"/>
                      <a:pt x="266" y="134"/>
                    </a:cubicBezTo>
                    <a:cubicBezTo>
                      <a:pt x="269" y="47"/>
                      <a:pt x="269" y="47"/>
                      <a:pt x="269" y="47"/>
                    </a:cubicBezTo>
                    <a:cubicBezTo>
                      <a:pt x="266" y="44"/>
                      <a:pt x="266" y="44"/>
                      <a:pt x="266" y="44"/>
                    </a:cubicBezTo>
                    <a:cubicBezTo>
                      <a:pt x="264" y="41"/>
                      <a:pt x="264" y="41"/>
                      <a:pt x="264" y="41"/>
                    </a:cubicBezTo>
                    <a:cubicBezTo>
                      <a:pt x="259" y="39"/>
                      <a:pt x="259" y="39"/>
                      <a:pt x="259" y="39"/>
                    </a:cubicBezTo>
                    <a:cubicBezTo>
                      <a:pt x="258" y="36"/>
                      <a:pt x="258" y="36"/>
                      <a:pt x="258" y="36"/>
                    </a:cubicBezTo>
                    <a:cubicBezTo>
                      <a:pt x="255" y="33"/>
                      <a:pt x="255" y="33"/>
                      <a:pt x="255" y="33"/>
                    </a:cubicBezTo>
                    <a:cubicBezTo>
                      <a:pt x="254" y="31"/>
                      <a:pt x="254" y="31"/>
                      <a:pt x="254" y="31"/>
                    </a:cubicBezTo>
                    <a:cubicBezTo>
                      <a:pt x="254" y="29"/>
                      <a:pt x="254" y="29"/>
                      <a:pt x="254" y="29"/>
                    </a:cubicBezTo>
                    <a:cubicBezTo>
                      <a:pt x="254" y="27"/>
                      <a:pt x="254" y="27"/>
                      <a:pt x="254" y="27"/>
                    </a:cubicBezTo>
                    <a:cubicBezTo>
                      <a:pt x="257" y="24"/>
                      <a:pt x="257" y="24"/>
                      <a:pt x="257" y="24"/>
                    </a:cubicBezTo>
                    <a:cubicBezTo>
                      <a:pt x="260" y="21"/>
                      <a:pt x="260" y="21"/>
                      <a:pt x="260" y="21"/>
                    </a:cubicBezTo>
                    <a:cubicBezTo>
                      <a:pt x="264" y="17"/>
                      <a:pt x="264" y="17"/>
                      <a:pt x="264" y="17"/>
                    </a:cubicBezTo>
                    <a:cubicBezTo>
                      <a:pt x="263" y="15"/>
                      <a:pt x="263" y="15"/>
                      <a:pt x="263" y="15"/>
                    </a:cubicBezTo>
                    <a:cubicBezTo>
                      <a:pt x="263" y="14"/>
                      <a:pt x="263" y="14"/>
                      <a:pt x="263" y="14"/>
                    </a:cubicBezTo>
                    <a:cubicBezTo>
                      <a:pt x="263" y="14"/>
                      <a:pt x="167" y="10"/>
                      <a:pt x="136" y="8"/>
                    </a:cubicBezTo>
                    <a:cubicBezTo>
                      <a:pt x="105" y="6"/>
                      <a:pt x="14" y="0"/>
                      <a:pt x="14" y="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192" y="154"/>
                      <a:pt x="192" y="154"/>
                      <a:pt x="192" y="154"/>
                    </a:cubicBezTo>
                    <a:lnTo>
                      <a:pt x="200" y="158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497" name="Freeform 14">
                <a:extLst>
                  <a:ext uri="{FF2B5EF4-FFF2-40B4-BE49-F238E27FC236}">
                    <a16:creationId xmlns:a16="http://schemas.microsoft.com/office/drawing/2014/main" id="{F7971CF3-88B6-1D43-A480-77EFEA5A5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6390" y="6069901"/>
                <a:ext cx="1508005" cy="1244921"/>
              </a:xfrm>
              <a:custGeom>
                <a:avLst/>
                <a:gdLst>
                  <a:gd name="T0" fmla="*/ 229 w 229"/>
                  <a:gd name="T1" fmla="*/ 27 h 189"/>
                  <a:gd name="T2" fmla="*/ 228 w 229"/>
                  <a:gd name="T3" fmla="*/ 27 h 189"/>
                  <a:gd name="T4" fmla="*/ 28 w 229"/>
                  <a:gd name="T5" fmla="*/ 0 h 189"/>
                  <a:gd name="T6" fmla="*/ 24 w 229"/>
                  <a:gd name="T7" fmla="*/ 23 h 189"/>
                  <a:gd name="T8" fmla="*/ 7 w 229"/>
                  <a:gd name="T9" fmla="*/ 122 h 189"/>
                  <a:gd name="T10" fmla="*/ 0 w 229"/>
                  <a:gd name="T11" fmla="*/ 162 h 189"/>
                  <a:gd name="T12" fmla="*/ 61 w 229"/>
                  <a:gd name="T13" fmla="*/ 172 h 189"/>
                  <a:gd name="T14" fmla="*/ 212 w 229"/>
                  <a:gd name="T15" fmla="*/ 189 h 189"/>
                  <a:gd name="T16" fmla="*/ 220 w 229"/>
                  <a:gd name="T17" fmla="*/ 109 h 189"/>
                  <a:gd name="T18" fmla="*/ 229 w 229"/>
                  <a:gd name="T19" fmla="*/ 27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9" h="189">
                    <a:moveTo>
                      <a:pt x="229" y="27"/>
                    </a:moveTo>
                    <a:lnTo>
                      <a:pt x="228" y="27"/>
                    </a:lnTo>
                    <a:lnTo>
                      <a:pt x="28" y="0"/>
                    </a:lnTo>
                    <a:lnTo>
                      <a:pt x="24" y="23"/>
                    </a:lnTo>
                    <a:lnTo>
                      <a:pt x="7" y="122"/>
                    </a:lnTo>
                    <a:lnTo>
                      <a:pt x="0" y="162"/>
                    </a:lnTo>
                    <a:lnTo>
                      <a:pt x="61" y="172"/>
                    </a:lnTo>
                    <a:lnTo>
                      <a:pt x="212" y="189"/>
                    </a:lnTo>
                    <a:lnTo>
                      <a:pt x="220" y="109"/>
                    </a:lnTo>
                    <a:lnTo>
                      <a:pt x="229" y="27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498" name="Freeform 15">
                <a:extLst>
                  <a:ext uri="{FF2B5EF4-FFF2-40B4-BE49-F238E27FC236}">
                    <a16:creationId xmlns:a16="http://schemas.microsoft.com/office/drawing/2014/main" id="{CEB69775-ED22-2949-AE74-DA28CE2F26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4153" y="5174083"/>
                <a:ext cx="1402642" cy="902408"/>
              </a:xfrm>
              <a:custGeom>
                <a:avLst/>
                <a:gdLst>
                  <a:gd name="T0" fmla="*/ 249 w 251"/>
                  <a:gd name="T1" fmla="*/ 161 h 162"/>
                  <a:gd name="T2" fmla="*/ 249 w 251"/>
                  <a:gd name="T3" fmla="*/ 162 h 162"/>
                  <a:gd name="T4" fmla="*/ 249 w 251"/>
                  <a:gd name="T5" fmla="*/ 162 h 162"/>
                  <a:gd name="T6" fmla="*/ 251 w 251"/>
                  <a:gd name="T7" fmla="*/ 160 h 162"/>
                  <a:gd name="T8" fmla="*/ 251 w 251"/>
                  <a:gd name="T9" fmla="*/ 155 h 162"/>
                  <a:gd name="T10" fmla="*/ 251 w 251"/>
                  <a:gd name="T11" fmla="*/ 150 h 162"/>
                  <a:gd name="T12" fmla="*/ 250 w 251"/>
                  <a:gd name="T13" fmla="*/ 144 h 162"/>
                  <a:gd name="T14" fmla="*/ 248 w 251"/>
                  <a:gd name="T15" fmla="*/ 141 h 162"/>
                  <a:gd name="T16" fmla="*/ 245 w 251"/>
                  <a:gd name="T17" fmla="*/ 138 h 162"/>
                  <a:gd name="T18" fmla="*/ 245 w 251"/>
                  <a:gd name="T19" fmla="*/ 131 h 162"/>
                  <a:gd name="T20" fmla="*/ 244 w 251"/>
                  <a:gd name="T21" fmla="*/ 129 h 162"/>
                  <a:gd name="T22" fmla="*/ 242 w 251"/>
                  <a:gd name="T23" fmla="*/ 126 h 162"/>
                  <a:gd name="T24" fmla="*/ 242 w 251"/>
                  <a:gd name="T25" fmla="*/ 117 h 162"/>
                  <a:gd name="T26" fmla="*/ 242 w 251"/>
                  <a:gd name="T27" fmla="*/ 103 h 162"/>
                  <a:gd name="T28" fmla="*/ 241 w 251"/>
                  <a:gd name="T29" fmla="*/ 86 h 162"/>
                  <a:gd name="T30" fmla="*/ 241 w 251"/>
                  <a:gd name="T31" fmla="*/ 77 h 162"/>
                  <a:gd name="T32" fmla="*/ 237 w 251"/>
                  <a:gd name="T33" fmla="*/ 70 h 162"/>
                  <a:gd name="T34" fmla="*/ 234 w 251"/>
                  <a:gd name="T35" fmla="*/ 60 h 162"/>
                  <a:gd name="T36" fmla="*/ 232 w 251"/>
                  <a:gd name="T37" fmla="*/ 54 h 162"/>
                  <a:gd name="T38" fmla="*/ 234 w 251"/>
                  <a:gd name="T39" fmla="*/ 47 h 162"/>
                  <a:gd name="T40" fmla="*/ 233 w 251"/>
                  <a:gd name="T41" fmla="*/ 41 h 162"/>
                  <a:gd name="T42" fmla="*/ 232 w 251"/>
                  <a:gd name="T43" fmla="*/ 39 h 162"/>
                  <a:gd name="T44" fmla="*/ 232 w 251"/>
                  <a:gd name="T45" fmla="*/ 34 h 162"/>
                  <a:gd name="T46" fmla="*/ 232 w 251"/>
                  <a:gd name="T47" fmla="*/ 33 h 162"/>
                  <a:gd name="T48" fmla="*/ 234 w 251"/>
                  <a:gd name="T49" fmla="*/ 31 h 162"/>
                  <a:gd name="T50" fmla="*/ 235 w 251"/>
                  <a:gd name="T51" fmla="*/ 29 h 162"/>
                  <a:gd name="T52" fmla="*/ 235 w 251"/>
                  <a:gd name="T53" fmla="*/ 25 h 162"/>
                  <a:gd name="T54" fmla="*/ 232 w 251"/>
                  <a:gd name="T55" fmla="*/ 22 h 162"/>
                  <a:gd name="T56" fmla="*/ 232 w 251"/>
                  <a:gd name="T57" fmla="*/ 21 h 162"/>
                  <a:gd name="T58" fmla="*/ 231 w 251"/>
                  <a:gd name="T59" fmla="*/ 18 h 162"/>
                  <a:gd name="T60" fmla="*/ 230 w 251"/>
                  <a:gd name="T61" fmla="*/ 13 h 162"/>
                  <a:gd name="T62" fmla="*/ 97 w 251"/>
                  <a:gd name="T63" fmla="*/ 7 h 162"/>
                  <a:gd name="T64" fmla="*/ 14 w 251"/>
                  <a:gd name="T65" fmla="*/ 0 h 162"/>
                  <a:gd name="T66" fmla="*/ 0 w 251"/>
                  <a:gd name="T67" fmla="*/ 147 h 162"/>
                  <a:gd name="T68" fmla="*/ 122 w 251"/>
                  <a:gd name="T69" fmla="*/ 155 h 162"/>
                  <a:gd name="T70" fmla="*/ 249 w 251"/>
                  <a:gd name="T71" fmla="*/ 161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1" h="162">
                    <a:moveTo>
                      <a:pt x="249" y="161"/>
                    </a:moveTo>
                    <a:cubicBezTo>
                      <a:pt x="249" y="162"/>
                      <a:pt x="249" y="162"/>
                      <a:pt x="249" y="162"/>
                    </a:cubicBezTo>
                    <a:cubicBezTo>
                      <a:pt x="249" y="162"/>
                      <a:pt x="249" y="162"/>
                      <a:pt x="249" y="162"/>
                    </a:cubicBezTo>
                    <a:cubicBezTo>
                      <a:pt x="251" y="160"/>
                      <a:pt x="251" y="160"/>
                      <a:pt x="251" y="160"/>
                    </a:cubicBezTo>
                    <a:cubicBezTo>
                      <a:pt x="251" y="155"/>
                      <a:pt x="251" y="155"/>
                      <a:pt x="251" y="155"/>
                    </a:cubicBezTo>
                    <a:cubicBezTo>
                      <a:pt x="251" y="150"/>
                      <a:pt x="251" y="150"/>
                      <a:pt x="251" y="150"/>
                    </a:cubicBezTo>
                    <a:cubicBezTo>
                      <a:pt x="250" y="144"/>
                      <a:pt x="250" y="144"/>
                      <a:pt x="250" y="144"/>
                    </a:cubicBezTo>
                    <a:cubicBezTo>
                      <a:pt x="248" y="141"/>
                      <a:pt x="248" y="141"/>
                      <a:pt x="248" y="141"/>
                    </a:cubicBezTo>
                    <a:cubicBezTo>
                      <a:pt x="245" y="138"/>
                      <a:pt x="245" y="138"/>
                      <a:pt x="245" y="138"/>
                    </a:cubicBezTo>
                    <a:cubicBezTo>
                      <a:pt x="245" y="131"/>
                      <a:pt x="245" y="131"/>
                      <a:pt x="245" y="131"/>
                    </a:cubicBezTo>
                    <a:cubicBezTo>
                      <a:pt x="244" y="129"/>
                      <a:pt x="244" y="129"/>
                      <a:pt x="244" y="129"/>
                    </a:cubicBezTo>
                    <a:cubicBezTo>
                      <a:pt x="242" y="126"/>
                      <a:pt x="242" y="126"/>
                      <a:pt x="242" y="126"/>
                    </a:cubicBezTo>
                    <a:cubicBezTo>
                      <a:pt x="242" y="117"/>
                      <a:pt x="242" y="117"/>
                      <a:pt x="242" y="117"/>
                    </a:cubicBezTo>
                    <a:cubicBezTo>
                      <a:pt x="242" y="103"/>
                      <a:pt x="242" y="103"/>
                      <a:pt x="242" y="103"/>
                    </a:cubicBezTo>
                    <a:cubicBezTo>
                      <a:pt x="241" y="86"/>
                      <a:pt x="241" y="86"/>
                      <a:pt x="241" y="86"/>
                    </a:cubicBezTo>
                    <a:cubicBezTo>
                      <a:pt x="241" y="77"/>
                      <a:pt x="241" y="77"/>
                      <a:pt x="241" y="77"/>
                    </a:cubicBezTo>
                    <a:cubicBezTo>
                      <a:pt x="237" y="70"/>
                      <a:pt x="237" y="70"/>
                      <a:pt x="237" y="70"/>
                    </a:cubicBezTo>
                    <a:cubicBezTo>
                      <a:pt x="234" y="60"/>
                      <a:pt x="234" y="60"/>
                      <a:pt x="234" y="60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47"/>
                      <a:pt x="234" y="47"/>
                      <a:pt x="234" y="47"/>
                    </a:cubicBezTo>
                    <a:cubicBezTo>
                      <a:pt x="233" y="41"/>
                      <a:pt x="233" y="41"/>
                      <a:pt x="233" y="41"/>
                    </a:cubicBezTo>
                    <a:cubicBezTo>
                      <a:pt x="232" y="39"/>
                      <a:pt x="232" y="39"/>
                      <a:pt x="232" y="39"/>
                    </a:cubicBezTo>
                    <a:cubicBezTo>
                      <a:pt x="232" y="34"/>
                      <a:pt x="232" y="34"/>
                      <a:pt x="232" y="34"/>
                    </a:cubicBezTo>
                    <a:cubicBezTo>
                      <a:pt x="232" y="33"/>
                      <a:pt x="232" y="33"/>
                      <a:pt x="232" y="33"/>
                    </a:cubicBezTo>
                    <a:cubicBezTo>
                      <a:pt x="234" y="31"/>
                      <a:pt x="234" y="31"/>
                      <a:pt x="234" y="31"/>
                    </a:cubicBezTo>
                    <a:cubicBezTo>
                      <a:pt x="235" y="29"/>
                      <a:pt x="235" y="29"/>
                      <a:pt x="235" y="29"/>
                    </a:cubicBezTo>
                    <a:cubicBezTo>
                      <a:pt x="235" y="25"/>
                      <a:pt x="235" y="25"/>
                      <a:pt x="235" y="25"/>
                    </a:cubicBezTo>
                    <a:cubicBezTo>
                      <a:pt x="232" y="22"/>
                      <a:pt x="232" y="22"/>
                      <a:pt x="232" y="22"/>
                    </a:cubicBezTo>
                    <a:cubicBezTo>
                      <a:pt x="232" y="21"/>
                      <a:pt x="232" y="21"/>
                      <a:pt x="232" y="21"/>
                    </a:cubicBezTo>
                    <a:cubicBezTo>
                      <a:pt x="231" y="18"/>
                      <a:pt x="231" y="18"/>
                      <a:pt x="231" y="18"/>
                    </a:cubicBezTo>
                    <a:cubicBezTo>
                      <a:pt x="230" y="13"/>
                      <a:pt x="230" y="13"/>
                      <a:pt x="230" y="13"/>
                    </a:cubicBezTo>
                    <a:cubicBezTo>
                      <a:pt x="230" y="13"/>
                      <a:pt x="130" y="9"/>
                      <a:pt x="97" y="7"/>
                    </a:cubicBezTo>
                    <a:cubicBezTo>
                      <a:pt x="76" y="6"/>
                      <a:pt x="14" y="0"/>
                      <a:pt x="14" y="0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47"/>
                      <a:pt x="91" y="153"/>
                      <a:pt x="122" y="155"/>
                    </a:cubicBezTo>
                    <a:cubicBezTo>
                      <a:pt x="153" y="157"/>
                      <a:pt x="249" y="161"/>
                      <a:pt x="249" y="16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499" name="Freeform 16">
                <a:extLst>
                  <a:ext uri="{FF2B5EF4-FFF2-40B4-BE49-F238E27FC236}">
                    <a16:creationId xmlns:a16="http://schemas.microsoft.com/office/drawing/2014/main" id="{EC747381-D060-B841-A658-80F09997CC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457" y="7202848"/>
                <a:ext cx="1567272" cy="1231747"/>
              </a:xfrm>
              <a:custGeom>
                <a:avLst/>
                <a:gdLst>
                  <a:gd name="T0" fmla="*/ 267 w 281"/>
                  <a:gd name="T1" fmla="*/ 221 h 221"/>
                  <a:gd name="T2" fmla="*/ 277 w 281"/>
                  <a:gd name="T3" fmla="*/ 75 h 221"/>
                  <a:gd name="T4" fmla="*/ 277 w 281"/>
                  <a:gd name="T5" fmla="*/ 75 h 221"/>
                  <a:gd name="T6" fmla="*/ 277 w 281"/>
                  <a:gd name="T7" fmla="*/ 75 h 221"/>
                  <a:gd name="T8" fmla="*/ 281 w 281"/>
                  <a:gd name="T9" fmla="*/ 28 h 221"/>
                  <a:gd name="T10" fmla="*/ 208 w 281"/>
                  <a:gd name="T11" fmla="*/ 21 h 221"/>
                  <a:gd name="T12" fmla="*/ 30 w 281"/>
                  <a:gd name="T13" fmla="*/ 0 h 221"/>
                  <a:gd name="T14" fmla="*/ 0 w 281"/>
                  <a:gd name="T15" fmla="*/ 192 h 221"/>
                  <a:gd name="T16" fmla="*/ 229 w 281"/>
                  <a:gd name="T17" fmla="*/ 219 h 221"/>
                  <a:gd name="T18" fmla="*/ 267 w 281"/>
                  <a:gd name="T19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1" h="221">
                    <a:moveTo>
                      <a:pt x="267" y="221"/>
                    </a:moveTo>
                    <a:cubicBezTo>
                      <a:pt x="277" y="75"/>
                      <a:pt x="277" y="75"/>
                      <a:pt x="277" y="75"/>
                    </a:cubicBezTo>
                    <a:cubicBezTo>
                      <a:pt x="277" y="75"/>
                      <a:pt x="277" y="75"/>
                      <a:pt x="277" y="75"/>
                    </a:cubicBezTo>
                    <a:cubicBezTo>
                      <a:pt x="277" y="75"/>
                      <a:pt x="277" y="75"/>
                      <a:pt x="277" y="75"/>
                    </a:cubicBezTo>
                    <a:cubicBezTo>
                      <a:pt x="281" y="28"/>
                      <a:pt x="281" y="28"/>
                      <a:pt x="281" y="28"/>
                    </a:cubicBezTo>
                    <a:cubicBezTo>
                      <a:pt x="208" y="21"/>
                      <a:pt x="208" y="21"/>
                      <a:pt x="208" y="2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229" y="219"/>
                      <a:pt x="229" y="219"/>
                      <a:pt x="229" y="219"/>
                    </a:cubicBezTo>
                    <a:cubicBezTo>
                      <a:pt x="229" y="219"/>
                      <a:pt x="245" y="220"/>
                      <a:pt x="267" y="22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00" name="Freeform 17">
                <a:extLst>
                  <a:ext uri="{FF2B5EF4-FFF2-40B4-BE49-F238E27FC236}">
                    <a16:creationId xmlns:a16="http://schemas.microsoft.com/office/drawing/2014/main" id="{6A0416A8-BB6C-B04F-9A1F-24194C2B9A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2998" y="6761525"/>
                <a:ext cx="1205088" cy="1508398"/>
              </a:xfrm>
              <a:custGeom>
                <a:avLst/>
                <a:gdLst>
                  <a:gd name="T0" fmla="*/ 183 w 183"/>
                  <a:gd name="T1" fmla="*/ 67 h 229"/>
                  <a:gd name="T2" fmla="*/ 122 w 183"/>
                  <a:gd name="T3" fmla="*/ 57 h 229"/>
                  <a:gd name="T4" fmla="*/ 129 w 183"/>
                  <a:gd name="T5" fmla="*/ 17 h 229"/>
                  <a:gd name="T6" fmla="*/ 39 w 183"/>
                  <a:gd name="T7" fmla="*/ 0 h 229"/>
                  <a:gd name="T8" fmla="*/ 0 w 183"/>
                  <a:gd name="T9" fmla="*/ 201 h 229"/>
                  <a:gd name="T10" fmla="*/ 158 w 183"/>
                  <a:gd name="T11" fmla="*/ 229 h 229"/>
                  <a:gd name="T12" fmla="*/ 183 w 183"/>
                  <a:gd name="T13" fmla="*/ 67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3" h="229">
                    <a:moveTo>
                      <a:pt x="183" y="67"/>
                    </a:moveTo>
                    <a:lnTo>
                      <a:pt x="122" y="57"/>
                    </a:lnTo>
                    <a:lnTo>
                      <a:pt x="129" y="17"/>
                    </a:lnTo>
                    <a:lnTo>
                      <a:pt x="39" y="0"/>
                    </a:lnTo>
                    <a:lnTo>
                      <a:pt x="0" y="201"/>
                    </a:lnTo>
                    <a:lnTo>
                      <a:pt x="158" y="229"/>
                    </a:lnTo>
                    <a:lnTo>
                      <a:pt x="183" y="67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01" name="Freeform 18">
                <a:extLst>
                  <a:ext uri="{FF2B5EF4-FFF2-40B4-BE49-F238E27FC236}">
                    <a16:creationId xmlns:a16="http://schemas.microsoft.com/office/drawing/2014/main" id="{0C36A258-E367-1949-B27C-8DE042421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6931" y="6484879"/>
                <a:ext cx="1382888" cy="2094624"/>
              </a:xfrm>
              <a:custGeom>
                <a:avLst/>
                <a:gdLst>
                  <a:gd name="T0" fmla="*/ 5 w 248"/>
                  <a:gd name="T1" fmla="*/ 131 h 375"/>
                  <a:gd name="T2" fmla="*/ 1 w 248"/>
                  <a:gd name="T3" fmla="*/ 132 h 375"/>
                  <a:gd name="T4" fmla="*/ 0 w 248"/>
                  <a:gd name="T5" fmla="*/ 135 h 375"/>
                  <a:gd name="T6" fmla="*/ 1 w 248"/>
                  <a:gd name="T7" fmla="*/ 139 h 375"/>
                  <a:gd name="T8" fmla="*/ 2 w 248"/>
                  <a:gd name="T9" fmla="*/ 142 h 375"/>
                  <a:gd name="T10" fmla="*/ 3 w 248"/>
                  <a:gd name="T11" fmla="*/ 143 h 375"/>
                  <a:gd name="T12" fmla="*/ 7 w 248"/>
                  <a:gd name="T13" fmla="*/ 145 h 375"/>
                  <a:gd name="T14" fmla="*/ 160 w 248"/>
                  <a:gd name="T15" fmla="*/ 375 h 375"/>
                  <a:gd name="T16" fmla="*/ 163 w 248"/>
                  <a:gd name="T17" fmla="*/ 371 h 375"/>
                  <a:gd name="T18" fmla="*/ 164 w 248"/>
                  <a:gd name="T19" fmla="*/ 367 h 375"/>
                  <a:gd name="T20" fmla="*/ 164 w 248"/>
                  <a:gd name="T21" fmla="*/ 354 h 375"/>
                  <a:gd name="T22" fmla="*/ 164 w 248"/>
                  <a:gd name="T23" fmla="*/ 340 h 375"/>
                  <a:gd name="T24" fmla="*/ 164 w 248"/>
                  <a:gd name="T25" fmla="*/ 329 h 375"/>
                  <a:gd name="T26" fmla="*/ 167 w 248"/>
                  <a:gd name="T27" fmla="*/ 326 h 375"/>
                  <a:gd name="T28" fmla="*/ 174 w 248"/>
                  <a:gd name="T29" fmla="*/ 324 h 375"/>
                  <a:gd name="T30" fmla="*/ 176 w 248"/>
                  <a:gd name="T31" fmla="*/ 328 h 375"/>
                  <a:gd name="T32" fmla="*/ 180 w 248"/>
                  <a:gd name="T33" fmla="*/ 326 h 375"/>
                  <a:gd name="T34" fmla="*/ 185 w 248"/>
                  <a:gd name="T35" fmla="*/ 330 h 375"/>
                  <a:gd name="T36" fmla="*/ 188 w 248"/>
                  <a:gd name="T37" fmla="*/ 332 h 375"/>
                  <a:gd name="T38" fmla="*/ 191 w 248"/>
                  <a:gd name="T39" fmla="*/ 330 h 375"/>
                  <a:gd name="T40" fmla="*/ 197 w 248"/>
                  <a:gd name="T41" fmla="*/ 312 h 375"/>
                  <a:gd name="T42" fmla="*/ 202 w 248"/>
                  <a:gd name="T43" fmla="*/ 287 h 375"/>
                  <a:gd name="T44" fmla="*/ 248 w 248"/>
                  <a:gd name="T45" fmla="*/ 49 h 375"/>
                  <a:gd name="T46" fmla="*/ 134 w 248"/>
                  <a:gd name="T47" fmla="*/ 24 h 375"/>
                  <a:gd name="T48" fmla="*/ 42 w 248"/>
                  <a:gd name="T49" fmla="*/ 0 h 375"/>
                  <a:gd name="T50" fmla="*/ 8 w 248"/>
                  <a:gd name="T51" fmla="*/ 130 h 375"/>
                  <a:gd name="T52" fmla="*/ 5 w 248"/>
                  <a:gd name="T53" fmla="*/ 131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8" h="375">
                    <a:moveTo>
                      <a:pt x="5" y="131"/>
                    </a:moveTo>
                    <a:cubicBezTo>
                      <a:pt x="1" y="132"/>
                      <a:pt x="1" y="132"/>
                      <a:pt x="1" y="132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" y="139"/>
                      <a:pt x="1" y="139"/>
                      <a:pt x="1" y="139"/>
                    </a:cubicBezTo>
                    <a:cubicBezTo>
                      <a:pt x="2" y="142"/>
                      <a:pt x="2" y="142"/>
                      <a:pt x="2" y="142"/>
                    </a:cubicBezTo>
                    <a:cubicBezTo>
                      <a:pt x="3" y="143"/>
                      <a:pt x="3" y="143"/>
                      <a:pt x="3" y="143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160" y="375"/>
                      <a:pt x="160" y="375"/>
                      <a:pt x="160" y="375"/>
                    </a:cubicBezTo>
                    <a:cubicBezTo>
                      <a:pt x="163" y="371"/>
                      <a:pt x="163" y="371"/>
                      <a:pt x="163" y="371"/>
                    </a:cubicBezTo>
                    <a:cubicBezTo>
                      <a:pt x="164" y="367"/>
                      <a:pt x="164" y="367"/>
                      <a:pt x="164" y="367"/>
                    </a:cubicBezTo>
                    <a:cubicBezTo>
                      <a:pt x="164" y="354"/>
                      <a:pt x="164" y="354"/>
                      <a:pt x="164" y="354"/>
                    </a:cubicBezTo>
                    <a:cubicBezTo>
                      <a:pt x="164" y="340"/>
                      <a:pt x="164" y="340"/>
                      <a:pt x="164" y="340"/>
                    </a:cubicBezTo>
                    <a:cubicBezTo>
                      <a:pt x="164" y="329"/>
                      <a:pt x="164" y="329"/>
                      <a:pt x="164" y="329"/>
                    </a:cubicBezTo>
                    <a:cubicBezTo>
                      <a:pt x="167" y="326"/>
                      <a:pt x="167" y="326"/>
                      <a:pt x="167" y="326"/>
                    </a:cubicBezTo>
                    <a:cubicBezTo>
                      <a:pt x="174" y="324"/>
                      <a:pt x="174" y="324"/>
                      <a:pt x="174" y="324"/>
                    </a:cubicBezTo>
                    <a:cubicBezTo>
                      <a:pt x="176" y="328"/>
                      <a:pt x="176" y="328"/>
                      <a:pt x="176" y="328"/>
                    </a:cubicBezTo>
                    <a:cubicBezTo>
                      <a:pt x="180" y="326"/>
                      <a:pt x="180" y="326"/>
                      <a:pt x="180" y="326"/>
                    </a:cubicBezTo>
                    <a:cubicBezTo>
                      <a:pt x="185" y="330"/>
                      <a:pt x="185" y="330"/>
                      <a:pt x="185" y="330"/>
                    </a:cubicBezTo>
                    <a:cubicBezTo>
                      <a:pt x="188" y="332"/>
                      <a:pt x="188" y="332"/>
                      <a:pt x="188" y="332"/>
                    </a:cubicBezTo>
                    <a:cubicBezTo>
                      <a:pt x="191" y="330"/>
                      <a:pt x="191" y="330"/>
                      <a:pt x="191" y="330"/>
                    </a:cubicBezTo>
                    <a:cubicBezTo>
                      <a:pt x="191" y="330"/>
                      <a:pt x="195" y="316"/>
                      <a:pt x="197" y="312"/>
                    </a:cubicBezTo>
                    <a:cubicBezTo>
                      <a:pt x="198" y="306"/>
                      <a:pt x="202" y="287"/>
                      <a:pt x="202" y="287"/>
                    </a:cubicBezTo>
                    <a:cubicBezTo>
                      <a:pt x="248" y="49"/>
                      <a:pt x="248" y="49"/>
                      <a:pt x="248" y="49"/>
                    </a:cubicBezTo>
                    <a:cubicBezTo>
                      <a:pt x="248" y="49"/>
                      <a:pt x="163" y="31"/>
                      <a:pt x="134" y="24"/>
                    </a:cubicBezTo>
                    <a:cubicBezTo>
                      <a:pt x="111" y="19"/>
                      <a:pt x="42" y="0"/>
                      <a:pt x="42" y="0"/>
                    </a:cubicBezTo>
                    <a:cubicBezTo>
                      <a:pt x="8" y="130"/>
                      <a:pt x="8" y="130"/>
                      <a:pt x="8" y="130"/>
                    </a:cubicBezTo>
                    <a:lnTo>
                      <a:pt x="5" y="131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02" name="Freeform 19">
                <a:extLst>
                  <a:ext uri="{FF2B5EF4-FFF2-40B4-BE49-F238E27FC236}">
                    <a16:creationId xmlns:a16="http://schemas.microsoft.com/office/drawing/2014/main" id="{0376A883-FC78-054D-8821-CB3719A61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851" y="5180676"/>
                <a:ext cx="1718730" cy="1455701"/>
              </a:xfrm>
              <a:custGeom>
                <a:avLst/>
                <a:gdLst>
                  <a:gd name="T0" fmla="*/ 269 w 308"/>
                  <a:gd name="T1" fmla="*/ 182 h 261"/>
                  <a:gd name="T2" fmla="*/ 270 w 308"/>
                  <a:gd name="T3" fmla="*/ 175 h 261"/>
                  <a:gd name="T4" fmla="*/ 275 w 308"/>
                  <a:gd name="T5" fmla="*/ 171 h 261"/>
                  <a:gd name="T6" fmla="*/ 276 w 308"/>
                  <a:gd name="T7" fmla="*/ 159 h 261"/>
                  <a:gd name="T8" fmla="*/ 274 w 308"/>
                  <a:gd name="T9" fmla="*/ 154 h 261"/>
                  <a:gd name="T10" fmla="*/ 271 w 308"/>
                  <a:gd name="T11" fmla="*/ 153 h 261"/>
                  <a:gd name="T12" fmla="*/ 270 w 308"/>
                  <a:gd name="T13" fmla="*/ 145 h 261"/>
                  <a:gd name="T14" fmla="*/ 277 w 308"/>
                  <a:gd name="T15" fmla="*/ 137 h 261"/>
                  <a:gd name="T16" fmla="*/ 288 w 308"/>
                  <a:gd name="T17" fmla="*/ 125 h 261"/>
                  <a:gd name="T18" fmla="*/ 291 w 308"/>
                  <a:gd name="T19" fmla="*/ 120 h 261"/>
                  <a:gd name="T20" fmla="*/ 297 w 308"/>
                  <a:gd name="T21" fmla="*/ 111 h 261"/>
                  <a:gd name="T22" fmla="*/ 304 w 308"/>
                  <a:gd name="T23" fmla="*/ 104 h 261"/>
                  <a:gd name="T24" fmla="*/ 308 w 308"/>
                  <a:gd name="T25" fmla="*/ 98 h 261"/>
                  <a:gd name="T26" fmla="*/ 307 w 308"/>
                  <a:gd name="T27" fmla="*/ 90 h 261"/>
                  <a:gd name="T28" fmla="*/ 300 w 308"/>
                  <a:gd name="T29" fmla="*/ 83 h 261"/>
                  <a:gd name="T30" fmla="*/ 297 w 308"/>
                  <a:gd name="T31" fmla="*/ 74 h 261"/>
                  <a:gd name="T32" fmla="*/ 220 w 308"/>
                  <a:gd name="T33" fmla="*/ 56 h 261"/>
                  <a:gd name="T34" fmla="*/ 211 w 308"/>
                  <a:gd name="T35" fmla="*/ 56 h 261"/>
                  <a:gd name="T36" fmla="*/ 178 w 308"/>
                  <a:gd name="T37" fmla="*/ 58 h 261"/>
                  <a:gd name="T38" fmla="*/ 172 w 308"/>
                  <a:gd name="T39" fmla="*/ 57 h 261"/>
                  <a:gd name="T40" fmla="*/ 167 w 308"/>
                  <a:gd name="T41" fmla="*/ 58 h 261"/>
                  <a:gd name="T42" fmla="*/ 164 w 308"/>
                  <a:gd name="T43" fmla="*/ 56 h 261"/>
                  <a:gd name="T44" fmla="*/ 156 w 308"/>
                  <a:gd name="T45" fmla="*/ 55 h 261"/>
                  <a:gd name="T46" fmla="*/ 155 w 308"/>
                  <a:gd name="T47" fmla="*/ 52 h 261"/>
                  <a:gd name="T48" fmla="*/ 143 w 308"/>
                  <a:gd name="T49" fmla="*/ 49 h 261"/>
                  <a:gd name="T50" fmla="*/ 136 w 308"/>
                  <a:gd name="T51" fmla="*/ 46 h 261"/>
                  <a:gd name="T52" fmla="*/ 121 w 308"/>
                  <a:gd name="T53" fmla="*/ 49 h 261"/>
                  <a:gd name="T54" fmla="*/ 103 w 308"/>
                  <a:gd name="T55" fmla="*/ 40 h 261"/>
                  <a:gd name="T56" fmla="*/ 99 w 308"/>
                  <a:gd name="T57" fmla="*/ 12 h 261"/>
                  <a:gd name="T58" fmla="*/ 90 w 308"/>
                  <a:gd name="T59" fmla="*/ 10 h 261"/>
                  <a:gd name="T60" fmla="*/ 80 w 308"/>
                  <a:gd name="T61" fmla="*/ 4 h 261"/>
                  <a:gd name="T62" fmla="*/ 70 w 308"/>
                  <a:gd name="T63" fmla="*/ 0 h 261"/>
                  <a:gd name="T64" fmla="*/ 68 w 308"/>
                  <a:gd name="T65" fmla="*/ 13 h 261"/>
                  <a:gd name="T66" fmla="*/ 64 w 308"/>
                  <a:gd name="T67" fmla="*/ 28 h 261"/>
                  <a:gd name="T68" fmla="*/ 60 w 308"/>
                  <a:gd name="T69" fmla="*/ 38 h 261"/>
                  <a:gd name="T70" fmla="*/ 55 w 308"/>
                  <a:gd name="T71" fmla="*/ 50 h 261"/>
                  <a:gd name="T72" fmla="*/ 47 w 308"/>
                  <a:gd name="T73" fmla="*/ 67 h 261"/>
                  <a:gd name="T74" fmla="*/ 35 w 308"/>
                  <a:gd name="T75" fmla="*/ 98 h 261"/>
                  <a:gd name="T76" fmla="*/ 24 w 308"/>
                  <a:gd name="T77" fmla="*/ 120 h 261"/>
                  <a:gd name="T78" fmla="*/ 18 w 308"/>
                  <a:gd name="T79" fmla="*/ 130 h 261"/>
                  <a:gd name="T80" fmla="*/ 14 w 308"/>
                  <a:gd name="T81" fmla="*/ 136 h 261"/>
                  <a:gd name="T82" fmla="*/ 5 w 308"/>
                  <a:gd name="T83" fmla="*/ 148 h 261"/>
                  <a:gd name="T84" fmla="*/ 5 w 308"/>
                  <a:gd name="T85" fmla="*/ 160 h 261"/>
                  <a:gd name="T86" fmla="*/ 5 w 308"/>
                  <a:gd name="T87" fmla="*/ 164 h 261"/>
                  <a:gd name="T88" fmla="*/ 3 w 308"/>
                  <a:gd name="T89" fmla="*/ 169 h 261"/>
                  <a:gd name="T90" fmla="*/ 1 w 308"/>
                  <a:gd name="T91" fmla="*/ 174 h 261"/>
                  <a:gd name="T92" fmla="*/ 0 w 308"/>
                  <a:gd name="T93" fmla="*/ 187 h 261"/>
                  <a:gd name="T94" fmla="*/ 3 w 308"/>
                  <a:gd name="T95" fmla="*/ 193 h 261"/>
                  <a:gd name="T96" fmla="*/ 239 w 308"/>
                  <a:gd name="T97" fmla="*/ 25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08" h="261">
                    <a:moveTo>
                      <a:pt x="251" y="261"/>
                    </a:moveTo>
                    <a:cubicBezTo>
                      <a:pt x="269" y="182"/>
                      <a:pt x="269" y="182"/>
                      <a:pt x="269" y="182"/>
                    </a:cubicBezTo>
                    <a:cubicBezTo>
                      <a:pt x="269" y="177"/>
                      <a:pt x="269" y="177"/>
                      <a:pt x="269" y="177"/>
                    </a:cubicBezTo>
                    <a:cubicBezTo>
                      <a:pt x="270" y="175"/>
                      <a:pt x="270" y="175"/>
                      <a:pt x="270" y="175"/>
                    </a:cubicBezTo>
                    <a:cubicBezTo>
                      <a:pt x="275" y="173"/>
                      <a:pt x="275" y="173"/>
                      <a:pt x="275" y="173"/>
                    </a:cubicBezTo>
                    <a:cubicBezTo>
                      <a:pt x="275" y="171"/>
                      <a:pt x="275" y="171"/>
                      <a:pt x="275" y="171"/>
                    </a:cubicBezTo>
                    <a:cubicBezTo>
                      <a:pt x="276" y="167"/>
                      <a:pt x="276" y="167"/>
                      <a:pt x="276" y="167"/>
                    </a:cubicBezTo>
                    <a:cubicBezTo>
                      <a:pt x="276" y="159"/>
                      <a:pt x="276" y="159"/>
                      <a:pt x="276" y="159"/>
                    </a:cubicBezTo>
                    <a:cubicBezTo>
                      <a:pt x="277" y="157"/>
                      <a:pt x="277" y="157"/>
                      <a:pt x="277" y="157"/>
                    </a:cubicBezTo>
                    <a:cubicBezTo>
                      <a:pt x="274" y="154"/>
                      <a:pt x="274" y="154"/>
                      <a:pt x="274" y="154"/>
                    </a:cubicBezTo>
                    <a:cubicBezTo>
                      <a:pt x="273" y="154"/>
                      <a:pt x="273" y="154"/>
                      <a:pt x="273" y="154"/>
                    </a:cubicBezTo>
                    <a:cubicBezTo>
                      <a:pt x="271" y="153"/>
                      <a:pt x="271" y="153"/>
                      <a:pt x="271" y="153"/>
                    </a:cubicBezTo>
                    <a:cubicBezTo>
                      <a:pt x="269" y="150"/>
                      <a:pt x="269" y="150"/>
                      <a:pt x="269" y="150"/>
                    </a:cubicBezTo>
                    <a:cubicBezTo>
                      <a:pt x="270" y="145"/>
                      <a:pt x="270" y="145"/>
                      <a:pt x="270" y="145"/>
                    </a:cubicBezTo>
                    <a:cubicBezTo>
                      <a:pt x="271" y="142"/>
                      <a:pt x="271" y="142"/>
                      <a:pt x="271" y="142"/>
                    </a:cubicBezTo>
                    <a:cubicBezTo>
                      <a:pt x="277" y="137"/>
                      <a:pt x="277" y="137"/>
                      <a:pt x="277" y="137"/>
                    </a:cubicBezTo>
                    <a:cubicBezTo>
                      <a:pt x="285" y="129"/>
                      <a:pt x="285" y="129"/>
                      <a:pt x="285" y="129"/>
                    </a:cubicBezTo>
                    <a:cubicBezTo>
                      <a:pt x="288" y="125"/>
                      <a:pt x="288" y="125"/>
                      <a:pt x="288" y="125"/>
                    </a:cubicBezTo>
                    <a:cubicBezTo>
                      <a:pt x="289" y="121"/>
                      <a:pt x="289" y="121"/>
                      <a:pt x="289" y="121"/>
                    </a:cubicBezTo>
                    <a:cubicBezTo>
                      <a:pt x="291" y="120"/>
                      <a:pt x="291" y="120"/>
                      <a:pt x="291" y="120"/>
                    </a:cubicBezTo>
                    <a:cubicBezTo>
                      <a:pt x="293" y="115"/>
                      <a:pt x="293" y="115"/>
                      <a:pt x="293" y="115"/>
                    </a:cubicBezTo>
                    <a:cubicBezTo>
                      <a:pt x="297" y="111"/>
                      <a:pt x="297" y="111"/>
                      <a:pt x="297" y="111"/>
                    </a:cubicBezTo>
                    <a:cubicBezTo>
                      <a:pt x="300" y="107"/>
                      <a:pt x="300" y="107"/>
                      <a:pt x="300" y="107"/>
                    </a:cubicBezTo>
                    <a:cubicBezTo>
                      <a:pt x="304" y="104"/>
                      <a:pt x="304" y="104"/>
                      <a:pt x="304" y="104"/>
                    </a:cubicBezTo>
                    <a:cubicBezTo>
                      <a:pt x="305" y="99"/>
                      <a:pt x="305" y="99"/>
                      <a:pt x="305" y="99"/>
                    </a:cubicBezTo>
                    <a:cubicBezTo>
                      <a:pt x="308" y="98"/>
                      <a:pt x="308" y="98"/>
                      <a:pt x="308" y="98"/>
                    </a:cubicBezTo>
                    <a:cubicBezTo>
                      <a:pt x="308" y="94"/>
                      <a:pt x="308" y="94"/>
                      <a:pt x="308" y="94"/>
                    </a:cubicBezTo>
                    <a:cubicBezTo>
                      <a:pt x="307" y="90"/>
                      <a:pt x="307" y="90"/>
                      <a:pt x="307" y="90"/>
                    </a:cubicBezTo>
                    <a:cubicBezTo>
                      <a:pt x="305" y="87"/>
                      <a:pt x="305" y="87"/>
                      <a:pt x="305" y="87"/>
                    </a:cubicBezTo>
                    <a:cubicBezTo>
                      <a:pt x="300" y="83"/>
                      <a:pt x="300" y="83"/>
                      <a:pt x="300" y="83"/>
                    </a:cubicBezTo>
                    <a:cubicBezTo>
                      <a:pt x="297" y="78"/>
                      <a:pt x="297" y="78"/>
                      <a:pt x="297" y="78"/>
                    </a:cubicBezTo>
                    <a:cubicBezTo>
                      <a:pt x="297" y="74"/>
                      <a:pt x="297" y="74"/>
                      <a:pt x="297" y="74"/>
                    </a:cubicBezTo>
                    <a:cubicBezTo>
                      <a:pt x="231" y="57"/>
                      <a:pt x="231" y="57"/>
                      <a:pt x="231" y="57"/>
                    </a:cubicBezTo>
                    <a:cubicBezTo>
                      <a:pt x="220" y="56"/>
                      <a:pt x="220" y="56"/>
                      <a:pt x="220" y="56"/>
                    </a:cubicBezTo>
                    <a:cubicBezTo>
                      <a:pt x="216" y="57"/>
                      <a:pt x="216" y="57"/>
                      <a:pt x="216" y="57"/>
                    </a:cubicBezTo>
                    <a:cubicBezTo>
                      <a:pt x="211" y="56"/>
                      <a:pt x="211" y="56"/>
                      <a:pt x="211" y="56"/>
                    </a:cubicBezTo>
                    <a:cubicBezTo>
                      <a:pt x="207" y="57"/>
                      <a:pt x="207" y="57"/>
                      <a:pt x="207" y="57"/>
                    </a:cubicBezTo>
                    <a:cubicBezTo>
                      <a:pt x="178" y="58"/>
                      <a:pt x="178" y="58"/>
                      <a:pt x="178" y="58"/>
                    </a:cubicBezTo>
                    <a:cubicBezTo>
                      <a:pt x="175" y="56"/>
                      <a:pt x="175" y="56"/>
                      <a:pt x="175" y="56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69" y="58"/>
                      <a:pt x="169" y="58"/>
                      <a:pt x="169" y="58"/>
                    </a:cubicBezTo>
                    <a:cubicBezTo>
                      <a:pt x="167" y="58"/>
                      <a:pt x="167" y="58"/>
                      <a:pt x="167" y="58"/>
                    </a:cubicBezTo>
                    <a:cubicBezTo>
                      <a:pt x="164" y="57"/>
                      <a:pt x="164" y="57"/>
                      <a:pt x="164" y="57"/>
                    </a:cubicBezTo>
                    <a:cubicBezTo>
                      <a:pt x="164" y="56"/>
                      <a:pt x="164" y="56"/>
                      <a:pt x="164" y="56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56" y="55"/>
                      <a:pt x="156" y="55"/>
                      <a:pt x="156" y="55"/>
                    </a:cubicBezTo>
                    <a:cubicBezTo>
                      <a:pt x="155" y="53"/>
                      <a:pt x="155" y="53"/>
                      <a:pt x="155" y="53"/>
                    </a:cubicBezTo>
                    <a:cubicBezTo>
                      <a:pt x="155" y="52"/>
                      <a:pt x="155" y="52"/>
                      <a:pt x="155" y="52"/>
                    </a:cubicBezTo>
                    <a:cubicBezTo>
                      <a:pt x="151" y="51"/>
                      <a:pt x="151" y="51"/>
                      <a:pt x="151" y="51"/>
                    </a:cubicBezTo>
                    <a:cubicBezTo>
                      <a:pt x="143" y="49"/>
                      <a:pt x="143" y="49"/>
                      <a:pt x="143" y="49"/>
                    </a:cubicBezTo>
                    <a:cubicBezTo>
                      <a:pt x="138" y="47"/>
                      <a:pt x="138" y="47"/>
                      <a:pt x="138" y="47"/>
                    </a:cubicBezTo>
                    <a:cubicBezTo>
                      <a:pt x="136" y="46"/>
                      <a:pt x="136" y="46"/>
                      <a:pt x="136" y="46"/>
                    </a:cubicBezTo>
                    <a:cubicBezTo>
                      <a:pt x="130" y="47"/>
                      <a:pt x="130" y="47"/>
                      <a:pt x="130" y="47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03" y="40"/>
                      <a:pt x="103" y="40"/>
                      <a:pt x="103" y="40"/>
                    </a:cubicBezTo>
                    <a:cubicBezTo>
                      <a:pt x="103" y="40"/>
                      <a:pt x="106" y="33"/>
                      <a:pt x="105" y="24"/>
                    </a:cubicBezTo>
                    <a:cubicBezTo>
                      <a:pt x="104" y="14"/>
                      <a:pt x="99" y="12"/>
                      <a:pt x="99" y="12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90" y="10"/>
                      <a:pt x="90" y="4"/>
                      <a:pt x="85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74" y="3"/>
                      <a:pt x="74" y="3"/>
                      <a:pt x="74" y="3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35" y="98"/>
                      <a:pt x="35" y="98"/>
                      <a:pt x="35" y="98"/>
                    </a:cubicBezTo>
                    <a:cubicBezTo>
                      <a:pt x="30" y="111"/>
                      <a:pt x="30" y="111"/>
                      <a:pt x="30" y="111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2" y="124"/>
                      <a:pt x="22" y="124"/>
                      <a:pt x="22" y="124"/>
                    </a:cubicBezTo>
                    <a:cubicBezTo>
                      <a:pt x="18" y="130"/>
                      <a:pt x="18" y="130"/>
                      <a:pt x="18" y="130"/>
                    </a:cubicBezTo>
                    <a:cubicBezTo>
                      <a:pt x="15" y="133"/>
                      <a:pt x="15" y="133"/>
                      <a:pt x="15" y="133"/>
                    </a:cubicBezTo>
                    <a:cubicBezTo>
                      <a:pt x="14" y="136"/>
                      <a:pt x="14" y="136"/>
                      <a:pt x="14" y="136"/>
                    </a:cubicBezTo>
                    <a:cubicBezTo>
                      <a:pt x="11" y="141"/>
                      <a:pt x="11" y="141"/>
                      <a:pt x="11" y="141"/>
                    </a:cubicBezTo>
                    <a:cubicBezTo>
                      <a:pt x="5" y="148"/>
                      <a:pt x="5" y="148"/>
                      <a:pt x="5" y="148"/>
                    </a:cubicBezTo>
                    <a:cubicBezTo>
                      <a:pt x="3" y="152"/>
                      <a:pt x="3" y="152"/>
                      <a:pt x="3" y="152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5" y="162"/>
                      <a:pt x="5" y="162"/>
                      <a:pt x="5" y="162"/>
                    </a:cubicBezTo>
                    <a:cubicBezTo>
                      <a:pt x="5" y="164"/>
                      <a:pt x="5" y="164"/>
                      <a:pt x="5" y="164"/>
                    </a:cubicBezTo>
                    <a:cubicBezTo>
                      <a:pt x="4" y="165"/>
                      <a:pt x="4" y="165"/>
                      <a:pt x="4" y="165"/>
                    </a:cubicBezTo>
                    <a:cubicBezTo>
                      <a:pt x="3" y="169"/>
                      <a:pt x="3" y="169"/>
                      <a:pt x="3" y="169"/>
                    </a:cubicBezTo>
                    <a:cubicBezTo>
                      <a:pt x="1" y="170"/>
                      <a:pt x="1" y="170"/>
                      <a:pt x="1" y="170"/>
                    </a:cubicBezTo>
                    <a:cubicBezTo>
                      <a:pt x="1" y="174"/>
                      <a:pt x="1" y="174"/>
                      <a:pt x="1" y="174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7"/>
                      <a:pt x="0" y="187"/>
                      <a:pt x="0" y="187"/>
                    </a:cubicBezTo>
                    <a:cubicBezTo>
                      <a:pt x="2" y="190"/>
                      <a:pt x="2" y="190"/>
                      <a:pt x="2" y="190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147" y="234"/>
                      <a:pt x="147" y="234"/>
                      <a:pt x="147" y="234"/>
                    </a:cubicBezTo>
                    <a:cubicBezTo>
                      <a:pt x="147" y="234"/>
                      <a:pt x="216" y="253"/>
                      <a:pt x="239" y="258"/>
                    </a:cubicBezTo>
                    <a:cubicBezTo>
                      <a:pt x="242" y="259"/>
                      <a:pt x="246" y="260"/>
                      <a:pt x="251" y="26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03" name="Freeform 20">
                <a:extLst>
                  <a:ext uri="{FF2B5EF4-FFF2-40B4-BE49-F238E27FC236}">
                    <a16:creationId xmlns:a16="http://schemas.microsoft.com/office/drawing/2014/main" id="{6A9986EB-DDF5-0C40-B782-A976D8B7F4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490" y="4792046"/>
                <a:ext cx="1270938" cy="2081454"/>
              </a:xfrm>
              <a:custGeom>
                <a:avLst/>
                <a:gdLst>
                  <a:gd name="T0" fmla="*/ 46 w 228"/>
                  <a:gd name="T1" fmla="*/ 143 h 373"/>
                  <a:gd name="T2" fmla="*/ 49 w 228"/>
                  <a:gd name="T3" fmla="*/ 152 h 373"/>
                  <a:gd name="T4" fmla="*/ 56 w 228"/>
                  <a:gd name="T5" fmla="*/ 159 h 373"/>
                  <a:gd name="T6" fmla="*/ 57 w 228"/>
                  <a:gd name="T7" fmla="*/ 167 h 373"/>
                  <a:gd name="T8" fmla="*/ 53 w 228"/>
                  <a:gd name="T9" fmla="*/ 173 h 373"/>
                  <a:gd name="T10" fmla="*/ 46 w 228"/>
                  <a:gd name="T11" fmla="*/ 180 h 373"/>
                  <a:gd name="T12" fmla="*/ 40 w 228"/>
                  <a:gd name="T13" fmla="*/ 189 h 373"/>
                  <a:gd name="T14" fmla="*/ 37 w 228"/>
                  <a:gd name="T15" fmla="*/ 194 h 373"/>
                  <a:gd name="T16" fmla="*/ 26 w 228"/>
                  <a:gd name="T17" fmla="*/ 206 h 373"/>
                  <a:gd name="T18" fmla="*/ 19 w 228"/>
                  <a:gd name="T19" fmla="*/ 214 h 373"/>
                  <a:gd name="T20" fmla="*/ 20 w 228"/>
                  <a:gd name="T21" fmla="*/ 222 h 373"/>
                  <a:gd name="T22" fmla="*/ 23 w 228"/>
                  <a:gd name="T23" fmla="*/ 223 h 373"/>
                  <a:gd name="T24" fmla="*/ 25 w 228"/>
                  <a:gd name="T25" fmla="*/ 228 h 373"/>
                  <a:gd name="T26" fmla="*/ 24 w 228"/>
                  <a:gd name="T27" fmla="*/ 240 h 373"/>
                  <a:gd name="T28" fmla="*/ 19 w 228"/>
                  <a:gd name="T29" fmla="*/ 244 h 373"/>
                  <a:gd name="T30" fmla="*/ 18 w 228"/>
                  <a:gd name="T31" fmla="*/ 251 h 373"/>
                  <a:gd name="T32" fmla="*/ 102 w 228"/>
                  <a:gd name="T33" fmla="*/ 352 h 373"/>
                  <a:gd name="T34" fmla="*/ 228 w 228"/>
                  <a:gd name="T35" fmla="*/ 256 h 373"/>
                  <a:gd name="T36" fmla="*/ 224 w 228"/>
                  <a:gd name="T37" fmla="*/ 252 h 373"/>
                  <a:gd name="T38" fmla="*/ 223 w 228"/>
                  <a:gd name="T39" fmla="*/ 247 h 373"/>
                  <a:gd name="T40" fmla="*/ 218 w 228"/>
                  <a:gd name="T41" fmla="*/ 241 h 373"/>
                  <a:gd name="T42" fmla="*/ 213 w 228"/>
                  <a:gd name="T43" fmla="*/ 246 h 373"/>
                  <a:gd name="T44" fmla="*/ 202 w 228"/>
                  <a:gd name="T45" fmla="*/ 248 h 373"/>
                  <a:gd name="T46" fmla="*/ 189 w 228"/>
                  <a:gd name="T47" fmla="*/ 245 h 373"/>
                  <a:gd name="T48" fmla="*/ 184 w 228"/>
                  <a:gd name="T49" fmla="*/ 247 h 373"/>
                  <a:gd name="T50" fmla="*/ 179 w 228"/>
                  <a:gd name="T51" fmla="*/ 247 h 373"/>
                  <a:gd name="T52" fmla="*/ 171 w 228"/>
                  <a:gd name="T53" fmla="*/ 244 h 373"/>
                  <a:gd name="T54" fmla="*/ 168 w 228"/>
                  <a:gd name="T55" fmla="*/ 247 h 373"/>
                  <a:gd name="T56" fmla="*/ 164 w 228"/>
                  <a:gd name="T57" fmla="*/ 249 h 373"/>
                  <a:gd name="T58" fmla="*/ 162 w 228"/>
                  <a:gd name="T59" fmla="*/ 242 h 373"/>
                  <a:gd name="T60" fmla="*/ 160 w 228"/>
                  <a:gd name="T61" fmla="*/ 232 h 373"/>
                  <a:gd name="T62" fmla="*/ 156 w 228"/>
                  <a:gd name="T63" fmla="*/ 226 h 373"/>
                  <a:gd name="T64" fmla="*/ 149 w 228"/>
                  <a:gd name="T65" fmla="*/ 220 h 373"/>
                  <a:gd name="T66" fmla="*/ 149 w 228"/>
                  <a:gd name="T67" fmla="*/ 213 h 373"/>
                  <a:gd name="T68" fmla="*/ 145 w 228"/>
                  <a:gd name="T69" fmla="*/ 204 h 373"/>
                  <a:gd name="T70" fmla="*/ 145 w 228"/>
                  <a:gd name="T71" fmla="*/ 195 h 373"/>
                  <a:gd name="T72" fmla="*/ 142 w 228"/>
                  <a:gd name="T73" fmla="*/ 183 h 373"/>
                  <a:gd name="T74" fmla="*/ 139 w 228"/>
                  <a:gd name="T75" fmla="*/ 179 h 373"/>
                  <a:gd name="T76" fmla="*/ 133 w 228"/>
                  <a:gd name="T77" fmla="*/ 182 h 373"/>
                  <a:gd name="T78" fmla="*/ 127 w 228"/>
                  <a:gd name="T79" fmla="*/ 186 h 373"/>
                  <a:gd name="T80" fmla="*/ 125 w 228"/>
                  <a:gd name="T81" fmla="*/ 183 h 373"/>
                  <a:gd name="T82" fmla="*/ 119 w 228"/>
                  <a:gd name="T83" fmla="*/ 179 h 373"/>
                  <a:gd name="T84" fmla="*/ 125 w 228"/>
                  <a:gd name="T85" fmla="*/ 168 h 373"/>
                  <a:gd name="T86" fmla="*/ 129 w 228"/>
                  <a:gd name="T87" fmla="*/ 166 h 373"/>
                  <a:gd name="T88" fmla="*/ 128 w 228"/>
                  <a:gd name="T89" fmla="*/ 154 h 373"/>
                  <a:gd name="T90" fmla="*/ 134 w 228"/>
                  <a:gd name="T91" fmla="*/ 141 h 373"/>
                  <a:gd name="T92" fmla="*/ 137 w 228"/>
                  <a:gd name="T93" fmla="*/ 131 h 373"/>
                  <a:gd name="T94" fmla="*/ 128 w 228"/>
                  <a:gd name="T95" fmla="*/ 128 h 373"/>
                  <a:gd name="T96" fmla="*/ 123 w 228"/>
                  <a:gd name="T97" fmla="*/ 118 h 373"/>
                  <a:gd name="T98" fmla="*/ 119 w 228"/>
                  <a:gd name="T99" fmla="*/ 106 h 373"/>
                  <a:gd name="T100" fmla="*/ 109 w 228"/>
                  <a:gd name="T101" fmla="*/ 93 h 373"/>
                  <a:gd name="T102" fmla="*/ 104 w 228"/>
                  <a:gd name="T103" fmla="*/ 82 h 373"/>
                  <a:gd name="T104" fmla="*/ 101 w 228"/>
                  <a:gd name="T105" fmla="*/ 76 h 373"/>
                  <a:gd name="T106" fmla="*/ 101 w 228"/>
                  <a:gd name="T107" fmla="*/ 69 h 373"/>
                  <a:gd name="T108" fmla="*/ 97 w 228"/>
                  <a:gd name="T109" fmla="*/ 62 h 373"/>
                  <a:gd name="T110" fmla="*/ 98 w 228"/>
                  <a:gd name="T111" fmla="*/ 48 h 373"/>
                  <a:gd name="T112" fmla="*/ 104 w 228"/>
                  <a:gd name="T113" fmla="*/ 25 h 373"/>
                  <a:gd name="T114" fmla="*/ 108 w 228"/>
                  <a:gd name="T115" fmla="*/ 8 h 373"/>
                  <a:gd name="T116" fmla="*/ 47 w 228"/>
                  <a:gd name="T117" fmla="*/ 12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28" h="373">
                    <a:moveTo>
                      <a:pt x="48" y="132"/>
                    </a:moveTo>
                    <a:cubicBezTo>
                      <a:pt x="48" y="138"/>
                      <a:pt x="46" y="143"/>
                      <a:pt x="46" y="143"/>
                    </a:cubicBezTo>
                    <a:cubicBezTo>
                      <a:pt x="46" y="147"/>
                      <a:pt x="46" y="147"/>
                      <a:pt x="46" y="147"/>
                    </a:cubicBezTo>
                    <a:cubicBezTo>
                      <a:pt x="49" y="152"/>
                      <a:pt x="49" y="152"/>
                      <a:pt x="49" y="152"/>
                    </a:cubicBezTo>
                    <a:cubicBezTo>
                      <a:pt x="54" y="156"/>
                      <a:pt x="54" y="156"/>
                      <a:pt x="54" y="156"/>
                    </a:cubicBezTo>
                    <a:cubicBezTo>
                      <a:pt x="56" y="159"/>
                      <a:pt x="56" y="159"/>
                      <a:pt x="56" y="159"/>
                    </a:cubicBezTo>
                    <a:cubicBezTo>
                      <a:pt x="57" y="163"/>
                      <a:pt x="57" y="163"/>
                      <a:pt x="57" y="163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4" y="168"/>
                      <a:pt x="54" y="168"/>
                      <a:pt x="54" y="168"/>
                    </a:cubicBezTo>
                    <a:cubicBezTo>
                      <a:pt x="53" y="173"/>
                      <a:pt x="53" y="173"/>
                      <a:pt x="53" y="173"/>
                    </a:cubicBezTo>
                    <a:cubicBezTo>
                      <a:pt x="49" y="176"/>
                      <a:pt x="49" y="176"/>
                      <a:pt x="49" y="176"/>
                    </a:cubicBezTo>
                    <a:cubicBezTo>
                      <a:pt x="46" y="180"/>
                      <a:pt x="46" y="180"/>
                      <a:pt x="46" y="180"/>
                    </a:cubicBezTo>
                    <a:cubicBezTo>
                      <a:pt x="42" y="184"/>
                      <a:pt x="42" y="184"/>
                      <a:pt x="42" y="184"/>
                    </a:cubicBezTo>
                    <a:cubicBezTo>
                      <a:pt x="40" y="189"/>
                      <a:pt x="40" y="189"/>
                      <a:pt x="40" y="189"/>
                    </a:cubicBezTo>
                    <a:cubicBezTo>
                      <a:pt x="38" y="190"/>
                      <a:pt x="38" y="190"/>
                      <a:pt x="38" y="190"/>
                    </a:cubicBezTo>
                    <a:cubicBezTo>
                      <a:pt x="37" y="194"/>
                      <a:pt x="37" y="194"/>
                      <a:pt x="37" y="194"/>
                    </a:cubicBezTo>
                    <a:cubicBezTo>
                      <a:pt x="34" y="198"/>
                      <a:pt x="34" y="198"/>
                      <a:pt x="34" y="198"/>
                    </a:cubicBezTo>
                    <a:cubicBezTo>
                      <a:pt x="26" y="206"/>
                      <a:pt x="26" y="206"/>
                      <a:pt x="26" y="206"/>
                    </a:cubicBezTo>
                    <a:cubicBezTo>
                      <a:pt x="20" y="211"/>
                      <a:pt x="20" y="211"/>
                      <a:pt x="20" y="211"/>
                    </a:cubicBezTo>
                    <a:cubicBezTo>
                      <a:pt x="19" y="214"/>
                      <a:pt x="19" y="214"/>
                      <a:pt x="19" y="214"/>
                    </a:cubicBezTo>
                    <a:cubicBezTo>
                      <a:pt x="18" y="219"/>
                      <a:pt x="18" y="219"/>
                      <a:pt x="18" y="219"/>
                    </a:cubicBezTo>
                    <a:cubicBezTo>
                      <a:pt x="20" y="222"/>
                      <a:pt x="20" y="222"/>
                      <a:pt x="20" y="222"/>
                    </a:cubicBezTo>
                    <a:cubicBezTo>
                      <a:pt x="22" y="223"/>
                      <a:pt x="22" y="223"/>
                      <a:pt x="22" y="223"/>
                    </a:cubicBezTo>
                    <a:cubicBezTo>
                      <a:pt x="23" y="223"/>
                      <a:pt x="23" y="223"/>
                      <a:pt x="23" y="223"/>
                    </a:cubicBezTo>
                    <a:cubicBezTo>
                      <a:pt x="26" y="226"/>
                      <a:pt x="26" y="226"/>
                      <a:pt x="26" y="226"/>
                    </a:cubicBezTo>
                    <a:cubicBezTo>
                      <a:pt x="25" y="228"/>
                      <a:pt x="25" y="228"/>
                      <a:pt x="25" y="228"/>
                    </a:cubicBezTo>
                    <a:cubicBezTo>
                      <a:pt x="25" y="236"/>
                      <a:pt x="25" y="236"/>
                      <a:pt x="25" y="236"/>
                    </a:cubicBezTo>
                    <a:cubicBezTo>
                      <a:pt x="24" y="240"/>
                      <a:pt x="24" y="240"/>
                      <a:pt x="24" y="240"/>
                    </a:cubicBezTo>
                    <a:cubicBezTo>
                      <a:pt x="24" y="242"/>
                      <a:pt x="24" y="242"/>
                      <a:pt x="24" y="242"/>
                    </a:cubicBezTo>
                    <a:cubicBezTo>
                      <a:pt x="19" y="244"/>
                      <a:pt x="19" y="244"/>
                      <a:pt x="19" y="244"/>
                    </a:cubicBezTo>
                    <a:cubicBezTo>
                      <a:pt x="18" y="246"/>
                      <a:pt x="18" y="246"/>
                      <a:pt x="18" y="246"/>
                    </a:cubicBezTo>
                    <a:cubicBezTo>
                      <a:pt x="18" y="251"/>
                      <a:pt x="18" y="251"/>
                      <a:pt x="18" y="251"/>
                    </a:cubicBezTo>
                    <a:cubicBezTo>
                      <a:pt x="0" y="330"/>
                      <a:pt x="0" y="330"/>
                      <a:pt x="0" y="330"/>
                    </a:cubicBezTo>
                    <a:cubicBezTo>
                      <a:pt x="35" y="338"/>
                      <a:pt x="102" y="352"/>
                      <a:pt x="102" y="352"/>
                    </a:cubicBezTo>
                    <a:cubicBezTo>
                      <a:pt x="208" y="373"/>
                      <a:pt x="208" y="373"/>
                      <a:pt x="208" y="373"/>
                    </a:cubicBezTo>
                    <a:cubicBezTo>
                      <a:pt x="228" y="256"/>
                      <a:pt x="228" y="256"/>
                      <a:pt x="228" y="256"/>
                    </a:cubicBezTo>
                    <a:cubicBezTo>
                      <a:pt x="226" y="254"/>
                      <a:pt x="226" y="254"/>
                      <a:pt x="226" y="254"/>
                    </a:cubicBezTo>
                    <a:cubicBezTo>
                      <a:pt x="224" y="252"/>
                      <a:pt x="224" y="252"/>
                      <a:pt x="224" y="252"/>
                    </a:cubicBezTo>
                    <a:cubicBezTo>
                      <a:pt x="224" y="251"/>
                      <a:pt x="224" y="251"/>
                      <a:pt x="224" y="251"/>
                    </a:cubicBezTo>
                    <a:cubicBezTo>
                      <a:pt x="223" y="247"/>
                      <a:pt x="223" y="247"/>
                      <a:pt x="223" y="247"/>
                    </a:cubicBezTo>
                    <a:cubicBezTo>
                      <a:pt x="221" y="244"/>
                      <a:pt x="221" y="244"/>
                      <a:pt x="221" y="244"/>
                    </a:cubicBezTo>
                    <a:cubicBezTo>
                      <a:pt x="218" y="241"/>
                      <a:pt x="218" y="241"/>
                      <a:pt x="218" y="241"/>
                    </a:cubicBezTo>
                    <a:cubicBezTo>
                      <a:pt x="214" y="241"/>
                      <a:pt x="214" y="241"/>
                      <a:pt x="214" y="241"/>
                    </a:cubicBezTo>
                    <a:cubicBezTo>
                      <a:pt x="213" y="246"/>
                      <a:pt x="213" y="246"/>
                      <a:pt x="213" y="246"/>
                    </a:cubicBezTo>
                    <a:cubicBezTo>
                      <a:pt x="212" y="249"/>
                      <a:pt x="212" y="249"/>
                      <a:pt x="212" y="249"/>
                    </a:cubicBezTo>
                    <a:cubicBezTo>
                      <a:pt x="202" y="248"/>
                      <a:pt x="202" y="248"/>
                      <a:pt x="202" y="248"/>
                    </a:cubicBezTo>
                    <a:cubicBezTo>
                      <a:pt x="197" y="246"/>
                      <a:pt x="197" y="246"/>
                      <a:pt x="197" y="246"/>
                    </a:cubicBezTo>
                    <a:cubicBezTo>
                      <a:pt x="189" y="245"/>
                      <a:pt x="189" y="245"/>
                      <a:pt x="189" y="245"/>
                    </a:cubicBezTo>
                    <a:cubicBezTo>
                      <a:pt x="185" y="245"/>
                      <a:pt x="185" y="245"/>
                      <a:pt x="185" y="245"/>
                    </a:cubicBezTo>
                    <a:cubicBezTo>
                      <a:pt x="184" y="247"/>
                      <a:pt x="184" y="247"/>
                      <a:pt x="184" y="247"/>
                    </a:cubicBezTo>
                    <a:cubicBezTo>
                      <a:pt x="184" y="249"/>
                      <a:pt x="184" y="249"/>
                      <a:pt x="184" y="249"/>
                    </a:cubicBezTo>
                    <a:cubicBezTo>
                      <a:pt x="179" y="247"/>
                      <a:pt x="179" y="247"/>
                      <a:pt x="179" y="247"/>
                    </a:cubicBezTo>
                    <a:cubicBezTo>
                      <a:pt x="174" y="244"/>
                      <a:pt x="174" y="244"/>
                      <a:pt x="174" y="244"/>
                    </a:cubicBezTo>
                    <a:cubicBezTo>
                      <a:pt x="171" y="244"/>
                      <a:pt x="171" y="244"/>
                      <a:pt x="171" y="244"/>
                    </a:cubicBezTo>
                    <a:cubicBezTo>
                      <a:pt x="169" y="244"/>
                      <a:pt x="169" y="244"/>
                      <a:pt x="169" y="244"/>
                    </a:cubicBezTo>
                    <a:cubicBezTo>
                      <a:pt x="168" y="247"/>
                      <a:pt x="168" y="247"/>
                      <a:pt x="168" y="247"/>
                    </a:cubicBezTo>
                    <a:cubicBezTo>
                      <a:pt x="168" y="249"/>
                      <a:pt x="168" y="249"/>
                      <a:pt x="168" y="249"/>
                    </a:cubicBezTo>
                    <a:cubicBezTo>
                      <a:pt x="164" y="249"/>
                      <a:pt x="164" y="249"/>
                      <a:pt x="164" y="249"/>
                    </a:cubicBezTo>
                    <a:cubicBezTo>
                      <a:pt x="162" y="245"/>
                      <a:pt x="162" y="245"/>
                      <a:pt x="162" y="245"/>
                    </a:cubicBezTo>
                    <a:cubicBezTo>
                      <a:pt x="162" y="242"/>
                      <a:pt x="162" y="242"/>
                      <a:pt x="162" y="242"/>
                    </a:cubicBezTo>
                    <a:cubicBezTo>
                      <a:pt x="162" y="238"/>
                      <a:pt x="162" y="238"/>
                      <a:pt x="162" y="238"/>
                    </a:cubicBezTo>
                    <a:cubicBezTo>
                      <a:pt x="160" y="232"/>
                      <a:pt x="160" y="232"/>
                      <a:pt x="160" y="232"/>
                    </a:cubicBezTo>
                    <a:cubicBezTo>
                      <a:pt x="160" y="226"/>
                      <a:pt x="160" y="226"/>
                      <a:pt x="160" y="226"/>
                    </a:cubicBezTo>
                    <a:cubicBezTo>
                      <a:pt x="156" y="226"/>
                      <a:pt x="156" y="226"/>
                      <a:pt x="156" y="226"/>
                    </a:cubicBezTo>
                    <a:cubicBezTo>
                      <a:pt x="151" y="223"/>
                      <a:pt x="151" y="223"/>
                      <a:pt x="151" y="223"/>
                    </a:cubicBezTo>
                    <a:cubicBezTo>
                      <a:pt x="149" y="220"/>
                      <a:pt x="149" y="220"/>
                      <a:pt x="149" y="220"/>
                    </a:cubicBezTo>
                    <a:cubicBezTo>
                      <a:pt x="149" y="218"/>
                      <a:pt x="149" y="218"/>
                      <a:pt x="149" y="218"/>
                    </a:cubicBezTo>
                    <a:cubicBezTo>
                      <a:pt x="149" y="213"/>
                      <a:pt x="149" y="213"/>
                      <a:pt x="149" y="213"/>
                    </a:cubicBezTo>
                    <a:cubicBezTo>
                      <a:pt x="149" y="208"/>
                      <a:pt x="149" y="208"/>
                      <a:pt x="149" y="208"/>
                    </a:cubicBezTo>
                    <a:cubicBezTo>
                      <a:pt x="145" y="204"/>
                      <a:pt x="145" y="204"/>
                      <a:pt x="145" y="204"/>
                    </a:cubicBezTo>
                    <a:cubicBezTo>
                      <a:pt x="145" y="201"/>
                      <a:pt x="145" y="201"/>
                      <a:pt x="145" y="201"/>
                    </a:cubicBezTo>
                    <a:cubicBezTo>
                      <a:pt x="145" y="195"/>
                      <a:pt x="145" y="195"/>
                      <a:pt x="145" y="195"/>
                    </a:cubicBezTo>
                    <a:cubicBezTo>
                      <a:pt x="144" y="187"/>
                      <a:pt x="144" y="187"/>
                      <a:pt x="144" y="187"/>
                    </a:cubicBezTo>
                    <a:cubicBezTo>
                      <a:pt x="142" y="183"/>
                      <a:pt x="142" y="183"/>
                      <a:pt x="142" y="183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5" y="182"/>
                      <a:pt x="135" y="182"/>
                      <a:pt x="135" y="182"/>
                    </a:cubicBezTo>
                    <a:cubicBezTo>
                      <a:pt x="133" y="182"/>
                      <a:pt x="133" y="182"/>
                      <a:pt x="133" y="182"/>
                    </a:cubicBezTo>
                    <a:cubicBezTo>
                      <a:pt x="130" y="183"/>
                      <a:pt x="130" y="183"/>
                      <a:pt x="130" y="183"/>
                    </a:cubicBezTo>
                    <a:cubicBezTo>
                      <a:pt x="127" y="186"/>
                      <a:pt x="127" y="186"/>
                      <a:pt x="127" y="186"/>
                    </a:cubicBezTo>
                    <a:cubicBezTo>
                      <a:pt x="125" y="186"/>
                      <a:pt x="125" y="186"/>
                      <a:pt x="125" y="186"/>
                    </a:cubicBezTo>
                    <a:cubicBezTo>
                      <a:pt x="125" y="183"/>
                      <a:pt x="125" y="183"/>
                      <a:pt x="125" y="183"/>
                    </a:cubicBezTo>
                    <a:cubicBezTo>
                      <a:pt x="121" y="181"/>
                      <a:pt x="121" y="181"/>
                      <a:pt x="121" y="181"/>
                    </a:cubicBezTo>
                    <a:cubicBezTo>
                      <a:pt x="119" y="179"/>
                      <a:pt x="119" y="179"/>
                      <a:pt x="119" y="179"/>
                    </a:cubicBezTo>
                    <a:cubicBezTo>
                      <a:pt x="122" y="172"/>
                      <a:pt x="122" y="172"/>
                      <a:pt x="122" y="172"/>
                    </a:cubicBezTo>
                    <a:cubicBezTo>
                      <a:pt x="125" y="168"/>
                      <a:pt x="125" y="168"/>
                      <a:pt x="125" y="168"/>
                    </a:cubicBezTo>
                    <a:cubicBezTo>
                      <a:pt x="128" y="168"/>
                      <a:pt x="128" y="168"/>
                      <a:pt x="128" y="168"/>
                    </a:cubicBezTo>
                    <a:cubicBezTo>
                      <a:pt x="129" y="166"/>
                      <a:pt x="129" y="166"/>
                      <a:pt x="129" y="166"/>
                    </a:cubicBezTo>
                    <a:cubicBezTo>
                      <a:pt x="127" y="160"/>
                      <a:pt x="127" y="160"/>
                      <a:pt x="127" y="160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31" y="147"/>
                      <a:pt x="131" y="147"/>
                      <a:pt x="131" y="147"/>
                    </a:cubicBezTo>
                    <a:cubicBezTo>
                      <a:pt x="134" y="141"/>
                      <a:pt x="134" y="141"/>
                      <a:pt x="134" y="141"/>
                    </a:cubicBezTo>
                    <a:cubicBezTo>
                      <a:pt x="137" y="135"/>
                      <a:pt x="137" y="135"/>
                      <a:pt x="137" y="135"/>
                    </a:cubicBezTo>
                    <a:cubicBezTo>
                      <a:pt x="137" y="131"/>
                      <a:pt x="137" y="131"/>
                      <a:pt x="137" y="131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5" y="124"/>
                      <a:pt x="125" y="124"/>
                      <a:pt x="125" y="124"/>
                    </a:cubicBezTo>
                    <a:cubicBezTo>
                      <a:pt x="123" y="118"/>
                      <a:pt x="123" y="118"/>
                      <a:pt x="123" y="118"/>
                    </a:cubicBezTo>
                    <a:cubicBezTo>
                      <a:pt x="122" y="111"/>
                      <a:pt x="122" y="111"/>
                      <a:pt x="122" y="111"/>
                    </a:cubicBezTo>
                    <a:cubicBezTo>
                      <a:pt x="119" y="106"/>
                      <a:pt x="119" y="106"/>
                      <a:pt x="119" y="106"/>
                    </a:cubicBezTo>
                    <a:cubicBezTo>
                      <a:pt x="114" y="101"/>
                      <a:pt x="114" y="101"/>
                      <a:pt x="114" y="101"/>
                    </a:cubicBezTo>
                    <a:cubicBezTo>
                      <a:pt x="109" y="93"/>
                      <a:pt x="109" y="93"/>
                      <a:pt x="109" y="93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4" y="82"/>
                      <a:pt x="104" y="82"/>
                      <a:pt x="104" y="82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1" y="76"/>
                      <a:pt x="101" y="76"/>
                      <a:pt x="101" y="76"/>
                    </a:cubicBezTo>
                    <a:cubicBezTo>
                      <a:pt x="101" y="72"/>
                      <a:pt x="101" y="72"/>
                      <a:pt x="101" y="72"/>
                    </a:cubicBezTo>
                    <a:cubicBezTo>
                      <a:pt x="101" y="69"/>
                      <a:pt x="101" y="69"/>
                      <a:pt x="101" y="69"/>
                    </a:cubicBezTo>
                    <a:cubicBezTo>
                      <a:pt x="99" y="64"/>
                      <a:pt x="99" y="64"/>
                      <a:pt x="99" y="64"/>
                    </a:cubicBezTo>
                    <a:cubicBezTo>
                      <a:pt x="97" y="62"/>
                      <a:pt x="97" y="62"/>
                      <a:pt x="97" y="62"/>
                    </a:cubicBezTo>
                    <a:cubicBezTo>
                      <a:pt x="97" y="59"/>
                      <a:pt x="97" y="59"/>
                      <a:pt x="97" y="59"/>
                    </a:cubicBezTo>
                    <a:cubicBezTo>
                      <a:pt x="98" y="48"/>
                      <a:pt x="98" y="48"/>
                      <a:pt x="98" y="48"/>
                    </a:cubicBezTo>
                    <a:cubicBezTo>
                      <a:pt x="101" y="36"/>
                      <a:pt x="101" y="36"/>
                      <a:pt x="101" y="36"/>
                    </a:cubicBezTo>
                    <a:cubicBezTo>
                      <a:pt x="104" y="25"/>
                      <a:pt x="104" y="25"/>
                      <a:pt x="104" y="25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8" y="8"/>
                      <a:pt x="108" y="8"/>
                      <a:pt x="108" y="8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52" y="114"/>
                      <a:pt x="47" y="120"/>
                    </a:cubicBezTo>
                    <a:cubicBezTo>
                      <a:pt x="43" y="127"/>
                      <a:pt x="48" y="125"/>
                      <a:pt x="48" y="13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04" name="Freeform 21">
                <a:extLst>
                  <a:ext uri="{FF2B5EF4-FFF2-40B4-BE49-F238E27FC236}">
                    <a16:creationId xmlns:a16="http://schemas.microsoft.com/office/drawing/2014/main" id="{CDF6EEAB-B5FE-D647-BED4-2BA76B309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3477" y="4838154"/>
                <a:ext cx="2179693" cy="1409593"/>
              </a:xfrm>
              <a:custGeom>
                <a:avLst/>
                <a:gdLst>
                  <a:gd name="T0" fmla="*/ 184 w 391"/>
                  <a:gd name="T1" fmla="*/ 33 h 252"/>
                  <a:gd name="T2" fmla="*/ 9 w 391"/>
                  <a:gd name="T3" fmla="*/ 10 h 252"/>
                  <a:gd name="T4" fmla="*/ 4 w 391"/>
                  <a:gd name="T5" fmla="*/ 28 h 252"/>
                  <a:gd name="T6" fmla="*/ 0 w 391"/>
                  <a:gd name="T7" fmla="*/ 51 h 252"/>
                  <a:gd name="T8" fmla="*/ 2 w 391"/>
                  <a:gd name="T9" fmla="*/ 56 h 252"/>
                  <a:gd name="T10" fmla="*/ 4 w 391"/>
                  <a:gd name="T11" fmla="*/ 64 h 252"/>
                  <a:gd name="T12" fmla="*/ 7 w 391"/>
                  <a:gd name="T13" fmla="*/ 71 h 252"/>
                  <a:gd name="T14" fmla="*/ 11 w 391"/>
                  <a:gd name="T15" fmla="*/ 80 h 252"/>
                  <a:gd name="T16" fmla="*/ 17 w 391"/>
                  <a:gd name="T17" fmla="*/ 93 h 252"/>
                  <a:gd name="T18" fmla="*/ 25 w 391"/>
                  <a:gd name="T19" fmla="*/ 103 h 252"/>
                  <a:gd name="T20" fmla="*/ 28 w 391"/>
                  <a:gd name="T21" fmla="*/ 116 h 252"/>
                  <a:gd name="T22" fmla="*/ 31 w 391"/>
                  <a:gd name="T23" fmla="*/ 121 h 252"/>
                  <a:gd name="T24" fmla="*/ 40 w 391"/>
                  <a:gd name="T25" fmla="*/ 127 h 252"/>
                  <a:gd name="T26" fmla="*/ 34 w 391"/>
                  <a:gd name="T27" fmla="*/ 139 h 252"/>
                  <a:gd name="T28" fmla="*/ 30 w 391"/>
                  <a:gd name="T29" fmla="*/ 152 h 252"/>
                  <a:gd name="T30" fmla="*/ 31 w 391"/>
                  <a:gd name="T31" fmla="*/ 160 h 252"/>
                  <a:gd name="T32" fmla="*/ 25 w 391"/>
                  <a:gd name="T33" fmla="*/ 164 h 252"/>
                  <a:gd name="T34" fmla="*/ 24 w 391"/>
                  <a:gd name="T35" fmla="*/ 173 h 252"/>
                  <a:gd name="T36" fmla="*/ 28 w 391"/>
                  <a:gd name="T37" fmla="*/ 178 h 252"/>
                  <a:gd name="T38" fmla="*/ 33 w 391"/>
                  <a:gd name="T39" fmla="*/ 175 h 252"/>
                  <a:gd name="T40" fmla="*/ 38 w 391"/>
                  <a:gd name="T41" fmla="*/ 174 h 252"/>
                  <a:gd name="T42" fmla="*/ 44 w 391"/>
                  <a:gd name="T43" fmla="*/ 171 h 252"/>
                  <a:gd name="T44" fmla="*/ 47 w 391"/>
                  <a:gd name="T45" fmla="*/ 179 h 252"/>
                  <a:gd name="T46" fmla="*/ 48 w 391"/>
                  <a:gd name="T47" fmla="*/ 193 h 252"/>
                  <a:gd name="T48" fmla="*/ 52 w 391"/>
                  <a:gd name="T49" fmla="*/ 200 h 252"/>
                  <a:gd name="T50" fmla="*/ 52 w 391"/>
                  <a:gd name="T51" fmla="*/ 210 h 252"/>
                  <a:gd name="T52" fmla="*/ 54 w 391"/>
                  <a:gd name="T53" fmla="*/ 215 h 252"/>
                  <a:gd name="T54" fmla="*/ 63 w 391"/>
                  <a:gd name="T55" fmla="*/ 218 h 252"/>
                  <a:gd name="T56" fmla="*/ 65 w 391"/>
                  <a:gd name="T57" fmla="*/ 230 h 252"/>
                  <a:gd name="T58" fmla="*/ 65 w 391"/>
                  <a:gd name="T59" fmla="*/ 237 h 252"/>
                  <a:gd name="T60" fmla="*/ 71 w 391"/>
                  <a:gd name="T61" fmla="*/ 241 h 252"/>
                  <a:gd name="T62" fmla="*/ 72 w 391"/>
                  <a:gd name="T63" fmla="*/ 236 h 252"/>
                  <a:gd name="T64" fmla="*/ 77 w 391"/>
                  <a:gd name="T65" fmla="*/ 236 h 252"/>
                  <a:gd name="T66" fmla="*/ 87 w 391"/>
                  <a:gd name="T67" fmla="*/ 241 h 252"/>
                  <a:gd name="T68" fmla="*/ 88 w 391"/>
                  <a:gd name="T69" fmla="*/ 237 h 252"/>
                  <a:gd name="T70" fmla="*/ 100 w 391"/>
                  <a:gd name="T71" fmla="*/ 238 h 252"/>
                  <a:gd name="T72" fmla="*/ 115 w 391"/>
                  <a:gd name="T73" fmla="*/ 241 h 252"/>
                  <a:gd name="T74" fmla="*/ 117 w 391"/>
                  <a:gd name="T75" fmla="*/ 233 h 252"/>
                  <a:gd name="T76" fmla="*/ 124 w 391"/>
                  <a:gd name="T77" fmla="*/ 236 h 252"/>
                  <a:gd name="T78" fmla="*/ 127 w 391"/>
                  <a:gd name="T79" fmla="*/ 243 h 252"/>
                  <a:gd name="T80" fmla="*/ 129 w 391"/>
                  <a:gd name="T81" fmla="*/ 246 h 252"/>
                  <a:gd name="T82" fmla="*/ 136 w 391"/>
                  <a:gd name="T83" fmla="*/ 221 h 252"/>
                  <a:gd name="T84" fmla="*/ 373 w 391"/>
                  <a:gd name="T85" fmla="*/ 252 h 252"/>
                  <a:gd name="T86" fmla="*/ 391 w 391"/>
                  <a:gd name="T87" fmla="*/ 6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91" h="252">
                    <a:moveTo>
                      <a:pt x="391" y="60"/>
                    </a:moveTo>
                    <a:cubicBezTo>
                      <a:pt x="391" y="60"/>
                      <a:pt x="243" y="42"/>
                      <a:pt x="184" y="33"/>
                    </a:cubicBezTo>
                    <a:cubicBezTo>
                      <a:pt x="112" y="22"/>
                      <a:pt x="11" y="0"/>
                      <a:pt x="11" y="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68"/>
                      <a:pt x="4" y="68"/>
                      <a:pt x="4" y="68"/>
                    </a:cubicBezTo>
                    <a:cubicBezTo>
                      <a:pt x="7" y="71"/>
                      <a:pt x="7" y="71"/>
                      <a:pt x="7" y="71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11" y="80"/>
                      <a:pt x="11" y="80"/>
                      <a:pt x="11" y="80"/>
                    </a:cubicBezTo>
                    <a:cubicBezTo>
                      <a:pt x="12" y="85"/>
                      <a:pt x="12" y="85"/>
                      <a:pt x="12" y="85"/>
                    </a:cubicBezTo>
                    <a:cubicBezTo>
                      <a:pt x="17" y="93"/>
                      <a:pt x="17" y="93"/>
                      <a:pt x="17" y="93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25" y="103"/>
                      <a:pt x="25" y="103"/>
                      <a:pt x="25" y="103"/>
                    </a:cubicBezTo>
                    <a:cubicBezTo>
                      <a:pt x="26" y="110"/>
                      <a:pt x="26" y="110"/>
                      <a:pt x="26" y="110"/>
                    </a:cubicBezTo>
                    <a:cubicBezTo>
                      <a:pt x="28" y="116"/>
                      <a:pt x="28" y="116"/>
                      <a:pt x="28" y="116"/>
                    </a:cubicBez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1"/>
                      <a:pt x="31" y="121"/>
                      <a:pt x="31" y="121"/>
                    </a:cubicBezTo>
                    <a:cubicBezTo>
                      <a:pt x="40" y="123"/>
                      <a:pt x="40" y="123"/>
                      <a:pt x="40" y="123"/>
                    </a:cubicBezTo>
                    <a:cubicBezTo>
                      <a:pt x="40" y="127"/>
                      <a:pt x="40" y="127"/>
                      <a:pt x="40" y="127"/>
                    </a:cubicBezTo>
                    <a:cubicBezTo>
                      <a:pt x="37" y="133"/>
                      <a:pt x="37" y="133"/>
                      <a:pt x="37" y="133"/>
                    </a:cubicBezTo>
                    <a:cubicBezTo>
                      <a:pt x="34" y="139"/>
                      <a:pt x="34" y="139"/>
                      <a:pt x="34" y="139"/>
                    </a:cubicBezTo>
                    <a:cubicBezTo>
                      <a:pt x="31" y="146"/>
                      <a:pt x="31" y="146"/>
                      <a:pt x="31" y="146"/>
                    </a:cubicBezTo>
                    <a:cubicBezTo>
                      <a:pt x="30" y="152"/>
                      <a:pt x="30" y="152"/>
                      <a:pt x="30" y="152"/>
                    </a:cubicBezTo>
                    <a:cubicBezTo>
                      <a:pt x="32" y="158"/>
                      <a:pt x="32" y="158"/>
                      <a:pt x="32" y="158"/>
                    </a:cubicBezTo>
                    <a:cubicBezTo>
                      <a:pt x="31" y="160"/>
                      <a:pt x="31" y="160"/>
                      <a:pt x="31" y="160"/>
                    </a:cubicBezTo>
                    <a:cubicBezTo>
                      <a:pt x="28" y="160"/>
                      <a:pt x="28" y="160"/>
                      <a:pt x="28" y="160"/>
                    </a:cubicBezTo>
                    <a:cubicBezTo>
                      <a:pt x="25" y="164"/>
                      <a:pt x="25" y="164"/>
                      <a:pt x="25" y="164"/>
                    </a:cubicBezTo>
                    <a:cubicBezTo>
                      <a:pt x="22" y="171"/>
                      <a:pt x="22" y="171"/>
                      <a:pt x="22" y="171"/>
                    </a:cubicBezTo>
                    <a:cubicBezTo>
                      <a:pt x="24" y="173"/>
                      <a:pt x="24" y="173"/>
                      <a:pt x="24" y="173"/>
                    </a:cubicBezTo>
                    <a:cubicBezTo>
                      <a:pt x="28" y="175"/>
                      <a:pt x="28" y="175"/>
                      <a:pt x="28" y="175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0" y="178"/>
                      <a:pt x="30" y="178"/>
                      <a:pt x="30" y="178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6" y="174"/>
                      <a:pt x="36" y="174"/>
                      <a:pt x="36" y="174"/>
                    </a:cubicBezTo>
                    <a:cubicBezTo>
                      <a:pt x="38" y="174"/>
                      <a:pt x="38" y="174"/>
                      <a:pt x="38" y="174"/>
                    </a:cubicBezTo>
                    <a:cubicBezTo>
                      <a:pt x="42" y="171"/>
                      <a:pt x="42" y="171"/>
                      <a:pt x="42" y="171"/>
                    </a:cubicBezTo>
                    <a:cubicBezTo>
                      <a:pt x="44" y="171"/>
                      <a:pt x="44" y="171"/>
                      <a:pt x="44" y="171"/>
                    </a:cubicBezTo>
                    <a:cubicBezTo>
                      <a:pt x="45" y="175"/>
                      <a:pt x="45" y="175"/>
                      <a:pt x="45" y="175"/>
                    </a:cubicBezTo>
                    <a:cubicBezTo>
                      <a:pt x="47" y="179"/>
                      <a:pt x="47" y="179"/>
                      <a:pt x="47" y="179"/>
                    </a:cubicBezTo>
                    <a:cubicBezTo>
                      <a:pt x="48" y="187"/>
                      <a:pt x="48" y="187"/>
                      <a:pt x="48" y="187"/>
                    </a:cubicBezTo>
                    <a:cubicBezTo>
                      <a:pt x="48" y="193"/>
                      <a:pt x="48" y="193"/>
                      <a:pt x="48" y="193"/>
                    </a:cubicBezTo>
                    <a:cubicBezTo>
                      <a:pt x="48" y="196"/>
                      <a:pt x="48" y="196"/>
                      <a:pt x="48" y="196"/>
                    </a:cubicBezTo>
                    <a:cubicBezTo>
                      <a:pt x="52" y="200"/>
                      <a:pt x="52" y="200"/>
                      <a:pt x="52" y="200"/>
                    </a:cubicBezTo>
                    <a:cubicBezTo>
                      <a:pt x="52" y="205"/>
                      <a:pt x="52" y="205"/>
                      <a:pt x="52" y="205"/>
                    </a:cubicBezTo>
                    <a:cubicBezTo>
                      <a:pt x="52" y="210"/>
                      <a:pt x="52" y="210"/>
                      <a:pt x="52" y="210"/>
                    </a:cubicBezTo>
                    <a:cubicBezTo>
                      <a:pt x="52" y="212"/>
                      <a:pt x="52" y="212"/>
                      <a:pt x="52" y="212"/>
                    </a:cubicBezTo>
                    <a:cubicBezTo>
                      <a:pt x="54" y="215"/>
                      <a:pt x="54" y="215"/>
                      <a:pt x="54" y="215"/>
                    </a:cubicBezTo>
                    <a:cubicBezTo>
                      <a:pt x="59" y="218"/>
                      <a:pt x="59" y="218"/>
                      <a:pt x="59" y="218"/>
                    </a:cubicBezTo>
                    <a:cubicBezTo>
                      <a:pt x="63" y="218"/>
                      <a:pt x="63" y="218"/>
                      <a:pt x="63" y="218"/>
                    </a:cubicBezTo>
                    <a:cubicBezTo>
                      <a:pt x="63" y="224"/>
                      <a:pt x="63" y="224"/>
                      <a:pt x="63" y="224"/>
                    </a:cubicBezTo>
                    <a:cubicBezTo>
                      <a:pt x="65" y="230"/>
                      <a:pt x="65" y="230"/>
                      <a:pt x="65" y="230"/>
                    </a:cubicBezTo>
                    <a:cubicBezTo>
                      <a:pt x="65" y="234"/>
                      <a:pt x="65" y="234"/>
                      <a:pt x="65" y="234"/>
                    </a:cubicBezTo>
                    <a:cubicBezTo>
                      <a:pt x="65" y="237"/>
                      <a:pt x="65" y="237"/>
                      <a:pt x="65" y="237"/>
                    </a:cubicBezTo>
                    <a:cubicBezTo>
                      <a:pt x="67" y="241"/>
                      <a:pt x="67" y="241"/>
                      <a:pt x="67" y="241"/>
                    </a:cubicBezTo>
                    <a:cubicBezTo>
                      <a:pt x="71" y="241"/>
                      <a:pt x="71" y="241"/>
                      <a:pt x="71" y="241"/>
                    </a:cubicBezTo>
                    <a:cubicBezTo>
                      <a:pt x="71" y="239"/>
                      <a:pt x="71" y="239"/>
                      <a:pt x="71" y="239"/>
                    </a:cubicBezTo>
                    <a:cubicBezTo>
                      <a:pt x="72" y="236"/>
                      <a:pt x="72" y="236"/>
                      <a:pt x="72" y="236"/>
                    </a:cubicBezTo>
                    <a:cubicBezTo>
                      <a:pt x="74" y="236"/>
                      <a:pt x="74" y="236"/>
                      <a:pt x="74" y="236"/>
                    </a:cubicBezTo>
                    <a:cubicBezTo>
                      <a:pt x="77" y="236"/>
                      <a:pt x="77" y="236"/>
                      <a:pt x="77" y="236"/>
                    </a:cubicBezTo>
                    <a:cubicBezTo>
                      <a:pt x="82" y="239"/>
                      <a:pt x="82" y="239"/>
                      <a:pt x="82" y="239"/>
                    </a:cubicBezTo>
                    <a:cubicBezTo>
                      <a:pt x="87" y="241"/>
                      <a:pt x="87" y="241"/>
                      <a:pt x="87" y="241"/>
                    </a:cubicBezTo>
                    <a:cubicBezTo>
                      <a:pt x="87" y="239"/>
                      <a:pt x="87" y="239"/>
                      <a:pt x="87" y="239"/>
                    </a:cubicBezTo>
                    <a:cubicBezTo>
                      <a:pt x="88" y="237"/>
                      <a:pt x="88" y="237"/>
                      <a:pt x="88" y="237"/>
                    </a:cubicBezTo>
                    <a:cubicBezTo>
                      <a:pt x="92" y="237"/>
                      <a:pt x="92" y="237"/>
                      <a:pt x="92" y="237"/>
                    </a:cubicBezTo>
                    <a:cubicBezTo>
                      <a:pt x="100" y="238"/>
                      <a:pt x="100" y="238"/>
                      <a:pt x="100" y="238"/>
                    </a:cubicBezTo>
                    <a:cubicBezTo>
                      <a:pt x="105" y="240"/>
                      <a:pt x="105" y="240"/>
                      <a:pt x="105" y="240"/>
                    </a:cubicBezTo>
                    <a:cubicBezTo>
                      <a:pt x="115" y="241"/>
                      <a:pt x="115" y="241"/>
                      <a:pt x="115" y="241"/>
                    </a:cubicBezTo>
                    <a:cubicBezTo>
                      <a:pt x="116" y="238"/>
                      <a:pt x="116" y="238"/>
                      <a:pt x="116" y="238"/>
                    </a:cubicBezTo>
                    <a:cubicBezTo>
                      <a:pt x="117" y="233"/>
                      <a:pt x="117" y="233"/>
                      <a:pt x="117" y="233"/>
                    </a:cubicBezTo>
                    <a:cubicBezTo>
                      <a:pt x="121" y="233"/>
                      <a:pt x="121" y="233"/>
                      <a:pt x="121" y="233"/>
                    </a:cubicBezTo>
                    <a:cubicBezTo>
                      <a:pt x="124" y="236"/>
                      <a:pt x="124" y="236"/>
                      <a:pt x="124" y="236"/>
                    </a:cubicBezTo>
                    <a:cubicBezTo>
                      <a:pt x="126" y="239"/>
                      <a:pt x="126" y="239"/>
                      <a:pt x="126" y="239"/>
                    </a:cubicBezTo>
                    <a:cubicBezTo>
                      <a:pt x="127" y="243"/>
                      <a:pt x="127" y="243"/>
                      <a:pt x="127" y="243"/>
                    </a:cubicBezTo>
                    <a:cubicBezTo>
                      <a:pt x="127" y="244"/>
                      <a:pt x="127" y="244"/>
                      <a:pt x="127" y="244"/>
                    </a:cubicBezTo>
                    <a:cubicBezTo>
                      <a:pt x="129" y="246"/>
                      <a:pt x="129" y="246"/>
                      <a:pt x="129" y="246"/>
                    </a:cubicBezTo>
                    <a:cubicBezTo>
                      <a:pt x="131" y="248"/>
                      <a:pt x="131" y="248"/>
                      <a:pt x="131" y="248"/>
                    </a:cubicBezTo>
                    <a:cubicBezTo>
                      <a:pt x="136" y="221"/>
                      <a:pt x="136" y="221"/>
                      <a:pt x="136" y="221"/>
                    </a:cubicBezTo>
                    <a:cubicBezTo>
                      <a:pt x="372" y="252"/>
                      <a:pt x="372" y="252"/>
                      <a:pt x="372" y="252"/>
                    </a:cubicBezTo>
                    <a:cubicBezTo>
                      <a:pt x="373" y="252"/>
                      <a:pt x="373" y="252"/>
                      <a:pt x="373" y="252"/>
                    </a:cubicBezTo>
                    <a:cubicBezTo>
                      <a:pt x="377" y="207"/>
                      <a:pt x="377" y="207"/>
                      <a:pt x="377" y="207"/>
                    </a:cubicBezTo>
                    <a:lnTo>
                      <a:pt x="391" y="60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05" name="Freeform 22">
                <a:extLst>
                  <a:ext uri="{FF2B5EF4-FFF2-40B4-BE49-F238E27FC236}">
                    <a16:creationId xmlns:a16="http://schemas.microsoft.com/office/drawing/2014/main" id="{A65F265B-EE13-934D-A985-9BA60DC566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7631" y="5009415"/>
                <a:ext cx="770467" cy="1231747"/>
              </a:xfrm>
              <a:custGeom>
                <a:avLst/>
                <a:gdLst>
                  <a:gd name="T0" fmla="*/ 34 w 117"/>
                  <a:gd name="T1" fmla="*/ 182 h 187"/>
                  <a:gd name="T2" fmla="*/ 34 w 117"/>
                  <a:gd name="T3" fmla="*/ 176 h 187"/>
                  <a:gd name="T4" fmla="*/ 37 w 117"/>
                  <a:gd name="T5" fmla="*/ 171 h 187"/>
                  <a:gd name="T6" fmla="*/ 40 w 117"/>
                  <a:gd name="T7" fmla="*/ 166 h 187"/>
                  <a:gd name="T8" fmla="*/ 44 w 117"/>
                  <a:gd name="T9" fmla="*/ 161 h 187"/>
                  <a:gd name="T10" fmla="*/ 40 w 117"/>
                  <a:gd name="T11" fmla="*/ 159 h 187"/>
                  <a:gd name="T12" fmla="*/ 42 w 117"/>
                  <a:gd name="T13" fmla="*/ 155 h 187"/>
                  <a:gd name="T14" fmla="*/ 45 w 117"/>
                  <a:gd name="T15" fmla="*/ 155 h 187"/>
                  <a:gd name="T16" fmla="*/ 48 w 117"/>
                  <a:gd name="T17" fmla="*/ 150 h 187"/>
                  <a:gd name="T18" fmla="*/ 52 w 117"/>
                  <a:gd name="T19" fmla="*/ 153 h 187"/>
                  <a:gd name="T20" fmla="*/ 51 w 117"/>
                  <a:gd name="T21" fmla="*/ 149 h 187"/>
                  <a:gd name="T22" fmla="*/ 56 w 117"/>
                  <a:gd name="T23" fmla="*/ 148 h 187"/>
                  <a:gd name="T24" fmla="*/ 59 w 117"/>
                  <a:gd name="T25" fmla="*/ 139 h 187"/>
                  <a:gd name="T26" fmla="*/ 67 w 117"/>
                  <a:gd name="T27" fmla="*/ 141 h 187"/>
                  <a:gd name="T28" fmla="*/ 68 w 117"/>
                  <a:gd name="T29" fmla="*/ 132 h 187"/>
                  <a:gd name="T30" fmla="*/ 68 w 117"/>
                  <a:gd name="T31" fmla="*/ 123 h 187"/>
                  <a:gd name="T32" fmla="*/ 69 w 117"/>
                  <a:gd name="T33" fmla="*/ 116 h 187"/>
                  <a:gd name="T34" fmla="*/ 79 w 117"/>
                  <a:gd name="T35" fmla="*/ 122 h 187"/>
                  <a:gd name="T36" fmla="*/ 81 w 117"/>
                  <a:gd name="T37" fmla="*/ 115 h 187"/>
                  <a:gd name="T38" fmla="*/ 84 w 117"/>
                  <a:gd name="T39" fmla="*/ 122 h 187"/>
                  <a:gd name="T40" fmla="*/ 88 w 117"/>
                  <a:gd name="T41" fmla="*/ 116 h 187"/>
                  <a:gd name="T42" fmla="*/ 87 w 117"/>
                  <a:gd name="T43" fmla="*/ 111 h 187"/>
                  <a:gd name="T44" fmla="*/ 95 w 117"/>
                  <a:gd name="T45" fmla="*/ 115 h 187"/>
                  <a:gd name="T46" fmla="*/ 97 w 117"/>
                  <a:gd name="T47" fmla="*/ 111 h 187"/>
                  <a:gd name="T48" fmla="*/ 103 w 117"/>
                  <a:gd name="T49" fmla="*/ 105 h 187"/>
                  <a:gd name="T50" fmla="*/ 106 w 117"/>
                  <a:gd name="T51" fmla="*/ 101 h 187"/>
                  <a:gd name="T52" fmla="*/ 114 w 117"/>
                  <a:gd name="T53" fmla="*/ 97 h 187"/>
                  <a:gd name="T54" fmla="*/ 116 w 117"/>
                  <a:gd name="T55" fmla="*/ 88 h 187"/>
                  <a:gd name="T56" fmla="*/ 112 w 117"/>
                  <a:gd name="T57" fmla="*/ 86 h 187"/>
                  <a:gd name="T58" fmla="*/ 112 w 117"/>
                  <a:gd name="T59" fmla="*/ 82 h 187"/>
                  <a:gd name="T60" fmla="*/ 104 w 117"/>
                  <a:gd name="T61" fmla="*/ 77 h 187"/>
                  <a:gd name="T62" fmla="*/ 101 w 117"/>
                  <a:gd name="T63" fmla="*/ 64 h 187"/>
                  <a:gd name="T64" fmla="*/ 95 w 117"/>
                  <a:gd name="T65" fmla="*/ 63 h 187"/>
                  <a:gd name="T66" fmla="*/ 84 w 117"/>
                  <a:gd name="T67" fmla="*/ 56 h 187"/>
                  <a:gd name="T68" fmla="*/ 77 w 117"/>
                  <a:gd name="T69" fmla="*/ 31 h 187"/>
                  <a:gd name="T70" fmla="*/ 71 w 117"/>
                  <a:gd name="T71" fmla="*/ 11 h 187"/>
                  <a:gd name="T72" fmla="*/ 53 w 117"/>
                  <a:gd name="T73" fmla="*/ 3 h 187"/>
                  <a:gd name="T74" fmla="*/ 42 w 117"/>
                  <a:gd name="T75" fmla="*/ 11 h 187"/>
                  <a:gd name="T76" fmla="*/ 30 w 117"/>
                  <a:gd name="T77" fmla="*/ 5 h 187"/>
                  <a:gd name="T78" fmla="*/ 22 w 117"/>
                  <a:gd name="T79" fmla="*/ 22 h 187"/>
                  <a:gd name="T80" fmla="*/ 13 w 117"/>
                  <a:gd name="T81" fmla="*/ 54 h 187"/>
                  <a:gd name="T82" fmla="*/ 15 w 117"/>
                  <a:gd name="T83" fmla="*/ 71 h 187"/>
                  <a:gd name="T84" fmla="*/ 12 w 117"/>
                  <a:gd name="T85" fmla="*/ 82 h 187"/>
                  <a:gd name="T86" fmla="*/ 7 w 117"/>
                  <a:gd name="T87" fmla="*/ 95 h 187"/>
                  <a:gd name="T88" fmla="*/ 0 w 117"/>
                  <a:gd name="T89" fmla="*/ 10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7" h="187">
                    <a:moveTo>
                      <a:pt x="33" y="187"/>
                    </a:moveTo>
                    <a:lnTo>
                      <a:pt x="33" y="185"/>
                    </a:lnTo>
                    <a:lnTo>
                      <a:pt x="34" y="182"/>
                    </a:lnTo>
                    <a:lnTo>
                      <a:pt x="34" y="181"/>
                    </a:lnTo>
                    <a:lnTo>
                      <a:pt x="34" y="178"/>
                    </a:lnTo>
                    <a:lnTo>
                      <a:pt x="34" y="176"/>
                    </a:lnTo>
                    <a:lnTo>
                      <a:pt x="35" y="174"/>
                    </a:lnTo>
                    <a:lnTo>
                      <a:pt x="37" y="174"/>
                    </a:lnTo>
                    <a:lnTo>
                      <a:pt x="37" y="171"/>
                    </a:lnTo>
                    <a:lnTo>
                      <a:pt x="38" y="169"/>
                    </a:lnTo>
                    <a:lnTo>
                      <a:pt x="38" y="166"/>
                    </a:lnTo>
                    <a:lnTo>
                      <a:pt x="40" y="166"/>
                    </a:lnTo>
                    <a:lnTo>
                      <a:pt x="41" y="166"/>
                    </a:lnTo>
                    <a:lnTo>
                      <a:pt x="44" y="166"/>
                    </a:lnTo>
                    <a:lnTo>
                      <a:pt x="44" y="161"/>
                    </a:lnTo>
                    <a:lnTo>
                      <a:pt x="41" y="161"/>
                    </a:lnTo>
                    <a:lnTo>
                      <a:pt x="40" y="161"/>
                    </a:lnTo>
                    <a:lnTo>
                      <a:pt x="40" y="159"/>
                    </a:lnTo>
                    <a:lnTo>
                      <a:pt x="40" y="158"/>
                    </a:lnTo>
                    <a:lnTo>
                      <a:pt x="42" y="156"/>
                    </a:lnTo>
                    <a:lnTo>
                      <a:pt x="42" y="155"/>
                    </a:lnTo>
                    <a:lnTo>
                      <a:pt x="44" y="153"/>
                    </a:lnTo>
                    <a:lnTo>
                      <a:pt x="45" y="154"/>
                    </a:lnTo>
                    <a:lnTo>
                      <a:pt x="45" y="155"/>
                    </a:lnTo>
                    <a:lnTo>
                      <a:pt x="47" y="154"/>
                    </a:lnTo>
                    <a:lnTo>
                      <a:pt x="48" y="153"/>
                    </a:lnTo>
                    <a:lnTo>
                      <a:pt x="48" y="150"/>
                    </a:lnTo>
                    <a:lnTo>
                      <a:pt x="50" y="152"/>
                    </a:lnTo>
                    <a:lnTo>
                      <a:pt x="51" y="153"/>
                    </a:lnTo>
                    <a:lnTo>
                      <a:pt x="52" y="153"/>
                    </a:lnTo>
                    <a:lnTo>
                      <a:pt x="52" y="150"/>
                    </a:lnTo>
                    <a:lnTo>
                      <a:pt x="52" y="149"/>
                    </a:lnTo>
                    <a:lnTo>
                      <a:pt x="51" y="149"/>
                    </a:lnTo>
                    <a:lnTo>
                      <a:pt x="50" y="147"/>
                    </a:lnTo>
                    <a:lnTo>
                      <a:pt x="54" y="147"/>
                    </a:lnTo>
                    <a:lnTo>
                      <a:pt x="56" y="148"/>
                    </a:lnTo>
                    <a:lnTo>
                      <a:pt x="59" y="147"/>
                    </a:lnTo>
                    <a:lnTo>
                      <a:pt x="60" y="144"/>
                    </a:lnTo>
                    <a:lnTo>
                      <a:pt x="59" y="139"/>
                    </a:lnTo>
                    <a:lnTo>
                      <a:pt x="61" y="139"/>
                    </a:lnTo>
                    <a:lnTo>
                      <a:pt x="64" y="142"/>
                    </a:lnTo>
                    <a:lnTo>
                      <a:pt x="67" y="141"/>
                    </a:lnTo>
                    <a:lnTo>
                      <a:pt x="68" y="139"/>
                    </a:lnTo>
                    <a:lnTo>
                      <a:pt x="69" y="135"/>
                    </a:lnTo>
                    <a:lnTo>
                      <a:pt x="68" y="132"/>
                    </a:lnTo>
                    <a:lnTo>
                      <a:pt x="69" y="128"/>
                    </a:lnTo>
                    <a:lnTo>
                      <a:pt x="69" y="126"/>
                    </a:lnTo>
                    <a:lnTo>
                      <a:pt x="68" y="123"/>
                    </a:lnTo>
                    <a:lnTo>
                      <a:pt x="68" y="121"/>
                    </a:lnTo>
                    <a:lnTo>
                      <a:pt x="69" y="118"/>
                    </a:lnTo>
                    <a:lnTo>
                      <a:pt x="69" y="116"/>
                    </a:lnTo>
                    <a:lnTo>
                      <a:pt x="73" y="120"/>
                    </a:lnTo>
                    <a:lnTo>
                      <a:pt x="74" y="122"/>
                    </a:lnTo>
                    <a:lnTo>
                      <a:pt x="79" y="122"/>
                    </a:lnTo>
                    <a:lnTo>
                      <a:pt x="79" y="120"/>
                    </a:lnTo>
                    <a:lnTo>
                      <a:pt x="79" y="116"/>
                    </a:lnTo>
                    <a:lnTo>
                      <a:pt x="81" y="115"/>
                    </a:lnTo>
                    <a:lnTo>
                      <a:pt x="84" y="116"/>
                    </a:lnTo>
                    <a:lnTo>
                      <a:pt x="84" y="118"/>
                    </a:lnTo>
                    <a:lnTo>
                      <a:pt x="84" y="122"/>
                    </a:lnTo>
                    <a:lnTo>
                      <a:pt x="87" y="121"/>
                    </a:lnTo>
                    <a:lnTo>
                      <a:pt x="90" y="118"/>
                    </a:lnTo>
                    <a:lnTo>
                      <a:pt x="88" y="116"/>
                    </a:lnTo>
                    <a:lnTo>
                      <a:pt x="86" y="114"/>
                    </a:lnTo>
                    <a:lnTo>
                      <a:pt x="86" y="112"/>
                    </a:lnTo>
                    <a:lnTo>
                      <a:pt x="87" y="111"/>
                    </a:lnTo>
                    <a:lnTo>
                      <a:pt x="90" y="114"/>
                    </a:lnTo>
                    <a:lnTo>
                      <a:pt x="93" y="116"/>
                    </a:lnTo>
                    <a:lnTo>
                      <a:pt x="95" y="115"/>
                    </a:lnTo>
                    <a:lnTo>
                      <a:pt x="94" y="111"/>
                    </a:lnTo>
                    <a:lnTo>
                      <a:pt x="95" y="111"/>
                    </a:lnTo>
                    <a:lnTo>
                      <a:pt x="97" y="111"/>
                    </a:lnTo>
                    <a:lnTo>
                      <a:pt x="97" y="105"/>
                    </a:lnTo>
                    <a:lnTo>
                      <a:pt x="101" y="105"/>
                    </a:lnTo>
                    <a:lnTo>
                      <a:pt x="103" y="105"/>
                    </a:lnTo>
                    <a:lnTo>
                      <a:pt x="104" y="104"/>
                    </a:lnTo>
                    <a:lnTo>
                      <a:pt x="104" y="101"/>
                    </a:lnTo>
                    <a:lnTo>
                      <a:pt x="106" y="101"/>
                    </a:lnTo>
                    <a:lnTo>
                      <a:pt x="107" y="100"/>
                    </a:lnTo>
                    <a:lnTo>
                      <a:pt x="110" y="97"/>
                    </a:lnTo>
                    <a:lnTo>
                      <a:pt x="114" y="97"/>
                    </a:lnTo>
                    <a:lnTo>
                      <a:pt x="116" y="95"/>
                    </a:lnTo>
                    <a:lnTo>
                      <a:pt x="117" y="89"/>
                    </a:lnTo>
                    <a:lnTo>
                      <a:pt x="116" y="88"/>
                    </a:lnTo>
                    <a:lnTo>
                      <a:pt x="115" y="88"/>
                    </a:lnTo>
                    <a:lnTo>
                      <a:pt x="113" y="88"/>
                    </a:lnTo>
                    <a:lnTo>
                      <a:pt x="112" y="86"/>
                    </a:lnTo>
                    <a:lnTo>
                      <a:pt x="114" y="84"/>
                    </a:lnTo>
                    <a:lnTo>
                      <a:pt x="114" y="83"/>
                    </a:lnTo>
                    <a:lnTo>
                      <a:pt x="112" y="82"/>
                    </a:lnTo>
                    <a:lnTo>
                      <a:pt x="110" y="77"/>
                    </a:lnTo>
                    <a:lnTo>
                      <a:pt x="106" y="77"/>
                    </a:lnTo>
                    <a:lnTo>
                      <a:pt x="104" y="77"/>
                    </a:lnTo>
                    <a:lnTo>
                      <a:pt x="102" y="73"/>
                    </a:lnTo>
                    <a:lnTo>
                      <a:pt x="101" y="68"/>
                    </a:lnTo>
                    <a:lnTo>
                      <a:pt x="101" y="64"/>
                    </a:lnTo>
                    <a:lnTo>
                      <a:pt x="100" y="61"/>
                    </a:lnTo>
                    <a:lnTo>
                      <a:pt x="97" y="62"/>
                    </a:lnTo>
                    <a:lnTo>
                      <a:pt x="95" y="63"/>
                    </a:lnTo>
                    <a:lnTo>
                      <a:pt x="91" y="63"/>
                    </a:lnTo>
                    <a:lnTo>
                      <a:pt x="87" y="61"/>
                    </a:lnTo>
                    <a:lnTo>
                      <a:pt x="84" y="56"/>
                    </a:lnTo>
                    <a:lnTo>
                      <a:pt x="83" y="49"/>
                    </a:lnTo>
                    <a:lnTo>
                      <a:pt x="79" y="40"/>
                    </a:lnTo>
                    <a:lnTo>
                      <a:pt x="77" y="31"/>
                    </a:lnTo>
                    <a:lnTo>
                      <a:pt x="75" y="26"/>
                    </a:lnTo>
                    <a:lnTo>
                      <a:pt x="73" y="18"/>
                    </a:lnTo>
                    <a:lnTo>
                      <a:pt x="71" y="11"/>
                    </a:lnTo>
                    <a:lnTo>
                      <a:pt x="69" y="8"/>
                    </a:lnTo>
                    <a:lnTo>
                      <a:pt x="56" y="0"/>
                    </a:lnTo>
                    <a:lnTo>
                      <a:pt x="53" y="3"/>
                    </a:lnTo>
                    <a:lnTo>
                      <a:pt x="50" y="7"/>
                    </a:lnTo>
                    <a:lnTo>
                      <a:pt x="45" y="11"/>
                    </a:lnTo>
                    <a:lnTo>
                      <a:pt x="42" y="11"/>
                    </a:lnTo>
                    <a:lnTo>
                      <a:pt x="39" y="9"/>
                    </a:lnTo>
                    <a:lnTo>
                      <a:pt x="34" y="6"/>
                    </a:lnTo>
                    <a:lnTo>
                      <a:pt x="30" y="5"/>
                    </a:lnTo>
                    <a:lnTo>
                      <a:pt x="29" y="5"/>
                    </a:lnTo>
                    <a:lnTo>
                      <a:pt x="27" y="7"/>
                    </a:lnTo>
                    <a:lnTo>
                      <a:pt x="22" y="22"/>
                    </a:lnTo>
                    <a:lnTo>
                      <a:pt x="20" y="33"/>
                    </a:lnTo>
                    <a:lnTo>
                      <a:pt x="15" y="45"/>
                    </a:lnTo>
                    <a:lnTo>
                      <a:pt x="13" y="54"/>
                    </a:lnTo>
                    <a:lnTo>
                      <a:pt x="12" y="64"/>
                    </a:lnTo>
                    <a:lnTo>
                      <a:pt x="13" y="69"/>
                    </a:lnTo>
                    <a:lnTo>
                      <a:pt x="15" y="71"/>
                    </a:lnTo>
                    <a:lnTo>
                      <a:pt x="14" y="73"/>
                    </a:lnTo>
                    <a:lnTo>
                      <a:pt x="12" y="76"/>
                    </a:lnTo>
                    <a:lnTo>
                      <a:pt x="12" y="82"/>
                    </a:lnTo>
                    <a:lnTo>
                      <a:pt x="10" y="87"/>
                    </a:lnTo>
                    <a:lnTo>
                      <a:pt x="10" y="94"/>
                    </a:lnTo>
                    <a:lnTo>
                      <a:pt x="7" y="95"/>
                    </a:lnTo>
                    <a:lnTo>
                      <a:pt x="7" y="100"/>
                    </a:lnTo>
                    <a:lnTo>
                      <a:pt x="1" y="100"/>
                    </a:lnTo>
                    <a:lnTo>
                      <a:pt x="0" y="103"/>
                    </a:lnTo>
                    <a:lnTo>
                      <a:pt x="23" y="178"/>
                    </a:lnTo>
                    <a:lnTo>
                      <a:pt x="33" y="187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06" name="Freeform 23">
                <a:extLst>
                  <a:ext uri="{FF2B5EF4-FFF2-40B4-BE49-F238E27FC236}">
                    <a16:creationId xmlns:a16="http://schemas.microsoft.com/office/drawing/2014/main" id="{06C74D4A-256A-6B49-9D7C-5B07AF6962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95972" y="5852540"/>
                <a:ext cx="1593613" cy="1172465"/>
              </a:xfrm>
              <a:custGeom>
                <a:avLst/>
                <a:gdLst>
                  <a:gd name="T0" fmla="*/ 10 w 242"/>
                  <a:gd name="T1" fmla="*/ 136 h 178"/>
                  <a:gd name="T2" fmla="*/ 16 w 242"/>
                  <a:gd name="T3" fmla="*/ 129 h 178"/>
                  <a:gd name="T4" fmla="*/ 22 w 242"/>
                  <a:gd name="T5" fmla="*/ 124 h 178"/>
                  <a:gd name="T6" fmla="*/ 22 w 242"/>
                  <a:gd name="T7" fmla="*/ 119 h 178"/>
                  <a:gd name="T8" fmla="*/ 14 w 242"/>
                  <a:gd name="T9" fmla="*/ 102 h 178"/>
                  <a:gd name="T10" fmla="*/ 31 w 242"/>
                  <a:gd name="T11" fmla="*/ 96 h 178"/>
                  <a:gd name="T12" fmla="*/ 47 w 242"/>
                  <a:gd name="T13" fmla="*/ 96 h 178"/>
                  <a:gd name="T14" fmla="*/ 56 w 242"/>
                  <a:gd name="T15" fmla="*/ 96 h 178"/>
                  <a:gd name="T16" fmla="*/ 67 w 242"/>
                  <a:gd name="T17" fmla="*/ 93 h 178"/>
                  <a:gd name="T18" fmla="*/ 83 w 242"/>
                  <a:gd name="T19" fmla="*/ 83 h 178"/>
                  <a:gd name="T20" fmla="*/ 93 w 242"/>
                  <a:gd name="T21" fmla="*/ 77 h 178"/>
                  <a:gd name="T22" fmla="*/ 93 w 242"/>
                  <a:gd name="T23" fmla="*/ 71 h 178"/>
                  <a:gd name="T24" fmla="*/ 93 w 242"/>
                  <a:gd name="T25" fmla="*/ 63 h 178"/>
                  <a:gd name="T26" fmla="*/ 89 w 242"/>
                  <a:gd name="T27" fmla="*/ 61 h 178"/>
                  <a:gd name="T28" fmla="*/ 85 w 242"/>
                  <a:gd name="T29" fmla="*/ 55 h 178"/>
                  <a:gd name="T30" fmla="*/ 98 w 242"/>
                  <a:gd name="T31" fmla="*/ 44 h 178"/>
                  <a:gd name="T32" fmla="*/ 102 w 242"/>
                  <a:gd name="T33" fmla="*/ 33 h 178"/>
                  <a:gd name="T34" fmla="*/ 116 w 242"/>
                  <a:gd name="T35" fmla="*/ 15 h 178"/>
                  <a:gd name="T36" fmla="*/ 130 w 242"/>
                  <a:gd name="T37" fmla="*/ 8 h 178"/>
                  <a:gd name="T38" fmla="*/ 147 w 242"/>
                  <a:gd name="T39" fmla="*/ 2 h 178"/>
                  <a:gd name="T40" fmla="*/ 163 w 242"/>
                  <a:gd name="T41" fmla="*/ 5 h 178"/>
                  <a:gd name="T42" fmla="*/ 165 w 242"/>
                  <a:gd name="T43" fmla="*/ 16 h 178"/>
                  <a:gd name="T44" fmla="*/ 171 w 242"/>
                  <a:gd name="T45" fmla="*/ 24 h 178"/>
                  <a:gd name="T46" fmla="*/ 171 w 242"/>
                  <a:gd name="T47" fmla="*/ 34 h 178"/>
                  <a:gd name="T48" fmla="*/ 174 w 242"/>
                  <a:gd name="T49" fmla="*/ 48 h 178"/>
                  <a:gd name="T50" fmla="*/ 181 w 242"/>
                  <a:gd name="T51" fmla="*/ 59 h 178"/>
                  <a:gd name="T52" fmla="*/ 184 w 242"/>
                  <a:gd name="T53" fmla="*/ 79 h 178"/>
                  <a:gd name="T54" fmla="*/ 188 w 242"/>
                  <a:gd name="T55" fmla="*/ 89 h 178"/>
                  <a:gd name="T56" fmla="*/ 188 w 242"/>
                  <a:gd name="T57" fmla="*/ 120 h 178"/>
                  <a:gd name="T58" fmla="*/ 192 w 242"/>
                  <a:gd name="T59" fmla="*/ 146 h 178"/>
                  <a:gd name="T60" fmla="*/ 192 w 242"/>
                  <a:gd name="T61" fmla="*/ 158 h 178"/>
                  <a:gd name="T62" fmla="*/ 186 w 242"/>
                  <a:gd name="T63" fmla="*/ 171 h 178"/>
                  <a:gd name="T64" fmla="*/ 198 w 242"/>
                  <a:gd name="T65" fmla="*/ 166 h 178"/>
                  <a:gd name="T66" fmla="*/ 206 w 242"/>
                  <a:gd name="T67" fmla="*/ 160 h 178"/>
                  <a:gd name="T68" fmla="*/ 217 w 242"/>
                  <a:gd name="T69" fmla="*/ 158 h 178"/>
                  <a:gd name="T70" fmla="*/ 225 w 242"/>
                  <a:gd name="T71" fmla="*/ 153 h 178"/>
                  <a:gd name="T72" fmla="*/ 225 w 242"/>
                  <a:gd name="T73" fmla="*/ 157 h 178"/>
                  <a:gd name="T74" fmla="*/ 233 w 242"/>
                  <a:gd name="T75" fmla="*/ 151 h 178"/>
                  <a:gd name="T76" fmla="*/ 240 w 242"/>
                  <a:gd name="T77" fmla="*/ 149 h 178"/>
                  <a:gd name="T78" fmla="*/ 233 w 242"/>
                  <a:gd name="T79" fmla="*/ 157 h 178"/>
                  <a:gd name="T80" fmla="*/ 219 w 242"/>
                  <a:gd name="T81" fmla="*/ 166 h 178"/>
                  <a:gd name="T82" fmla="*/ 206 w 242"/>
                  <a:gd name="T83" fmla="*/ 173 h 178"/>
                  <a:gd name="T84" fmla="*/ 189 w 242"/>
                  <a:gd name="T85" fmla="*/ 178 h 178"/>
                  <a:gd name="T86" fmla="*/ 182 w 242"/>
                  <a:gd name="T87" fmla="*/ 171 h 178"/>
                  <a:gd name="T88" fmla="*/ 180 w 242"/>
                  <a:gd name="T89" fmla="*/ 165 h 178"/>
                  <a:gd name="T90" fmla="*/ 155 w 242"/>
                  <a:gd name="T91" fmla="*/ 158 h 178"/>
                  <a:gd name="T92" fmla="*/ 154 w 242"/>
                  <a:gd name="T93" fmla="*/ 151 h 178"/>
                  <a:gd name="T94" fmla="*/ 148 w 242"/>
                  <a:gd name="T95" fmla="*/ 150 h 178"/>
                  <a:gd name="T96" fmla="*/ 140 w 242"/>
                  <a:gd name="T97" fmla="*/ 138 h 178"/>
                  <a:gd name="T98" fmla="*/ 2 w 242"/>
                  <a:gd name="T99" fmla="*/ 15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2" h="178">
                    <a:moveTo>
                      <a:pt x="0" y="146"/>
                    </a:moveTo>
                    <a:lnTo>
                      <a:pt x="10" y="136"/>
                    </a:lnTo>
                    <a:lnTo>
                      <a:pt x="12" y="133"/>
                    </a:lnTo>
                    <a:lnTo>
                      <a:pt x="16" y="129"/>
                    </a:lnTo>
                    <a:lnTo>
                      <a:pt x="18" y="127"/>
                    </a:lnTo>
                    <a:lnTo>
                      <a:pt x="22" y="124"/>
                    </a:lnTo>
                    <a:lnTo>
                      <a:pt x="22" y="121"/>
                    </a:lnTo>
                    <a:lnTo>
                      <a:pt x="22" y="119"/>
                    </a:lnTo>
                    <a:lnTo>
                      <a:pt x="17" y="109"/>
                    </a:lnTo>
                    <a:lnTo>
                      <a:pt x="14" y="102"/>
                    </a:lnTo>
                    <a:lnTo>
                      <a:pt x="18" y="99"/>
                    </a:lnTo>
                    <a:lnTo>
                      <a:pt x="31" y="96"/>
                    </a:lnTo>
                    <a:lnTo>
                      <a:pt x="38" y="96"/>
                    </a:lnTo>
                    <a:lnTo>
                      <a:pt x="47" y="96"/>
                    </a:lnTo>
                    <a:lnTo>
                      <a:pt x="53" y="96"/>
                    </a:lnTo>
                    <a:lnTo>
                      <a:pt x="56" y="96"/>
                    </a:lnTo>
                    <a:lnTo>
                      <a:pt x="63" y="93"/>
                    </a:lnTo>
                    <a:lnTo>
                      <a:pt x="67" y="93"/>
                    </a:lnTo>
                    <a:lnTo>
                      <a:pt x="77" y="90"/>
                    </a:lnTo>
                    <a:lnTo>
                      <a:pt x="83" y="83"/>
                    </a:lnTo>
                    <a:lnTo>
                      <a:pt x="89" y="80"/>
                    </a:lnTo>
                    <a:lnTo>
                      <a:pt x="93" y="77"/>
                    </a:lnTo>
                    <a:lnTo>
                      <a:pt x="93" y="75"/>
                    </a:lnTo>
                    <a:lnTo>
                      <a:pt x="93" y="71"/>
                    </a:lnTo>
                    <a:lnTo>
                      <a:pt x="89" y="66"/>
                    </a:lnTo>
                    <a:lnTo>
                      <a:pt x="93" y="63"/>
                    </a:lnTo>
                    <a:lnTo>
                      <a:pt x="94" y="59"/>
                    </a:lnTo>
                    <a:lnTo>
                      <a:pt x="89" y="61"/>
                    </a:lnTo>
                    <a:lnTo>
                      <a:pt x="87" y="59"/>
                    </a:lnTo>
                    <a:lnTo>
                      <a:pt x="85" y="55"/>
                    </a:lnTo>
                    <a:lnTo>
                      <a:pt x="90" y="51"/>
                    </a:lnTo>
                    <a:lnTo>
                      <a:pt x="98" y="44"/>
                    </a:lnTo>
                    <a:lnTo>
                      <a:pt x="101" y="38"/>
                    </a:lnTo>
                    <a:lnTo>
                      <a:pt x="102" y="33"/>
                    </a:lnTo>
                    <a:lnTo>
                      <a:pt x="110" y="23"/>
                    </a:lnTo>
                    <a:lnTo>
                      <a:pt x="116" y="15"/>
                    </a:lnTo>
                    <a:lnTo>
                      <a:pt x="123" y="10"/>
                    </a:lnTo>
                    <a:lnTo>
                      <a:pt x="130" y="8"/>
                    </a:lnTo>
                    <a:lnTo>
                      <a:pt x="141" y="5"/>
                    </a:lnTo>
                    <a:lnTo>
                      <a:pt x="147" y="2"/>
                    </a:lnTo>
                    <a:lnTo>
                      <a:pt x="163" y="0"/>
                    </a:lnTo>
                    <a:lnTo>
                      <a:pt x="163" y="5"/>
                    </a:lnTo>
                    <a:lnTo>
                      <a:pt x="163" y="11"/>
                    </a:lnTo>
                    <a:lnTo>
                      <a:pt x="165" y="16"/>
                    </a:lnTo>
                    <a:lnTo>
                      <a:pt x="168" y="23"/>
                    </a:lnTo>
                    <a:lnTo>
                      <a:pt x="171" y="24"/>
                    </a:lnTo>
                    <a:lnTo>
                      <a:pt x="174" y="32"/>
                    </a:lnTo>
                    <a:lnTo>
                      <a:pt x="171" y="34"/>
                    </a:lnTo>
                    <a:lnTo>
                      <a:pt x="170" y="41"/>
                    </a:lnTo>
                    <a:lnTo>
                      <a:pt x="174" y="48"/>
                    </a:lnTo>
                    <a:lnTo>
                      <a:pt x="177" y="56"/>
                    </a:lnTo>
                    <a:lnTo>
                      <a:pt x="181" y="59"/>
                    </a:lnTo>
                    <a:lnTo>
                      <a:pt x="182" y="70"/>
                    </a:lnTo>
                    <a:lnTo>
                      <a:pt x="184" y="79"/>
                    </a:lnTo>
                    <a:lnTo>
                      <a:pt x="188" y="88"/>
                    </a:lnTo>
                    <a:lnTo>
                      <a:pt x="188" y="89"/>
                    </a:lnTo>
                    <a:lnTo>
                      <a:pt x="188" y="102"/>
                    </a:lnTo>
                    <a:lnTo>
                      <a:pt x="188" y="120"/>
                    </a:lnTo>
                    <a:lnTo>
                      <a:pt x="192" y="139"/>
                    </a:lnTo>
                    <a:lnTo>
                      <a:pt x="192" y="146"/>
                    </a:lnTo>
                    <a:lnTo>
                      <a:pt x="196" y="152"/>
                    </a:lnTo>
                    <a:lnTo>
                      <a:pt x="192" y="158"/>
                    </a:lnTo>
                    <a:lnTo>
                      <a:pt x="193" y="161"/>
                    </a:lnTo>
                    <a:lnTo>
                      <a:pt x="186" y="171"/>
                    </a:lnTo>
                    <a:lnTo>
                      <a:pt x="193" y="168"/>
                    </a:lnTo>
                    <a:lnTo>
                      <a:pt x="198" y="166"/>
                    </a:lnTo>
                    <a:lnTo>
                      <a:pt x="204" y="162"/>
                    </a:lnTo>
                    <a:lnTo>
                      <a:pt x="206" y="160"/>
                    </a:lnTo>
                    <a:lnTo>
                      <a:pt x="212" y="159"/>
                    </a:lnTo>
                    <a:lnTo>
                      <a:pt x="217" y="158"/>
                    </a:lnTo>
                    <a:lnTo>
                      <a:pt x="219" y="156"/>
                    </a:lnTo>
                    <a:lnTo>
                      <a:pt x="225" y="153"/>
                    </a:lnTo>
                    <a:lnTo>
                      <a:pt x="230" y="147"/>
                    </a:lnTo>
                    <a:lnTo>
                      <a:pt x="225" y="157"/>
                    </a:lnTo>
                    <a:lnTo>
                      <a:pt x="230" y="155"/>
                    </a:lnTo>
                    <a:lnTo>
                      <a:pt x="233" y="151"/>
                    </a:lnTo>
                    <a:lnTo>
                      <a:pt x="236" y="150"/>
                    </a:lnTo>
                    <a:lnTo>
                      <a:pt x="240" y="149"/>
                    </a:lnTo>
                    <a:lnTo>
                      <a:pt x="242" y="149"/>
                    </a:lnTo>
                    <a:lnTo>
                      <a:pt x="233" y="157"/>
                    </a:lnTo>
                    <a:lnTo>
                      <a:pt x="225" y="163"/>
                    </a:lnTo>
                    <a:lnTo>
                      <a:pt x="219" y="166"/>
                    </a:lnTo>
                    <a:lnTo>
                      <a:pt x="214" y="171"/>
                    </a:lnTo>
                    <a:lnTo>
                      <a:pt x="206" y="173"/>
                    </a:lnTo>
                    <a:lnTo>
                      <a:pt x="197" y="176"/>
                    </a:lnTo>
                    <a:lnTo>
                      <a:pt x="189" y="178"/>
                    </a:lnTo>
                    <a:lnTo>
                      <a:pt x="184" y="175"/>
                    </a:lnTo>
                    <a:lnTo>
                      <a:pt x="182" y="171"/>
                    </a:lnTo>
                    <a:lnTo>
                      <a:pt x="182" y="167"/>
                    </a:lnTo>
                    <a:lnTo>
                      <a:pt x="180" y="165"/>
                    </a:lnTo>
                    <a:lnTo>
                      <a:pt x="167" y="161"/>
                    </a:lnTo>
                    <a:lnTo>
                      <a:pt x="155" y="158"/>
                    </a:lnTo>
                    <a:lnTo>
                      <a:pt x="157" y="153"/>
                    </a:lnTo>
                    <a:lnTo>
                      <a:pt x="154" y="151"/>
                    </a:lnTo>
                    <a:lnTo>
                      <a:pt x="151" y="151"/>
                    </a:lnTo>
                    <a:lnTo>
                      <a:pt x="148" y="150"/>
                    </a:lnTo>
                    <a:lnTo>
                      <a:pt x="144" y="143"/>
                    </a:lnTo>
                    <a:lnTo>
                      <a:pt x="140" y="138"/>
                    </a:lnTo>
                    <a:lnTo>
                      <a:pt x="132" y="133"/>
                    </a:lnTo>
                    <a:lnTo>
                      <a:pt x="2" y="156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07" name="Freeform 24">
                <a:extLst>
                  <a:ext uri="{FF2B5EF4-FFF2-40B4-BE49-F238E27FC236}">
                    <a16:creationId xmlns:a16="http://schemas.microsoft.com/office/drawing/2014/main" id="{19350702-70EE-6E4E-88CF-40D1E3B92F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9355" y="5773491"/>
                <a:ext cx="368771" cy="665276"/>
              </a:xfrm>
              <a:custGeom>
                <a:avLst/>
                <a:gdLst>
                  <a:gd name="T0" fmla="*/ 0 w 56"/>
                  <a:gd name="T1" fmla="*/ 23 h 101"/>
                  <a:gd name="T2" fmla="*/ 2 w 56"/>
                  <a:gd name="T3" fmla="*/ 28 h 101"/>
                  <a:gd name="T4" fmla="*/ 5 w 56"/>
                  <a:gd name="T5" fmla="*/ 35 h 101"/>
                  <a:gd name="T6" fmla="*/ 8 w 56"/>
                  <a:gd name="T7" fmla="*/ 36 h 101"/>
                  <a:gd name="T8" fmla="*/ 11 w 56"/>
                  <a:gd name="T9" fmla="*/ 44 h 101"/>
                  <a:gd name="T10" fmla="*/ 8 w 56"/>
                  <a:gd name="T11" fmla="*/ 46 h 101"/>
                  <a:gd name="T12" fmla="*/ 7 w 56"/>
                  <a:gd name="T13" fmla="*/ 53 h 101"/>
                  <a:gd name="T14" fmla="*/ 11 w 56"/>
                  <a:gd name="T15" fmla="*/ 60 h 101"/>
                  <a:gd name="T16" fmla="*/ 14 w 56"/>
                  <a:gd name="T17" fmla="*/ 68 h 101"/>
                  <a:gd name="T18" fmla="*/ 18 w 56"/>
                  <a:gd name="T19" fmla="*/ 71 h 101"/>
                  <a:gd name="T20" fmla="*/ 19 w 56"/>
                  <a:gd name="T21" fmla="*/ 82 h 101"/>
                  <a:gd name="T22" fmla="*/ 21 w 56"/>
                  <a:gd name="T23" fmla="*/ 91 h 101"/>
                  <a:gd name="T24" fmla="*/ 25 w 56"/>
                  <a:gd name="T25" fmla="*/ 100 h 101"/>
                  <a:gd name="T26" fmla="*/ 25 w 56"/>
                  <a:gd name="T27" fmla="*/ 101 h 101"/>
                  <a:gd name="T28" fmla="*/ 47 w 56"/>
                  <a:gd name="T29" fmla="*/ 98 h 101"/>
                  <a:gd name="T30" fmla="*/ 45 w 56"/>
                  <a:gd name="T31" fmla="*/ 91 h 101"/>
                  <a:gd name="T32" fmla="*/ 46 w 56"/>
                  <a:gd name="T33" fmla="*/ 82 h 101"/>
                  <a:gd name="T34" fmla="*/ 45 w 56"/>
                  <a:gd name="T35" fmla="*/ 71 h 101"/>
                  <a:gd name="T36" fmla="*/ 44 w 56"/>
                  <a:gd name="T37" fmla="*/ 60 h 101"/>
                  <a:gd name="T38" fmla="*/ 47 w 56"/>
                  <a:gd name="T39" fmla="*/ 45 h 101"/>
                  <a:gd name="T40" fmla="*/ 47 w 56"/>
                  <a:gd name="T41" fmla="*/ 32 h 101"/>
                  <a:gd name="T42" fmla="*/ 56 w 56"/>
                  <a:gd name="T43" fmla="*/ 25 h 101"/>
                  <a:gd name="T44" fmla="*/ 56 w 56"/>
                  <a:gd name="T45" fmla="*/ 21 h 101"/>
                  <a:gd name="T46" fmla="*/ 53 w 56"/>
                  <a:gd name="T47" fmla="*/ 17 h 101"/>
                  <a:gd name="T48" fmla="*/ 53 w 56"/>
                  <a:gd name="T49" fmla="*/ 12 h 101"/>
                  <a:gd name="T50" fmla="*/ 53 w 56"/>
                  <a:gd name="T51" fmla="*/ 4 h 101"/>
                  <a:gd name="T52" fmla="*/ 50 w 56"/>
                  <a:gd name="T53" fmla="*/ 0 h 101"/>
                  <a:gd name="T54" fmla="*/ 43 w 56"/>
                  <a:gd name="T55" fmla="*/ 2 h 101"/>
                  <a:gd name="T56" fmla="*/ 36 w 56"/>
                  <a:gd name="T57" fmla="*/ 4 h 101"/>
                  <a:gd name="T58" fmla="*/ 22 w 56"/>
                  <a:gd name="T59" fmla="*/ 6 h 101"/>
                  <a:gd name="T60" fmla="*/ 15 w 56"/>
                  <a:gd name="T61" fmla="*/ 8 h 101"/>
                  <a:gd name="T62" fmla="*/ 5 w 56"/>
                  <a:gd name="T63" fmla="*/ 12 h 101"/>
                  <a:gd name="T64" fmla="*/ 0 w 56"/>
                  <a:gd name="T65" fmla="*/ 12 h 101"/>
                  <a:gd name="T66" fmla="*/ 0 w 56"/>
                  <a:gd name="T67" fmla="*/ 17 h 101"/>
                  <a:gd name="T68" fmla="*/ 0 w 56"/>
                  <a:gd name="T69" fmla="*/ 2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6" h="101">
                    <a:moveTo>
                      <a:pt x="0" y="23"/>
                    </a:moveTo>
                    <a:lnTo>
                      <a:pt x="2" y="28"/>
                    </a:lnTo>
                    <a:lnTo>
                      <a:pt x="5" y="35"/>
                    </a:lnTo>
                    <a:lnTo>
                      <a:pt x="8" y="36"/>
                    </a:lnTo>
                    <a:lnTo>
                      <a:pt x="11" y="44"/>
                    </a:lnTo>
                    <a:lnTo>
                      <a:pt x="8" y="46"/>
                    </a:lnTo>
                    <a:lnTo>
                      <a:pt x="7" y="53"/>
                    </a:lnTo>
                    <a:lnTo>
                      <a:pt x="11" y="60"/>
                    </a:lnTo>
                    <a:lnTo>
                      <a:pt x="14" y="68"/>
                    </a:lnTo>
                    <a:lnTo>
                      <a:pt x="18" y="71"/>
                    </a:lnTo>
                    <a:lnTo>
                      <a:pt x="19" y="82"/>
                    </a:lnTo>
                    <a:lnTo>
                      <a:pt x="21" y="91"/>
                    </a:lnTo>
                    <a:lnTo>
                      <a:pt x="25" y="100"/>
                    </a:lnTo>
                    <a:lnTo>
                      <a:pt x="25" y="101"/>
                    </a:lnTo>
                    <a:lnTo>
                      <a:pt x="47" y="98"/>
                    </a:lnTo>
                    <a:lnTo>
                      <a:pt x="45" y="91"/>
                    </a:lnTo>
                    <a:lnTo>
                      <a:pt x="46" y="82"/>
                    </a:lnTo>
                    <a:lnTo>
                      <a:pt x="45" y="71"/>
                    </a:lnTo>
                    <a:lnTo>
                      <a:pt x="44" y="60"/>
                    </a:lnTo>
                    <a:lnTo>
                      <a:pt x="47" y="45"/>
                    </a:lnTo>
                    <a:lnTo>
                      <a:pt x="47" y="32"/>
                    </a:lnTo>
                    <a:lnTo>
                      <a:pt x="56" y="25"/>
                    </a:lnTo>
                    <a:lnTo>
                      <a:pt x="56" y="21"/>
                    </a:lnTo>
                    <a:lnTo>
                      <a:pt x="53" y="17"/>
                    </a:lnTo>
                    <a:lnTo>
                      <a:pt x="53" y="12"/>
                    </a:lnTo>
                    <a:lnTo>
                      <a:pt x="53" y="4"/>
                    </a:lnTo>
                    <a:lnTo>
                      <a:pt x="50" y="0"/>
                    </a:lnTo>
                    <a:lnTo>
                      <a:pt x="43" y="2"/>
                    </a:lnTo>
                    <a:lnTo>
                      <a:pt x="36" y="4"/>
                    </a:lnTo>
                    <a:lnTo>
                      <a:pt x="22" y="6"/>
                    </a:lnTo>
                    <a:lnTo>
                      <a:pt x="15" y="8"/>
                    </a:lnTo>
                    <a:lnTo>
                      <a:pt x="5" y="12"/>
                    </a:lnTo>
                    <a:lnTo>
                      <a:pt x="0" y="12"/>
                    </a:lnTo>
                    <a:lnTo>
                      <a:pt x="0" y="17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08" name="Freeform 25">
                <a:extLst>
                  <a:ext uri="{FF2B5EF4-FFF2-40B4-BE49-F238E27FC236}">
                    <a16:creationId xmlns:a16="http://schemas.microsoft.com/office/drawing/2014/main" id="{27B39BEC-322E-9F4D-B662-0467B61BB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59102" y="5687861"/>
                <a:ext cx="329259" cy="731143"/>
              </a:xfrm>
              <a:custGeom>
                <a:avLst/>
                <a:gdLst>
                  <a:gd name="T0" fmla="*/ 18 w 50"/>
                  <a:gd name="T1" fmla="*/ 0 h 111"/>
                  <a:gd name="T2" fmla="*/ 14 w 50"/>
                  <a:gd name="T3" fmla="*/ 1 h 111"/>
                  <a:gd name="T4" fmla="*/ 9 w 50"/>
                  <a:gd name="T5" fmla="*/ 1 h 111"/>
                  <a:gd name="T6" fmla="*/ 9 w 50"/>
                  <a:gd name="T7" fmla="*/ 6 h 111"/>
                  <a:gd name="T8" fmla="*/ 8 w 50"/>
                  <a:gd name="T9" fmla="*/ 9 h 111"/>
                  <a:gd name="T10" fmla="*/ 6 w 50"/>
                  <a:gd name="T11" fmla="*/ 13 h 111"/>
                  <a:gd name="T12" fmla="*/ 9 w 50"/>
                  <a:gd name="T13" fmla="*/ 17 h 111"/>
                  <a:gd name="T14" fmla="*/ 9 w 50"/>
                  <a:gd name="T15" fmla="*/ 25 h 111"/>
                  <a:gd name="T16" fmla="*/ 9 w 50"/>
                  <a:gd name="T17" fmla="*/ 30 h 111"/>
                  <a:gd name="T18" fmla="*/ 12 w 50"/>
                  <a:gd name="T19" fmla="*/ 34 h 111"/>
                  <a:gd name="T20" fmla="*/ 12 w 50"/>
                  <a:gd name="T21" fmla="*/ 38 h 111"/>
                  <a:gd name="T22" fmla="*/ 3 w 50"/>
                  <a:gd name="T23" fmla="*/ 45 h 111"/>
                  <a:gd name="T24" fmla="*/ 3 w 50"/>
                  <a:gd name="T25" fmla="*/ 58 h 111"/>
                  <a:gd name="T26" fmla="*/ 0 w 50"/>
                  <a:gd name="T27" fmla="*/ 73 h 111"/>
                  <a:gd name="T28" fmla="*/ 1 w 50"/>
                  <a:gd name="T29" fmla="*/ 84 h 111"/>
                  <a:gd name="T30" fmla="*/ 2 w 50"/>
                  <a:gd name="T31" fmla="*/ 95 h 111"/>
                  <a:gd name="T32" fmla="*/ 1 w 50"/>
                  <a:gd name="T33" fmla="*/ 104 h 111"/>
                  <a:gd name="T34" fmla="*/ 3 w 50"/>
                  <a:gd name="T35" fmla="*/ 111 h 111"/>
                  <a:gd name="T36" fmla="*/ 40 w 50"/>
                  <a:gd name="T37" fmla="*/ 102 h 111"/>
                  <a:gd name="T38" fmla="*/ 41 w 50"/>
                  <a:gd name="T39" fmla="*/ 97 h 111"/>
                  <a:gd name="T40" fmla="*/ 49 w 50"/>
                  <a:gd name="T41" fmla="*/ 94 h 111"/>
                  <a:gd name="T42" fmla="*/ 48 w 50"/>
                  <a:gd name="T43" fmla="*/ 91 h 111"/>
                  <a:gd name="T44" fmla="*/ 50 w 50"/>
                  <a:gd name="T45" fmla="*/ 83 h 111"/>
                  <a:gd name="T46" fmla="*/ 50 w 50"/>
                  <a:gd name="T47" fmla="*/ 83 h 111"/>
                  <a:gd name="T48" fmla="*/ 41 w 50"/>
                  <a:gd name="T49" fmla="*/ 75 h 111"/>
                  <a:gd name="T50" fmla="*/ 18 w 50"/>
                  <a:gd name="T51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0" h="111">
                    <a:moveTo>
                      <a:pt x="18" y="0"/>
                    </a:moveTo>
                    <a:lnTo>
                      <a:pt x="14" y="1"/>
                    </a:lnTo>
                    <a:lnTo>
                      <a:pt x="9" y="1"/>
                    </a:lnTo>
                    <a:lnTo>
                      <a:pt x="9" y="6"/>
                    </a:lnTo>
                    <a:lnTo>
                      <a:pt x="8" y="9"/>
                    </a:lnTo>
                    <a:lnTo>
                      <a:pt x="6" y="13"/>
                    </a:lnTo>
                    <a:lnTo>
                      <a:pt x="9" y="17"/>
                    </a:lnTo>
                    <a:lnTo>
                      <a:pt x="9" y="25"/>
                    </a:lnTo>
                    <a:lnTo>
                      <a:pt x="9" y="30"/>
                    </a:lnTo>
                    <a:lnTo>
                      <a:pt x="12" y="34"/>
                    </a:lnTo>
                    <a:lnTo>
                      <a:pt x="12" y="38"/>
                    </a:lnTo>
                    <a:lnTo>
                      <a:pt x="3" y="45"/>
                    </a:lnTo>
                    <a:lnTo>
                      <a:pt x="3" y="58"/>
                    </a:lnTo>
                    <a:lnTo>
                      <a:pt x="0" y="73"/>
                    </a:lnTo>
                    <a:lnTo>
                      <a:pt x="1" y="84"/>
                    </a:lnTo>
                    <a:lnTo>
                      <a:pt x="2" y="95"/>
                    </a:lnTo>
                    <a:lnTo>
                      <a:pt x="1" y="104"/>
                    </a:lnTo>
                    <a:lnTo>
                      <a:pt x="3" y="111"/>
                    </a:lnTo>
                    <a:lnTo>
                      <a:pt x="40" y="102"/>
                    </a:lnTo>
                    <a:lnTo>
                      <a:pt x="41" y="97"/>
                    </a:lnTo>
                    <a:lnTo>
                      <a:pt x="49" y="94"/>
                    </a:lnTo>
                    <a:lnTo>
                      <a:pt x="48" y="91"/>
                    </a:lnTo>
                    <a:lnTo>
                      <a:pt x="50" y="83"/>
                    </a:lnTo>
                    <a:lnTo>
                      <a:pt x="50" y="83"/>
                    </a:lnTo>
                    <a:lnTo>
                      <a:pt x="41" y="75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09" name="Freeform 26">
                <a:extLst>
                  <a:ext uri="{FF2B5EF4-FFF2-40B4-BE49-F238E27FC236}">
                    <a16:creationId xmlns:a16="http://schemas.microsoft.com/office/drawing/2014/main" id="{412DCDFE-F542-6F44-866E-A803A4CC7D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33989" y="6577094"/>
                <a:ext cx="368771" cy="335932"/>
              </a:xfrm>
              <a:custGeom>
                <a:avLst/>
                <a:gdLst>
                  <a:gd name="T0" fmla="*/ 4 w 56"/>
                  <a:gd name="T1" fmla="*/ 29 h 51"/>
                  <a:gd name="T2" fmla="*/ 4 w 56"/>
                  <a:gd name="T3" fmla="*/ 36 h 51"/>
                  <a:gd name="T4" fmla="*/ 8 w 56"/>
                  <a:gd name="T5" fmla="*/ 42 h 51"/>
                  <a:gd name="T6" fmla="*/ 4 w 56"/>
                  <a:gd name="T7" fmla="*/ 48 h 51"/>
                  <a:gd name="T8" fmla="*/ 5 w 56"/>
                  <a:gd name="T9" fmla="*/ 51 h 51"/>
                  <a:gd name="T10" fmla="*/ 9 w 56"/>
                  <a:gd name="T11" fmla="*/ 50 h 51"/>
                  <a:gd name="T12" fmla="*/ 13 w 56"/>
                  <a:gd name="T13" fmla="*/ 45 h 51"/>
                  <a:gd name="T14" fmla="*/ 15 w 56"/>
                  <a:gd name="T15" fmla="*/ 44 h 51"/>
                  <a:gd name="T16" fmla="*/ 20 w 56"/>
                  <a:gd name="T17" fmla="*/ 39 h 51"/>
                  <a:gd name="T18" fmla="*/ 25 w 56"/>
                  <a:gd name="T19" fmla="*/ 36 h 51"/>
                  <a:gd name="T20" fmla="*/ 33 w 56"/>
                  <a:gd name="T21" fmla="*/ 36 h 51"/>
                  <a:gd name="T22" fmla="*/ 37 w 56"/>
                  <a:gd name="T23" fmla="*/ 34 h 51"/>
                  <a:gd name="T24" fmla="*/ 39 w 56"/>
                  <a:gd name="T25" fmla="*/ 32 h 51"/>
                  <a:gd name="T26" fmla="*/ 44 w 56"/>
                  <a:gd name="T27" fmla="*/ 30 h 51"/>
                  <a:gd name="T28" fmla="*/ 49 w 56"/>
                  <a:gd name="T29" fmla="*/ 28 h 51"/>
                  <a:gd name="T30" fmla="*/ 55 w 56"/>
                  <a:gd name="T31" fmla="*/ 28 h 51"/>
                  <a:gd name="T32" fmla="*/ 56 w 56"/>
                  <a:gd name="T33" fmla="*/ 26 h 51"/>
                  <a:gd name="T34" fmla="*/ 50 w 56"/>
                  <a:gd name="T35" fmla="*/ 0 h 51"/>
                  <a:gd name="T36" fmla="*/ 24 w 56"/>
                  <a:gd name="T37" fmla="*/ 5 h 51"/>
                  <a:gd name="T38" fmla="*/ 0 w 56"/>
                  <a:gd name="T39" fmla="*/ 9 h 51"/>
                  <a:gd name="T40" fmla="*/ 0 w 56"/>
                  <a:gd name="T41" fmla="*/ 10 h 51"/>
                  <a:gd name="T42" fmla="*/ 4 w 56"/>
                  <a:gd name="T43" fmla="*/ 2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51">
                    <a:moveTo>
                      <a:pt x="4" y="29"/>
                    </a:moveTo>
                    <a:lnTo>
                      <a:pt x="4" y="36"/>
                    </a:lnTo>
                    <a:lnTo>
                      <a:pt x="8" y="42"/>
                    </a:lnTo>
                    <a:lnTo>
                      <a:pt x="4" y="48"/>
                    </a:lnTo>
                    <a:lnTo>
                      <a:pt x="5" y="51"/>
                    </a:lnTo>
                    <a:lnTo>
                      <a:pt x="9" y="50"/>
                    </a:lnTo>
                    <a:lnTo>
                      <a:pt x="13" y="45"/>
                    </a:lnTo>
                    <a:lnTo>
                      <a:pt x="15" y="44"/>
                    </a:lnTo>
                    <a:lnTo>
                      <a:pt x="20" y="39"/>
                    </a:lnTo>
                    <a:lnTo>
                      <a:pt x="25" y="36"/>
                    </a:lnTo>
                    <a:lnTo>
                      <a:pt x="33" y="36"/>
                    </a:lnTo>
                    <a:lnTo>
                      <a:pt x="37" y="34"/>
                    </a:lnTo>
                    <a:lnTo>
                      <a:pt x="39" y="32"/>
                    </a:lnTo>
                    <a:lnTo>
                      <a:pt x="44" y="30"/>
                    </a:lnTo>
                    <a:lnTo>
                      <a:pt x="49" y="28"/>
                    </a:lnTo>
                    <a:lnTo>
                      <a:pt x="55" y="28"/>
                    </a:lnTo>
                    <a:lnTo>
                      <a:pt x="56" y="26"/>
                    </a:lnTo>
                    <a:lnTo>
                      <a:pt x="50" y="0"/>
                    </a:lnTo>
                    <a:lnTo>
                      <a:pt x="24" y="5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4" y="29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10" name="Freeform 27">
                <a:extLst>
                  <a:ext uri="{FF2B5EF4-FFF2-40B4-BE49-F238E27FC236}">
                    <a16:creationId xmlns:a16="http://schemas.microsoft.com/office/drawing/2014/main" id="{3F7D008E-DEDF-DF45-AE33-69AF75A9E9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3247" y="6544157"/>
                <a:ext cx="158046" cy="204194"/>
              </a:xfrm>
              <a:custGeom>
                <a:avLst/>
                <a:gdLst>
                  <a:gd name="T0" fmla="*/ 23 w 24"/>
                  <a:gd name="T1" fmla="*/ 15 h 31"/>
                  <a:gd name="T2" fmla="*/ 21 w 24"/>
                  <a:gd name="T3" fmla="*/ 13 h 31"/>
                  <a:gd name="T4" fmla="*/ 21 w 24"/>
                  <a:gd name="T5" fmla="*/ 12 h 31"/>
                  <a:gd name="T6" fmla="*/ 18 w 24"/>
                  <a:gd name="T7" fmla="*/ 11 h 31"/>
                  <a:gd name="T8" fmla="*/ 16 w 24"/>
                  <a:gd name="T9" fmla="*/ 10 h 31"/>
                  <a:gd name="T10" fmla="*/ 16 w 24"/>
                  <a:gd name="T11" fmla="*/ 7 h 31"/>
                  <a:gd name="T12" fmla="*/ 13 w 24"/>
                  <a:gd name="T13" fmla="*/ 5 h 31"/>
                  <a:gd name="T14" fmla="*/ 10 w 24"/>
                  <a:gd name="T15" fmla="*/ 0 h 31"/>
                  <a:gd name="T16" fmla="*/ 0 w 24"/>
                  <a:gd name="T17" fmla="*/ 5 h 31"/>
                  <a:gd name="T18" fmla="*/ 6 w 24"/>
                  <a:gd name="T19" fmla="*/ 31 h 31"/>
                  <a:gd name="T20" fmla="*/ 8 w 24"/>
                  <a:gd name="T21" fmla="*/ 29 h 31"/>
                  <a:gd name="T22" fmla="*/ 10 w 24"/>
                  <a:gd name="T23" fmla="*/ 28 h 31"/>
                  <a:gd name="T24" fmla="*/ 14 w 24"/>
                  <a:gd name="T25" fmla="*/ 26 h 31"/>
                  <a:gd name="T26" fmla="*/ 14 w 24"/>
                  <a:gd name="T27" fmla="*/ 23 h 31"/>
                  <a:gd name="T28" fmla="*/ 14 w 24"/>
                  <a:gd name="T29" fmla="*/ 22 h 31"/>
                  <a:gd name="T30" fmla="*/ 14 w 24"/>
                  <a:gd name="T31" fmla="*/ 20 h 31"/>
                  <a:gd name="T32" fmla="*/ 14 w 24"/>
                  <a:gd name="T33" fmla="*/ 17 h 31"/>
                  <a:gd name="T34" fmla="*/ 14 w 24"/>
                  <a:gd name="T35" fmla="*/ 15 h 31"/>
                  <a:gd name="T36" fmla="*/ 14 w 24"/>
                  <a:gd name="T37" fmla="*/ 14 h 31"/>
                  <a:gd name="T38" fmla="*/ 15 w 24"/>
                  <a:gd name="T39" fmla="*/ 13 h 31"/>
                  <a:gd name="T40" fmla="*/ 16 w 24"/>
                  <a:gd name="T41" fmla="*/ 13 h 31"/>
                  <a:gd name="T42" fmla="*/ 19 w 24"/>
                  <a:gd name="T43" fmla="*/ 14 h 31"/>
                  <a:gd name="T44" fmla="*/ 19 w 24"/>
                  <a:gd name="T45" fmla="*/ 16 h 31"/>
                  <a:gd name="T46" fmla="*/ 21 w 24"/>
                  <a:gd name="T47" fmla="*/ 20 h 31"/>
                  <a:gd name="T48" fmla="*/ 21 w 24"/>
                  <a:gd name="T49" fmla="*/ 21 h 31"/>
                  <a:gd name="T50" fmla="*/ 22 w 24"/>
                  <a:gd name="T51" fmla="*/ 22 h 31"/>
                  <a:gd name="T52" fmla="*/ 24 w 24"/>
                  <a:gd name="T53" fmla="*/ 21 h 31"/>
                  <a:gd name="T54" fmla="*/ 24 w 24"/>
                  <a:gd name="T55" fmla="*/ 20 h 31"/>
                  <a:gd name="T56" fmla="*/ 24 w 24"/>
                  <a:gd name="T57" fmla="*/ 19 h 31"/>
                  <a:gd name="T58" fmla="*/ 23 w 24"/>
                  <a:gd name="T5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" h="31">
                    <a:moveTo>
                      <a:pt x="23" y="15"/>
                    </a:moveTo>
                    <a:lnTo>
                      <a:pt x="21" y="13"/>
                    </a:lnTo>
                    <a:lnTo>
                      <a:pt x="21" y="12"/>
                    </a:lnTo>
                    <a:lnTo>
                      <a:pt x="18" y="11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3" y="5"/>
                    </a:lnTo>
                    <a:lnTo>
                      <a:pt x="10" y="0"/>
                    </a:lnTo>
                    <a:lnTo>
                      <a:pt x="0" y="5"/>
                    </a:lnTo>
                    <a:lnTo>
                      <a:pt x="6" y="31"/>
                    </a:lnTo>
                    <a:lnTo>
                      <a:pt x="8" y="29"/>
                    </a:lnTo>
                    <a:lnTo>
                      <a:pt x="10" y="28"/>
                    </a:lnTo>
                    <a:lnTo>
                      <a:pt x="14" y="26"/>
                    </a:lnTo>
                    <a:lnTo>
                      <a:pt x="14" y="23"/>
                    </a:lnTo>
                    <a:lnTo>
                      <a:pt x="14" y="22"/>
                    </a:lnTo>
                    <a:lnTo>
                      <a:pt x="14" y="20"/>
                    </a:lnTo>
                    <a:lnTo>
                      <a:pt x="14" y="17"/>
                    </a:lnTo>
                    <a:lnTo>
                      <a:pt x="14" y="15"/>
                    </a:lnTo>
                    <a:lnTo>
                      <a:pt x="14" y="14"/>
                    </a:lnTo>
                    <a:lnTo>
                      <a:pt x="15" y="13"/>
                    </a:lnTo>
                    <a:lnTo>
                      <a:pt x="16" y="13"/>
                    </a:lnTo>
                    <a:lnTo>
                      <a:pt x="19" y="14"/>
                    </a:lnTo>
                    <a:lnTo>
                      <a:pt x="19" y="16"/>
                    </a:lnTo>
                    <a:lnTo>
                      <a:pt x="21" y="20"/>
                    </a:lnTo>
                    <a:lnTo>
                      <a:pt x="21" y="21"/>
                    </a:lnTo>
                    <a:lnTo>
                      <a:pt x="22" y="22"/>
                    </a:lnTo>
                    <a:lnTo>
                      <a:pt x="24" y="21"/>
                    </a:lnTo>
                    <a:lnTo>
                      <a:pt x="24" y="20"/>
                    </a:lnTo>
                    <a:lnTo>
                      <a:pt x="24" y="19"/>
                    </a:lnTo>
                    <a:lnTo>
                      <a:pt x="23" y="15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11" name="Freeform 28">
                <a:extLst>
                  <a:ext uri="{FF2B5EF4-FFF2-40B4-BE49-F238E27FC236}">
                    <a16:creationId xmlns:a16="http://schemas.microsoft.com/office/drawing/2014/main" id="{69C6907A-CA5E-C149-B486-6B7CB42C7D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33989" y="6307025"/>
                <a:ext cx="717784" cy="362281"/>
              </a:xfrm>
              <a:custGeom>
                <a:avLst/>
                <a:gdLst>
                  <a:gd name="T0" fmla="*/ 105 w 109"/>
                  <a:gd name="T1" fmla="*/ 32 h 55"/>
                  <a:gd name="T2" fmla="*/ 101 w 109"/>
                  <a:gd name="T3" fmla="*/ 29 h 55"/>
                  <a:gd name="T4" fmla="*/ 97 w 109"/>
                  <a:gd name="T5" fmla="*/ 25 h 55"/>
                  <a:gd name="T6" fmla="*/ 97 w 109"/>
                  <a:gd name="T7" fmla="*/ 29 h 55"/>
                  <a:gd name="T8" fmla="*/ 102 w 109"/>
                  <a:gd name="T9" fmla="*/ 35 h 55"/>
                  <a:gd name="T10" fmla="*/ 95 w 109"/>
                  <a:gd name="T11" fmla="*/ 36 h 55"/>
                  <a:gd name="T12" fmla="*/ 88 w 109"/>
                  <a:gd name="T13" fmla="*/ 37 h 55"/>
                  <a:gd name="T14" fmla="*/ 85 w 109"/>
                  <a:gd name="T15" fmla="*/ 35 h 55"/>
                  <a:gd name="T16" fmla="*/ 81 w 109"/>
                  <a:gd name="T17" fmla="*/ 32 h 55"/>
                  <a:gd name="T18" fmla="*/ 81 w 109"/>
                  <a:gd name="T19" fmla="*/ 27 h 55"/>
                  <a:gd name="T20" fmla="*/ 73 w 109"/>
                  <a:gd name="T21" fmla="*/ 22 h 55"/>
                  <a:gd name="T22" fmla="*/ 69 w 109"/>
                  <a:gd name="T23" fmla="*/ 22 h 55"/>
                  <a:gd name="T24" fmla="*/ 68 w 109"/>
                  <a:gd name="T25" fmla="*/ 16 h 55"/>
                  <a:gd name="T26" fmla="*/ 71 w 109"/>
                  <a:gd name="T27" fmla="*/ 13 h 55"/>
                  <a:gd name="T28" fmla="*/ 77 w 109"/>
                  <a:gd name="T29" fmla="*/ 9 h 55"/>
                  <a:gd name="T30" fmla="*/ 76 w 109"/>
                  <a:gd name="T31" fmla="*/ 6 h 55"/>
                  <a:gd name="T32" fmla="*/ 71 w 109"/>
                  <a:gd name="T33" fmla="*/ 6 h 55"/>
                  <a:gd name="T34" fmla="*/ 68 w 109"/>
                  <a:gd name="T35" fmla="*/ 0 h 55"/>
                  <a:gd name="T36" fmla="*/ 59 w 109"/>
                  <a:gd name="T37" fmla="*/ 8 h 55"/>
                  <a:gd name="T38" fmla="*/ 0 w 109"/>
                  <a:gd name="T39" fmla="*/ 20 h 55"/>
                  <a:gd name="T40" fmla="*/ 0 w 109"/>
                  <a:gd name="T41" fmla="*/ 50 h 55"/>
                  <a:gd name="T42" fmla="*/ 50 w 109"/>
                  <a:gd name="T43" fmla="*/ 41 h 55"/>
                  <a:gd name="T44" fmla="*/ 63 w 109"/>
                  <a:gd name="T45" fmla="*/ 41 h 55"/>
                  <a:gd name="T46" fmla="*/ 66 w 109"/>
                  <a:gd name="T47" fmla="*/ 46 h 55"/>
                  <a:gd name="T48" fmla="*/ 71 w 109"/>
                  <a:gd name="T49" fmla="*/ 48 h 55"/>
                  <a:gd name="T50" fmla="*/ 73 w 109"/>
                  <a:gd name="T51" fmla="*/ 51 h 55"/>
                  <a:gd name="T52" fmla="*/ 74 w 109"/>
                  <a:gd name="T53" fmla="*/ 55 h 55"/>
                  <a:gd name="T54" fmla="*/ 77 w 109"/>
                  <a:gd name="T55" fmla="*/ 55 h 55"/>
                  <a:gd name="T56" fmla="*/ 79 w 109"/>
                  <a:gd name="T57" fmla="*/ 49 h 55"/>
                  <a:gd name="T58" fmla="*/ 82 w 109"/>
                  <a:gd name="T59" fmla="*/ 45 h 55"/>
                  <a:gd name="T60" fmla="*/ 86 w 109"/>
                  <a:gd name="T61" fmla="*/ 46 h 55"/>
                  <a:gd name="T62" fmla="*/ 87 w 109"/>
                  <a:gd name="T63" fmla="*/ 51 h 55"/>
                  <a:gd name="T64" fmla="*/ 92 w 109"/>
                  <a:gd name="T65" fmla="*/ 47 h 55"/>
                  <a:gd name="T66" fmla="*/ 94 w 109"/>
                  <a:gd name="T67" fmla="*/ 45 h 55"/>
                  <a:gd name="T68" fmla="*/ 101 w 109"/>
                  <a:gd name="T69" fmla="*/ 43 h 55"/>
                  <a:gd name="T70" fmla="*/ 106 w 109"/>
                  <a:gd name="T71" fmla="*/ 40 h 55"/>
                  <a:gd name="T72" fmla="*/ 109 w 109"/>
                  <a:gd name="T73" fmla="*/ 3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9" h="55">
                    <a:moveTo>
                      <a:pt x="107" y="35"/>
                    </a:moveTo>
                    <a:lnTo>
                      <a:pt x="105" y="32"/>
                    </a:lnTo>
                    <a:lnTo>
                      <a:pt x="104" y="31"/>
                    </a:lnTo>
                    <a:lnTo>
                      <a:pt x="101" y="29"/>
                    </a:lnTo>
                    <a:lnTo>
                      <a:pt x="98" y="27"/>
                    </a:lnTo>
                    <a:lnTo>
                      <a:pt x="97" y="25"/>
                    </a:lnTo>
                    <a:lnTo>
                      <a:pt x="96" y="27"/>
                    </a:lnTo>
                    <a:lnTo>
                      <a:pt x="97" y="29"/>
                    </a:lnTo>
                    <a:lnTo>
                      <a:pt x="100" y="32"/>
                    </a:lnTo>
                    <a:lnTo>
                      <a:pt x="102" y="35"/>
                    </a:lnTo>
                    <a:lnTo>
                      <a:pt x="99" y="36"/>
                    </a:lnTo>
                    <a:lnTo>
                      <a:pt x="95" y="36"/>
                    </a:lnTo>
                    <a:lnTo>
                      <a:pt x="89" y="39"/>
                    </a:lnTo>
                    <a:lnTo>
                      <a:pt x="88" y="37"/>
                    </a:lnTo>
                    <a:lnTo>
                      <a:pt x="87" y="36"/>
                    </a:lnTo>
                    <a:lnTo>
                      <a:pt x="85" y="35"/>
                    </a:lnTo>
                    <a:lnTo>
                      <a:pt x="82" y="33"/>
                    </a:lnTo>
                    <a:lnTo>
                      <a:pt x="81" y="32"/>
                    </a:lnTo>
                    <a:lnTo>
                      <a:pt x="82" y="30"/>
                    </a:lnTo>
                    <a:lnTo>
                      <a:pt x="81" y="27"/>
                    </a:lnTo>
                    <a:lnTo>
                      <a:pt x="77" y="24"/>
                    </a:lnTo>
                    <a:lnTo>
                      <a:pt x="73" y="22"/>
                    </a:lnTo>
                    <a:lnTo>
                      <a:pt x="71" y="22"/>
                    </a:lnTo>
                    <a:lnTo>
                      <a:pt x="69" y="22"/>
                    </a:lnTo>
                    <a:lnTo>
                      <a:pt x="68" y="20"/>
                    </a:lnTo>
                    <a:lnTo>
                      <a:pt x="68" y="16"/>
                    </a:lnTo>
                    <a:lnTo>
                      <a:pt x="70" y="14"/>
                    </a:lnTo>
                    <a:lnTo>
                      <a:pt x="71" y="13"/>
                    </a:lnTo>
                    <a:lnTo>
                      <a:pt x="73" y="11"/>
                    </a:lnTo>
                    <a:lnTo>
                      <a:pt x="77" y="9"/>
                    </a:lnTo>
                    <a:lnTo>
                      <a:pt x="77" y="8"/>
                    </a:lnTo>
                    <a:lnTo>
                      <a:pt x="76" y="6"/>
                    </a:lnTo>
                    <a:lnTo>
                      <a:pt x="73" y="6"/>
                    </a:lnTo>
                    <a:lnTo>
                      <a:pt x="71" y="6"/>
                    </a:lnTo>
                    <a:lnTo>
                      <a:pt x="70" y="3"/>
                    </a:lnTo>
                    <a:lnTo>
                      <a:pt x="68" y="0"/>
                    </a:lnTo>
                    <a:lnTo>
                      <a:pt x="60" y="3"/>
                    </a:lnTo>
                    <a:lnTo>
                      <a:pt x="59" y="8"/>
                    </a:lnTo>
                    <a:lnTo>
                      <a:pt x="22" y="17"/>
                    </a:lnTo>
                    <a:lnTo>
                      <a:pt x="0" y="20"/>
                    </a:lnTo>
                    <a:lnTo>
                      <a:pt x="0" y="33"/>
                    </a:lnTo>
                    <a:lnTo>
                      <a:pt x="0" y="50"/>
                    </a:lnTo>
                    <a:lnTo>
                      <a:pt x="24" y="46"/>
                    </a:lnTo>
                    <a:lnTo>
                      <a:pt x="50" y="41"/>
                    </a:lnTo>
                    <a:lnTo>
                      <a:pt x="60" y="36"/>
                    </a:lnTo>
                    <a:lnTo>
                      <a:pt x="63" y="41"/>
                    </a:lnTo>
                    <a:lnTo>
                      <a:pt x="66" y="43"/>
                    </a:lnTo>
                    <a:lnTo>
                      <a:pt x="66" y="46"/>
                    </a:lnTo>
                    <a:lnTo>
                      <a:pt x="68" y="47"/>
                    </a:lnTo>
                    <a:lnTo>
                      <a:pt x="71" y="48"/>
                    </a:lnTo>
                    <a:lnTo>
                      <a:pt x="71" y="49"/>
                    </a:lnTo>
                    <a:lnTo>
                      <a:pt x="73" y="51"/>
                    </a:lnTo>
                    <a:lnTo>
                      <a:pt x="74" y="55"/>
                    </a:lnTo>
                    <a:lnTo>
                      <a:pt x="74" y="55"/>
                    </a:lnTo>
                    <a:lnTo>
                      <a:pt x="76" y="55"/>
                    </a:lnTo>
                    <a:lnTo>
                      <a:pt x="77" y="55"/>
                    </a:lnTo>
                    <a:lnTo>
                      <a:pt x="79" y="53"/>
                    </a:lnTo>
                    <a:lnTo>
                      <a:pt x="79" y="49"/>
                    </a:lnTo>
                    <a:lnTo>
                      <a:pt x="82" y="47"/>
                    </a:lnTo>
                    <a:lnTo>
                      <a:pt x="82" y="45"/>
                    </a:lnTo>
                    <a:lnTo>
                      <a:pt x="85" y="43"/>
                    </a:lnTo>
                    <a:lnTo>
                      <a:pt x="86" y="46"/>
                    </a:lnTo>
                    <a:lnTo>
                      <a:pt x="87" y="49"/>
                    </a:lnTo>
                    <a:lnTo>
                      <a:pt x="87" y="51"/>
                    </a:lnTo>
                    <a:lnTo>
                      <a:pt x="90" y="49"/>
                    </a:lnTo>
                    <a:lnTo>
                      <a:pt x="92" y="47"/>
                    </a:lnTo>
                    <a:lnTo>
                      <a:pt x="92" y="45"/>
                    </a:lnTo>
                    <a:lnTo>
                      <a:pt x="94" y="45"/>
                    </a:lnTo>
                    <a:lnTo>
                      <a:pt x="97" y="43"/>
                    </a:lnTo>
                    <a:lnTo>
                      <a:pt x="101" y="43"/>
                    </a:lnTo>
                    <a:lnTo>
                      <a:pt x="103" y="41"/>
                    </a:lnTo>
                    <a:lnTo>
                      <a:pt x="106" y="40"/>
                    </a:lnTo>
                    <a:lnTo>
                      <a:pt x="108" y="38"/>
                    </a:lnTo>
                    <a:lnTo>
                      <a:pt x="109" y="36"/>
                    </a:lnTo>
                    <a:lnTo>
                      <a:pt x="107" y="35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12" name="Freeform 29">
                <a:extLst>
                  <a:ext uri="{FF2B5EF4-FFF2-40B4-BE49-F238E27FC236}">
                    <a16:creationId xmlns:a16="http://schemas.microsoft.com/office/drawing/2014/main" id="{85F18FAE-F81D-CF43-BDA0-FCB8F163D5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7143" y="6642962"/>
                <a:ext cx="65850" cy="46112"/>
              </a:xfrm>
              <a:custGeom>
                <a:avLst/>
                <a:gdLst>
                  <a:gd name="T0" fmla="*/ 3 w 12"/>
                  <a:gd name="T1" fmla="*/ 9 h 9"/>
                  <a:gd name="T2" fmla="*/ 7 w 12"/>
                  <a:gd name="T3" fmla="*/ 9 h 9"/>
                  <a:gd name="T4" fmla="*/ 10 w 12"/>
                  <a:gd name="T5" fmla="*/ 6 h 9"/>
                  <a:gd name="T6" fmla="*/ 12 w 12"/>
                  <a:gd name="T7" fmla="*/ 4 h 9"/>
                  <a:gd name="T8" fmla="*/ 8 w 12"/>
                  <a:gd name="T9" fmla="*/ 2 h 9"/>
                  <a:gd name="T10" fmla="*/ 4 w 12"/>
                  <a:gd name="T11" fmla="*/ 1 h 9"/>
                  <a:gd name="T12" fmla="*/ 0 w 12"/>
                  <a:gd name="T13" fmla="*/ 7 h 9"/>
                  <a:gd name="T14" fmla="*/ 3 w 12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9">
                    <a:moveTo>
                      <a:pt x="3" y="9"/>
                    </a:moveTo>
                    <a:cubicBezTo>
                      <a:pt x="7" y="9"/>
                      <a:pt x="7" y="9"/>
                      <a:pt x="7" y="9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5" y="0"/>
                      <a:pt x="4" y="1"/>
                    </a:cubicBezTo>
                    <a:cubicBezTo>
                      <a:pt x="4" y="2"/>
                      <a:pt x="0" y="7"/>
                      <a:pt x="0" y="7"/>
                    </a:cubicBezTo>
                    <a:lnTo>
                      <a:pt x="3" y="9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13" name="Freeform 30">
                <a:extLst>
                  <a:ext uri="{FF2B5EF4-FFF2-40B4-BE49-F238E27FC236}">
                    <a16:creationId xmlns:a16="http://schemas.microsoft.com/office/drawing/2014/main" id="{61B8E092-2B14-3D47-B92F-D0879DD3E2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57406" y="6893268"/>
                <a:ext cx="276575" cy="619164"/>
              </a:xfrm>
              <a:custGeom>
                <a:avLst/>
                <a:gdLst>
                  <a:gd name="T0" fmla="*/ 36 w 42"/>
                  <a:gd name="T1" fmla="*/ 13 h 94"/>
                  <a:gd name="T2" fmla="*/ 36 w 42"/>
                  <a:gd name="T3" fmla="*/ 9 h 94"/>
                  <a:gd name="T4" fmla="*/ 34 w 42"/>
                  <a:gd name="T5" fmla="*/ 7 h 94"/>
                  <a:gd name="T6" fmla="*/ 21 w 42"/>
                  <a:gd name="T7" fmla="*/ 3 h 94"/>
                  <a:gd name="T8" fmla="*/ 9 w 42"/>
                  <a:gd name="T9" fmla="*/ 0 h 94"/>
                  <a:gd name="T10" fmla="*/ 8 w 42"/>
                  <a:gd name="T11" fmla="*/ 3 h 94"/>
                  <a:gd name="T12" fmla="*/ 6 w 42"/>
                  <a:gd name="T13" fmla="*/ 7 h 94"/>
                  <a:gd name="T14" fmla="*/ 3 w 42"/>
                  <a:gd name="T15" fmla="*/ 9 h 94"/>
                  <a:gd name="T16" fmla="*/ 2 w 42"/>
                  <a:gd name="T17" fmla="*/ 14 h 94"/>
                  <a:gd name="T18" fmla="*/ 3 w 42"/>
                  <a:gd name="T19" fmla="*/ 20 h 94"/>
                  <a:gd name="T20" fmla="*/ 3 w 42"/>
                  <a:gd name="T21" fmla="*/ 25 h 94"/>
                  <a:gd name="T22" fmla="*/ 2 w 42"/>
                  <a:gd name="T23" fmla="*/ 30 h 94"/>
                  <a:gd name="T24" fmla="*/ 5 w 42"/>
                  <a:gd name="T25" fmla="*/ 32 h 94"/>
                  <a:gd name="T26" fmla="*/ 9 w 42"/>
                  <a:gd name="T27" fmla="*/ 34 h 94"/>
                  <a:gd name="T28" fmla="*/ 11 w 42"/>
                  <a:gd name="T29" fmla="*/ 38 h 94"/>
                  <a:gd name="T30" fmla="*/ 15 w 42"/>
                  <a:gd name="T31" fmla="*/ 42 h 94"/>
                  <a:gd name="T32" fmla="*/ 20 w 42"/>
                  <a:gd name="T33" fmla="*/ 46 h 94"/>
                  <a:gd name="T34" fmla="*/ 20 w 42"/>
                  <a:gd name="T35" fmla="*/ 47 h 94"/>
                  <a:gd name="T36" fmla="*/ 18 w 42"/>
                  <a:gd name="T37" fmla="*/ 53 h 94"/>
                  <a:gd name="T38" fmla="*/ 10 w 42"/>
                  <a:gd name="T39" fmla="*/ 58 h 94"/>
                  <a:gd name="T40" fmla="*/ 3 w 42"/>
                  <a:gd name="T41" fmla="*/ 64 h 94"/>
                  <a:gd name="T42" fmla="*/ 2 w 42"/>
                  <a:gd name="T43" fmla="*/ 67 h 94"/>
                  <a:gd name="T44" fmla="*/ 0 w 42"/>
                  <a:gd name="T45" fmla="*/ 72 h 94"/>
                  <a:gd name="T46" fmla="*/ 1 w 42"/>
                  <a:gd name="T47" fmla="*/ 75 h 94"/>
                  <a:gd name="T48" fmla="*/ 3 w 42"/>
                  <a:gd name="T49" fmla="*/ 79 h 94"/>
                  <a:gd name="T50" fmla="*/ 8 w 42"/>
                  <a:gd name="T51" fmla="*/ 83 h 94"/>
                  <a:gd name="T52" fmla="*/ 12 w 42"/>
                  <a:gd name="T53" fmla="*/ 85 h 94"/>
                  <a:gd name="T54" fmla="*/ 15 w 42"/>
                  <a:gd name="T55" fmla="*/ 86 h 94"/>
                  <a:gd name="T56" fmla="*/ 20 w 42"/>
                  <a:gd name="T57" fmla="*/ 86 h 94"/>
                  <a:gd name="T58" fmla="*/ 24 w 42"/>
                  <a:gd name="T59" fmla="*/ 86 h 94"/>
                  <a:gd name="T60" fmla="*/ 25 w 42"/>
                  <a:gd name="T61" fmla="*/ 86 h 94"/>
                  <a:gd name="T62" fmla="*/ 24 w 42"/>
                  <a:gd name="T63" fmla="*/ 90 h 94"/>
                  <a:gd name="T64" fmla="*/ 24 w 42"/>
                  <a:gd name="T65" fmla="*/ 93 h 94"/>
                  <a:gd name="T66" fmla="*/ 25 w 42"/>
                  <a:gd name="T67" fmla="*/ 94 h 94"/>
                  <a:gd name="T68" fmla="*/ 26 w 42"/>
                  <a:gd name="T69" fmla="*/ 94 h 94"/>
                  <a:gd name="T70" fmla="*/ 27 w 42"/>
                  <a:gd name="T71" fmla="*/ 87 h 94"/>
                  <a:gd name="T72" fmla="*/ 28 w 42"/>
                  <a:gd name="T73" fmla="*/ 86 h 94"/>
                  <a:gd name="T74" fmla="*/ 31 w 42"/>
                  <a:gd name="T75" fmla="*/ 82 h 94"/>
                  <a:gd name="T76" fmla="*/ 36 w 42"/>
                  <a:gd name="T77" fmla="*/ 78 h 94"/>
                  <a:gd name="T78" fmla="*/ 36 w 42"/>
                  <a:gd name="T79" fmla="*/ 69 h 94"/>
                  <a:gd name="T80" fmla="*/ 36 w 42"/>
                  <a:gd name="T81" fmla="*/ 65 h 94"/>
                  <a:gd name="T82" fmla="*/ 40 w 42"/>
                  <a:gd name="T83" fmla="*/ 61 h 94"/>
                  <a:gd name="T84" fmla="*/ 41 w 42"/>
                  <a:gd name="T85" fmla="*/ 53 h 94"/>
                  <a:gd name="T86" fmla="*/ 42 w 42"/>
                  <a:gd name="T87" fmla="*/ 48 h 94"/>
                  <a:gd name="T88" fmla="*/ 42 w 42"/>
                  <a:gd name="T89" fmla="*/ 40 h 94"/>
                  <a:gd name="T90" fmla="*/ 42 w 42"/>
                  <a:gd name="T91" fmla="*/ 36 h 94"/>
                  <a:gd name="T92" fmla="*/ 40 w 42"/>
                  <a:gd name="T93" fmla="*/ 30 h 94"/>
                  <a:gd name="T94" fmla="*/ 36 w 42"/>
                  <a:gd name="T95" fmla="*/ 30 h 94"/>
                  <a:gd name="T96" fmla="*/ 34 w 42"/>
                  <a:gd name="T97" fmla="*/ 30 h 94"/>
                  <a:gd name="T98" fmla="*/ 35 w 42"/>
                  <a:gd name="T99" fmla="*/ 25 h 94"/>
                  <a:gd name="T100" fmla="*/ 37 w 42"/>
                  <a:gd name="T101" fmla="*/ 20 h 94"/>
                  <a:gd name="T102" fmla="*/ 39 w 42"/>
                  <a:gd name="T103" fmla="*/ 18 h 94"/>
                  <a:gd name="T104" fmla="*/ 38 w 42"/>
                  <a:gd name="T105" fmla="*/ 17 h 94"/>
                  <a:gd name="T106" fmla="*/ 36 w 42"/>
                  <a:gd name="T107" fmla="*/ 1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" h="94">
                    <a:moveTo>
                      <a:pt x="36" y="13"/>
                    </a:moveTo>
                    <a:lnTo>
                      <a:pt x="36" y="9"/>
                    </a:lnTo>
                    <a:lnTo>
                      <a:pt x="34" y="7"/>
                    </a:lnTo>
                    <a:lnTo>
                      <a:pt x="21" y="3"/>
                    </a:lnTo>
                    <a:lnTo>
                      <a:pt x="9" y="0"/>
                    </a:lnTo>
                    <a:lnTo>
                      <a:pt x="8" y="3"/>
                    </a:lnTo>
                    <a:lnTo>
                      <a:pt x="6" y="7"/>
                    </a:lnTo>
                    <a:lnTo>
                      <a:pt x="3" y="9"/>
                    </a:lnTo>
                    <a:lnTo>
                      <a:pt x="2" y="14"/>
                    </a:lnTo>
                    <a:lnTo>
                      <a:pt x="3" y="20"/>
                    </a:lnTo>
                    <a:lnTo>
                      <a:pt x="3" y="25"/>
                    </a:lnTo>
                    <a:lnTo>
                      <a:pt x="2" y="30"/>
                    </a:lnTo>
                    <a:lnTo>
                      <a:pt x="5" y="32"/>
                    </a:lnTo>
                    <a:lnTo>
                      <a:pt x="9" y="34"/>
                    </a:lnTo>
                    <a:lnTo>
                      <a:pt x="11" y="38"/>
                    </a:lnTo>
                    <a:lnTo>
                      <a:pt x="15" y="42"/>
                    </a:lnTo>
                    <a:lnTo>
                      <a:pt x="20" y="46"/>
                    </a:lnTo>
                    <a:lnTo>
                      <a:pt x="20" y="47"/>
                    </a:lnTo>
                    <a:lnTo>
                      <a:pt x="18" y="53"/>
                    </a:lnTo>
                    <a:lnTo>
                      <a:pt x="10" y="58"/>
                    </a:lnTo>
                    <a:lnTo>
                      <a:pt x="3" y="64"/>
                    </a:lnTo>
                    <a:lnTo>
                      <a:pt x="2" y="67"/>
                    </a:lnTo>
                    <a:lnTo>
                      <a:pt x="0" y="72"/>
                    </a:lnTo>
                    <a:lnTo>
                      <a:pt x="1" y="75"/>
                    </a:lnTo>
                    <a:lnTo>
                      <a:pt x="3" y="79"/>
                    </a:lnTo>
                    <a:lnTo>
                      <a:pt x="8" y="83"/>
                    </a:lnTo>
                    <a:lnTo>
                      <a:pt x="12" y="85"/>
                    </a:lnTo>
                    <a:lnTo>
                      <a:pt x="15" y="86"/>
                    </a:lnTo>
                    <a:lnTo>
                      <a:pt x="20" y="86"/>
                    </a:lnTo>
                    <a:lnTo>
                      <a:pt x="24" y="86"/>
                    </a:lnTo>
                    <a:lnTo>
                      <a:pt x="25" y="86"/>
                    </a:lnTo>
                    <a:lnTo>
                      <a:pt x="24" y="90"/>
                    </a:lnTo>
                    <a:lnTo>
                      <a:pt x="24" y="93"/>
                    </a:lnTo>
                    <a:lnTo>
                      <a:pt x="25" y="94"/>
                    </a:lnTo>
                    <a:lnTo>
                      <a:pt x="26" y="94"/>
                    </a:lnTo>
                    <a:lnTo>
                      <a:pt x="27" y="87"/>
                    </a:lnTo>
                    <a:lnTo>
                      <a:pt x="28" y="86"/>
                    </a:lnTo>
                    <a:lnTo>
                      <a:pt x="31" y="82"/>
                    </a:lnTo>
                    <a:lnTo>
                      <a:pt x="36" y="78"/>
                    </a:lnTo>
                    <a:lnTo>
                      <a:pt x="36" y="69"/>
                    </a:lnTo>
                    <a:lnTo>
                      <a:pt x="36" y="65"/>
                    </a:lnTo>
                    <a:lnTo>
                      <a:pt x="40" y="61"/>
                    </a:lnTo>
                    <a:lnTo>
                      <a:pt x="41" y="53"/>
                    </a:lnTo>
                    <a:lnTo>
                      <a:pt x="42" y="48"/>
                    </a:lnTo>
                    <a:lnTo>
                      <a:pt x="42" y="40"/>
                    </a:lnTo>
                    <a:lnTo>
                      <a:pt x="42" y="36"/>
                    </a:lnTo>
                    <a:lnTo>
                      <a:pt x="40" y="30"/>
                    </a:lnTo>
                    <a:lnTo>
                      <a:pt x="36" y="30"/>
                    </a:lnTo>
                    <a:lnTo>
                      <a:pt x="34" y="30"/>
                    </a:lnTo>
                    <a:lnTo>
                      <a:pt x="35" y="25"/>
                    </a:lnTo>
                    <a:lnTo>
                      <a:pt x="37" y="20"/>
                    </a:lnTo>
                    <a:lnTo>
                      <a:pt x="39" y="18"/>
                    </a:lnTo>
                    <a:lnTo>
                      <a:pt x="38" y="17"/>
                    </a:lnTo>
                    <a:lnTo>
                      <a:pt x="36" y="13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14" name="Freeform 31">
                <a:extLst>
                  <a:ext uri="{FF2B5EF4-FFF2-40B4-BE49-F238E27FC236}">
                    <a16:creationId xmlns:a16="http://schemas.microsoft.com/office/drawing/2014/main" id="{0C10067C-F3F6-F64B-ABFD-BEDA874A00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04726" y="7321412"/>
                <a:ext cx="217309" cy="355692"/>
              </a:xfrm>
              <a:custGeom>
                <a:avLst/>
                <a:gdLst>
                  <a:gd name="T0" fmla="*/ 9 w 33"/>
                  <a:gd name="T1" fmla="*/ 10 h 54"/>
                  <a:gd name="T2" fmla="*/ 8 w 33"/>
                  <a:gd name="T3" fmla="*/ 7 h 54"/>
                  <a:gd name="T4" fmla="*/ 10 w 33"/>
                  <a:gd name="T5" fmla="*/ 2 h 54"/>
                  <a:gd name="T6" fmla="*/ 11 w 33"/>
                  <a:gd name="T7" fmla="*/ 1 h 54"/>
                  <a:gd name="T8" fmla="*/ 9 w 33"/>
                  <a:gd name="T9" fmla="*/ 0 h 54"/>
                  <a:gd name="T10" fmla="*/ 6 w 33"/>
                  <a:gd name="T11" fmla="*/ 0 h 54"/>
                  <a:gd name="T12" fmla="*/ 5 w 33"/>
                  <a:gd name="T13" fmla="*/ 0 h 54"/>
                  <a:gd name="T14" fmla="*/ 2 w 33"/>
                  <a:gd name="T15" fmla="*/ 2 h 54"/>
                  <a:gd name="T16" fmla="*/ 0 w 33"/>
                  <a:gd name="T17" fmla="*/ 5 h 54"/>
                  <a:gd name="T18" fmla="*/ 12 w 33"/>
                  <a:gd name="T19" fmla="*/ 54 h 54"/>
                  <a:gd name="T20" fmla="*/ 33 w 33"/>
                  <a:gd name="T21" fmla="*/ 51 h 54"/>
                  <a:gd name="T22" fmla="*/ 32 w 33"/>
                  <a:gd name="T23" fmla="*/ 43 h 54"/>
                  <a:gd name="T24" fmla="*/ 29 w 33"/>
                  <a:gd name="T25" fmla="*/ 40 h 54"/>
                  <a:gd name="T26" fmla="*/ 28 w 33"/>
                  <a:gd name="T27" fmla="*/ 38 h 54"/>
                  <a:gd name="T28" fmla="*/ 26 w 33"/>
                  <a:gd name="T29" fmla="*/ 37 h 54"/>
                  <a:gd name="T30" fmla="*/ 23 w 33"/>
                  <a:gd name="T31" fmla="*/ 34 h 54"/>
                  <a:gd name="T32" fmla="*/ 20 w 33"/>
                  <a:gd name="T33" fmla="*/ 32 h 54"/>
                  <a:gd name="T34" fmla="*/ 18 w 33"/>
                  <a:gd name="T35" fmla="*/ 28 h 54"/>
                  <a:gd name="T36" fmla="*/ 16 w 33"/>
                  <a:gd name="T37" fmla="*/ 24 h 54"/>
                  <a:gd name="T38" fmla="*/ 14 w 33"/>
                  <a:gd name="T39" fmla="*/ 20 h 54"/>
                  <a:gd name="T40" fmla="*/ 16 w 33"/>
                  <a:gd name="T41" fmla="*/ 17 h 54"/>
                  <a:gd name="T42" fmla="*/ 11 w 33"/>
                  <a:gd name="T43" fmla="*/ 14 h 54"/>
                  <a:gd name="T44" fmla="*/ 9 w 33"/>
                  <a:gd name="T45" fmla="*/ 1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" h="54">
                    <a:moveTo>
                      <a:pt x="9" y="10"/>
                    </a:moveTo>
                    <a:lnTo>
                      <a:pt x="8" y="7"/>
                    </a:lnTo>
                    <a:lnTo>
                      <a:pt x="10" y="2"/>
                    </a:lnTo>
                    <a:lnTo>
                      <a:pt x="11" y="1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12" y="54"/>
                    </a:lnTo>
                    <a:lnTo>
                      <a:pt x="33" y="51"/>
                    </a:lnTo>
                    <a:lnTo>
                      <a:pt x="32" y="43"/>
                    </a:lnTo>
                    <a:lnTo>
                      <a:pt x="29" y="40"/>
                    </a:lnTo>
                    <a:lnTo>
                      <a:pt x="28" y="38"/>
                    </a:lnTo>
                    <a:lnTo>
                      <a:pt x="26" y="37"/>
                    </a:lnTo>
                    <a:lnTo>
                      <a:pt x="23" y="34"/>
                    </a:lnTo>
                    <a:lnTo>
                      <a:pt x="20" y="32"/>
                    </a:lnTo>
                    <a:lnTo>
                      <a:pt x="18" y="28"/>
                    </a:lnTo>
                    <a:lnTo>
                      <a:pt x="16" y="24"/>
                    </a:lnTo>
                    <a:lnTo>
                      <a:pt x="14" y="20"/>
                    </a:lnTo>
                    <a:lnTo>
                      <a:pt x="16" y="17"/>
                    </a:lnTo>
                    <a:lnTo>
                      <a:pt x="11" y="14"/>
                    </a:lnTo>
                    <a:lnTo>
                      <a:pt x="9" y="10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15" name="Freeform 32">
                <a:extLst>
                  <a:ext uri="{FF2B5EF4-FFF2-40B4-BE49-F238E27FC236}">
                    <a16:creationId xmlns:a16="http://schemas.microsoft.com/office/drawing/2014/main" id="{7E0EF2CE-B86F-5548-AD3B-701878F5B0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51097" y="6728588"/>
                <a:ext cx="1238013" cy="803599"/>
              </a:xfrm>
              <a:custGeom>
                <a:avLst/>
                <a:gdLst>
                  <a:gd name="T0" fmla="*/ 165 w 188"/>
                  <a:gd name="T1" fmla="*/ 90 h 122"/>
                  <a:gd name="T2" fmla="*/ 166 w 188"/>
                  <a:gd name="T3" fmla="*/ 90 h 122"/>
                  <a:gd name="T4" fmla="*/ 169 w 188"/>
                  <a:gd name="T5" fmla="*/ 90 h 122"/>
                  <a:gd name="T6" fmla="*/ 171 w 188"/>
                  <a:gd name="T7" fmla="*/ 91 h 122"/>
                  <a:gd name="T8" fmla="*/ 171 w 188"/>
                  <a:gd name="T9" fmla="*/ 89 h 122"/>
                  <a:gd name="T10" fmla="*/ 178 w 188"/>
                  <a:gd name="T11" fmla="*/ 83 h 122"/>
                  <a:gd name="T12" fmla="*/ 186 w 188"/>
                  <a:gd name="T13" fmla="*/ 78 h 122"/>
                  <a:gd name="T14" fmla="*/ 188 w 188"/>
                  <a:gd name="T15" fmla="*/ 72 h 122"/>
                  <a:gd name="T16" fmla="*/ 188 w 188"/>
                  <a:gd name="T17" fmla="*/ 71 h 122"/>
                  <a:gd name="T18" fmla="*/ 183 w 188"/>
                  <a:gd name="T19" fmla="*/ 67 h 122"/>
                  <a:gd name="T20" fmla="*/ 179 w 188"/>
                  <a:gd name="T21" fmla="*/ 63 h 122"/>
                  <a:gd name="T22" fmla="*/ 177 w 188"/>
                  <a:gd name="T23" fmla="*/ 59 h 122"/>
                  <a:gd name="T24" fmla="*/ 173 w 188"/>
                  <a:gd name="T25" fmla="*/ 57 h 122"/>
                  <a:gd name="T26" fmla="*/ 170 w 188"/>
                  <a:gd name="T27" fmla="*/ 55 h 122"/>
                  <a:gd name="T28" fmla="*/ 171 w 188"/>
                  <a:gd name="T29" fmla="*/ 50 h 122"/>
                  <a:gd name="T30" fmla="*/ 171 w 188"/>
                  <a:gd name="T31" fmla="*/ 45 h 122"/>
                  <a:gd name="T32" fmla="*/ 170 w 188"/>
                  <a:gd name="T33" fmla="*/ 39 h 122"/>
                  <a:gd name="T34" fmla="*/ 171 w 188"/>
                  <a:gd name="T35" fmla="*/ 34 h 122"/>
                  <a:gd name="T36" fmla="*/ 174 w 188"/>
                  <a:gd name="T37" fmla="*/ 32 h 122"/>
                  <a:gd name="T38" fmla="*/ 176 w 188"/>
                  <a:gd name="T39" fmla="*/ 28 h 122"/>
                  <a:gd name="T40" fmla="*/ 177 w 188"/>
                  <a:gd name="T41" fmla="*/ 25 h 122"/>
                  <a:gd name="T42" fmla="*/ 179 w 188"/>
                  <a:gd name="T43" fmla="*/ 20 h 122"/>
                  <a:gd name="T44" fmla="*/ 176 w 188"/>
                  <a:gd name="T45" fmla="*/ 18 h 122"/>
                  <a:gd name="T46" fmla="*/ 173 w 188"/>
                  <a:gd name="T47" fmla="*/ 18 h 122"/>
                  <a:gd name="T48" fmla="*/ 170 w 188"/>
                  <a:gd name="T49" fmla="*/ 17 h 122"/>
                  <a:gd name="T50" fmla="*/ 166 w 188"/>
                  <a:gd name="T51" fmla="*/ 10 h 122"/>
                  <a:gd name="T52" fmla="*/ 162 w 188"/>
                  <a:gd name="T53" fmla="*/ 5 h 122"/>
                  <a:gd name="T54" fmla="*/ 154 w 188"/>
                  <a:gd name="T55" fmla="*/ 0 h 122"/>
                  <a:gd name="T56" fmla="*/ 24 w 188"/>
                  <a:gd name="T57" fmla="*/ 23 h 122"/>
                  <a:gd name="T58" fmla="*/ 22 w 188"/>
                  <a:gd name="T59" fmla="*/ 13 h 122"/>
                  <a:gd name="T60" fmla="*/ 16 w 188"/>
                  <a:gd name="T61" fmla="*/ 17 h 122"/>
                  <a:gd name="T62" fmla="*/ 11 w 188"/>
                  <a:gd name="T63" fmla="*/ 21 h 122"/>
                  <a:gd name="T64" fmla="*/ 6 w 188"/>
                  <a:gd name="T65" fmla="*/ 24 h 122"/>
                  <a:gd name="T66" fmla="*/ 0 w 188"/>
                  <a:gd name="T67" fmla="*/ 28 h 122"/>
                  <a:gd name="T68" fmla="*/ 16 w 188"/>
                  <a:gd name="T69" fmla="*/ 122 h 122"/>
                  <a:gd name="T70" fmla="*/ 160 w 188"/>
                  <a:gd name="T71" fmla="*/ 95 h 122"/>
                  <a:gd name="T72" fmla="*/ 162 w 188"/>
                  <a:gd name="T73" fmla="*/ 92 h 122"/>
                  <a:gd name="T74" fmla="*/ 165 w 188"/>
                  <a:gd name="T75" fmla="*/ 9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88" h="122">
                    <a:moveTo>
                      <a:pt x="165" y="90"/>
                    </a:moveTo>
                    <a:lnTo>
                      <a:pt x="166" y="90"/>
                    </a:lnTo>
                    <a:lnTo>
                      <a:pt x="169" y="90"/>
                    </a:lnTo>
                    <a:lnTo>
                      <a:pt x="171" y="91"/>
                    </a:lnTo>
                    <a:lnTo>
                      <a:pt x="171" y="89"/>
                    </a:lnTo>
                    <a:lnTo>
                      <a:pt x="178" y="83"/>
                    </a:lnTo>
                    <a:lnTo>
                      <a:pt x="186" y="78"/>
                    </a:lnTo>
                    <a:lnTo>
                      <a:pt x="188" y="72"/>
                    </a:lnTo>
                    <a:lnTo>
                      <a:pt x="188" y="71"/>
                    </a:lnTo>
                    <a:lnTo>
                      <a:pt x="183" y="67"/>
                    </a:lnTo>
                    <a:lnTo>
                      <a:pt x="179" y="63"/>
                    </a:lnTo>
                    <a:lnTo>
                      <a:pt x="177" y="59"/>
                    </a:lnTo>
                    <a:lnTo>
                      <a:pt x="173" y="57"/>
                    </a:lnTo>
                    <a:lnTo>
                      <a:pt x="170" y="55"/>
                    </a:lnTo>
                    <a:lnTo>
                      <a:pt x="171" y="50"/>
                    </a:lnTo>
                    <a:lnTo>
                      <a:pt x="171" y="45"/>
                    </a:lnTo>
                    <a:lnTo>
                      <a:pt x="170" y="39"/>
                    </a:lnTo>
                    <a:lnTo>
                      <a:pt x="171" y="34"/>
                    </a:lnTo>
                    <a:lnTo>
                      <a:pt x="174" y="32"/>
                    </a:lnTo>
                    <a:lnTo>
                      <a:pt x="176" y="28"/>
                    </a:lnTo>
                    <a:lnTo>
                      <a:pt x="177" y="25"/>
                    </a:lnTo>
                    <a:lnTo>
                      <a:pt x="179" y="20"/>
                    </a:lnTo>
                    <a:lnTo>
                      <a:pt x="176" y="18"/>
                    </a:lnTo>
                    <a:lnTo>
                      <a:pt x="173" y="18"/>
                    </a:lnTo>
                    <a:lnTo>
                      <a:pt x="170" y="17"/>
                    </a:lnTo>
                    <a:lnTo>
                      <a:pt x="166" y="10"/>
                    </a:lnTo>
                    <a:lnTo>
                      <a:pt x="162" y="5"/>
                    </a:lnTo>
                    <a:lnTo>
                      <a:pt x="154" y="0"/>
                    </a:lnTo>
                    <a:lnTo>
                      <a:pt x="24" y="23"/>
                    </a:lnTo>
                    <a:lnTo>
                      <a:pt x="22" y="13"/>
                    </a:lnTo>
                    <a:lnTo>
                      <a:pt x="16" y="17"/>
                    </a:lnTo>
                    <a:lnTo>
                      <a:pt x="11" y="21"/>
                    </a:lnTo>
                    <a:lnTo>
                      <a:pt x="6" y="24"/>
                    </a:lnTo>
                    <a:lnTo>
                      <a:pt x="0" y="28"/>
                    </a:lnTo>
                    <a:lnTo>
                      <a:pt x="16" y="122"/>
                    </a:lnTo>
                    <a:lnTo>
                      <a:pt x="160" y="95"/>
                    </a:lnTo>
                    <a:lnTo>
                      <a:pt x="162" y="92"/>
                    </a:lnTo>
                    <a:lnTo>
                      <a:pt x="165" y="90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16" name="Freeform 33">
                <a:extLst>
                  <a:ext uri="{FF2B5EF4-FFF2-40B4-BE49-F238E27FC236}">
                    <a16:creationId xmlns:a16="http://schemas.microsoft.com/office/drawing/2014/main" id="{2149FA00-04A5-104B-B51D-CFB0A9CAC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2105" y="9949578"/>
                <a:ext cx="1916284" cy="1501809"/>
              </a:xfrm>
              <a:custGeom>
                <a:avLst/>
                <a:gdLst>
                  <a:gd name="T0" fmla="*/ 200 w 291"/>
                  <a:gd name="T1" fmla="*/ 0 h 228"/>
                  <a:gd name="T2" fmla="*/ 211 w 291"/>
                  <a:gd name="T3" fmla="*/ 10 h 228"/>
                  <a:gd name="T4" fmla="*/ 223 w 291"/>
                  <a:gd name="T5" fmla="*/ 30 h 228"/>
                  <a:gd name="T6" fmla="*/ 241 w 291"/>
                  <a:gd name="T7" fmla="*/ 62 h 228"/>
                  <a:gd name="T8" fmla="*/ 259 w 291"/>
                  <a:gd name="T9" fmla="*/ 84 h 228"/>
                  <a:gd name="T10" fmla="*/ 256 w 291"/>
                  <a:gd name="T11" fmla="*/ 86 h 228"/>
                  <a:gd name="T12" fmla="*/ 268 w 291"/>
                  <a:gd name="T13" fmla="*/ 116 h 228"/>
                  <a:gd name="T14" fmla="*/ 286 w 291"/>
                  <a:gd name="T15" fmla="*/ 144 h 228"/>
                  <a:gd name="T16" fmla="*/ 291 w 291"/>
                  <a:gd name="T17" fmla="*/ 176 h 228"/>
                  <a:gd name="T18" fmla="*/ 288 w 291"/>
                  <a:gd name="T19" fmla="*/ 196 h 228"/>
                  <a:gd name="T20" fmla="*/ 287 w 291"/>
                  <a:gd name="T21" fmla="*/ 211 h 228"/>
                  <a:gd name="T22" fmla="*/ 280 w 291"/>
                  <a:gd name="T23" fmla="*/ 227 h 228"/>
                  <a:gd name="T24" fmla="*/ 281 w 291"/>
                  <a:gd name="T25" fmla="*/ 222 h 228"/>
                  <a:gd name="T26" fmla="*/ 274 w 291"/>
                  <a:gd name="T27" fmla="*/ 221 h 228"/>
                  <a:gd name="T28" fmla="*/ 264 w 291"/>
                  <a:gd name="T29" fmla="*/ 222 h 228"/>
                  <a:gd name="T30" fmla="*/ 255 w 291"/>
                  <a:gd name="T31" fmla="*/ 222 h 228"/>
                  <a:gd name="T32" fmla="*/ 255 w 291"/>
                  <a:gd name="T33" fmla="*/ 217 h 228"/>
                  <a:gd name="T34" fmla="*/ 263 w 291"/>
                  <a:gd name="T35" fmla="*/ 216 h 228"/>
                  <a:gd name="T36" fmla="*/ 253 w 291"/>
                  <a:gd name="T37" fmla="*/ 212 h 228"/>
                  <a:gd name="T38" fmla="*/ 245 w 291"/>
                  <a:gd name="T39" fmla="*/ 200 h 228"/>
                  <a:gd name="T40" fmla="*/ 233 w 291"/>
                  <a:gd name="T41" fmla="*/ 193 h 228"/>
                  <a:gd name="T42" fmla="*/ 223 w 291"/>
                  <a:gd name="T43" fmla="*/ 177 h 228"/>
                  <a:gd name="T44" fmla="*/ 216 w 291"/>
                  <a:gd name="T45" fmla="*/ 169 h 228"/>
                  <a:gd name="T46" fmla="*/ 215 w 291"/>
                  <a:gd name="T47" fmla="*/ 161 h 228"/>
                  <a:gd name="T48" fmla="*/ 209 w 291"/>
                  <a:gd name="T49" fmla="*/ 158 h 228"/>
                  <a:gd name="T50" fmla="*/ 205 w 291"/>
                  <a:gd name="T51" fmla="*/ 161 h 228"/>
                  <a:gd name="T52" fmla="*/ 194 w 291"/>
                  <a:gd name="T53" fmla="*/ 147 h 228"/>
                  <a:gd name="T54" fmla="*/ 192 w 291"/>
                  <a:gd name="T55" fmla="*/ 140 h 228"/>
                  <a:gd name="T56" fmla="*/ 194 w 291"/>
                  <a:gd name="T57" fmla="*/ 130 h 228"/>
                  <a:gd name="T58" fmla="*/ 194 w 291"/>
                  <a:gd name="T59" fmla="*/ 121 h 228"/>
                  <a:gd name="T60" fmla="*/ 191 w 291"/>
                  <a:gd name="T61" fmla="*/ 122 h 228"/>
                  <a:gd name="T62" fmla="*/ 187 w 291"/>
                  <a:gd name="T63" fmla="*/ 119 h 228"/>
                  <a:gd name="T64" fmla="*/ 189 w 291"/>
                  <a:gd name="T65" fmla="*/ 127 h 228"/>
                  <a:gd name="T66" fmla="*/ 186 w 291"/>
                  <a:gd name="T67" fmla="*/ 129 h 228"/>
                  <a:gd name="T68" fmla="*/ 180 w 291"/>
                  <a:gd name="T69" fmla="*/ 120 h 228"/>
                  <a:gd name="T70" fmla="*/ 182 w 291"/>
                  <a:gd name="T71" fmla="*/ 106 h 228"/>
                  <a:gd name="T72" fmla="*/ 182 w 291"/>
                  <a:gd name="T73" fmla="*/ 86 h 228"/>
                  <a:gd name="T74" fmla="*/ 174 w 291"/>
                  <a:gd name="T75" fmla="*/ 72 h 228"/>
                  <a:gd name="T76" fmla="*/ 163 w 291"/>
                  <a:gd name="T77" fmla="*/ 67 h 228"/>
                  <a:gd name="T78" fmla="*/ 152 w 291"/>
                  <a:gd name="T79" fmla="*/ 60 h 228"/>
                  <a:gd name="T80" fmla="*/ 143 w 291"/>
                  <a:gd name="T81" fmla="*/ 48 h 228"/>
                  <a:gd name="T82" fmla="*/ 130 w 291"/>
                  <a:gd name="T83" fmla="*/ 39 h 228"/>
                  <a:gd name="T84" fmla="*/ 117 w 291"/>
                  <a:gd name="T85" fmla="*/ 39 h 228"/>
                  <a:gd name="T86" fmla="*/ 116 w 291"/>
                  <a:gd name="T87" fmla="*/ 47 h 228"/>
                  <a:gd name="T88" fmla="*/ 107 w 291"/>
                  <a:gd name="T89" fmla="*/ 49 h 228"/>
                  <a:gd name="T90" fmla="*/ 83 w 291"/>
                  <a:gd name="T91" fmla="*/ 59 h 228"/>
                  <a:gd name="T92" fmla="*/ 77 w 291"/>
                  <a:gd name="T93" fmla="*/ 49 h 228"/>
                  <a:gd name="T94" fmla="*/ 77 w 291"/>
                  <a:gd name="T95" fmla="*/ 43 h 228"/>
                  <a:gd name="T96" fmla="*/ 72 w 291"/>
                  <a:gd name="T97" fmla="*/ 39 h 228"/>
                  <a:gd name="T98" fmla="*/ 72 w 291"/>
                  <a:gd name="T99" fmla="*/ 35 h 228"/>
                  <a:gd name="T100" fmla="*/ 69 w 291"/>
                  <a:gd name="T101" fmla="*/ 38 h 228"/>
                  <a:gd name="T102" fmla="*/ 64 w 291"/>
                  <a:gd name="T103" fmla="*/ 39 h 228"/>
                  <a:gd name="T104" fmla="*/ 65 w 291"/>
                  <a:gd name="T105" fmla="*/ 43 h 228"/>
                  <a:gd name="T106" fmla="*/ 53 w 291"/>
                  <a:gd name="T107" fmla="*/ 37 h 228"/>
                  <a:gd name="T108" fmla="*/ 39 w 291"/>
                  <a:gd name="T109" fmla="*/ 33 h 228"/>
                  <a:gd name="T110" fmla="*/ 19 w 291"/>
                  <a:gd name="T111" fmla="*/ 35 h 228"/>
                  <a:gd name="T112" fmla="*/ 7 w 291"/>
                  <a:gd name="T113" fmla="*/ 32 h 228"/>
                  <a:gd name="T114" fmla="*/ 0 w 291"/>
                  <a:gd name="T115" fmla="*/ 20 h 228"/>
                  <a:gd name="T116" fmla="*/ 10 w 291"/>
                  <a:gd name="T117" fmla="*/ 14 h 228"/>
                  <a:gd name="T118" fmla="*/ 98 w 291"/>
                  <a:gd name="T119" fmla="*/ 16 h 228"/>
                  <a:gd name="T120" fmla="*/ 197 w 291"/>
                  <a:gd name="T121" fmla="*/ 1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91" h="228">
                    <a:moveTo>
                      <a:pt x="194" y="0"/>
                    </a:moveTo>
                    <a:lnTo>
                      <a:pt x="194" y="0"/>
                    </a:lnTo>
                    <a:lnTo>
                      <a:pt x="200" y="0"/>
                    </a:lnTo>
                    <a:lnTo>
                      <a:pt x="209" y="2"/>
                    </a:lnTo>
                    <a:lnTo>
                      <a:pt x="210" y="7"/>
                    </a:lnTo>
                    <a:lnTo>
                      <a:pt x="211" y="10"/>
                    </a:lnTo>
                    <a:lnTo>
                      <a:pt x="215" y="12"/>
                    </a:lnTo>
                    <a:lnTo>
                      <a:pt x="218" y="17"/>
                    </a:lnTo>
                    <a:lnTo>
                      <a:pt x="223" y="30"/>
                    </a:lnTo>
                    <a:lnTo>
                      <a:pt x="229" y="40"/>
                    </a:lnTo>
                    <a:lnTo>
                      <a:pt x="237" y="55"/>
                    </a:lnTo>
                    <a:lnTo>
                      <a:pt x="241" y="62"/>
                    </a:lnTo>
                    <a:lnTo>
                      <a:pt x="251" y="77"/>
                    </a:lnTo>
                    <a:lnTo>
                      <a:pt x="256" y="81"/>
                    </a:lnTo>
                    <a:lnTo>
                      <a:pt x="259" y="84"/>
                    </a:lnTo>
                    <a:lnTo>
                      <a:pt x="259" y="87"/>
                    </a:lnTo>
                    <a:lnTo>
                      <a:pt x="259" y="96"/>
                    </a:lnTo>
                    <a:lnTo>
                      <a:pt x="256" y="86"/>
                    </a:lnTo>
                    <a:lnTo>
                      <a:pt x="255" y="96"/>
                    </a:lnTo>
                    <a:lnTo>
                      <a:pt x="261" y="106"/>
                    </a:lnTo>
                    <a:lnTo>
                      <a:pt x="268" y="116"/>
                    </a:lnTo>
                    <a:lnTo>
                      <a:pt x="275" y="129"/>
                    </a:lnTo>
                    <a:lnTo>
                      <a:pt x="280" y="137"/>
                    </a:lnTo>
                    <a:lnTo>
                      <a:pt x="286" y="144"/>
                    </a:lnTo>
                    <a:lnTo>
                      <a:pt x="289" y="153"/>
                    </a:lnTo>
                    <a:lnTo>
                      <a:pt x="291" y="168"/>
                    </a:lnTo>
                    <a:lnTo>
                      <a:pt x="291" y="176"/>
                    </a:lnTo>
                    <a:lnTo>
                      <a:pt x="291" y="185"/>
                    </a:lnTo>
                    <a:lnTo>
                      <a:pt x="291" y="193"/>
                    </a:lnTo>
                    <a:lnTo>
                      <a:pt x="288" y="196"/>
                    </a:lnTo>
                    <a:lnTo>
                      <a:pt x="286" y="200"/>
                    </a:lnTo>
                    <a:lnTo>
                      <a:pt x="286" y="205"/>
                    </a:lnTo>
                    <a:lnTo>
                      <a:pt x="287" y="211"/>
                    </a:lnTo>
                    <a:lnTo>
                      <a:pt x="286" y="218"/>
                    </a:lnTo>
                    <a:lnTo>
                      <a:pt x="283" y="225"/>
                    </a:lnTo>
                    <a:lnTo>
                      <a:pt x="280" y="227"/>
                    </a:lnTo>
                    <a:lnTo>
                      <a:pt x="277" y="228"/>
                    </a:lnTo>
                    <a:lnTo>
                      <a:pt x="279" y="224"/>
                    </a:lnTo>
                    <a:lnTo>
                      <a:pt x="281" y="222"/>
                    </a:lnTo>
                    <a:lnTo>
                      <a:pt x="281" y="217"/>
                    </a:lnTo>
                    <a:lnTo>
                      <a:pt x="280" y="217"/>
                    </a:lnTo>
                    <a:lnTo>
                      <a:pt x="274" y="221"/>
                    </a:lnTo>
                    <a:lnTo>
                      <a:pt x="270" y="222"/>
                    </a:lnTo>
                    <a:lnTo>
                      <a:pt x="267" y="221"/>
                    </a:lnTo>
                    <a:lnTo>
                      <a:pt x="264" y="222"/>
                    </a:lnTo>
                    <a:lnTo>
                      <a:pt x="261" y="224"/>
                    </a:lnTo>
                    <a:lnTo>
                      <a:pt x="259" y="223"/>
                    </a:lnTo>
                    <a:lnTo>
                      <a:pt x="255" y="222"/>
                    </a:lnTo>
                    <a:lnTo>
                      <a:pt x="253" y="219"/>
                    </a:lnTo>
                    <a:lnTo>
                      <a:pt x="254" y="217"/>
                    </a:lnTo>
                    <a:lnTo>
                      <a:pt x="255" y="217"/>
                    </a:lnTo>
                    <a:lnTo>
                      <a:pt x="262" y="218"/>
                    </a:lnTo>
                    <a:lnTo>
                      <a:pt x="264" y="217"/>
                    </a:lnTo>
                    <a:lnTo>
                      <a:pt x="263" y="216"/>
                    </a:lnTo>
                    <a:lnTo>
                      <a:pt x="260" y="214"/>
                    </a:lnTo>
                    <a:lnTo>
                      <a:pt x="256" y="215"/>
                    </a:lnTo>
                    <a:lnTo>
                      <a:pt x="253" y="212"/>
                    </a:lnTo>
                    <a:lnTo>
                      <a:pt x="250" y="207"/>
                    </a:lnTo>
                    <a:lnTo>
                      <a:pt x="246" y="203"/>
                    </a:lnTo>
                    <a:lnTo>
                      <a:pt x="245" y="200"/>
                    </a:lnTo>
                    <a:lnTo>
                      <a:pt x="242" y="196"/>
                    </a:lnTo>
                    <a:lnTo>
                      <a:pt x="237" y="195"/>
                    </a:lnTo>
                    <a:lnTo>
                      <a:pt x="233" y="193"/>
                    </a:lnTo>
                    <a:lnTo>
                      <a:pt x="229" y="192"/>
                    </a:lnTo>
                    <a:lnTo>
                      <a:pt x="225" y="181"/>
                    </a:lnTo>
                    <a:lnTo>
                      <a:pt x="223" y="177"/>
                    </a:lnTo>
                    <a:lnTo>
                      <a:pt x="220" y="174"/>
                    </a:lnTo>
                    <a:lnTo>
                      <a:pt x="219" y="172"/>
                    </a:lnTo>
                    <a:lnTo>
                      <a:pt x="216" y="169"/>
                    </a:lnTo>
                    <a:lnTo>
                      <a:pt x="213" y="167"/>
                    </a:lnTo>
                    <a:lnTo>
                      <a:pt x="214" y="163"/>
                    </a:lnTo>
                    <a:lnTo>
                      <a:pt x="215" y="161"/>
                    </a:lnTo>
                    <a:lnTo>
                      <a:pt x="212" y="155"/>
                    </a:lnTo>
                    <a:lnTo>
                      <a:pt x="209" y="156"/>
                    </a:lnTo>
                    <a:lnTo>
                      <a:pt x="209" y="158"/>
                    </a:lnTo>
                    <a:lnTo>
                      <a:pt x="209" y="163"/>
                    </a:lnTo>
                    <a:lnTo>
                      <a:pt x="207" y="163"/>
                    </a:lnTo>
                    <a:lnTo>
                      <a:pt x="205" y="161"/>
                    </a:lnTo>
                    <a:lnTo>
                      <a:pt x="202" y="158"/>
                    </a:lnTo>
                    <a:lnTo>
                      <a:pt x="197" y="150"/>
                    </a:lnTo>
                    <a:lnTo>
                      <a:pt x="194" y="147"/>
                    </a:lnTo>
                    <a:lnTo>
                      <a:pt x="193" y="146"/>
                    </a:lnTo>
                    <a:lnTo>
                      <a:pt x="194" y="144"/>
                    </a:lnTo>
                    <a:lnTo>
                      <a:pt x="192" y="140"/>
                    </a:lnTo>
                    <a:lnTo>
                      <a:pt x="189" y="139"/>
                    </a:lnTo>
                    <a:lnTo>
                      <a:pt x="192" y="133"/>
                    </a:lnTo>
                    <a:lnTo>
                      <a:pt x="194" y="130"/>
                    </a:lnTo>
                    <a:lnTo>
                      <a:pt x="195" y="127"/>
                    </a:lnTo>
                    <a:lnTo>
                      <a:pt x="196" y="124"/>
                    </a:lnTo>
                    <a:lnTo>
                      <a:pt x="194" y="121"/>
                    </a:lnTo>
                    <a:lnTo>
                      <a:pt x="193" y="125"/>
                    </a:lnTo>
                    <a:lnTo>
                      <a:pt x="191" y="124"/>
                    </a:lnTo>
                    <a:lnTo>
                      <a:pt x="191" y="122"/>
                    </a:lnTo>
                    <a:lnTo>
                      <a:pt x="188" y="118"/>
                    </a:lnTo>
                    <a:lnTo>
                      <a:pt x="187" y="118"/>
                    </a:lnTo>
                    <a:lnTo>
                      <a:pt x="187" y="119"/>
                    </a:lnTo>
                    <a:lnTo>
                      <a:pt x="188" y="121"/>
                    </a:lnTo>
                    <a:lnTo>
                      <a:pt x="189" y="124"/>
                    </a:lnTo>
                    <a:lnTo>
                      <a:pt x="189" y="127"/>
                    </a:lnTo>
                    <a:lnTo>
                      <a:pt x="189" y="128"/>
                    </a:lnTo>
                    <a:lnTo>
                      <a:pt x="187" y="130"/>
                    </a:lnTo>
                    <a:lnTo>
                      <a:pt x="186" y="129"/>
                    </a:lnTo>
                    <a:lnTo>
                      <a:pt x="184" y="127"/>
                    </a:lnTo>
                    <a:lnTo>
                      <a:pt x="181" y="122"/>
                    </a:lnTo>
                    <a:lnTo>
                      <a:pt x="180" y="120"/>
                    </a:lnTo>
                    <a:lnTo>
                      <a:pt x="180" y="116"/>
                    </a:lnTo>
                    <a:lnTo>
                      <a:pt x="180" y="110"/>
                    </a:lnTo>
                    <a:lnTo>
                      <a:pt x="182" y="106"/>
                    </a:lnTo>
                    <a:lnTo>
                      <a:pt x="183" y="98"/>
                    </a:lnTo>
                    <a:lnTo>
                      <a:pt x="183" y="93"/>
                    </a:lnTo>
                    <a:lnTo>
                      <a:pt x="182" y="86"/>
                    </a:lnTo>
                    <a:lnTo>
                      <a:pt x="180" y="79"/>
                    </a:lnTo>
                    <a:lnTo>
                      <a:pt x="177" y="77"/>
                    </a:lnTo>
                    <a:lnTo>
                      <a:pt x="174" y="72"/>
                    </a:lnTo>
                    <a:lnTo>
                      <a:pt x="168" y="71"/>
                    </a:lnTo>
                    <a:lnTo>
                      <a:pt x="165" y="71"/>
                    </a:lnTo>
                    <a:lnTo>
                      <a:pt x="163" y="67"/>
                    </a:lnTo>
                    <a:lnTo>
                      <a:pt x="160" y="66"/>
                    </a:lnTo>
                    <a:lnTo>
                      <a:pt x="156" y="61"/>
                    </a:lnTo>
                    <a:lnTo>
                      <a:pt x="152" y="60"/>
                    </a:lnTo>
                    <a:lnTo>
                      <a:pt x="151" y="55"/>
                    </a:lnTo>
                    <a:lnTo>
                      <a:pt x="149" y="53"/>
                    </a:lnTo>
                    <a:lnTo>
                      <a:pt x="143" y="48"/>
                    </a:lnTo>
                    <a:lnTo>
                      <a:pt x="138" y="44"/>
                    </a:lnTo>
                    <a:lnTo>
                      <a:pt x="134" y="42"/>
                    </a:lnTo>
                    <a:lnTo>
                      <a:pt x="130" y="39"/>
                    </a:lnTo>
                    <a:lnTo>
                      <a:pt x="127" y="38"/>
                    </a:lnTo>
                    <a:lnTo>
                      <a:pt x="122" y="38"/>
                    </a:lnTo>
                    <a:lnTo>
                      <a:pt x="117" y="39"/>
                    </a:lnTo>
                    <a:lnTo>
                      <a:pt x="116" y="42"/>
                    </a:lnTo>
                    <a:lnTo>
                      <a:pt x="117" y="45"/>
                    </a:lnTo>
                    <a:lnTo>
                      <a:pt x="116" y="47"/>
                    </a:lnTo>
                    <a:lnTo>
                      <a:pt x="114" y="47"/>
                    </a:lnTo>
                    <a:lnTo>
                      <a:pt x="112" y="45"/>
                    </a:lnTo>
                    <a:lnTo>
                      <a:pt x="107" y="49"/>
                    </a:lnTo>
                    <a:lnTo>
                      <a:pt x="101" y="54"/>
                    </a:lnTo>
                    <a:lnTo>
                      <a:pt x="94" y="56"/>
                    </a:lnTo>
                    <a:lnTo>
                      <a:pt x="83" y="59"/>
                    </a:lnTo>
                    <a:lnTo>
                      <a:pt x="83" y="53"/>
                    </a:lnTo>
                    <a:lnTo>
                      <a:pt x="80" y="50"/>
                    </a:lnTo>
                    <a:lnTo>
                      <a:pt x="77" y="49"/>
                    </a:lnTo>
                    <a:lnTo>
                      <a:pt x="72" y="46"/>
                    </a:lnTo>
                    <a:lnTo>
                      <a:pt x="76" y="44"/>
                    </a:lnTo>
                    <a:lnTo>
                      <a:pt x="77" y="43"/>
                    </a:lnTo>
                    <a:lnTo>
                      <a:pt x="70" y="42"/>
                    </a:lnTo>
                    <a:lnTo>
                      <a:pt x="70" y="39"/>
                    </a:lnTo>
                    <a:lnTo>
                      <a:pt x="72" y="39"/>
                    </a:lnTo>
                    <a:lnTo>
                      <a:pt x="73" y="37"/>
                    </a:lnTo>
                    <a:lnTo>
                      <a:pt x="73" y="35"/>
                    </a:lnTo>
                    <a:lnTo>
                      <a:pt x="72" y="35"/>
                    </a:lnTo>
                    <a:lnTo>
                      <a:pt x="70" y="36"/>
                    </a:lnTo>
                    <a:lnTo>
                      <a:pt x="70" y="37"/>
                    </a:lnTo>
                    <a:lnTo>
                      <a:pt x="69" y="38"/>
                    </a:lnTo>
                    <a:lnTo>
                      <a:pt x="67" y="36"/>
                    </a:lnTo>
                    <a:lnTo>
                      <a:pt x="62" y="36"/>
                    </a:lnTo>
                    <a:lnTo>
                      <a:pt x="64" y="39"/>
                    </a:lnTo>
                    <a:lnTo>
                      <a:pt x="65" y="39"/>
                    </a:lnTo>
                    <a:lnTo>
                      <a:pt x="66" y="43"/>
                    </a:lnTo>
                    <a:lnTo>
                      <a:pt x="65" y="43"/>
                    </a:lnTo>
                    <a:lnTo>
                      <a:pt x="61" y="41"/>
                    </a:lnTo>
                    <a:lnTo>
                      <a:pt x="57" y="38"/>
                    </a:lnTo>
                    <a:lnTo>
                      <a:pt x="53" y="37"/>
                    </a:lnTo>
                    <a:lnTo>
                      <a:pt x="44" y="37"/>
                    </a:lnTo>
                    <a:lnTo>
                      <a:pt x="41" y="35"/>
                    </a:lnTo>
                    <a:lnTo>
                      <a:pt x="39" y="33"/>
                    </a:lnTo>
                    <a:lnTo>
                      <a:pt x="36" y="33"/>
                    </a:lnTo>
                    <a:lnTo>
                      <a:pt x="26" y="35"/>
                    </a:lnTo>
                    <a:lnTo>
                      <a:pt x="19" y="35"/>
                    </a:lnTo>
                    <a:lnTo>
                      <a:pt x="14" y="38"/>
                    </a:lnTo>
                    <a:lnTo>
                      <a:pt x="11" y="39"/>
                    </a:lnTo>
                    <a:lnTo>
                      <a:pt x="7" y="32"/>
                    </a:lnTo>
                    <a:lnTo>
                      <a:pt x="6" y="27"/>
                    </a:lnTo>
                    <a:lnTo>
                      <a:pt x="2" y="22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3" y="16"/>
                    </a:lnTo>
                    <a:lnTo>
                      <a:pt x="10" y="14"/>
                    </a:lnTo>
                    <a:lnTo>
                      <a:pt x="18" y="12"/>
                    </a:lnTo>
                    <a:lnTo>
                      <a:pt x="93" y="6"/>
                    </a:lnTo>
                    <a:lnTo>
                      <a:pt x="98" y="16"/>
                    </a:lnTo>
                    <a:lnTo>
                      <a:pt x="189" y="11"/>
                    </a:lnTo>
                    <a:lnTo>
                      <a:pt x="190" y="19"/>
                    </a:lnTo>
                    <a:lnTo>
                      <a:pt x="197" y="19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17" name="Freeform 34">
                <a:extLst>
                  <a:ext uri="{FF2B5EF4-FFF2-40B4-BE49-F238E27FC236}">
                    <a16:creationId xmlns:a16="http://schemas.microsoft.com/office/drawing/2014/main" id="{0A24884F-972F-3F4D-881D-0A49DA3AA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3854" y="9554359"/>
                <a:ext cx="1198505" cy="1060490"/>
              </a:xfrm>
              <a:custGeom>
                <a:avLst/>
                <a:gdLst>
                  <a:gd name="T0" fmla="*/ 176 w 182"/>
                  <a:gd name="T1" fmla="*/ 147 h 161"/>
                  <a:gd name="T2" fmla="*/ 171 w 182"/>
                  <a:gd name="T3" fmla="*/ 146 h 161"/>
                  <a:gd name="T4" fmla="*/ 160 w 182"/>
                  <a:gd name="T5" fmla="*/ 139 h 161"/>
                  <a:gd name="T6" fmla="*/ 152 w 182"/>
                  <a:gd name="T7" fmla="*/ 134 h 161"/>
                  <a:gd name="T8" fmla="*/ 155 w 182"/>
                  <a:gd name="T9" fmla="*/ 130 h 161"/>
                  <a:gd name="T10" fmla="*/ 166 w 182"/>
                  <a:gd name="T11" fmla="*/ 128 h 161"/>
                  <a:gd name="T12" fmla="*/ 162 w 182"/>
                  <a:gd name="T13" fmla="*/ 118 h 161"/>
                  <a:gd name="T14" fmla="*/ 148 w 182"/>
                  <a:gd name="T15" fmla="*/ 122 h 161"/>
                  <a:gd name="T16" fmla="*/ 148 w 182"/>
                  <a:gd name="T17" fmla="*/ 119 h 161"/>
                  <a:gd name="T18" fmla="*/ 154 w 182"/>
                  <a:gd name="T19" fmla="*/ 114 h 161"/>
                  <a:gd name="T20" fmla="*/ 150 w 182"/>
                  <a:gd name="T21" fmla="*/ 99 h 161"/>
                  <a:gd name="T22" fmla="*/ 84 w 182"/>
                  <a:gd name="T23" fmla="*/ 82 h 161"/>
                  <a:gd name="T24" fmla="*/ 84 w 182"/>
                  <a:gd name="T25" fmla="*/ 73 h 161"/>
                  <a:gd name="T26" fmla="*/ 87 w 182"/>
                  <a:gd name="T27" fmla="*/ 64 h 161"/>
                  <a:gd name="T28" fmla="*/ 90 w 182"/>
                  <a:gd name="T29" fmla="*/ 58 h 161"/>
                  <a:gd name="T30" fmla="*/ 97 w 182"/>
                  <a:gd name="T31" fmla="*/ 43 h 161"/>
                  <a:gd name="T32" fmla="*/ 99 w 182"/>
                  <a:gd name="T33" fmla="*/ 37 h 161"/>
                  <a:gd name="T34" fmla="*/ 102 w 182"/>
                  <a:gd name="T35" fmla="*/ 23 h 161"/>
                  <a:gd name="T36" fmla="*/ 98 w 182"/>
                  <a:gd name="T37" fmla="*/ 14 h 161"/>
                  <a:gd name="T38" fmla="*/ 94 w 182"/>
                  <a:gd name="T39" fmla="*/ 9 h 161"/>
                  <a:gd name="T40" fmla="*/ 97 w 182"/>
                  <a:gd name="T41" fmla="*/ 2 h 161"/>
                  <a:gd name="T42" fmla="*/ 0 w 182"/>
                  <a:gd name="T43" fmla="*/ 47 h 161"/>
                  <a:gd name="T44" fmla="*/ 11 w 182"/>
                  <a:gd name="T45" fmla="*/ 64 h 161"/>
                  <a:gd name="T46" fmla="*/ 13 w 182"/>
                  <a:gd name="T47" fmla="*/ 75 h 161"/>
                  <a:gd name="T48" fmla="*/ 13 w 182"/>
                  <a:gd name="T49" fmla="*/ 94 h 161"/>
                  <a:gd name="T50" fmla="*/ 9 w 182"/>
                  <a:gd name="T51" fmla="*/ 110 h 161"/>
                  <a:gd name="T52" fmla="*/ 9 w 182"/>
                  <a:gd name="T53" fmla="*/ 131 h 161"/>
                  <a:gd name="T54" fmla="*/ 15 w 182"/>
                  <a:gd name="T55" fmla="*/ 136 h 161"/>
                  <a:gd name="T56" fmla="*/ 25 w 182"/>
                  <a:gd name="T57" fmla="*/ 134 h 161"/>
                  <a:gd name="T58" fmla="*/ 44 w 182"/>
                  <a:gd name="T59" fmla="*/ 139 h 161"/>
                  <a:gd name="T60" fmla="*/ 72 w 182"/>
                  <a:gd name="T61" fmla="*/ 142 h 161"/>
                  <a:gd name="T62" fmla="*/ 78 w 182"/>
                  <a:gd name="T63" fmla="*/ 138 h 161"/>
                  <a:gd name="T64" fmla="*/ 70 w 182"/>
                  <a:gd name="T65" fmla="*/ 137 h 161"/>
                  <a:gd name="T66" fmla="*/ 77 w 182"/>
                  <a:gd name="T67" fmla="*/ 132 h 161"/>
                  <a:gd name="T68" fmla="*/ 97 w 182"/>
                  <a:gd name="T69" fmla="*/ 142 h 161"/>
                  <a:gd name="T70" fmla="*/ 98 w 182"/>
                  <a:gd name="T71" fmla="*/ 150 h 161"/>
                  <a:gd name="T72" fmla="*/ 111 w 182"/>
                  <a:gd name="T73" fmla="*/ 155 h 161"/>
                  <a:gd name="T74" fmla="*/ 121 w 182"/>
                  <a:gd name="T75" fmla="*/ 154 h 161"/>
                  <a:gd name="T76" fmla="*/ 132 w 182"/>
                  <a:gd name="T77" fmla="*/ 150 h 161"/>
                  <a:gd name="T78" fmla="*/ 142 w 182"/>
                  <a:gd name="T79" fmla="*/ 153 h 161"/>
                  <a:gd name="T80" fmla="*/ 142 w 182"/>
                  <a:gd name="T81" fmla="*/ 141 h 161"/>
                  <a:gd name="T82" fmla="*/ 150 w 182"/>
                  <a:gd name="T83" fmla="*/ 147 h 161"/>
                  <a:gd name="T84" fmla="*/ 168 w 182"/>
                  <a:gd name="T85" fmla="*/ 154 h 161"/>
                  <a:gd name="T86" fmla="*/ 169 w 182"/>
                  <a:gd name="T87" fmla="*/ 161 h 161"/>
                  <a:gd name="T88" fmla="*/ 176 w 182"/>
                  <a:gd name="T89" fmla="*/ 158 h 161"/>
                  <a:gd name="T90" fmla="*/ 181 w 182"/>
                  <a:gd name="T91" fmla="*/ 154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2" h="161">
                    <a:moveTo>
                      <a:pt x="181" y="149"/>
                    </a:moveTo>
                    <a:lnTo>
                      <a:pt x="179" y="149"/>
                    </a:lnTo>
                    <a:lnTo>
                      <a:pt x="176" y="147"/>
                    </a:lnTo>
                    <a:lnTo>
                      <a:pt x="175" y="147"/>
                    </a:lnTo>
                    <a:lnTo>
                      <a:pt x="173" y="147"/>
                    </a:lnTo>
                    <a:lnTo>
                      <a:pt x="171" y="146"/>
                    </a:lnTo>
                    <a:lnTo>
                      <a:pt x="166" y="143"/>
                    </a:lnTo>
                    <a:lnTo>
                      <a:pt x="165" y="143"/>
                    </a:lnTo>
                    <a:lnTo>
                      <a:pt x="160" y="139"/>
                    </a:lnTo>
                    <a:lnTo>
                      <a:pt x="158" y="137"/>
                    </a:lnTo>
                    <a:lnTo>
                      <a:pt x="155" y="136"/>
                    </a:lnTo>
                    <a:lnTo>
                      <a:pt x="152" y="134"/>
                    </a:lnTo>
                    <a:lnTo>
                      <a:pt x="150" y="132"/>
                    </a:lnTo>
                    <a:lnTo>
                      <a:pt x="153" y="132"/>
                    </a:lnTo>
                    <a:lnTo>
                      <a:pt x="155" y="130"/>
                    </a:lnTo>
                    <a:lnTo>
                      <a:pt x="160" y="130"/>
                    </a:lnTo>
                    <a:lnTo>
                      <a:pt x="161" y="128"/>
                    </a:lnTo>
                    <a:lnTo>
                      <a:pt x="166" y="128"/>
                    </a:lnTo>
                    <a:lnTo>
                      <a:pt x="168" y="126"/>
                    </a:lnTo>
                    <a:lnTo>
                      <a:pt x="165" y="121"/>
                    </a:lnTo>
                    <a:lnTo>
                      <a:pt x="162" y="118"/>
                    </a:lnTo>
                    <a:lnTo>
                      <a:pt x="161" y="118"/>
                    </a:lnTo>
                    <a:lnTo>
                      <a:pt x="151" y="121"/>
                    </a:lnTo>
                    <a:lnTo>
                      <a:pt x="148" y="122"/>
                    </a:lnTo>
                    <a:lnTo>
                      <a:pt x="145" y="122"/>
                    </a:lnTo>
                    <a:lnTo>
                      <a:pt x="145" y="121"/>
                    </a:lnTo>
                    <a:lnTo>
                      <a:pt x="148" y="119"/>
                    </a:lnTo>
                    <a:lnTo>
                      <a:pt x="151" y="118"/>
                    </a:lnTo>
                    <a:lnTo>
                      <a:pt x="154" y="116"/>
                    </a:lnTo>
                    <a:lnTo>
                      <a:pt x="154" y="114"/>
                    </a:lnTo>
                    <a:lnTo>
                      <a:pt x="154" y="110"/>
                    </a:lnTo>
                    <a:lnTo>
                      <a:pt x="153" y="103"/>
                    </a:lnTo>
                    <a:lnTo>
                      <a:pt x="150" y="99"/>
                    </a:lnTo>
                    <a:lnTo>
                      <a:pt x="148" y="95"/>
                    </a:lnTo>
                    <a:lnTo>
                      <a:pt x="149" y="79"/>
                    </a:lnTo>
                    <a:lnTo>
                      <a:pt x="84" y="82"/>
                    </a:lnTo>
                    <a:lnTo>
                      <a:pt x="83" y="78"/>
                    </a:lnTo>
                    <a:lnTo>
                      <a:pt x="83" y="75"/>
                    </a:lnTo>
                    <a:lnTo>
                      <a:pt x="84" y="73"/>
                    </a:lnTo>
                    <a:lnTo>
                      <a:pt x="87" y="71"/>
                    </a:lnTo>
                    <a:lnTo>
                      <a:pt x="87" y="66"/>
                    </a:lnTo>
                    <a:lnTo>
                      <a:pt x="87" y="64"/>
                    </a:lnTo>
                    <a:lnTo>
                      <a:pt x="88" y="61"/>
                    </a:lnTo>
                    <a:lnTo>
                      <a:pt x="89" y="60"/>
                    </a:lnTo>
                    <a:lnTo>
                      <a:pt x="90" y="58"/>
                    </a:lnTo>
                    <a:lnTo>
                      <a:pt x="91" y="51"/>
                    </a:lnTo>
                    <a:lnTo>
                      <a:pt x="93" y="49"/>
                    </a:lnTo>
                    <a:lnTo>
                      <a:pt x="97" y="43"/>
                    </a:lnTo>
                    <a:lnTo>
                      <a:pt x="98" y="41"/>
                    </a:lnTo>
                    <a:lnTo>
                      <a:pt x="98" y="37"/>
                    </a:lnTo>
                    <a:lnTo>
                      <a:pt x="99" y="37"/>
                    </a:lnTo>
                    <a:lnTo>
                      <a:pt x="102" y="34"/>
                    </a:lnTo>
                    <a:lnTo>
                      <a:pt x="103" y="26"/>
                    </a:lnTo>
                    <a:lnTo>
                      <a:pt x="102" y="23"/>
                    </a:lnTo>
                    <a:lnTo>
                      <a:pt x="99" y="21"/>
                    </a:lnTo>
                    <a:lnTo>
                      <a:pt x="99" y="19"/>
                    </a:lnTo>
                    <a:lnTo>
                      <a:pt x="98" y="14"/>
                    </a:lnTo>
                    <a:lnTo>
                      <a:pt x="98" y="13"/>
                    </a:lnTo>
                    <a:lnTo>
                      <a:pt x="97" y="11"/>
                    </a:lnTo>
                    <a:lnTo>
                      <a:pt x="94" y="9"/>
                    </a:lnTo>
                    <a:lnTo>
                      <a:pt x="98" y="7"/>
                    </a:lnTo>
                    <a:lnTo>
                      <a:pt x="98" y="5"/>
                    </a:lnTo>
                    <a:lnTo>
                      <a:pt x="97" y="2"/>
                    </a:lnTo>
                    <a:lnTo>
                      <a:pt x="94" y="0"/>
                    </a:lnTo>
                    <a:lnTo>
                      <a:pt x="0" y="3"/>
                    </a:lnTo>
                    <a:lnTo>
                      <a:pt x="0" y="47"/>
                    </a:lnTo>
                    <a:lnTo>
                      <a:pt x="7" y="53"/>
                    </a:lnTo>
                    <a:lnTo>
                      <a:pt x="7" y="55"/>
                    </a:lnTo>
                    <a:lnTo>
                      <a:pt x="11" y="64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3" y="75"/>
                    </a:lnTo>
                    <a:lnTo>
                      <a:pt x="15" y="83"/>
                    </a:lnTo>
                    <a:lnTo>
                      <a:pt x="17" y="89"/>
                    </a:lnTo>
                    <a:lnTo>
                      <a:pt x="13" y="94"/>
                    </a:lnTo>
                    <a:lnTo>
                      <a:pt x="11" y="102"/>
                    </a:lnTo>
                    <a:lnTo>
                      <a:pt x="11" y="105"/>
                    </a:lnTo>
                    <a:lnTo>
                      <a:pt x="9" y="110"/>
                    </a:lnTo>
                    <a:lnTo>
                      <a:pt x="12" y="117"/>
                    </a:lnTo>
                    <a:lnTo>
                      <a:pt x="12" y="121"/>
                    </a:lnTo>
                    <a:lnTo>
                      <a:pt x="9" y="131"/>
                    </a:lnTo>
                    <a:lnTo>
                      <a:pt x="6" y="136"/>
                    </a:lnTo>
                    <a:lnTo>
                      <a:pt x="10" y="136"/>
                    </a:lnTo>
                    <a:lnTo>
                      <a:pt x="15" y="136"/>
                    </a:lnTo>
                    <a:lnTo>
                      <a:pt x="18" y="134"/>
                    </a:lnTo>
                    <a:lnTo>
                      <a:pt x="22" y="134"/>
                    </a:lnTo>
                    <a:lnTo>
                      <a:pt x="25" y="134"/>
                    </a:lnTo>
                    <a:lnTo>
                      <a:pt x="34" y="136"/>
                    </a:lnTo>
                    <a:lnTo>
                      <a:pt x="39" y="137"/>
                    </a:lnTo>
                    <a:lnTo>
                      <a:pt x="44" y="139"/>
                    </a:lnTo>
                    <a:lnTo>
                      <a:pt x="51" y="142"/>
                    </a:lnTo>
                    <a:lnTo>
                      <a:pt x="64" y="142"/>
                    </a:lnTo>
                    <a:lnTo>
                      <a:pt x="72" y="142"/>
                    </a:lnTo>
                    <a:lnTo>
                      <a:pt x="79" y="142"/>
                    </a:lnTo>
                    <a:lnTo>
                      <a:pt x="80" y="141"/>
                    </a:lnTo>
                    <a:lnTo>
                      <a:pt x="78" y="138"/>
                    </a:lnTo>
                    <a:lnTo>
                      <a:pt x="73" y="138"/>
                    </a:lnTo>
                    <a:lnTo>
                      <a:pt x="72" y="138"/>
                    </a:lnTo>
                    <a:lnTo>
                      <a:pt x="70" y="137"/>
                    </a:lnTo>
                    <a:lnTo>
                      <a:pt x="71" y="134"/>
                    </a:lnTo>
                    <a:lnTo>
                      <a:pt x="72" y="132"/>
                    </a:lnTo>
                    <a:lnTo>
                      <a:pt x="77" y="132"/>
                    </a:lnTo>
                    <a:lnTo>
                      <a:pt x="84" y="135"/>
                    </a:lnTo>
                    <a:lnTo>
                      <a:pt x="91" y="141"/>
                    </a:lnTo>
                    <a:lnTo>
                      <a:pt x="97" y="142"/>
                    </a:lnTo>
                    <a:lnTo>
                      <a:pt x="101" y="140"/>
                    </a:lnTo>
                    <a:lnTo>
                      <a:pt x="100" y="144"/>
                    </a:lnTo>
                    <a:lnTo>
                      <a:pt x="98" y="150"/>
                    </a:lnTo>
                    <a:lnTo>
                      <a:pt x="100" y="153"/>
                    </a:lnTo>
                    <a:lnTo>
                      <a:pt x="106" y="155"/>
                    </a:lnTo>
                    <a:lnTo>
                      <a:pt x="111" y="155"/>
                    </a:lnTo>
                    <a:lnTo>
                      <a:pt x="115" y="158"/>
                    </a:lnTo>
                    <a:lnTo>
                      <a:pt x="119" y="158"/>
                    </a:lnTo>
                    <a:lnTo>
                      <a:pt x="121" y="154"/>
                    </a:lnTo>
                    <a:lnTo>
                      <a:pt x="125" y="150"/>
                    </a:lnTo>
                    <a:lnTo>
                      <a:pt x="128" y="149"/>
                    </a:lnTo>
                    <a:lnTo>
                      <a:pt x="132" y="150"/>
                    </a:lnTo>
                    <a:lnTo>
                      <a:pt x="136" y="155"/>
                    </a:lnTo>
                    <a:lnTo>
                      <a:pt x="140" y="155"/>
                    </a:lnTo>
                    <a:lnTo>
                      <a:pt x="142" y="153"/>
                    </a:lnTo>
                    <a:lnTo>
                      <a:pt x="140" y="145"/>
                    </a:lnTo>
                    <a:lnTo>
                      <a:pt x="140" y="143"/>
                    </a:lnTo>
                    <a:lnTo>
                      <a:pt x="142" y="141"/>
                    </a:lnTo>
                    <a:lnTo>
                      <a:pt x="146" y="141"/>
                    </a:lnTo>
                    <a:lnTo>
                      <a:pt x="150" y="143"/>
                    </a:lnTo>
                    <a:lnTo>
                      <a:pt x="150" y="147"/>
                    </a:lnTo>
                    <a:lnTo>
                      <a:pt x="158" y="148"/>
                    </a:lnTo>
                    <a:lnTo>
                      <a:pt x="165" y="151"/>
                    </a:lnTo>
                    <a:lnTo>
                      <a:pt x="168" y="154"/>
                    </a:lnTo>
                    <a:lnTo>
                      <a:pt x="166" y="157"/>
                    </a:lnTo>
                    <a:lnTo>
                      <a:pt x="165" y="161"/>
                    </a:lnTo>
                    <a:lnTo>
                      <a:pt x="169" y="161"/>
                    </a:lnTo>
                    <a:lnTo>
                      <a:pt x="171" y="158"/>
                    </a:lnTo>
                    <a:lnTo>
                      <a:pt x="173" y="156"/>
                    </a:lnTo>
                    <a:lnTo>
                      <a:pt x="176" y="158"/>
                    </a:lnTo>
                    <a:lnTo>
                      <a:pt x="176" y="160"/>
                    </a:lnTo>
                    <a:lnTo>
                      <a:pt x="178" y="157"/>
                    </a:lnTo>
                    <a:lnTo>
                      <a:pt x="181" y="154"/>
                    </a:lnTo>
                    <a:lnTo>
                      <a:pt x="182" y="153"/>
                    </a:lnTo>
                    <a:lnTo>
                      <a:pt x="181" y="149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18" name="Freeform 35">
                <a:extLst>
                  <a:ext uri="{FF2B5EF4-FFF2-40B4-BE49-F238E27FC236}">
                    <a16:creationId xmlns:a16="http://schemas.microsoft.com/office/drawing/2014/main" id="{DA56E9DF-5016-454F-B9F9-97DEEEBA3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8979" y="8605852"/>
                <a:ext cx="1073384" cy="968275"/>
              </a:xfrm>
              <a:custGeom>
                <a:avLst/>
                <a:gdLst>
                  <a:gd name="T0" fmla="*/ 6 w 163"/>
                  <a:gd name="T1" fmla="*/ 123 h 147"/>
                  <a:gd name="T2" fmla="*/ 4 w 163"/>
                  <a:gd name="T3" fmla="*/ 121 h 147"/>
                  <a:gd name="T4" fmla="*/ 7 w 163"/>
                  <a:gd name="T5" fmla="*/ 124 h 147"/>
                  <a:gd name="T6" fmla="*/ 10 w 163"/>
                  <a:gd name="T7" fmla="*/ 125 h 147"/>
                  <a:gd name="T8" fmla="*/ 12 w 163"/>
                  <a:gd name="T9" fmla="*/ 123 h 147"/>
                  <a:gd name="T10" fmla="*/ 22 w 163"/>
                  <a:gd name="T11" fmla="*/ 124 h 147"/>
                  <a:gd name="T12" fmla="*/ 22 w 163"/>
                  <a:gd name="T13" fmla="*/ 147 h 147"/>
                  <a:gd name="T14" fmla="*/ 116 w 163"/>
                  <a:gd name="T15" fmla="*/ 144 h 147"/>
                  <a:gd name="T16" fmla="*/ 117 w 163"/>
                  <a:gd name="T17" fmla="*/ 144 h 147"/>
                  <a:gd name="T18" fmla="*/ 119 w 163"/>
                  <a:gd name="T19" fmla="*/ 139 h 147"/>
                  <a:gd name="T20" fmla="*/ 120 w 163"/>
                  <a:gd name="T21" fmla="*/ 136 h 147"/>
                  <a:gd name="T22" fmla="*/ 119 w 163"/>
                  <a:gd name="T23" fmla="*/ 133 h 147"/>
                  <a:gd name="T24" fmla="*/ 119 w 163"/>
                  <a:gd name="T25" fmla="*/ 127 h 147"/>
                  <a:gd name="T26" fmla="*/ 119 w 163"/>
                  <a:gd name="T27" fmla="*/ 125 h 147"/>
                  <a:gd name="T28" fmla="*/ 117 w 163"/>
                  <a:gd name="T29" fmla="*/ 122 h 147"/>
                  <a:gd name="T30" fmla="*/ 116 w 163"/>
                  <a:gd name="T31" fmla="*/ 121 h 147"/>
                  <a:gd name="T32" fmla="*/ 116 w 163"/>
                  <a:gd name="T33" fmla="*/ 119 h 147"/>
                  <a:gd name="T34" fmla="*/ 117 w 163"/>
                  <a:gd name="T35" fmla="*/ 117 h 147"/>
                  <a:gd name="T36" fmla="*/ 116 w 163"/>
                  <a:gd name="T37" fmla="*/ 116 h 147"/>
                  <a:gd name="T38" fmla="*/ 118 w 163"/>
                  <a:gd name="T39" fmla="*/ 113 h 147"/>
                  <a:gd name="T40" fmla="*/ 121 w 163"/>
                  <a:gd name="T41" fmla="*/ 109 h 147"/>
                  <a:gd name="T42" fmla="*/ 122 w 163"/>
                  <a:gd name="T43" fmla="*/ 109 h 147"/>
                  <a:gd name="T44" fmla="*/ 121 w 163"/>
                  <a:gd name="T45" fmla="*/ 107 h 147"/>
                  <a:gd name="T46" fmla="*/ 123 w 163"/>
                  <a:gd name="T47" fmla="*/ 103 h 147"/>
                  <a:gd name="T48" fmla="*/ 125 w 163"/>
                  <a:gd name="T49" fmla="*/ 100 h 147"/>
                  <a:gd name="T50" fmla="*/ 123 w 163"/>
                  <a:gd name="T51" fmla="*/ 99 h 147"/>
                  <a:gd name="T52" fmla="*/ 124 w 163"/>
                  <a:gd name="T53" fmla="*/ 95 h 147"/>
                  <a:gd name="T54" fmla="*/ 127 w 163"/>
                  <a:gd name="T55" fmla="*/ 92 h 147"/>
                  <a:gd name="T56" fmla="*/ 132 w 163"/>
                  <a:gd name="T57" fmla="*/ 86 h 147"/>
                  <a:gd name="T58" fmla="*/ 135 w 163"/>
                  <a:gd name="T59" fmla="*/ 81 h 147"/>
                  <a:gd name="T60" fmla="*/ 135 w 163"/>
                  <a:gd name="T61" fmla="*/ 77 h 147"/>
                  <a:gd name="T62" fmla="*/ 137 w 163"/>
                  <a:gd name="T63" fmla="*/ 72 h 147"/>
                  <a:gd name="T64" fmla="*/ 138 w 163"/>
                  <a:gd name="T65" fmla="*/ 72 h 147"/>
                  <a:gd name="T66" fmla="*/ 140 w 163"/>
                  <a:gd name="T67" fmla="*/ 70 h 147"/>
                  <a:gd name="T68" fmla="*/ 141 w 163"/>
                  <a:gd name="T69" fmla="*/ 67 h 147"/>
                  <a:gd name="T70" fmla="*/ 143 w 163"/>
                  <a:gd name="T71" fmla="*/ 65 h 147"/>
                  <a:gd name="T72" fmla="*/ 147 w 163"/>
                  <a:gd name="T73" fmla="*/ 63 h 147"/>
                  <a:gd name="T74" fmla="*/ 146 w 163"/>
                  <a:gd name="T75" fmla="*/ 60 h 147"/>
                  <a:gd name="T76" fmla="*/ 148 w 163"/>
                  <a:gd name="T77" fmla="*/ 58 h 147"/>
                  <a:gd name="T78" fmla="*/ 150 w 163"/>
                  <a:gd name="T79" fmla="*/ 54 h 147"/>
                  <a:gd name="T80" fmla="*/ 150 w 163"/>
                  <a:gd name="T81" fmla="*/ 48 h 147"/>
                  <a:gd name="T82" fmla="*/ 150 w 163"/>
                  <a:gd name="T83" fmla="*/ 43 h 147"/>
                  <a:gd name="T84" fmla="*/ 153 w 163"/>
                  <a:gd name="T85" fmla="*/ 39 h 147"/>
                  <a:gd name="T86" fmla="*/ 156 w 163"/>
                  <a:gd name="T87" fmla="*/ 37 h 147"/>
                  <a:gd name="T88" fmla="*/ 156 w 163"/>
                  <a:gd name="T89" fmla="*/ 35 h 147"/>
                  <a:gd name="T90" fmla="*/ 157 w 163"/>
                  <a:gd name="T91" fmla="*/ 33 h 147"/>
                  <a:gd name="T92" fmla="*/ 157 w 163"/>
                  <a:gd name="T93" fmla="*/ 29 h 147"/>
                  <a:gd name="T94" fmla="*/ 160 w 163"/>
                  <a:gd name="T95" fmla="*/ 28 h 147"/>
                  <a:gd name="T96" fmla="*/ 161 w 163"/>
                  <a:gd name="T97" fmla="*/ 26 h 147"/>
                  <a:gd name="T98" fmla="*/ 162 w 163"/>
                  <a:gd name="T99" fmla="*/ 24 h 147"/>
                  <a:gd name="T100" fmla="*/ 163 w 163"/>
                  <a:gd name="T101" fmla="*/ 22 h 147"/>
                  <a:gd name="T102" fmla="*/ 163 w 163"/>
                  <a:gd name="T103" fmla="*/ 19 h 147"/>
                  <a:gd name="T104" fmla="*/ 138 w 163"/>
                  <a:gd name="T105" fmla="*/ 20 h 147"/>
                  <a:gd name="T106" fmla="*/ 148 w 163"/>
                  <a:gd name="T107" fmla="*/ 5 h 147"/>
                  <a:gd name="T108" fmla="*/ 147 w 163"/>
                  <a:gd name="T109" fmla="*/ 0 h 147"/>
                  <a:gd name="T110" fmla="*/ 0 w 163"/>
                  <a:gd name="T111" fmla="*/ 4 h 147"/>
                  <a:gd name="T112" fmla="*/ 7 w 163"/>
                  <a:gd name="T113" fmla="*/ 47 h 147"/>
                  <a:gd name="T114" fmla="*/ 6 w 163"/>
                  <a:gd name="T115" fmla="*/ 12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3" h="147">
                    <a:moveTo>
                      <a:pt x="6" y="123"/>
                    </a:moveTo>
                    <a:lnTo>
                      <a:pt x="4" y="121"/>
                    </a:lnTo>
                    <a:lnTo>
                      <a:pt x="7" y="124"/>
                    </a:lnTo>
                    <a:lnTo>
                      <a:pt x="10" y="125"/>
                    </a:lnTo>
                    <a:lnTo>
                      <a:pt x="12" y="123"/>
                    </a:lnTo>
                    <a:lnTo>
                      <a:pt x="22" y="124"/>
                    </a:lnTo>
                    <a:lnTo>
                      <a:pt x="22" y="147"/>
                    </a:lnTo>
                    <a:lnTo>
                      <a:pt x="116" y="144"/>
                    </a:lnTo>
                    <a:lnTo>
                      <a:pt x="117" y="144"/>
                    </a:lnTo>
                    <a:lnTo>
                      <a:pt x="119" y="139"/>
                    </a:lnTo>
                    <a:lnTo>
                      <a:pt x="120" y="136"/>
                    </a:lnTo>
                    <a:lnTo>
                      <a:pt x="119" y="133"/>
                    </a:lnTo>
                    <a:lnTo>
                      <a:pt x="119" y="127"/>
                    </a:lnTo>
                    <a:lnTo>
                      <a:pt x="119" y="125"/>
                    </a:lnTo>
                    <a:lnTo>
                      <a:pt x="117" y="122"/>
                    </a:lnTo>
                    <a:lnTo>
                      <a:pt x="116" y="121"/>
                    </a:lnTo>
                    <a:lnTo>
                      <a:pt x="116" y="119"/>
                    </a:lnTo>
                    <a:lnTo>
                      <a:pt x="117" y="117"/>
                    </a:lnTo>
                    <a:lnTo>
                      <a:pt x="116" y="116"/>
                    </a:lnTo>
                    <a:lnTo>
                      <a:pt x="118" y="113"/>
                    </a:lnTo>
                    <a:lnTo>
                      <a:pt x="121" y="109"/>
                    </a:lnTo>
                    <a:lnTo>
                      <a:pt x="122" y="109"/>
                    </a:lnTo>
                    <a:lnTo>
                      <a:pt x="121" y="107"/>
                    </a:lnTo>
                    <a:lnTo>
                      <a:pt x="123" y="103"/>
                    </a:lnTo>
                    <a:lnTo>
                      <a:pt x="125" y="100"/>
                    </a:lnTo>
                    <a:lnTo>
                      <a:pt x="123" y="99"/>
                    </a:lnTo>
                    <a:lnTo>
                      <a:pt x="124" y="95"/>
                    </a:lnTo>
                    <a:lnTo>
                      <a:pt x="127" y="92"/>
                    </a:lnTo>
                    <a:lnTo>
                      <a:pt x="132" y="86"/>
                    </a:lnTo>
                    <a:lnTo>
                      <a:pt x="135" y="81"/>
                    </a:lnTo>
                    <a:lnTo>
                      <a:pt x="135" y="77"/>
                    </a:lnTo>
                    <a:lnTo>
                      <a:pt x="137" y="72"/>
                    </a:lnTo>
                    <a:lnTo>
                      <a:pt x="138" y="72"/>
                    </a:lnTo>
                    <a:lnTo>
                      <a:pt x="140" y="70"/>
                    </a:lnTo>
                    <a:lnTo>
                      <a:pt x="141" y="67"/>
                    </a:lnTo>
                    <a:lnTo>
                      <a:pt x="143" y="65"/>
                    </a:lnTo>
                    <a:lnTo>
                      <a:pt x="147" y="63"/>
                    </a:lnTo>
                    <a:lnTo>
                      <a:pt x="146" y="60"/>
                    </a:lnTo>
                    <a:lnTo>
                      <a:pt x="148" y="58"/>
                    </a:lnTo>
                    <a:lnTo>
                      <a:pt x="150" y="54"/>
                    </a:lnTo>
                    <a:lnTo>
                      <a:pt x="150" y="48"/>
                    </a:lnTo>
                    <a:lnTo>
                      <a:pt x="150" y="43"/>
                    </a:lnTo>
                    <a:lnTo>
                      <a:pt x="153" y="39"/>
                    </a:lnTo>
                    <a:lnTo>
                      <a:pt x="156" y="37"/>
                    </a:lnTo>
                    <a:lnTo>
                      <a:pt x="156" y="35"/>
                    </a:lnTo>
                    <a:lnTo>
                      <a:pt x="157" y="33"/>
                    </a:lnTo>
                    <a:lnTo>
                      <a:pt x="157" y="29"/>
                    </a:lnTo>
                    <a:lnTo>
                      <a:pt x="160" y="28"/>
                    </a:lnTo>
                    <a:lnTo>
                      <a:pt x="161" y="26"/>
                    </a:lnTo>
                    <a:lnTo>
                      <a:pt x="162" y="24"/>
                    </a:lnTo>
                    <a:lnTo>
                      <a:pt x="163" y="22"/>
                    </a:lnTo>
                    <a:lnTo>
                      <a:pt x="163" y="19"/>
                    </a:lnTo>
                    <a:lnTo>
                      <a:pt x="138" y="20"/>
                    </a:lnTo>
                    <a:lnTo>
                      <a:pt x="148" y="5"/>
                    </a:lnTo>
                    <a:lnTo>
                      <a:pt x="147" y="0"/>
                    </a:lnTo>
                    <a:lnTo>
                      <a:pt x="0" y="4"/>
                    </a:lnTo>
                    <a:lnTo>
                      <a:pt x="7" y="47"/>
                    </a:lnTo>
                    <a:lnTo>
                      <a:pt x="6" y="123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19" name="Freeform 36">
                <a:extLst>
                  <a:ext uri="{FF2B5EF4-FFF2-40B4-BE49-F238E27FC236}">
                    <a16:creationId xmlns:a16="http://schemas.microsoft.com/office/drawing/2014/main" id="{9F48BF6C-CE3F-5C46-BB49-45BBA5CE0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20417" y="8408246"/>
                <a:ext cx="1817509" cy="592816"/>
              </a:xfrm>
              <a:custGeom>
                <a:avLst/>
                <a:gdLst>
                  <a:gd name="T0" fmla="*/ 193 w 326"/>
                  <a:gd name="T1" fmla="*/ 14 h 107"/>
                  <a:gd name="T2" fmla="*/ 83 w 326"/>
                  <a:gd name="T3" fmla="*/ 21 h 107"/>
                  <a:gd name="T4" fmla="*/ 85 w 326"/>
                  <a:gd name="T5" fmla="*/ 31 h 107"/>
                  <a:gd name="T6" fmla="*/ 26 w 326"/>
                  <a:gd name="T7" fmla="*/ 32 h 107"/>
                  <a:gd name="T8" fmla="*/ 24 w 326"/>
                  <a:gd name="T9" fmla="*/ 33 h 107"/>
                  <a:gd name="T10" fmla="*/ 24 w 326"/>
                  <a:gd name="T11" fmla="*/ 36 h 107"/>
                  <a:gd name="T12" fmla="*/ 24 w 326"/>
                  <a:gd name="T13" fmla="*/ 39 h 107"/>
                  <a:gd name="T14" fmla="*/ 23 w 326"/>
                  <a:gd name="T15" fmla="*/ 42 h 107"/>
                  <a:gd name="T16" fmla="*/ 21 w 326"/>
                  <a:gd name="T17" fmla="*/ 43 h 107"/>
                  <a:gd name="T18" fmla="*/ 20 w 326"/>
                  <a:gd name="T19" fmla="*/ 45 h 107"/>
                  <a:gd name="T20" fmla="*/ 21 w 326"/>
                  <a:gd name="T21" fmla="*/ 46 h 107"/>
                  <a:gd name="T22" fmla="*/ 23 w 326"/>
                  <a:gd name="T23" fmla="*/ 50 h 107"/>
                  <a:gd name="T24" fmla="*/ 22 w 326"/>
                  <a:gd name="T25" fmla="*/ 52 h 107"/>
                  <a:gd name="T26" fmla="*/ 20 w 326"/>
                  <a:gd name="T27" fmla="*/ 55 h 107"/>
                  <a:gd name="T28" fmla="*/ 19 w 326"/>
                  <a:gd name="T29" fmla="*/ 58 h 107"/>
                  <a:gd name="T30" fmla="*/ 20 w 326"/>
                  <a:gd name="T31" fmla="*/ 58 h 107"/>
                  <a:gd name="T32" fmla="*/ 20 w 326"/>
                  <a:gd name="T33" fmla="*/ 62 h 107"/>
                  <a:gd name="T34" fmla="*/ 19 w 326"/>
                  <a:gd name="T35" fmla="*/ 64 h 107"/>
                  <a:gd name="T36" fmla="*/ 18 w 326"/>
                  <a:gd name="T37" fmla="*/ 66 h 107"/>
                  <a:gd name="T38" fmla="*/ 16 w 326"/>
                  <a:gd name="T39" fmla="*/ 69 h 107"/>
                  <a:gd name="T40" fmla="*/ 13 w 326"/>
                  <a:gd name="T41" fmla="*/ 70 h 107"/>
                  <a:gd name="T42" fmla="*/ 13 w 326"/>
                  <a:gd name="T43" fmla="*/ 75 h 107"/>
                  <a:gd name="T44" fmla="*/ 12 w 326"/>
                  <a:gd name="T45" fmla="*/ 77 h 107"/>
                  <a:gd name="T46" fmla="*/ 12 w 326"/>
                  <a:gd name="T47" fmla="*/ 79 h 107"/>
                  <a:gd name="T48" fmla="*/ 8 w 326"/>
                  <a:gd name="T49" fmla="*/ 82 h 107"/>
                  <a:gd name="T50" fmla="*/ 5 w 326"/>
                  <a:gd name="T51" fmla="*/ 87 h 107"/>
                  <a:gd name="T52" fmla="*/ 5 w 326"/>
                  <a:gd name="T53" fmla="*/ 92 h 107"/>
                  <a:gd name="T54" fmla="*/ 5 w 326"/>
                  <a:gd name="T55" fmla="*/ 99 h 107"/>
                  <a:gd name="T56" fmla="*/ 2 w 326"/>
                  <a:gd name="T57" fmla="*/ 104 h 107"/>
                  <a:gd name="T58" fmla="*/ 0 w 326"/>
                  <a:gd name="T59" fmla="*/ 107 h 107"/>
                  <a:gd name="T60" fmla="*/ 0 w 326"/>
                  <a:gd name="T61" fmla="*/ 107 h 107"/>
                  <a:gd name="T62" fmla="*/ 232 w 326"/>
                  <a:gd name="T63" fmla="*/ 89 h 107"/>
                  <a:gd name="T64" fmla="*/ 232 w 326"/>
                  <a:gd name="T65" fmla="*/ 89 h 107"/>
                  <a:gd name="T66" fmla="*/ 232 w 326"/>
                  <a:gd name="T67" fmla="*/ 88 h 107"/>
                  <a:gd name="T68" fmla="*/ 233 w 326"/>
                  <a:gd name="T69" fmla="*/ 82 h 107"/>
                  <a:gd name="T70" fmla="*/ 233 w 326"/>
                  <a:gd name="T71" fmla="*/ 79 h 107"/>
                  <a:gd name="T72" fmla="*/ 237 w 326"/>
                  <a:gd name="T73" fmla="*/ 75 h 107"/>
                  <a:gd name="T74" fmla="*/ 240 w 326"/>
                  <a:gd name="T75" fmla="*/ 75 h 107"/>
                  <a:gd name="T76" fmla="*/ 244 w 326"/>
                  <a:gd name="T77" fmla="*/ 72 h 107"/>
                  <a:gd name="T78" fmla="*/ 243 w 326"/>
                  <a:gd name="T79" fmla="*/ 68 h 107"/>
                  <a:gd name="T80" fmla="*/ 246 w 326"/>
                  <a:gd name="T81" fmla="*/ 64 h 107"/>
                  <a:gd name="T82" fmla="*/ 280 w 326"/>
                  <a:gd name="T83" fmla="*/ 44 h 107"/>
                  <a:gd name="T84" fmla="*/ 285 w 326"/>
                  <a:gd name="T85" fmla="*/ 41 h 107"/>
                  <a:gd name="T86" fmla="*/ 287 w 326"/>
                  <a:gd name="T87" fmla="*/ 37 h 107"/>
                  <a:gd name="T88" fmla="*/ 291 w 326"/>
                  <a:gd name="T89" fmla="*/ 31 h 107"/>
                  <a:gd name="T90" fmla="*/ 294 w 326"/>
                  <a:gd name="T91" fmla="*/ 31 h 107"/>
                  <a:gd name="T92" fmla="*/ 297 w 326"/>
                  <a:gd name="T93" fmla="*/ 35 h 107"/>
                  <a:gd name="T94" fmla="*/ 301 w 326"/>
                  <a:gd name="T95" fmla="*/ 31 h 107"/>
                  <a:gd name="T96" fmla="*/ 306 w 326"/>
                  <a:gd name="T97" fmla="*/ 25 h 107"/>
                  <a:gd name="T98" fmla="*/ 317 w 326"/>
                  <a:gd name="T99" fmla="*/ 23 h 107"/>
                  <a:gd name="T100" fmla="*/ 318 w 326"/>
                  <a:gd name="T101" fmla="*/ 19 h 107"/>
                  <a:gd name="T102" fmla="*/ 321 w 326"/>
                  <a:gd name="T103" fmla="*/ 14 h 107"/>
                  <a:gd name="T104" fmla="*/ 325 w 326"/>
                  <a:gd name="T105" fmla="*/ 12 h 107"/>
                  <a:gd name="T106" fmla="*/ 326 w 326"/>
                  <a:gd name="T107" fmla="*/ 12 h 107"/>
                  <a:gd name="T108" fmla="*/ 326 w 326"/>
                  <a:gd name="T109" fmla="*/ 0 h 107"/>
                  <a:gd name="T110" fmla="*/ 193 w 326"/>
                  <a:gd name="T111" fmla="*/ 1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26" h="107">
                    <a:moveTo>
                      <a:pt x="193" y="14"/>
                    </a:moveTo>
                    <a:cubicBezTo>
                      <a:pt x="83" y="21"/>
                      <a:pt x="83" y="21"/>
                      <a:pt x="83" y="21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3" y="49"/>
                      <a:pt x="23" y="50"/>
                    </a:cubicBezTo>
                    <a:cubicBezTo>
                      <a:pt x="24" y="51"/>
                      <a:pt x="22" y="52"/>
                      <a:pt x="22" y="52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18" y="66"/>
                      <a:pt x="18" y="66"/>
                      <a:pt x="18" y="66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3" y="70"/>
                      <a:pt x="13" y="70"/>
                      <a:pt x="13" y="70"/>
                    </a:cubicBezTo>
                    <a:cubicBezTo>
                      <a:pt x="13" y="75"/>
                      <a:pt x="13" y="75"/>
                      <a:pt x="13" y="75"/>
                    </a:cubicBezTo>
                    <a:cubicBezTo>
                      <a:pt x="12" y="77"/>
                      <a:pt x="12" y="77"/>
                      <a:pt x="12" y="77"/>
                    </a:cubicBezTo>
                    <a:cubicBezTo>
                      <a:pt x="12" y="79"/>
                      <a:pt x="12" y="79"/>
                      <a:pt x="12" y="79"/>
                    </a:cubicBezTo>
                    <a:cubicBezTo>
                      <a:pt x="8" y="82"/>
                      <a:pt x="8" y="82"/>
                      <a:pt x="8" y="82"/>
                    </a:cubicBezTo>
                    <a:cubicBezTo>
                      <a:pt x="5" y="87"/>
                      <a:pt x="5" y="87"/>
                      <a:pt x="5" y="87"/>
                    </a:cubicBezTo>
                    <a:cubicBezTo>
                      <a:pt x="5" y="92"/>
                      <a:pt x="5" y="92"/>
                      <a:pt x="5" y="92"/>
                    </a:cubicBezTo>
                    <a:cubicBezTo>
                      <a:pt x="5" y="99"/>
                      <a:pt x="5" y="99"/>
                      <a:pt x="5" y="99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232" y="89"/>
                      <a:pt x="232" y="89"/>
                      <a:pt x="232" y="89"/>
                    </a:cubicBezTo>
                    <a:cubicBezTo>
                      <a:pt x="232" y="89"/>
                      <a:pt x="232" y="89"/>
                      <a:pt x="232" y="89"/>
                    </a:cubicBezTo>
                    <a:cubicBezTo>
                      <a:pt x="232" y="88"/>
                      <a:pt x="232" y="88"/>
                      <a:pt x="232" y="88"/>
                    </a:cubicBezTo>
                    <a:cubicBezTo>
                      <a:pt x="233" y="82"/>
                      <a:pt x="233" y="82"/>
                      <a:pt x="233" y="82"/>
                    </a:cubicBezTo>
                    <a:cubicBezTo>
                      <a:pt x="233" y="79"/>
                      <a:pt x="233" y="79"/>
                      <a:pt x="233" y="79"/>
                    </a:cubicBezTo>
                    <a:cubicBezTo>
                      <a:pt x="237" y="75"/>
                      <a:pt x="237" y="75"/>
                      <a:pt x="237" y="75"/>
                    </a:cubicBezTo>
                    <a:cubicBezTo>
                      <a:pt x="240" y="75"/>
                      <a:pt x="240" y="75"/>
                      <a:pt x="240" y="75"/>
                    </a:cubicBezTo>
                    <a:cubicBezTo>
                      <a:pt x="244" y="72"/>
                      <a:pt x="244" y="72"/>
                      <a:pt x="244" y="72"/>
                    </a:cubicBezTo>
                    <a:cubicBezTo>
                      <a:pt x="243" y="68"/>
                      <a:pt x="243" y="68"/>
                      <a:pt x="243" y="68"/>
                    </a:cubicBezTo>
                    <a:cubicBezTo>
                      <a:pt x="246" y="64"/>
                      <a:pt x="246" y="64"/>
                      <a:pt x="246" y="64"/>
                    </a:cubicBezTo>
                    <a:cubicBezTo>
                      <a:pt x="280" y="44"/>
                      <a:pt x="280" y="44"/>
                      <a:pt x="280" y="44"/>
                    </a:cubicBezTo>
                    <a:cubicBezTo>
                      <a:pt x="285" y="41"/>
                      <a:pt x="285" y="41"/>
                      <a:pt x="285" y="41"/>
                    </a:cubicBezTo>
                    <a:cubicBezTo>
                      <a:pt x="287" y="37"/>
                      <a:pt x="287" y="37"/>
                      <a:pt x="287" y="37"/>
                    </a:cubicBezTo>
                    <a:cubicBezTo>
                      <a:pt x="291" y="31"/>
                      <a:pt x="291" y="31"/>
                      <a:pt x="291" y="31"/>
                    </a:cubicBezTo>
                    <a:cubicBezTo>
                      <a:pt x="294" y="31"/>
                      <a:pt x="294" y="31"/>
                      <a:pt x="294" y="31"/>
                    </a:cubicBezTo>
                    <a:cubicBezTo>
                      <a:pt x="297" y="35"/>
                      <a:pt x="297" y="35"/>
                      <a:pt x="297" y="35"/>
                    </a:cubicBezTo>
                    <a:cubicBezTo>
                      <a:pt x="301" y="31"/>
                      <a:pt x="301" y="31"/>
                      <a:pt x="301" y="31"/>
                    </a:cubicBezTo>
                    <a:cubicBezTo>
                      <a:pt x="306" y="25"/>
                      <a:pt x="306" y="25"/>
                      <a:pt x="306" y="25"/>
                    </a:cubicBezTo>
                    <a:cubicBezTo>
                      <a:pt x="317" y="23"/>
                      <a:pt x="317" y="23"/>
                      <a:pt x="317" y="23"/>
                    </a:cubicBezTo>
                    <a:cubicBezTo>
                      <a:pt x="318" y="19"/>
                      <a:pt x="318" y="19"/>
                      <a:pt x="318" y="19"/>
                    </a:cubicBezTo>
                    <a:cubicBezTo>
                      <a:pt x="321" y="14"/>
                      <a:pt x="321" y="14"/>
                      <a:pt x="321" y="14"/>
                    </a:cubicBezTo>
                    <a:cubicBezTo>
                      <a:pt x="325" y="12"/>
                      <a:pt x="325" y="12"/>
                      <a:pt x="325" y="12"/>
                    </a:cubicBezTo>
                    <a:cubicBezTo>
                      <a:pt x="326" y="12"/>
                      <a:pt x="326" y="12"/>
                      <a:pt x="326" y="12"/>
                    </a:cubicBezTo>
                    <a:cubicBezTo>
                      <a:pt x="326" y="0"/>
                      <a:pt x="326" y="0"/>
                      <a:pt x="326" y="0"/>
                    </a:cubicBezTo>
                    <a:lnTo>
                      <a:pt x="193" y="14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20" name="Freeform 37">
                <a:extLst>
                  <a:ext uri="{FF2B5EF4-FFF2-40B4-BE49-F238E27FC236}">
                    <a16:creationId xmlns:a16="http://schemas.microsoft.com/office/drawing/2014/main" id="{08833D32-DB5D-7D42-8F91-DF963BD9B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11113" y="8210637"/>
                <a:ext cx="1817509" cy="803599"/>
              </a:xfrm>
              <a:custGeom>
                <a:avLst/>
                <a:gdLst>
                  <a:gd name="T0" fmla="*/ 320 w 326"/>
                  <a:gd name="T1" fmla="*/ 28 h 144"/>
                  <a:gd name="T2" fmla="*/ 315 w 326"/>
                  <a:gd name="T3" fmla="*/ 38 h 144"/>
                  <a:gd name="T4" fmla="*/ 311 w 326"/>
                  <a:gd name="T5" fmla="*/ 32 h 144"/>
                  <a:gd name="T6" fmla="*/ 300 w 326"/>
                  <a:gd name="T7" fmla="*/ 30 h 144"/>
                  <a:gd name="T8" fmla="*/ 289 w 326"/>
                  <a:gd name="T9" fmla="*/ 35 h 144"/>
                  <a:gd name="T10" fmla="*/ 285 w 326"/>
                  <a:gd name="T11" fmla="*/ 32 h 144"/>
                  <a:gd name="T12" fmla="*/ 282 w 326"/>
                  <a:gd name="T13" fmla="*/ 25 h 144"/>
                  <a:gd name="T14" fmla="*/ 281 w 326"/>
                  <a:gd name="T15" fmla="*/ 18 h 144"/>
                  <a:gd name="T16" fmla="*/ 284 w 326"/>
                  <a:gd name="T17" fmla="*/ 20 h 144"/>
                  <a:gd name="T18" fmla="*/ 290 w 326"/>
                  <a:gd name="T19" fmla="*/ 29 h 144"/>
                  <a:gd name="T20" fmla="*/ 295 w 326"/>
                  <a:gd name="T21" fmla="*/ 26 h 144"/>
                  <a:gd name="T22" fmla="*/ 305 w 326"/>
                  <a:gd name="T23" fmla="*/ 22 h 144"/>
                  <a:gd name="T24" fmla="*/ 306 w 326"/>
                  <a:gd name="T25" fmla="*/ 16 h 144"/>
                  <a:gd name="T26" fmla="*/ 303 w 326"/>
                  <a:gd name="T27" fmla="*/ 12 h 144"/>
                  <a:gd name="T28" fmla="*/ 312 w 326"/>
                  <a:gd name="T29" fmla="*/ 14 h 144"/>
                  <a:gd name="T30" fmla="*/ 308 w 326"/>
                  <a:gd name="T31" fmla="*/ 4 h 144"/>
                  <a:gd name="T32" fmla="*/ 155 w 326"/>
                  <a:gd name="T33" fmla="*/ 28 h 144"/>
                  <a:gd name="T34" fmla="*/ 93 w 326"/>
                  <a:gd name="T35" fmla="*/ 47 h 144"/>
                  <a:gd name="T36" fmla="*/ 85 w 326"/>
                  <a:gd name="T37" fmla="*/ 58 h 144"/>
                  <a:gd name="T38" fmla="*/ 65 w 326"/>
                  <a:gd name="T39" fmla="*/ 70 h 144"/>
                  <a:gd name="T40" fmla="*/ 55 w 326"/>
                  <a:gd name="T41" fmla="*/ 72 h 144"/>
                  <a:gd name="T42" fmla="*/ 14 w 326"/>
                  <a:gd name="T43" fmla="*/ 99 h 144"/>
                  <a:gd name="T44" fmla="*/ 8 w 326"/>
                  <a:gd name="T45" fmla="*/ 110 h 144"/>
                  <a:gd name="T46" fmla="*/ 1 w 326"/>
                  <a:gd name="T47" fmla="*/ 117 h 144"/>
                  <a:gd name="T48" fmla="*/ 0 w 326"/>
                  <a:gd name="T49" fmla="*/ 124 h 144"/>
                  <a:gd name="T50" fmla="*/ 83 w 326"/>
                  <a:gd name="T51" fmla="*/ 104 h 144"/>
                  <a:gd name="T52" fmla="*/ 108 w 326"/>
                  <a:gd name="T53" fmla="*/ 105 h 144"/>
                  <a:gd name="T54" fmla="*/ 123 w 326"/>
                  <a:gd name="T55" fmla="*/ 100 h 144"/>
                  <a:gd name="T56" fmla="*/ 142 w 326"/>
                  <a:gd name="T57" fmla="*/ 114 h 144"/>
                  <a:gd name="T58" fmla="*/ 243 w 326"/>
                  <a:gd name="T59" fmla="*/ 140 h 144"/>
                  <a:gd name="T60" fmla="*/ 256 w 326"/>
                  <a:gd name="T61" fmla="*/ 136 h 144"/>
                  <a:gd name="T62" fmla="*/ 263 w 326"/>
                  <a:gd name="T63" fmla="*/ 117 h 144"/>
                  <a:gd name="T64" fmla="*/ 271 w 326"/>
                  <a:gd name="T65" fmla="*/ 106 h 144"/>
                  <a:gd name="T66" fmla="*/ 270 w 326"/>
                  <a:gd name="T67" fmla="*/ 100 h 144"/>
                  <a:gd name="T68" fmla="*/ 272 w 326"/>
                  <a:gd name="T69" fmla="*/ 97 h 144"/>
                  <a:gd name="T70" fmla="*/ 278 w 326"/>
                  <a:gd name="T71" fmla="*/ 100 h 144"/>
                  <a:gd name="T72" fmla="*/ 281 w 326"/>
                  <a:gd name="T73" fmla="*/ 95 h 144"/>
                  <a:gd name="T74" fmla="*/ 285 w 326"/>
                  <a:gd name="T75" fmla="*/ 95 h 144"/>
                  <a:gd name="T76" fmla="*/ 296 w 326"/>
                  <a:gd name="T77" fmla="*/ 91 h 144"/>
                  <a:gd name="T78" fmla="*/ 301 w 326"/>
                  <a:gd name="T79" fmla="*/ 87 h 144"/>
                  <a:gd name="T80" fmla="*/ 308 w 326"/>
                  <a:gd name="T81" fmla="*/ 81 h 144"/>
                  <a:gd name="T82" fmla="*/ 308 w 326"/>
                  <a:gd name="T83" fmla="*/ 75 h 144"/>
                  <a:gd name="T84" fmla="*/ 301 w 326"/>
                  <a:gd name="T85" fmla="*/ 78 h 144"/>
                  <a:gd name="T86" fmla="*/ 291 w 326"/>
                  <a:gd name="T87" fmla="*/ 83 h 144"/>
                  <a:gd name="T88" fmla="*/ 283 w 326"/>
                  <a:gd name="T89" fmla="*/ 77 h 144"/>
                  <a:gd name="T90" fmla="*/ 288 w 326"/>
                  <a:gd name="T91" fmla="*/ 77 h 144"/>
                  <a:gd name="T92" fmla="*/ 296 w 326"/>
                  <a:gd name="T93" fmla="*/ 73 h 144"/>
                  <a:gd name="T94" fmla="*/ 297 w 326"/>
                  <a:gd name="T95" fmla="*/ 68 h 144"/>
                  <a:gd name="T96" fmla="*/ 296 w 326"/>
                  <a:gd name="T97" fmla="*/ 64 h 144"/>
                  <a:gd name="T98" fmla="*/ 280 w 326"/>
                  <a:gd name="T99" fmla="*/ 58 h 144"/>
                  <a:gd name="T100" fmla="*/ 290 w 326"/>
                  <a:gd name="T101" fmla="*/ 57 h 144"/>
                  <a:gd name="T102" fmla="*/ 294 w 326"/>
                  <a:gd name="T103" fmla="*/ 55 h 144"/>
                  <a:gd name="T104" fmla="*/ 294 w 326"/>
                  <a:gd name="T105" fmla="*/ 51 h 144"/>
                  <a:gd name="T106" fmla="*/ 300 w 326"/>
                  <a:gd name="T107" fmla="*/ 58 h 144"/>
                  <a:gd name="T108" fmla="*/ 306 w 326"/>
                  <a:gd name="T109" fmla="*/ 58 h 144"/>
                  <a:gd name="T110" fmla="*/ 317 w 326"/>
                  <a:gd name="T111" fmla="*/ 57 h 144"/>
                  <a:gd name="T112" fmla="*/ 319 w 326"/>
                  <a:gd name="T113" fmla="*/ 48 h 144"/>
                  <a:gd name="T114" fmla="*/ 322 w 326"/>
                  <a:gd name="T115" fmla="*/ 42 h 144"/>
                  <a:gd name="T116" fmla="*/ 325 w 326"/>
                  <a:gd name="T117" fmla="*/ 39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26" h="144">
                    <a:moveTo>
                      <a:pt x="324" y="34"/>
                    </a:moveTo>
                    <a:cubicBezTo>
                      <a:pt x="322" y="31"/>
                      <a:pt x="322" y="31"/>
                      <a:pt x="322" y="31"/>
                    </a:cubicBezTo>
                    <a:cubicBezTo>
                      <a:pt x="320" y="28"/>
                      <a:pt x="320" y="28"/>
                      <a:pt x="320" y="28"/>
                    </a:cubicBezTo>
                    <a:cubicBezTo>
                      <a:pt x="317" y="28"/>
                      <a:pt x="317" y="28"/>
                      <a:pt x="317" y="28"/>
                    </a:cubicBezTo>
                    <a:cubicBezTo>
                      <a:pt x="316" y="29"/>
                      <a:pt x="316" y="29"/>
                      <a:pt x="316" y="29"/>
                    </a:cubicBezTo>
                    <a:cubicBezTo>
                      <a:pt x="315" y="38"/>
                      <a:pt x="315" y="38"/>
                      <a:pt x="315" y="38"/>
                    </a:cubicBezTo>
                    <a:cubicBezTo>
                      <a:pt x="315" y="40"/>
                      <a:pt x="315" y="40"/>
                      <a:pt x="315" y="40"/>
                    </a:cubicBezTo>
                    <a:cubicBezTo>
                      <a:pt x="312" y="38"/>
                      <a:pt x="312" y="38"/>
                      <a:pt x="312" y="38"/>
                    </a:cubicBezTo>
                    <a:cubicBezTo>
                      <a:pt x="311" y="32"/>
                      <a:pt x="311" y="32"/>
                      <a:pt x="311" y="32"/>
                    </a:cubicBezTo>
                    <a:cubicBezTo>
                      <a:pt x="309" y="28"/>
                      <a:pt x="309" y="28"/>
                      <a:pt x="309" y="28"/>
                    </a:cubicBezTo>
                    <a:cubicBezTo>
                      <a:pt x="306" y="27"/>
                      <a:pt x="306" y="27"/>
                      <a:pt x="306" y="27"/>
                    </a:cubicBezTo>
                    <a:cubicBezTo>
                      <a:pt x="300" y="30"/>
                      <a:pt x="300" y="30"/>
                      <a:pt x="300" y="30"/>
                    </a:cubicBezTo>
                    <a:cubicBezTo>
                      <a:pt x="298" y="30"/>
                      <a:pt x="298" y="30"/>
                      <a:pt x="298" y="30"/>
                    </a:cubicBezTo>
                    <a:cubicBezTo>
                      <a:pt x="292" y="32"/>
                      <a:pt x="292" y="32"/>
                      <a:pt x="292" y="32"/>
                    </a:cubicBezTo>
                    <a:cubicBezTo>
                      <a:pt x="289" y="35"/>
                      <a:pt x="289" y="35"/>
                      <a:pt x="289" y="35"/>
                    </a:cubicBezTo>
                    <a:cubicBezTo>
                      <a:pt x="286" y="39"/>
                      <a:pt x="286" y="39"/>
                      <a:pt x="286" y="39"/>
                    </a:cubicBezTo>
                    <a:cubicBezTo>
                      <a:pt x="285" y="37"/>
                      <a:pt x="285" y="37"/>
                      <a:pt x="285" y="37"/>
                    </a:cubicBezTo>
                    <a:cubicBezTo>
                      <a:pt x="285" y="32"/>
                      <a:pt x="285" y="32"/>
                      <a:pt x="285" y="32"/>
                    </a:cubicBezTo>
                    <a:cubicBezTo>
                      <a:pt x="285" y="30"/>
                      <a:pt x="285" y="30"/>
                      <a:pt x="285" y="30"/>
                    </a:cubicBezTo>
                    <a:cubicBezTo>
                      <a:pt x="283" y="27"/>
                      <a:pt x="283" y="27"/>
                      <a:pt x="283" y="27"/>
                    </a:cubicBezTo>
                    <a:cubicBezTo>
                      <a:pt x="282" y="25"/>
                      <a:pt x="282" y="25"/>
                      <a:pt x="282" y="25"/>
                    </a:cubicBezTo>
                    <a:cubicBezTo>
                      <a:pt x="281" y="23"/>
                      <a:pt x="281" y="23"/>
                      <a:pt x="281" y="23"/>
                    </a:cubicBezTo>
                    <a:cubicBezTo>
                      <a:pt x="281" y="20"/>
                      <a:pt x="281" y="20"/>
                      <a:pt x="281" y="20"/>
                    </a:cubicBezTo>
                    <a:cubicBezTo>
                      <a:pt x="281" y="18"/>
                      <a:pt x="281" y="18"/>
                      <a:pt x="281" y="18"/>
                    </a:cubicBezTo>
                    <a:cubicBezTo>
                      <a:pt x="283" y="16"/>
                      <a:pt x="283" y="16"/>
                      <a:pt x="283" y="16"/>
                    </a:cubicBezTo>
                    <a:cubicBezTo>
                      <a:pt x="283" y="16"/>
                      <a:pt x="283" y="16"/>
                      <a:pt x="283" y="16"/>
                    </a:cubicBezTo>
                    <a:cubicBezTo>
                      <a:pt x="284" y="20"/>
                      <a:pt x="284" y="20"/>
                      <a:pt x="284" y="20"/>
                    </a:cubicBezTo>
                    <a:cubicBezTo>
                      <a:pt x="285" y="26"/>
                      <a:pt x="285" y="26"/>
                      <a:pt x="285" y="26"/>
                    </a:cubicBezTo>
                    <a:cubicBezTo>
                      <a:pt x="287" y="31"/>
                      <a:pt x="287" y="31"/>
                      <a:pt x="287" y="31"/>
                    </a:cubicBezTo>
                    <a:cubicBezTo>
                      <a:pt x="290" y="29"/>
                      <a:pt x="290" y="29"/>
                      <a:pt x="290" y="29"/>
                    </a:cubicBezTo>
                    <a:cubicBezTo>
                      <a:pt x="291" y="28"/>
                      <a:pt x="291" y="28"/>
                      <a:pt x="291" y="28"/>
                    </a:cubicBezTo>
                    <a:cubicBezTo>
                      <a:pt x="294" y="26"/>
                      <a:pt x="294" y="26"/>
                      <a:pt x="294" y="26"/>
                    </a:cubicBezTo>
                    <a:cubicBezTo>
                      <a:pt x="295" y="26"/>
                      <a:pt x="295" y="26"/>
                      <a:pt x="295" y="26"/>
                    </a:cubicBezTo>
                    <a:cubicBezTo>
                      <a:pt x="299" y="24"/>
                      <a:pt x="299" y="24"/>
                      <a:pt x="299" y="24"/>
                    </a:cubicBezTo>
                    <a:cubicBezTo>
                      <a:pt x="300" y="22"/>
                      <a:pt x="300" y="22"/>
                      <a:pt x="300" y="22"/>
                    </a:cubicBezTo>
                    <a:cubicBezTo>
                      <a:pt x="305" y="22"/>
                      <a:pt x="305" y="22"/>
                      <a:pt x="305" y="22"/>
                    </a:cubicBezTo>
                    <a:cubicBezTo>
                      <a:pt x="306" y="19"/>
                      <a:pt x="306" y="19"/>
                      <a:pt x="306" y="19"/>
                    </a:cubicBezTo>
                    <a:cubicBezTo>
                      <a:pt x="307" y="18"/>
                      <a:pt x="307" y="18"/>
                      <a:pt x="307" y="18"/>
                    </a:cubicBezTo>
                    <a:cubicBezTo>
                      <a:pt x="307" y="18"/>
                      <a:pt x="306" y="17"/>
                      <a:pt x="306" y="16"/>
                    </a:cubicBezTo>
                    <a:cubicBezTo>
                      <a:pt x="305" y="16"/>
                      <a:pt x="305" y="16"/>
                      <a:pt x="305" y="16"/>
                    </a:cubicBezTo>
                    <a:cubicBezTo>
                      <a:pt x="303" y="13"/>
                      <a:pt x="303" y="13"/>
                      <a:pt x="303" y="13"/>
                    </a:cubicBezTo>
                    <a:cubicBezTo>
                      <a:pt x="303" y="12"/>
                      <a:pt x="303" y="12"/>
                      <a:pt x="303" y="12"/>
                    </a:cubicBezTo>
                    <a:cubicBezTo>
                      <a:pt x="304" y="12"/>
                      <a:pt x="304" y="12"/>
                      <a:pt x="304" y="12"/>
                    </a:cubicBezTo>
                    <a:cubicBezTo>
                      <a:pt x="309" y="14"/>
                      <a:pt x="309" y="14"/>
                      <a:pt x="309" y="14"/>
                    </a:cubicBezTo>
                    <a:cubicBezTo>
                      <a:pt x="312" y="14"/>
                      <a:pt x="312" y="14"/>
                      <a:pt x="312" y="14"/>
                    </a:cubicBezTo>
                    <a:cubicBezTo>
                      <a:pt x="312" y="11"/>
                      <a:pt x="312" y="11"/>
                      <a:pt x="312" y="11"/>
                    </a:cubicBezTo>
                    <a:cubicBezTo>
                      <a:pt x="309" y="7"/>
                      <a:pt x="309" y="7"/>
                      <a:pt x="309" y="7"/>
                    </a:cubicBezTo>
                    <a:cubicBezTo>
                      <a:pt x="308" y="4"/>
                      <a:pt x="308" y="4"/>
                      <a:pt x="308" y="4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218" y="18"/>
                      <a:pt x="218" y="18"/>
                      <a:pt x="218" y="18"/>
                    </a:cubicBezTo>
                    <a:cubicBezTo>
                      <a:pt x="155" y="28"/>
                      <a:pt x="155" y="28"/>
                      <a:pt x="155" y="28"/>
                    </a:cubicBezTo>
                    <a:cubicBezTo>
                      <a:pt x="94" y="35"/>
                      <a:pt x="94" y="35"/>
                      <a:pt x="94" y="35"/>
                    </a:cubicBezTo>
                    <a:cubicBezTo>
                      <a:pt x="94" y="47"/>
                      <a:pt x="94" y="47"/>
                      <a:pt x="94" y="47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89" y="49"/>
                      <a:pt x="89" y="49"/>
                      <a:pt x="89" y="49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74" y="60"/>
                      <a:pt x="74" y="60"/>
                      <a:pt x="74" y="6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59" y="66"/>
                      <a:pt x="59" y="66"/>
                      <a:pt x="59" y="66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3" y="76"/>
                      <a:pt x="53" y="76"/>
                      <a:pt x="53" y="76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14" y="99"/>
                      <a:pt x="14" y="99"/>
                      <a:pt x="14" y="99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8" y="110"/>
                      <a:pt x="8" y="110"/>
                      <a:pt x="8" y="110"/>
                    </a:cubicBezTo>
                    <a:cubicBezTo>
                      <a:pt x="5" y="110"/>
                      <a:pt x="5" y="110"/>
                      <a:pt x="5" y="110"/>
                    </a:cubicBezTo>
                    <a:cubicBezTo>
                      <a:pt x="1" y="114"/>
                      <a:pt x="1" y="114"/>
                      <a:pt x="1" y="114"/>
                    </a:cubicBezTo>
                    <a:cubicBezTo>
                      <a:pt x="1" y="117"/>
                      <a:pt x="1" y="117"/>
                      <a:pt x="1" y="117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90" y="104"/>
                      <a:pt x="90" y="104"/>
                      <a:pt x="90" y="104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8" y="105"/>
                      <a:pt x="108" y="105"/>
                      <a:pt x="108" y="105"/>
                    </a:cubicBezTo>
                    <a:cubicBezTo>
                      <a:pt x="111" y="104"/>
                      <a:pt x="111" y="104"/>
                      <a:pt x="111" y="104"/>
                    </a:cubicBezTo>
                    <a:cubicBezTo>
                      <a:pt x="116" y="101"/>
                      <a:pt x="116" y="101"/>
                      <a:pt x="116" y="101"/>
                    </a:cubicBezTo>
                    <a:cubicBezTo>
                      <a:pt x="123" y="100"/>
                      <a:pt x="123" y="100"/>
                      <a:pt x="123" y="100"/>
                    </a:cubicBezTo>
                    <a:cubicBezTo>
                      <a:pt x="132" y="101"/>
                      <a:pt x="132" y="101"/>
                      <a:pt x="132" y="101"/>
                    </a:cubicBezTo>
                    <a:cubicBezTo>
                      <a:pt x="138" y="104"/>
                      <a:pt x="138" y="104"/>
                      <a:pt x="138" y="104"/>
                    </a:cubicBezTo>
                    <a:cubicBezTo>
                      <a:pt x="142" y="114"/>
                      <a:pt x="142" y="114"/>
                      <a:pt x="142" y="114"/>
                    </a:cubicBezTo>
                    <a:cubicBezTo>
                      <a:pt x="182" y="106"/>
                      <a:pt x="182" y="106"/>
                      <a:pt x="182" y="106"/>
                    </a:cubicBezTo>
                    <a:cubicBezTo>
                      <a:pt x="234" y="144"/>
                      <a:pt x="234" y="144"/>
                      <a:pt x="234" y="144"/>
                    </a:cubicBezTo>
                    <a:cubicBezTo>
                      <a:pt x="243" y="140"/>
                      <a:pt x="243" y="140"/>
                      <a:pt x="243" y="140"/>
                    </a:cubicBezTo>
                    <a:cubicBezTo>
                      <a:pt x="245" y="140"/>
                      <a:pt x="245" y="140"/>
                      <a:pt x="245" y="140"/>
                    </a:cubicBezTo>
                    <a:cubicBezTo>
                      <a:pt x="254" y="139"/>
                      <a:pt x="254" y="139"/>
                      <a:pt x="254" y="139"/>
                    </a:cubicBezTo>
                    <a:cubicBezTo>
                      <a:pt x="256" y="136"/>
                      <a:pt x="256" y="136"/>
                      <a:pt x="256" y="136"/>
                    </a:cubicBezTo>
                    <a:cubicBezTo>
                      <a:pt x="259" y="133"/>
                      <a:pt x="259" y="133"/>
                      <a:pt x="259" y="133"/>
                    </a:cubicBezTo>
                    <a:cubicBezTo>
                      <a:pt x="260" y="124"/>
                      <a:pt x="260" y="124"/>
                      <a:pt x="260" y="124"/>
                    </a:cubicBezTo>
                    <a:cubicBezTo>
                      <a:pt x="263" y="117"/>
                      <a:pt x="263" y="117"/>
                      <a:pt x="263" y="117"/>
                    </a:cubicBezTo>
                    <a:cubicBezTo>
                      <a:pt x="267" y="111"/>
                      <a:pt x="267" y="111"/>
                      <a:pt x="267" y="111"/>
                    </a:cubicBezTo>
                    <a:cubicBezTo>
                      <a:pt x="271" y="108"/>
                      <a:pt x="271" y="108"/>
                      <a:pt x="271" y="108"/>
                    </a:cubicBezTo>
                    <a:cubicBezTo>
                      <a:pt x="271" y="106"/>
                      <a:pt x="271" y="106"/>
                      <a:pt x="271" y="106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69" y="101"/>
                      <a:pt x="269" y="101"/>
                      <a:pt x="269" y="101"/>
                    </a:cubicBezTo>
                    <a:cubicBezTo>
                      <a:pt x="270" y="100"/>
                      <a:pt x="270" y="100"/>
                      <a:pt x="270" y="100"/>
                    </a:cubicBezTo>
                    <a:cubicBezTo>
                      <a:pt x="270" y="98"/>
                      <a:pt x="270" y="98"/>
                      <a:pt x="270" y="98"/>
                    </a:cubicBezTo>
                    <a:cubicBezTo>
                      <a:pt x="271" y="97"/>
                      <a:pt x="271" y="97"/>
                      <a:pt x="271" y="97"/>
                    </a:cubicBezTo>
                    <a:cubicBezTo>
                      <a:pt x="272" y="97"/>
                      <a:pt x="272" y="97"/>
                      <a:pt x="272" y="97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4" y="102"/>
                      <a:pt x="274" y="102"/>
                      <a:pt x="274" y="102"/>
                    </a:cubicBezTo>
                    <a:cubicBezTo>
                      <a:pt x="278" y="100"/>
                      <a:pt x="278" y="100"/>
                      <a:pt x="278" y="100"/>
                    </a:cubicBezTo>
                    <a:cubicBezTo>
                      <a:pt x="281" y="99"/>
                      <a:pt x="281" y="99"/>
                      <a:pt x="281" y="99"/>
                    </a:cubicBezTo>
                    <a:cubicBezTo>
                      <a:pt x="281" y="97"/>
                      <a:pt x="281" y="97"/>
                      <a:pt x="281" y="97"/>
                    </a:cubicBezTo>
                    <a:cubicBezTo>
                      <a:pt x="281" y="95"/>
                      <a:pt x="281" y="95"/>
                      <a:pt x="281" y="95"/>
                    </a:cubicBezTo>
                    <a:cubicBezTo>
                      <a:pt x="283" y="94"/>
                      <a:pt x="283" y="94"/>
                      <a:pt x="283" y="94"/>
                    </a:cubicBezTo>
                    <a:cubicBezTo>
                      <a:pt x="283" y="93"/>
                      <a:pt x="283" y="93"/>
                      <a:pt x="283" y="93"/>
                    </a:cubicBezTo>
                    <a:cubicBezTo>
                      <a:pt x="285" y="95"/>
                      <a:pt x="285" y="95"/>
                      <a:pt x="285" y="95"/>
                    </a:cubicBezTo>
                    <a:cubicBezTo>
                      <a:pt x="290" y="93"/>
                      <a:pt x="290" y="93"/>
                      <a:pt x="290" y="93"/>
                    </a:cubicBezTo>
                    <a:cubicBezTo>
                      <a:pt x="294" y="91"/>
                      <a:pt x="294" y="91"/>
                      <a:pt x="294" y="91"/>
                    </a:cubicBezTo>
                    <a:cubicBezTo>
                      <a:pt x="296" y="91"/>
                      <a:pt x="296" y="91"/>
                      <a:pt x="296" y="91"/>
                    </a:cubicBezTo>
                    <a:cubicBezTo>
                      <a:pt x="299" y="89"/>
                      <a:pt x="299" y="89"/>
                      <a:pt x="299" y="89"/>
                    </a:cubicBezTo>
                    <a:cubicBezTo>
                      <a:pt x="301" y="88"/>
                      <a:pt x="301" y="88"/>
                      <a:pt x="301" y="88"/>
                    </a:cubicBezTo>
                    <a:cubicBezTo>
                      <a:pt x="301" y="87"/>
                      <a:pt x="301" y="87"/>
                      <a:pt x="301" y="87"/>
                    </a:cubicBezTo>
                    <a:cubicBezTo>
                      <a:pt x="305" y="90"/>
                      <a:pt x="305" y="90"/>
                      <a:pt x="305" y="90"/>
                    </a:cubicBezTo>
                    <a:cubicBezTo>
                      <a:pt x="307" y="86"/>
                      <a:pt x="307" y="86"/>
                      <a:pt x="307" y="86"/>
                    </a:cubicBezTo>
                    <a:cubicBezTo>
                      <a:pt x="308" y="81"/>
                      <a:pt x="308" y="81"/>
                      <a:pt x="308" y="81"/>
                    </a:cubicBezTo>
                    <a:cubicBezTo>
                      <a:pt x="309" y="79"/>
                      <a:pt x="309" y="79"/>
                      <a:pt x="309" y="79"/>
                    </a:cubicBezTo>
                    <a:cubicBezTo>
                      <a:pt x="310" y="77"/>
                      <a:pt x="310" y="77"/>
                      <a:pt x="310" y="77"/>
                    </a:cubicBezTo>
                    <a:cubicBezTo>
                      <a:pt x="310" y="77"/>
                      <a:pt x="309" y="74"/>
                      <a:pt x="308" y="75"/>
                    </a:cubicBezTo>
                    <a:cubicBezTo>
                      <a:pt x="307" y="75"/>
                      <a:pt x="304" y="76"/>
                      <a:pt x="304" y="76"/>
                    </a:cubicBezTo>
                    <a:cubicBezTo>
                      <a:pt x="303" y="78"/>
                      <a:pt x="303" y="78"/>
                      <a:pt x="303" y="78"/>
                    </a:cubicBezTo>
                    <a:cubicBezTo>
                      <a:pt x="301" y="78"/>
                      <a:pt x="301" y="78"/>
                      <a:pt x="301" y="78"/>
                    </a:cubicBezTo>
                    <a:cubicBezTo>
                      <a:pt x="299" y="80"/>
                      <a:pt x="299" y="80"/>
                      <a:pt x="299" y="80"/>
                    </a:cubicBezTo>
                    <a:cubicBezTo>
                      <a:pt x="294" y="83"/>
                      <a:pt x="294" y="83"/>
                      <a:pt x="294" y="83"/>
                    </a:cubicBezTo>
                    <a:cubicBezTo>
                      <a:pt x="291" y="83"/>
                      <a:pt x="291" y="83"/>
                      <a:pt x="291" y="83"/>
                    </a:cubicBezTo>
                    <a:cubicBezTo>
                      <a:pt x="283" y="81"/>
                      <a:pt x="283" y="81"/>
                      <a:pt x="283" y="81"/>
                    </a:cubicBezTo>
                    <a:cubicBezTo>
                      <a:pt x="283" y="79"/>
                      <a:pt x="283" y="79"/>
                      <a:pt x="283" y="79"/>
                    </a:cubicBezTo>
                    <a:cubicBezTo>
                      <a:pt x="283" y="77"/>
                      <a:pt x="283" y="77"/>
                      <a:pt x="283" y="77"/>
                    </a:cubicBezTo>
                    <a:cubicBezTo>
                      <a:pt x="284" y="76"/>
                      <a:pt x="284" y="76"/>
                      <a:pt x="284" y="76"/>
                    </a:cubicBezTo>
                    <a:cubicBezTo>
                      <a:pt x="286" y="76"/>
                      <a:pt x="286" y="76"/>
                      <a:pt x="286" y="76"/>
                    </a:cubicBezTo>
                    <a:cubicBezTo>
                      <a:pt x="288" y="77"/>
                      <a:pt x="288" y="77"/>
                      <a:pt x="288" y="77"/>
                    </a:cubicBezTo>
                    <a:cubicBezTo>
                      <a:pt x="293" y="77"/>
                      <a:pt x="293" y="77"/>
                      <a:pt x="293" y="77"/>
                    </a:cubicBezTo>
                    <a:cubicBezTo>
                      <a:pt x="296" y="75"/>
                      <a:pt x="296" y="75"/>
                      <a:pt x="296" y="75"/>
                    </a:cubicBezTo>
                    <a:cubicBezTo>
                      <a:pt x="296" y="73"/>
                      <a:pt x="296" y="73"/>
                      <a:pt x="296" y="73"/>
                    </a:cubicBezTo>
                    <a:cubicBezTo>
                      <a:pt x="295" y="71"/>
                      <a:pt x="295" y="71"/>
                      <a:pt x="295" y="71"/>
                    </a:cubicBezTo>
                    <a:cubicBezTo>
                      <a:pt x="296" y="68"/>
                      <a:pt x="296" y="68"/>
                      <a:pt x="296" y="68"/>
                    </a:cubicBezTo>
                    <a:cubicBezTo>
                      <a:pt x="297" y="68"/>
                      <a:pt x="297" y="68"/>
                      <a:pt x="297" y="68"/>
                    </a:cubicBezTo>
                    <a:cubicBezTo>
                      <a:pt x="299" y="66"/>
                      <a:pt x="299" y="66"/>
                      <a:pt x="299" y="66"/>
                    </a:cubicBezTo>
                    <a:cubicBezTo>
                      <a:pt x="299" y="64"/>
                      <a:pt x="299" y="64"/>
                      <a:pt x="299" y="64"/>
                    </a:cubicBezTo>
                    <a:cubicBezTo>
                      <a:pt x="296" y="64"/>
                      <a:pt x="296" y="64"/>
                      <a:pt x="296" y="64"/>
                    </a:cubicBezTo>
                    <a:cubicBezTo>
                      <a:pt x="290" y="61"/>
                      <a:pt x="290" y="61"/>
                      <a:pt x="290" y="61"/>
                    </a:cubicBezTo>
                    <a:cubicBezTo>
                      <a:pt x="283" y="60"/>
                      <a:pt x="283" y="60"/>
                      <a:pt x="283" y="60"/>
                    </a:cubicBezTo>
                    <a:cubicBezTo>
                      <a:pt x="280" y="58"/>
                      <a:pt x="280" y="58"/>
                      <a:pt x="280" y="58"/>
                    </a:cubicBezTo>
                    <a:cubicBezTo>
                      <a:pt x="280" y="57"/>
                      <a:pt x="280" y="57"/>
                      <a:pt x="280" y="57"/>
                    </a:cubicBezTo>
                    <a:cubicBezTo>
                      <a:pt x="284" y="57"/>
                      <a:pt x="284" y="57"/>
                      <a:pt x="284" y="57"/>
                    </a:cubicBezTo>
                    <a:cubicBezTo>
                      <a:pt x="290" y="57"/>
                      <a:pt x="290" y="57"/>
                      <a:pt x="290" y="57"/>
                    </a:cubicBezTo>
                    <a:cubicBezTo>
                      <a:pt x="294" y="59"/>
                      <a:pt x="294" y="59"/>
                      <a:pt x="294" y="59"/>
                    </a:cubicBezTo>
                    <a:cubicBezTo>
                      <a:pt x="295" y="57"/>
                      <a:pt x="295" y="57"/>
                      <a:pt x="295" y="57"/>
                    </a:cubicBezTo>
                    <a:cubicBezTo>
                      <a:pt x="294" y="55"/>
                      <a:pt x="294" y="55"/>
                      <a:pt x="294" y="55"/>
                    </a:cubicBezTo>
                    <a:cubicBezTo>
                      <a:pt x="293" y="54"/>
                      <a:pt x="293" y="54"/>
                      <a:pt x="293" y="54"/>
                    </a:cubicBezTo>
                    <a:cubicBezTo>
                      <a:pt x="292" y="52"/>
                      <a:pt x="292" y="52"/>
                      <a:pt x="292" y="52"/>
                    </a:cubicBezTo>
                    <a:cubicBezTo>
                      <a:pt x="294" y="51"/>
                      <a:pt x="294" y="51"/>
                      <a:pt x="294" y="51"/>
                    </a:cubicBezTo>
                    <a:cubicBezTo>
                      <a:pt x="297" y="51"/>
                      <a:pt x="297" y="51"/>
                      <a:pt x="297" y="51"/>
                    </a:cubicBezTo>
                    <a:cubicBezTo>
                      <a:pt x="298" y="56"/>
                      <a:pt x="298" y="56"/>
                      <a:pt x="298" y="56"/>
                    </a:cubicBezTo>
                    <a:cubicBezTo>
                      <a:pt x="300" y="58"/>
                      <a:pt x="300" y="58"/>
                      <a:pt x="300" y="58"/>
                    </a:cubicBezTo>
                    <a:cubicBezTo>
                      <a:pt x="303" y="58"/>
                      <a:pt x="303" y="58"/>
                      <a:pt x="303" y="58"/>
                    </a:cubicBezTo>
                    <a:cubicBezTo>
                      <a:pt x="304" y="57"/>
                      <a:pt x="304" y="57"/>
                      <a:pt x="304" y="57"/>
                    </a:cubicBezTo>
                    <a:cubicBezTo>
                      <a:pt x="306" y="58"/>
                      <a:pt x="306" y="58"/>
                      <a:pt x="306" y="58"/>
                    </a:cubicBezTo>
                    <a:cubicBezTo>
                      <a:pt x="310" y="58"/>
                      <a:pt x="310" y="58"/>
                      <a:pt x="310" y="58"/>
                    </a:cubicBezTo>
                    <a:cubicBezTo>
                      <a:pt x="316" y="58"/>
                      <a:pt x="316" y="58"/>
                      <a:pt x="316" y="58"/>
                    </a:cubicBezTo>
                    <a:cubicBezTo>
                      <a:pt x="317" y="57"/>
                      <a:pt x="317" y="57"/>
                      <a:pt x="317" y="57"/>
                    </a:cubicBezTo>
                    <a:cubicBezTo>
                      <a:pt x="317" y="53"/>
                      <a:pt x="317" y="53"/>
                      <a:pt x="317" y="53"/>
                    </a:cubicBezTo>
                    <a:cubicBezTo>
                      <a:pt x="318" y="51"/>
                      <a:pt x="318" y="51"/>
                      <a:pt x="318" y="51"/>
                    </a:cubicBezTo>
                    <a:cubicBezTo>
                      <a:pt x="319" y="48"/>
                      <a:pt x="319" y="48"/>
                      <a:pt x="319" y="48"/>
                    </a:cubicBezTo>
                    <a:cubicBezTo>
                      <a:pt x="319" y="46"/>
                      <a:pt x="319" y="46"/>
                      <a:pt x="319" y="46"/>
                    </a:cubicBezTo>
                    <a:cubicBezTo>
                      <a:pt x="320" y="42"/>
                      <a:pt x="320" y="42"/>
                      <a:pt x="320" y="42"/>
                    </a:cubicBezTo>
                    <a:cubicBezTo>
                      <a:pt x="322" y="42"/>
                      <a:pt x="322" y="42"/>
                      <a:pt x="322" y="42"/>
                    </a:cubicBezTo>
                    <a:cubicBezTo>
                      <a:pt x="323" y="44"/>
                      <a:pt x="323" y="44"/>
                      <a:pt x="323" y="44"/>
                    </a:cubicBezTo>
                    <a:cubicBezTo>
                      <a:pt x="325" y="42"/>
                      <a:pt x="325" y="42"/>
                      <a:pt x="325" y="42"/>
                    </a:cubicBezTo>
                    <a:cubicBezTo>
                      <a:pt x="325" y="39"/>
                      <a:pt x="325" y="39"/>
                      <a:pt x="325" y="39"/>
                    </a:cubicBezTo>
                    <a:cubicBezTo>
                      <a:pt x="326" y="37"/>
                      <a:pt x="326" y="37"/>
                      <a:pt x="326" y="37"/>
                    </a:cubicBezTo>
                    <a:lnTo>
                      <a:pt x="324" y="34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21" name="Freeform 38">
                <a:extLst>
                  <a:ext uri="{FF2B5EF4-FFF2-40B4-BE49-F238E27FC236}">
                    <a16:creationId xmlns:a16="http://schemas.microsoft.com/office/drawing/2014/main" id="{3A84D4AC-3D3A-F642-A5EE-E27530857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47705" y="8869328"/>
                <a:ext cx="1119480" cy="1205403"/>
              </a:xfrm>
              <a:custGeom>
                <a:avLst/>
                <a:gdLst>
                  <a:gd name="T0" fmla="*/ 196 w 201"/>
                  <a:gd name="T1" fmla="*/ 127 h 216"/>
                  <a:gd name="T2" fmla="*/ 195 w 201"/>
                  <a:gd name="T3" fmla="*/ 120 h 216"/>
                  <a:gd name="T4" fmla="*/ 191 w 201"/>
                  <a:gd name="T5" fmla="*/ 115 h 216"/>
                  <a:gd name="T6" fmla="*/ 190 w 201"/>
                  <a:gd name="T7" fmla="*/ 110 h 216"/>
                  <a:gd name="T8" fmla="*/ 187 w 201"/>
                  <a:gd name="T9" fmla="*/ 107 h 216"/>
                  <a:gd name="T10" fmla="*/ 183 w 201"/>
                  <a:gd name="T11" fmla="*/ 106 h 216"/>
                  <a:gd name="T12" fmla="*/ 181 w 201"/>
                  <a:gd name="T13" fmla="*/ 101 h 216"/>
                  <a:gd name="T14" fmla="*/ 179 w 201"/>
                  <a:gd name="T15" fmla="*/ 96 h 216"/>
                  <a:gd name="T16" fmla="*/ 174 w 201"/>
                  <a:gd name="T17" fmla="*/ 89 h 216"/>
                  <a:gd name="T18" fmla="*/ 168 w 201"/>
                  <a:gd name="T19" fmla="*/ 84 h 216"/>
                  <a:gd name="T20" fmla="*/ 158 w 201"/>
                  <a:gd name="T21" fmla="*/ 78 h 216"/>
                  <a:gd name="T22" fmla="*/ 147 w 201"/>
                  <a:gd name="T23" fmla="*/ 63 h 216"/>
                  <a:gd name="T24" fmla="*/ 126 w 201"/>
                  <a:gd name="T25" fmla="*/ 46 h 216"/>
                  <a:gd name="T26" fmla="*/ 116 w 201"/>
                  <a:gd name="T27" fmla="*/ 35 h 216"/>
                  <a:gd name="T28" fmla="*/ 111 w 201"/>
                  <a:gd name="T29" fmla="*/ 27 h 216"/>
                  <a:gd name="T30" fmla="*/ 96 w 201"/>
                  <a:gd name="T31" fmla="*/ 19 h 216"/>
                  <a:gd name="T32" fmla="*/ 92 w 201"/>
                  <a:gd name="T33" fmla="*/ 14 h 216"/>
                  <a:gd name="T34" fmla="*/ 97 w 201"/>
                  <a:gd name="T35" fmla="*/ 8 h 216"/>
                  <a:gd name="T36" fmla="*/ 103 w 201"/>
                  <a:gd name="T37" fmla="*/ 4 h 216"/>
                  <a:gd name="T38" fmla="*/ 104 w 201"/>
                  <a:gd name="T39" fmla="*/ 0 h 216"/>
                  <a:gd name="T40" fmla="*/ 48 w 201"/>
                  <a:gd name="T41" fmla="*/ 6 h 216"/>
                  <a:gd name="T42" fmla="*/ 0 w 201"/>
                  <a:gd name="T43" fmla="*/ 10 h 216"/>
                  <a:gd name="T44" fmla="*/ 11 w 201"/>
                  <a:gd name="T45" fmla="*/ 58 h 216"/>
                  <a:gd name="T46" fmla="*/ 25 w 201"/>
                  <a:gd name="T47" fmla="*/ 107 h 216"/>
                  <a:gd name="T48" fmla="*/ 38 w 201"/>
                  <a:gd name="T49" fmla="*/ 128 h 216"/>
                  <a:gd name="T50" fmla="*/ 39 w 201"/>
                  <a:gd name="T51" fmla="*/ 137 h 216"/>
                  <a:gd name="T52" fmla="*/ 40 w 201"/>
                  <a:gd name="T53" fmla="*/ 144 h 216"/>
                  <a:gd name="T54" fmla="*/ 39 w 201"/>
                  <a:gd name="T55" fmla="*/ 150 h 216"/>
                  <a:gd name="T56" fmla="*/ 35 w 201"/>
                  <a:gd name="T57" fmla="*/ 157 h 216"/>
                  <a:gd name="T58" fmla="*/ 37 w 201"/>
                  <a:gd name="T59" fmla="*/ 172 h 216"/>
                  <a:gd name="T60" fmla="*/ 40 w 201"/>
                  <a:gd name="T61" fmla="*/ 182 h 216"/>
                  <a:gd name="T62" fmla="*/ 37 w 201"/>
                  <a:gd name="T63" fmla="*/ 186 h 216"/>
                  <a:gd name="T64" fmla="*/ 41 w 201"/>
                  <a:gd name="T65" fmla="*/ 193 h 216"/>
                  <a:gd name="T66" fmla="*/ 46 w 201"/>
                  <a:gd name="T67" fmla="*/ 201 h 216"/>
                  <a:gd name="T68" fmla="*/ 160 w 201"/>
                  <a:gd name="T69" fmla="*/ 207 h 216"/>
                  <a:gd name="T70" fmla="*/ 169 w 201"/>
                  <a:gd name="T71" fmla="*/ 216 h 216"/>
                  <a:gd name="T72" fmla="*/ 166 w 201"/>
                  <a:gd name="T73" fmla="*/ 193 h 216"/>
                  <a:gd name="T74" fmla="*/ 183 w 201"/>
                  <a:gd name="T75" fmla="*/ 196 h 216"/>
                  <a:gd name="T76" fmla="*/ 185 w 201"/>
                  <a:gd name="T77" fmla="*/ 189 h 216"/>
                  <a:gd name="T78" fmla="*/ 182 w 201"/>
                  <a:gd name="T79" fmla="*/ 187 h 216"/>
                  <a:gd name="T80" fmla="*/ 180 w 201"/>
                  <a:gd name="T81" fmla="*/ 183 h 216"/>
                  <a:gd name="T82" fmla="*/ 185 w 201"/>
                  <a:gd name="T83" fmla="*/ 183 h 216"/>
                  <a:gd name="T84" fmla="*/ 183 w 201"/>
                  <a:gd name="T85" fmla="*/ 177 h 216"/>
                  <a:gd name="T86" fmla="*/ 188 w 201"/>
                  <a:gd name="T87" fmla="*/ 174 h 216"/>
                  <a:gd name="T88" fmla="*/ 187 w 201"/>
                  <a:gd name="T89" fmla="*/ 168 h 216"/>
                  <a:gd name="T90" fmla="*/ 188 w 201"/>
                  <a:gd name="T91" fmla="*/ 165 h 216"/>
                  <a:gd name="T92" fmla="*/ 189 w 201"/>
                  <a:gd name="T93" fmla="*/ 161 h 216"/>
                  <a:gd name="T94" fmla="*/ 189 w 201"/>
                  <a:gd name="T95" fmla="*/ 151 h 216"/>
                  <a:gd name="T96" fmla="*/ 194 w 201"/>
                  <a:gd name="T97" fmla="*/ 152 h 216"/>
                  <a:gd name="T98" fmla="*/ 193 w 201"/>
                  <a:gd name="T99" fmla="*/ 149 h 216"/>
                  <a:gd name="T100" fmla="*/ 189 w 201"/>
                  <a:gd name="T101" fmla="*/ 144 h 216"/>
                  <a:gd name="T102" fmla="*/ 196 w 201"/>
                  <a:gd name="T103" fmla="*/ 144 h 216"/>
                  <a:gd name="T104" fmla="*/ 193 w 201"/>
                  <a:gd name="T105" fmla="*/ 141 h 216"/>
                  <a:gd name="T106" fmla="*/ 192 w 201"/>
                  <a:gd name="T107" fmla="*/ 137 h 216"/>
                  <a:gd name="T108" fmla="*/ 197 w 201"/>
                  <a:gd name="T109" fmla="*/ 138 h 216"/>
                  <a:gd name="T110" fmla="*/ 199 w 201"/>
                  <a:gd name="T111" fmla="*/ 134 h 216"/>
                  <a:gd name="T112" fmla="*/ 201 w 201"/>
                  <a:gd name="T113" fmla="*/ 130 h 216"/>
                  <a:gd name="T114" fmla="*/ 198 w 201"/>
                  <a:gd name="T115" fmla="*/ 12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1" h="216">
                    <a:moveTo>
                      <a:pt x="198" y="128"/>
                    </a:moveTo>
                    <a:cubicBezTo>
                      <a:pt x="196" y="127"/>
                      <a:pt x="196" y="127"/>
                      <a:pt x="196" y="127"/>
                    </a:cubicBezTo>
                    <a:cubicBezTo>
                      <a:pt x="195" y="124"/>
                      <a:pt x="195" y="124"/>
                      <a:pt x="195" y="124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19"/>
                      <a:pt x="195" y="119"/>
                      <a:pt x="195" y="119"/>
                    </a:cubicBezTo>
                    <a:cubicBezTo>
                      <a:pt x="191" y="115"/>
                      <a:pt x="191" y="115"/>
                      <a:pt x="191" y="115"/>
                    </a:cubicBezTo>
                    <a:cubicBezTo>
                      <a:pt x="190" y="112"/>
                      <a:pt x="190" y="112"/>
                      <a:pt x="190" y="112"/>
                    </a:cubicBezTo>
                    <a:cubicBezTo>
                      <a:pt x="190" y="110"/>
                      <a:pt x="190" y="110"/>
                      <a:pt x="190" y="110"/>
                    </a:cubicBezTo>
                    <a:cubicBezTo>
                      <a:pt x="190" y="109"/>
                      <a:pt x="190" y="109"/>
                      <a:pt x="190" y="109"/>
                    </a:cubicBezTo>
                    <a:cubicBezTo>
                      <a:pt x="187" y="107"/>
                      <a:pt x="187" y="107"/>
                      <a:pt x="187" y="107"/>
                    </a:cubicBezTo>
                    <a:cubicBezTo>
                      <a:pt x="184" y="106"/>
                      <a:pt x="184" y="106"/>
                      <a:pt x="184" y="106"/>
                    </a:cubicBezTo>
                    <a:cubicBezTo>
                      <a:pt x="183" y="106"/>
                      <a:pt x="183" y="106"/>
                      <a:pt x="183" y="106"/>
                    </a:cubicBezTo>
                    <a:cubicBezTo>
                      <a:pt x="182" y="104"/>
                      <a:pt x="182" y="104"/>
                      <a:pt x="182" y="104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99"/>
                      <a:pt x="181" y="99"/>
                      <a:pt x="181" y="99"/>
                    </a:cubicBezTo>
                    <a:cubicBezTo>
                      <a:pt x="179" y="96"/>
                      <a:pt x="179" y="96"/>
                      <a:pt x="179" y="96"/>
                    </a:cubicBezTo>
                    <a:cubicBezTo>
                      <a:pt x="176" y="91"/>
                      <a:pt x="176" y="91"/>
                      <a:pt x="176" y="91"/>
                    </a:cubicBezTo>
                    <a:cubicBezTo>
                      <a:pt x="174" y="89"/>
                      <a:pt x="174" y="89"/>
                      <a:pt x="174" y="89"/>
                    </a:cubicBezTo>
                    <a:cubicBezTo>
                      <a:pt x="171" y="87"/>
                      <a:pt x="171" y="87"/>
                      <a:pt x="171" y="87"/>
                    </a:cubicBezTo>
                    <a:cubicBezTo>
                      <a:pt x="168" y="84"/>
                      <a:pt x="168" y="84"/>
                      <a:pt x="168" y="84"/>
                    </a:cubicBezTo>
                    <a:cubicBezTo>
                      <a:pt x="165" y="81"/>
                      <a:pt x="165" y="81"/>
                      <a:pt x="165" y="81"/>
                    </a:cubicBezTo>
                    <a:cubicBezTo>
                      <a:pt x="158" y="78"/>
                      <a:pt x="158" y="78"/>
                      <a:pt x="158" y="78"/>
                    </a:cubicBezTo>
                    <a:cubicBezTo>
                      <a:pt x="153" y="71"/>
                      <a:pt x="153" y="71"/>
                      <a:pt x="153" y="71"/>
                    </a:cubicBezTo>
                    <a:cubicBezTo>
                      <a:pt x="147" y="63"/>
                      <a:pt x="147" y="63"/>
                      <a:pt x="147" y="63"/>
                    </a:cubicBezTo>
                    <a:cubicBezTo>
                      <a:pt x="142" y="59"/>
                      <a:pt x="142" y="59"/>
                      <a:pt x="142" y="59"/>
                    </a:cubicBezTo>
                    <a:cubicBezTo>
                      <a:pt x="126" y="46"/>
                      <a:pt x="126" y="46"/>
                      <a:pt x="126" y="46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16" y="35"/>
                      <a:pt x="116" y="35"/>
                      <a:pt x="116" y="35"/>
                    </a:cubicBezTo>
                    <a:cubicBezTo>
                      <a:pt x="114" y="31"/>
                      <a:pt x="114" y="31"/>
                      <a:pt x="114" y="31"/>
                    </a:cubicBezTo>
                    <a:cubicBezTo>
                      <a:pt x="111" y="27"/>
                      <a:pt x="111" y="27"/>
                      <a:pt x="111" y="27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5" y="107"/>
                      <a:pt x="25" y="107"/>
                      <a:pt x="25" y="107"/>
                    </a:cubicBezTo>
                    <a:cubicBezTo>
                      <a:pt x="33" y="122"/>
                      <a:pt x="33" y="122"/>
                      <a:pt x="33" y="122"/>
                    </a:cubicBezTo>
                    <a:cubicBezTo>
                      <a:pt x="38" y="128"/>
                      <a:pt x="38" y="128"/>
                      <a:pt x="38" y="128"/>
                    </a:cubicBezTo>
                    <a:cubicBezTo>
                      <a:pt x="38" y="132"/>
                      <a:pt x="38" y="132"/>
                      <a:pt x="38" y="132"/>
                    </a:cubicBezTo>
                    <a:cubicBezTo>
                      <a:pt x="39" y="137"/>
                      <a:pt x="39" y="137"/>
                      <a:pt x="39" y="137"/>
                    </a:cubicBezTo>
                    <a:cubicBezTo>
                      <a:pt x="42" y="139"/>
                      <a:pt x="42" y="139"/>
                      <a:pt x="42" y="139"/>
                    </a:cubicBezTo>
                    <a:cubicBezTo>
                      <a:pt x="40" y="144"/>
                      <a:pt x="40" y="144"/>
                      <a:pt x="40" y="144"/>
                    </a:cubicBezTo>
                    <a:cubicBezTo>
                      <a:pt x="35" y="147"/>
                      <a:pt x="35" y="147"/>
                      <a:pt x="35" y="147"/>
                    </a:cubicBezTo>
                    <a:cubicBezTo>
                      <a:pt x="39" y="150"/>
                      <a:pt x="39" y="150"/>
                      <a:pt x="39" y="150"/>
                    </a:cubicBezTo>
                    <a:cubicBezTo>
                      <a:pt x="38" y="155"/>
                      <a:pt x="38" y="155"/>
                      <a:pt x="38" y="155"/>
                    </a:cubicBezTo>
                    <a:cubicBezTo>
                      <a:pt x="35" y="157"/>
                      <a:pt x="35" y="157"/>
                      <a:pt x="35" y="157"/>
                    </a:cubicBezTo>
                    <a:cubicBezTo>
                      <a:pt x="35" y="163"/>
                      <a:pt x="35" y="163"/>
                      <a:pt x="35" y="163"/>
                    </a:cubicBezTo>
                    <a:cubicBezTo>
                      <a:pt x="37" y="172"/>
                      <a:pt x="37" y="172"/>
                      <a:pt x="37" y="172"/>
                    </a:cubicBezTo>
                    <a:cubicBezTo>
                      <a:pt x="39" y="176"/>
                      <a:pt x="39" y="176"/>
                      <a:pt x="39" y="176"/>
                    </a:cubicBezTo>
                    <a:cubicBezTo>
                      <a:pt x="40" y="182"/>
                      <a:pt x="40" y="182"/>
                      <a:pt x="40" y="182"/>
                    </a:cubicBezTo>
                    <a:cubicBezTo>
                      <a:pt x="38" y="184"/>
                      <a:pt x="38" y="184"/>
                      <a:pt x="38" y="184"/>
                    </a:cubicBezTo>
                    <a:cubicBezTo>
                      <a:pt x="37" y="186"/>
                      <a:pt x="37" y="186"/>
                      <a:pt x="37" y="186"/>
                    </a:cubicBezTo>
                    <a:cubicBezTo>
                      <a:pt x="39" y="190"/>
                      <a:pt x="39" y="190"/>
                      <a:pt x="39" y="190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5" y="199"/>
                      <a:pt x="45" y="199"/>
                      <a:pt x="45" y="199"/>
                    </a:cubicBezTo>
                    <a:cubicBezTo>
                      <a:pt x="46" y="201"/>
                      <a:pt x="46" y="201"/>
                      <a:pt x="46" y="201"/>
                    </a:cubicBezTo>
                    <a:cubicBezTo>
                      <a:pt x="52" y="213"/>
                      <a:pt x="52" y="213"/>
                      <a:pt x="52" y="213"/>
                    </a:cubicBezTo>
                    <a:cubicBezTo>
                      <a:pt x="160" y="207"/>
                      <a:pt x="160" y="207"/>
                      <a:pt x="160" y="207"/>
                    </a:cubicBezTo>
                    <a:cubicBezTo>
                      <a:pt x="161" y="216"/>
                      <a:pt x="161" y="216"/>
                      <a:pt x="161" y="216"/>
                    </a:cubicBezTo>
                    <a:cubicBezTo>
                      <a:pt x="169" y="216"/>
                      <a:pt x="169" y="216"/>
                      <a:pt x="169" y="216"/>
                    </a:cubicBezTo>
                    <a:cubicBezTo>
                      <a:pt x="166" y="193"/>
                      <a:pt x="166" y="193"/>
                      <a:pt x="166" y="193"/>
                    </a:cubicBezTo>
                    <a:cubicBezTo>
                      <a:pt x="166" y="193"/>
                      <a:pt x="166" y="193"/>
                      <a:pt x="166" y="193"/>
                    </a:cubicBezTo>
                    <a:cubicBezTo>
                      <a:pt x="173" y="194"/>
                      <a:pt x="173" y="194"/>
                      <a:pt x="173" y="194"/>
                    </a:cubicBezTo>
                    <a:cubicBezTo>
                      <a:pt x="183" y="196"/>
                      <a:pt x="183" y="196"/>
                      <a:pt x="183" y="196"/>
                    </a:cubicBezTo>
                    <a:cubicBezTo>
                      <a:pt x="184" y="193"/>
                      <a:pt x="184" y="193"/>
                      <a:pt x="184" y="193"/>
                    </a:cubicBezTo>
                    <a:cubicBezTo>
                      <a:pt x="184" y="193"/>
                      <a:pt x="185" y="189"/>
                      <a:pt x="185" y="189"/>
                    </a:cubicBezTo>
                    <a:cubicBezTo>
                      <a:pt x="185" y="188"/>
                      <a:pt x="184" y="188"/>
                      <a:pt x="184" y="188"/>
                    </a:cubicBezTo>
                    <a:cubicBezTo>
                      <a:pt x="184" y="188"/>
                      <a:pt x="183" y="187"/>
                      <a:pt x="182" y="187"/>
                    </a:cubicBezTo>
                    <a:cubicBezTo>
                      <a:pt x="181" y="186"/>
                      <a:pt x="181" y="185"/>
                      <a:pt x="180" y="184"/>
                    </a:cubicBezTo>
                    <a:cubicBezTo>
                      <a:pt x="179" y="183"/>
                      <a:pt x="180" y="183"/>
                      <a:pt x="180" y="183"/>
                    </a:cubicBezTo>
                    <a:cubicBezTo>
                      <a:pt x="182" y="183"/>
                      <a:pt x="182" y="183"/>
                      <a:pt x="182" y="183"/>
                    </a:cubicBezTo>
                    <a:cubicBezTo>
                      <a:pt x="185" y="183"/>
                      <a:pt x="185" y="183"/>
                      <a:pt x="185" y="183"/>
                    </a:cubicBezTo>
                    <a:cubicBezTo>
                      <a:pt x="185" y="183"/>
                      <a:pt x="184" y="181"/>
                      <a:pt x="184" y="179"/>
                    </a:cubicBezTo>
                    <a:cubicBezTo>
                      <a:pt x="183" y="177"/>
                      <a:pt x="183" y="177"/>
                      <a:pt x="183" y="177"/>
                    </a:cubicBezTo>
                    <a:cubicBezTo>
                      <a:pt x="186" y="176"/>
                      <a:pt x="186" y="176"/>
                      <a:pt x="186" y="176"/>
                    </a:cubicBezTo>
                    <a:cubicBezTo>
                      <a:pt x="188" y="174"/>
                      <a:pt x="188" y="174"/>
                      <a:pt x="188" y="174"/>
                    </a:cubicBezTo>
                    <a:cubicBezTo>
                      <a:pt x="190" y="169"/>
                      <a:pt x="190" y="169"/>
                      <a:pt x="190" y="169"/>
                    </a:cubicBezTo>
                    <a:cubicBezTo>
                      <a:pt x="187" y="168"/>
                      <a:pt x="187" y="168"/>
                      <a:pt x="187" y="168"/>
                    </a:cubicBezTo>
                    <a:cubicBezTo>
                      <a:pt x="187" y="168"/>
                      <a:pt x="187" y="167"/>
                      <a:pt x="187" y="167"/>
                    </a:cubicBezTo>
                    <a:cubicBezTo>
                      <a:pt x="187" y="166"/>
                      <a:pt x="188" y="166"/>
                      <a:pt x="188" y="165"/>
                    </a:cubicBezTo>
                    <a:cubicBezTo>
                      <a:pt x="188" y="165"/>
                      <a:pt x="189" y="164"/>
                      <a:pt x="189" y="164"/>
                    </a:cubicBezTo>
                    <a:cubicBezTo>
                      <a:pt x="189" y="161"/>
                      <a:pt x="189" y="161"/>
                      <a:pt x="189" y="161"/>
                    </a:cubicBezTo>
                    <a:cubicBezTo>
                      <a:pt x="189" y="154"/>
                      <a:pt x="189" y="154"/>
                      <a:pt x="189" y="154"/>
                    </a:cubicBezTo>
                    <a:cubicBezTo>
                      <a:pt x="189" y="151"/>
                      <a:pt x="189" y="151"/>
                      <a:pt x="189" y="151"/>
                    </a:cubicBezTo>
                    <a:cubicBezTo>
                      <a:pt x="189" y="151"/>
                      <a:pt x="191" y="151"/>
                      <a:pt x="192" y="151"/>
                    </a:cubicBezTo>
                    <a:cubicBezTo>
                      <a:pt x="192" y="151"/>
                      <a:pt x="194" y="152"/>
                      <a:pt x="194" y="152"/>
                    </a:cubicBezTo>
                    <a:cubicBezTo>
                      <a:pt x="194" y="152"/>
                      <a:pt x="195" y="151"/>
                      <a:pt x="195" y="150"/>
                    </a:cubicBezTo>
                    <a:cubicBezTo>
                      <a:pt x="195" y="150"/>
                      <a:pt x="195" y="150"/>
                      <a:pt x="193" y="149"/>
                    </a:cubicBezTo>
                    <a:cubicBezTo>
                      <a:pt x="192" y="148"/>
                      <a:pt x="190" y="147"/>
                      <a:pt x="190" y="147"/>
                    </a:cubicBezTo>
                    <a:cubicBezTo>
                      <a:pt x="190" y="146"/>
                      <a:pt x="189" y="144"/>
                      <a:pt x="189" y="144"/>
                    </a:cubicBezTo>
                    <a:cubicBezTo>
                      <a:pt x="191" y="144"/>
                      <a:pt x="191" y="144"/>
                      <a:pt x="191" y="144"/>
                    </a:cubicBezTo>
                    <a:cubicBezTo>
                      <a:pt x="196" y="144"/>
                      <a:pt x="196" y="144"/>
                      <a:pt x="196" y="144"/>
                    </a:cubicBezTo>
                    <a:cubicBezTo>
                      <a:pt x="197" y="141"/>
                      <a:pt x="197" y="141"/>
                      <a:pt x="197" y="141"/>
                    </a:cubicBezTo>
                    <a:cubicBezTo>
                      <a:pt x="197" y="141"/>
                      <a:pt x="193" y="141"/>
                      <a:pt x="193" y="141"/>
                    </a:cubicBezTo>
                    <a:cubicBezTo>
                      <a:pt x="193" y="141"/>
                      <a:pt x="191" y="139"/>
                      <a:pt x="191" y="139"/>
                    </a:cubicBezTo>
                    <a:cubicBezTo>
                      <a:pt x="192" y="137"/>
                      <a:pt x="192" y="137"/>
                      <a:pt x="192" y="137"/>
                    </a:cubicBezTo>
                    <a:cubicBezTo>
                      <a:pt x="193" y="138"/>
                      <a:pt x="193" y="138"/>
                      <a:pt x="193" y="138"/>
                    </a:cubicBezTo>
                    <a:cubicBezTo>
                      <a:pt x="197" y="138"/>
                      <a:pt x="197" y="138"/>
                      <a:pt x="197" y="138"/>
                    </a:cubicBezTo>
                    <a:cubicBezTo>
                      <a:pt x="199" y="137"/>
                      <a:pt x="199" y="137"/>
                      <a:pt x="199" y="137"/>
                    </a:cubicBezTo>
                    <a:cubicBezTo>
                      <a:pt x="199" y="134"/>
                      <a:pt x="199" y="134"/>
                      <a:pt x="199" y="134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1" y="130"/>
                      <a:pt x="201" y="130"/>
                      <a:pt x="201" y="130"/>
                    </a:cubicBezTo>
                    <a:cubicBezTo>
                      <a:pt x="200" y="129"/>
                      <a:pt x="200" y="129"/>
                      <a:pt x="200" y="129"/>
                    </a:cubicBezTo>
                    <a:lnTo>
                      <a:pt x="198" y="128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accent6"/>
                  </a:solidFill>
                  <a:latin typeface="Montserrat" charset="0"/>
                </a:endParaRPr>
              </a:p>
            </p:txBody>
          </p:sp>
          <p:sp>
            <p:nvSpPr>
              <p:cNvPr id="522" name="Freeform 39">
                <a:extLst>
                  <a:ext uri="{FF2B5EF4-FFF2-40B4-BE49-F238E27FC236}">
                    <a16:creationId xmlns:a16="http://schemas.microsoft.com/office/drawing/2014/main" id="{DAC31CB7-1BAB-0D4D-8755-F61CC5D8CA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16476" y="7532191"/>
                <a:ext cx="1633126" cy="915578"/>
              </a:xfrm>
              <a:custGeom>
                <a:avLst/>
                <a:gdLst>
                  <a:gd name="T0" fmla="*/ 169 w 248"/>
                  <a:gd name="T1" fmla="*/ 118 h 139"/>
                  <a:gd name="T2" fmla="*/ 248 w 248"/>
                  <a:gd name="T3" fmla="*/ 101 h 139"/>
                  <a:gd name="T4" fmla="*/ 246 w 248"/>
                  <a:gd name="T5" fmla="*/ 93 h 139"/>
                  <a:gd name="T6" fmla="*/ 239 w 248"/>
                  <a:gd name="T7" fmla="*/ 86 h 139"/>
                  <a:gd name="T8" fmla="*/ 232 w 248"/>
                  <a:gd name="T9" fmla="*/ 83 h 139"/>
                  <a:gd name="T10" fmla="*/ 228 w 248"/>
                  <a:gd name="T11" fmla="*/ 78 h 139"/>
                  <a:gd name="T12" fmla="*/ 224 w 248"/>
                  <a:gd name="T13" fmla="*/ 72 h 139"/>
                  <a:gd name="T14" fmla="*/ 226 w 248"/>
                  <a:gd name="T15" fmla="*/ 68 h 139"/>
                  <a:gd name="T16" fmla="*/ 228 w 248"/>
                  <a:gd name="T17" fmla="*/ 67 h 139"/>
                  <a:gd name="T18" fmla="*/ 224 w 248"/>
                  <a:gd name="T19" fmla="*/ 63 h 139"/>
                  <a:gd name="T20" fmla="*/ 211 w 248"/>
                  <a:gd name="T21" fmla="*/ 54 h 139"/>
                  <a:gd name="T22" fmla="*/ 215 w 248"/>
                  <a:gd name="T23" fmla="*/ 55 h 139"/>
                  <a:gd name="T24" fmla="*/ 221 w 248"/>
                  <a:gd name="T25" fmla="*/ 59 h 139"/>
                  <a:gd name="T26" fmla="*/ 225 w 248"/>
                  <a:gd name="T27" fmla="*/ 56 h 139"/>
                  <a:gd name="T28" fmla="*/ 225 w 248"/>
                  <a:gd name="T29" fmla="*/ 48 h 139"/>
                  <a:gd name="T30" fmla="*/ 215 w 248"/>
                  <a:gd name="T31" fmla="*/ 45 h 139"/>
                  <a:gd name="T32" fmla="*/ 211 w 248"/>
                  <a:gd name="T33" fmla="*/ 41 h 139"/>
                  <a:gd name="T34" fmla="*/ 207 w 248"/>
                  <a:gd name="T35" fmla="*/ 43 h 139"/>
                  <a:gd name="T36" fmla="*/ 199 w 248"/>
                  <a:gd name="T37" fmla="*/ 37 h 139"/>
                  <a:gd name="T38" fmla="*/ 193 w 248"/>
                  <a:gd name="T39" fmla="*/ 37 h 139"/>
                  <a:gd name="T40" fmla="*/ 188 w 248"/>
                  <a:gd name="T41" fmla="*/ 36 h 139"/>
                  <a:gd name="T42" fmla="*/ 191 w 248"/>
                  <a:gd name="T43" fmla="*/ 24 h 139"/>
                  <a:gd name="T44" fmla="*/ 192 w 248"/>
                  <a:gd name="T45" fmla="*/ 17 h 139"/>
                  <a:gd name="T46" fmla="*/ 183 w 248"/>
                  <a:gd name="T47" fmla="*/ 10 h 139"/>
                  <a:gd name="T48" fmla="*/ 171 w 248"/>
                  <a:gd name="T49" fmla="*/ 5 h 139"/>
                  <a:gd name="T50" fmla="*/ 166 w 248"/>
                  <a:gd name="T51" fmla="*/ 8 h 139"/>
                  <a:gd name="T52" fmla="*/ 151 w 248"/>
                  <a:gd name="T53" fmla="*/ 0 h 139"/>
                  <a:gd name="T54" fmla="*/ 149 w 248"/>
                  <a:gd name="T55" fmla="*/ 15 h 139"/>
                  <a:gd name="T56" fmla="*/ 144 w 248"/>
                  <a:gd name="T57" fmla="*/ 21 h 139"/>
                  <a:gd name="T58" fmla="*/ 138 w 248"/>
                  <a:gd name="T59" fmla="*/ 28 h 139"/>
                  <a:gd name="T60" fmla="*/ 134 w 248"/>
                  <a:gd name="T61" fmla="*/ 28 h 139"/>
                  <a:gd name="T62" fmla="*/ 131 w 248"/>
                  <a:gd name="T63" fmla="*/ 36 h 139"/>
                  <a:gd name="T64" fmla="*/ 127 w 248"/>
                  <a:gd name="T65" fmla="*/ 46 h 139"/>
                  <a:gd name="T66" fmla="*/ 120 w 248"/>
                  <a:gd name="T67" fmla="*/ 43 h 139"/>
                  <a:gd name="T68" fmla="*/ 115 w 248"/>
                  <a:gd name="T69" fmla="*/ 48 h 139"/>
                  <a:gd name="T70" fmla="*/ 109 w 248"/>
                  <a:gd name="T71" fmla="*/ 68 h 139"/>
                  <a:gd name="T72" fmla="*/ 103 w 248"/>
                  <a:gd name="T73" fmla="*/ 78 h 139"/>
                  <a:gd name="T74" fmla="*/ 100 w 248"/>
                  <a:gd name="T75" fmla="*/ 89 h 139"/>
                  <a:gd name="T76" fmla="*/ 82 w 248"/>
                  <a:gd name="T77" fmla="*/ 101 h 139"/>
                  <a:gd name="T78" fmla="*/ 69 w 248"/>
                  <a:gd name="T79" fmla="*/ 100 h 139"/>
                  <a:gd name="T80" fmla="*/ 61 w 248"/>
                  <a:gd name="T81" fmla="*/ 107 h 139"/>
                  <a:gd name="T82" fmla="*/ 50 w 248"/>
                  <a:gd name="T83" fmla="*/ 100 h 139"/>
                  <a:gd name="T84" fmla="*/ 46 w 248"/>
                  <a:gd name="T85" fmla="*/ 97 h 139"/>
                  <a:gd name="T86" fmla="*/ 43 w 248"/>
                  <a:gd name="T87" fmla="*/ 103 h 139"/>
                  <a:gd name="T88" fmla="*/ 28 w 248"/>
                  <a:gd name="T89" fmla="*/ 113 h 139"/>
                  <a:gd name="T90" fmla="*/ 22 w 248"/>
                  <a:gd name="T91" fmla="*/ 127 h 139"/>
                  <a:gd name="T92" fmla="*/ 15 w 248"/>
                  <a:gd name="T93" fmla="*/ 130 h 139"/>
                  <a:gd name="T94" fmla="*/ 6 w 248"/>
                  <a:gd name="T95" fmla="*/ 136 h 139"/>
                  <a:gd name="T96" fmla="*/ 64 w 248"/>
                  <a:gd name="T97" fmla="*/ 13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8" h="139">
                    <a:moveTo>
                      <a:pt x="116" y="127"/>
                    </a:moveTo>
                    <a:lnTo>
                      <a:pt x="169" y="118"/>
                    </a:lnTo>
                    <a:lnTo>
                      <a:pt x="243" y="103"/>
                    </a:lnTo>
                    <a:lnTo>
                      <a:pt x="248" y="101"/>
                    </a:lnTo>
                    <a:lnTo>
                      <a:pt x="248" y="98"/>
                    </a:lnTo>
                    <a:lnTo>
                      <a:pt x="246" y="93"/>
                    </a:lnTo>
                    <a:lnTo>
                      <a:pt x="243" y="89"/>
                    </a:lnTo>
                    <a:lnTo>
                      <a:pt x="239" y="86"/>
                    </a:lnTo>
                    <a:lnTo>
                      <a:pt x="237" y="86"/>
                    </a:lnTo>
                    <a:lnTo>
                      <a:pt x="232" y="83"/>
                    </a:lnTo>
                    <a:lnTo>
                      <a:pt x="231" y="80"/>
                    </a:lnTo>
                    <a:lnTo>
                      <a:pt x="228" y="78"/>
                    </a:lnTo>
                    <a:lnTo>
                      <a:pt x="226" y="74"/>
                    </a:lnTo>
                    <a:lnTo>
                      <a:pt x="224" y="72"/>
                    </a:lnTo>
                    <a:lnTo>
                      <a:pt x="224" y="70"/>
                    </a:lnTo>
                    <a:lnTo>
                      <a:pt x="226" y="68"/>
                    </a:lnTo>
                    <a:lnTo>
                      <a:pt x="230" y="70"/>
                    </a:lnTo>
                    <a:lnTo>
                      <a:pt x="228" y="67"/>
                    </a:lnTo>
                    <a:lnTo>
                      <a:pt x="226" y="64"/>
                    </a:lnTo>
                    <a:lnTo>
                      <a:pt x="224" y="63"/>
                    </a:lnTo>
                    <a:lnTo>
                      <a:pt x="215" y="60"/>
                    </a:lnTo>
                    <a:lnTo>
                      <a:pt x="211" y="54"/>
                    </a:lnTo>
                    <a:lnTo>
                      <a:pt x="211" y="53"/>
                    </a:lnTo>
                    <a:lnTo>
                      <a:pt x="215" y="55"/>
                    </a:lnTo>
                    <a:lnTo>
                      <a:pt x="220" y="56"/>
                    </a:lnTo>
                    <a:lnTo>
                      <a:pt x="221" y="59"/>
                    </a:lnTo>
                    <a:lnTo>
                      <a:pt x="227" y="60"/>
                    </a:lnTo>
                    <a:lnTo>
                      <a:pt x="225" y="56"/>
                    </a:lnTo>
                    <a:lnTo>
                      <a:pt x="225" y="51"/>
                    </a:lnTo>
                    <a:lnTo>
                      <a:pt x="225" y="48"/>
                    </a:lnTo>
                    <a:lnTo>
                      <a:pt x="221" y="49"/>
                    </a:lnTo>
                    <a:lnTo>
                      <a:pt x="215" y="45"/>
                    </a:lnTo>
                    <a:lnTo>
                      <a:pt x="212" y="41"/>
                    </a:lnTo>
                    <a:lnTo>
                      <a:pt x="211" y="41"/>
                    </a:lnTo>
                    <a:lnTo>
                      <a:pt x="210" y="43"/>
                    </a:lnTo>
                    <a:lnTo>
                      <a:pt x="207" y="43"/>
                    </a:lnTo>
                    <a:lnTo>
                      <a:pt x="203" y="39"/>
                    </a:lnTo>
                    <a:lnTo>
                      <a:pt x="199" y="37"/>
                    </a:lnTo>
                    <a:lnTo>
                      <a:pt x="195" y="36"/>
                    </a:lnTo>
                    <a:lnTo>
                      <a:pt x="193" y="37"/>
                    </a:lnTo>
                    <a:lnTo>
                      <a:pt x="190" y="38"/>
                    </a:lnTo>
                    <a:lnTo>
                      <a:pt x="188" y="36"/>
                    </a:lnTo>
                    <a:lnTo>
                      <a:pt x="188" y="25"/>
                    </a:lnTo>
                    <a:lnTo>
                      <a:pt x="191" y="24"/>
                    </a:lnTo>
                    <a:lnTo>
                      <a:pt x="193" y="21"/>
                    </a:lnTo>
                    <a:lnTo>
                      <a:pt x="192" y="17"/>
                    </a:lnTo>
                    <a:lnTo>
                      <a:pt x="188" y="14"/>
                    </a:lnTo>
                    <a:lnTo>
                      <a:pt x="183" y="10"/>
                    </a:lnTo>
                    <a:lnTo>
                      <a:pt x="173" y="4"/>
                    </a:lnTo>
                    <a:lnTo>
                      <a:pt x="171" y="5"/>
                    </a:lnTo>
                    <a:lnTo>
                      <a:pt x="168" y="8"/>
                    </a:lnTo>
                    <a:lnTo>
                      <a:pt x="166" y="8"/>
                    </a:lnTo>
                    <a:lnTo>
                      <a:pt x="160" y="5"/>
                    </a:lnTo>
                    <a:lnTo>
                      <a:pt x="151" y="0"/>
                    </a:lnTo>
                    <a:lnTo>
                      <a:pt x="151" y="8"/>
                    </a:lnTo>
                    <a:lnTo>
                      <a:pt x="149" y="15"/>
                    </a:lnTo>
                    <a:lnTo>
                      <a:pt x="147" y="18"/>
                    </a:lnTo>
                    <a:lnTo>
                      <a:pt x="144" y="21"/>
                    </a:lnTo>
                    <a:lnTo>
                      <a:pt x="139" y="30"/>
                    </a:lnTo>
                    <a:lnTo>
                      <a:pt x="138" y="28"/>
                    </a:lnTo>
                    <a:lnTo>
                      <a:pt x="135" y="28"/>
                    </a:lnTo>
                    <a:lnTo>
                      <a:pt x="134" y="28"/>
                    </a:lnTo>
                    <a:lnTo>
                      <a:pt x="133" y="32"/>
                    </a:lnTo>
                    <a:lnTo>
                      <a:pt x="131" y="36"/>
                    </a:lnTo>
                    <a:lnTo>
                      <a:pt x="128" y="44"/>
                    </a:lnTo>
                    <a:lnTo>
                      <a:pt x="127" y="46"/>
                    </a:lnTo>
                    <a:lnTo>
                      <a:pt x="125" y="45"/>
                    </a:lnTo>
                    <a:lnTo>
                      <a:pt x="120" y="43"/>
                    </a:lnTo>
                    <a:lnTo>
                      <a:pt x="116" y="41"/>
                    </a:lnTo>
                    <a:lnTo>
                      <a:pt x="115" y="48"/>
                    </a:lnTo>
                    <a:lnTo>
                      <a:pt x="112" y="60"/>
                    </a:lnTo>
                    <a:lnTo>
                      <a:pt x="109" y="68"/>
                    </a:lnTo>
                    <a:lnTo>
                      <a:pt x="104" y="73"/>
                    </a:lnTo>
                    <a:lnTo>
                      <a:pt x="103" y="78"/>
                    </a:lnTo>
                    <a:lnTo>
                      <a:pt x="104" y="86"/>
                    </a:lnTo>
                    <a:lnTo>
                      <a:pt x="100" y="89"/>
                    </a:lnTo>
                    <a:lnTo>
                      <a:pt x="89" y="95"/>
                    </a:lnTo>
                    <a:lnTo>
                      <a:pt x="82" y="101"/>
                    </a:lnTo>
                    <a:lnTo>
                      <a:pt x="73" y="103"/>
                    </a:lnTo>
                    <a:lnTo>
                      <a:pt x="69" y="100"/>
                    </a:lnTo>
                    <a:lnTo>
                      <a:pt x="63" y="107"/>
                    </a:lnTo>
                    <a:lnTo>
                      <a:pt x="61" y="107"/>
                    </a:lnTo>
                    <a:lnTo>
                      <a:pt x="56" y="105"/>
                    </a:lnTo>
                    <a:lnTo>
                      <a:pt x="50" y="100"/>
                    </a:lnTo>
                    <a:lnTo>
                      <a:pt x="49" y="97"/>
                    </a:lnTo>
                    <a:lnTo>
                      <a:pt x="46" y="97"/>
                    </a:lnTo>
                    <a:lnTo>
                      <a:pt x="45" y="99"/>
                    </a:lnTo>
                    <a:lnTo>
                      <a:pt x="43" y="103"/>
                    </a:lnTo>
                    <a:lnTo>
                      <a:pt x="39" y="109"/>
                    </a:lnTo>
                    <a:lnTo>
                      <a:pt x="28" y="113"/>
                    </a:lnTo>
                    <a:lnTo>
                      <a:pt x="25" y="118"/>
                    </a:lnTo>
                    <a:lnTo>
                      <a:pt x="22" y="127"/>
                    </a:lnTo>
                    <a:lnTo>
                      <a:pt x="18" y="128"/>
                    </a:lnTo>
                    <a:lnTo>
                      <a:pt x="15" y="130"/>
                    </a:lnTo>
                    <a:lnTo>
                      <a:pt x="10" y="133"/>
                    </a:lnTo>
                    <a:lnTo>
                      <a:pt x="6" y="136"/>
                    </a:lnTo>
                    <a:lnTo>
                      <a:pt x="0" y="139"/>
                    </a:lnTo>
                    <a:lnTo>
                      <a:pt x="64" y="133"/>
                    </a:lnTo>
                    <a:lnTo>
                      <a:pt x="116" y="127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23" name="Freeform 40">
                <a:extLst>
                  <a:ext uri="{FF2B5EF4-FFF2-40B4-BE49-F238E27FC236}">
                    <a16:creationId xmlns:a16="http://schemas.microsoft.com/office/drawing/2014/main" id="{7C568707-8923-6942-900F-DEEA18BA77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61347" y="8770523"/>
                <a:ext cx="1053630" cy="816773"/>
              </a:xfrm>
              <a:custGeom>
                <a:avLst/>
                <a:gdLst>
                  <a:gd name="T0" fmla="*/ 94 w 189"/>
                  <a:gd name="T1" fmla="*/ 4 h 147"/>
                  <a:gd name="T2" fmla="*/ 79 w 189"/>
                  <a:gd name="T3" fmla="*/ 0 h 147"/>
                  <a:gd name="T4" fmla="*/ 67 w 189"/>
                  <a:gd name="T5" fmla="*/ 4 h 147"/>
                  <a:gd name="T6" fmla="*/ 58 w 189"/>
                  <a:gd name="T7" fmla="*/ 6 h 147"/>
                  <a:gd name="T8" fmla="*/ 39 w 189"/>
                  <a:gd name="T9" fmla="*/ 4 h 147"/>
                  <a:gd name="T10" fmla="*/ 26 w 189"/>
                  <a:gd name="T11" fmla="*/ 7 h 147"/>
                  <a:gd name="T12" fmla="*/ 12 w 189"/>
                  <a:gd name="T13" fmla="*/ 18 h 147"/>
                  <a:gd name="T14" fmla="*/ 11 w 189"/>
                  <a:gd name="T15" fmla="*/ 22 h 147"/>
                  <a:gd name="T16" fmla="*/ 5 w 189"/>
                  <a:gd name="T17" fmla="*/ 26 h 147"/>
                  <a:gd name="T18" fmla="*/ 0 w 189"/>
                  <a:gd name="T19" fmla="*/ 32 h 147"/>
                  <a:gd name="T20" fmla="*/ 4 w 189"/>
                  <a:gd name="T21" fmla="*/ 37 h 147"/>
                  <a:gd name="T22" fmla="*/ 19 w 189"/>
                  <a:gd name="T23" fmla="*/ 45 h 147"/>
                  <a:gd name="T24" fmla="*/ 24 w 189"/>
                  <a:gd name="T25" fmla="*/ 53 h 147"/>
                  <a:gd name="T26" fmla="*/ 34 w 189"/>
                  <a:gd name="T27" fmla="*/ 64 h 147"/>
                  <a:gd name="T28" fmla="*/ 55 w 189"/>
                  <a:gd name="T29" fmla="*/ 81 h 147"/>
                  <a:gd name="T30" fmla="*/ 66 w 189"/>
                  <a:gd name="T31" fmla="*/ 96 h 147"/>
                  <a:gd name="T32" fmla="*/ 76 w 189"/>
                  <a:gd name="T33" fmla="*/ 102 h 147"/>
                  <a:gd name="T34" fmla="*/ 82 w 189"/>
                  <a:gd name="T35" fmla="*/ 107 h 147"/>
                  <a:gd name="T36" fmla="*/ 87 w 189"/>
                  <a:gd name="T37" fmla="*/ 114 h 147"/>
                  <a:gd name="T38" fmla="*/ 89 w 189"/>
                  <a:gd name="T39" fmla="*/ 119 h 147"/>
                  <a:gd name="T40" fmla="*/ 91 w 189"/>
                  <a:gd name="T41" fmla="*/ 124 h 147"/>
                  <a:gd name="T42" fmla="*/ 95 w 189"/>
                  <a:gd name="T43" fmla="*/ 125 h 147"/>
                  <a:gd name="T44" fmla="*/ 98 w 189"/>
                  <a:gd name="T45" fmla="*/ 128 h 147"/>
                  <a:gd name="T46" fmla="*/ 99 w 189"/>
                  <a:gd name="T47" fmla="*/ 133 h 147"/>
                  <a:gd name="T48" fmla="*/ 103 w 189"/>
                  <a:gd name="T49" fmla="*/ 138 h 147"/>
                  <a:gd name="T50" fmla="*/ 104 w 189"/>
                  <a:gd name="T51" fmla="*/ 145 h 147"/>
                  <a:gd name="T52" fmla="*/ 108 w 189"/>
                  <a:gd name="T53" fmla="*/ 147 h 147"/>
                  <a:gd name="T54" fmla="*/ 110 w 189"/>
                  <a:gd name="T55" fmla="*/ 140 h 147"/>
                  <a:gd name="T56" fmla="*/ 116 w 189"/>
                  <a:gd name="T57" fmla="*/ 140 h 147"/>
                  <a:gd name="T58" fmla="*/ 117 w 189"/>
                  <a:gd name="T59" fmla="*/ 137 h 147"/>
                  <a:gd name="T60" fmla="*/ 112 w 189"/>
                  <a:gd name="T61" fmla="*/ 136 h 147"/>
                  <a:gd name="T62" fmla="*/ 110 w 189"/>
                  <a:gd name="T63" fmla="*/ 133 h 147"/>
                  <a:gd name="T64" fmla="*/ 115 w 189"/>
                  <a:gd name="T65" fmla="*/ 132 h 147"/>
                  <a:gd name="T66" fmla="*/ 119 w 189"/>
                  <a:gd name="T67" fmla="*/ 135 h 147"/>
                  <a:gd name="T68" fmla="*/ 124 w 189"/>
                  <a:gd name="T69" fmla="*/ 128 h 147"/>
                  <a:gd name="T70" fmla="*/ 123 w 189"/>
                  <a:gd name="T71" fmla="*/ 123 h 147"/>
                  <a:gd name="T72" fmla="*/ 130 w 189"/>
                  <a:gd name="T73" fmla="*/ 123 h 147"/>
                  <a:gd name="T74" fmla="*/ 135 w 189"/>
                  <a:gd name="T75" fmla="*/ 119 h 147"/>
                  <a:gd name="T76" fmla="*/ 131 w 189"/>
                  <a:gd name="T77" fmla="*/ 118 h 147"/>
                  <a:gd name="T78" fmla="*/ 129 w 189"/>
                  <a:gd name="T79" fmla="*/ 115 h 147"/>
                  <a:gd name="T80" fmla="*/ 133 w 189"/>
                  <a:gd name="T81" fmla="*/ 115 h 147"/>
                  <a:gd name="T82" fmla="*/ 138 w 189"/>
                  <a:gd name="T83" fmla="*/ 117 h 147"/>
                  <a:gd name="T84" fmla="*/ 145 w 189"/>
                  <a:gd name="T85" fmla="*/ 110 h 147"/>
                  <a:gd name="T86" fmla="*/ 141 w 189"/>
                  <a:gd name="T87" fmla="*/ 105 h 147"/>
                  <a:gd name="T88" fmla="*/ 143 w 189"/>
                  <a:gd name="T89" fmla="*/ 103 h 147"/>
                  <a:gd name="T90" fmla="*/ 149 w 189"/>
                  <a:gd name="T91" fmla="*/ 103 h 147"/>
                  <a:gd name="T92" fmla="*/ 155 w 189"/>
                  <a:gd name="T93" fmla="*/ 93 h 147"/>
                  <a:gd name="T94" fmla="*/ 164 w 189"/>
                  <a:gd name="T95" fmla="*/ 89 h 147"/>
                  <a:gd name="T96" fmla="*/ 169 w 189"/>
                  <a:gd name="T97" fmla="*/ 81 h 147"/>
                  <a:gd name="T98" fmla="*/ 165 w 189"/>
                  <a:gd name="T99" fmla="*/ 75 h 147"/>
                  <a:gd name="T100" fmla="*/ 169 w 189"/>
                  <a:gd name="T101" fmla="*/ 75 h 147"/>
                  <a:gd name="T102" fmla="*/ 170 w 189"/>
                  <a:gd name="T103" fmla="*/ 70 h 147"/>
                  <a:gd name="T104" fmla="*/ 175 w 189"/>
                  <a:gd name="T105" fmla="*/ 60 h 147"/>
                  <a:gd name="T106" fmla="*/ 178 w 189"/>
                  <a:gd name="T107" fmla="*/ 54 h 147"/>
                  <a:gd name="T108" fmla="*/ 187 w 189"/>
                  <a:gd name="T109" fmla="*/ 46 h 147"/>
                  <a:gd name="T110" fmla="*/ 138 w 189"/>
                  <a:gd name="T111" fmla="*/ 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9" h="147">
                    <a:moveTo>
                      <a:pt x="98" y="14"/>
                    </a:moveTo>
                    <a:cubicBezTo>
                      <a:pt x="94" y="4"/>
                      <a:pt x="94" y="4"/>
                      <a:pt x="94" y="4"/>
                    </a:cubicBezTo>
                    <a:cubicBezTo>
                      <a:pt x="88" y="1"/>
                      <a:pt x="88" y="1"/>
                      <a:pt x="88" y="1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67" y="4"/>
                      <a:pt x="67" y="4"/>
                      <a:pt x="67" y="4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34" y="64"/>
                      <a:pt x="34" y="64"/>
                      <a:pt x="34" y="64"/>
                    </a:cubicBezTo>
                    <a:cubicBezTo>
                      <a:pt x="50" y="77"/>
                      <a:pt x="50" y="77"/>
                      <a:pt x="50" y="77"/>
                    </a:cubicBezTo>
                    <a:cubicBezTo>
                      <a:pt x="55" y="81"/>
                      <a:pt x="55" y="81"/>
                      <a:pt x="55" y="81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73" y="99"/>
                      <a:pt x="73" y="99"/>
                      <a:pt x="73" y="99"/>
                    </a:cubicBezTo>
                    <a:cubicBezTo>
                      <a:pt x="76" y="102"/>
                      <a:pt x="76" y="102"/>
                      <a:pt x="76" y="102"/>
                    </a:cubicBezTo>
                    <a:cubicBezTo>
                      <a:pt x="79" y="105"/>
                      <a:pt x="79" y="105"/>
                      <a:pt x="79" y="105"/>
                    </a:cubicBezTo>
                    <a:cubicBezTo>
                      <a:pt x="82" y="107"/>
                      <a:pt x="82" y="107"/>
                      <a:pt x="82" y="107"/>
                    </a:cubicBezTo>
                    <a:cubicBezTo>
                      <a:pt x="84" y="109"/>
                      <a:pt x="84" y="109"/>
                      <a:pt x="84" y="109"/>
                    </a:cubicBezTo>
                    <a:cubicBezTo>
                      <a:pt x="87" y="114"/>
                      <a:pt x="87" y="114"/>
                      <a:pt x="87" y="114"/>
                    </a:cubicBezTo>
                    <a:cubicBezTo>
                      <a:pt x="89" y="117"/>
                      <a:pt x="89" y="117"/>
                      <a:pt x="89" y="117"/>
                    </a:cubicBezTo>
                    <a:cubicBezTo>
                      <a:pt x="89" y="119"/>
                      <a:pt x="89" y="119"/>
                      <a:pt x="89" y="119"/>
                    </a:cubicBezTo>
                    <a:cubicBezTo>
                      <a:pt x="90" y="122"/>
                      <a:pt x="90" y="122"/>
                      <a:pt x="90" y="122"/>
                    </a:cubicBezTo>
                    <a:cubicBezTo>
                      <a:pt x="91" y="124"/>
                      <a:pt x="91" y="124"/>
                      <a:pt x="91" y="124"/>
                    </a:cubicBezTo>
                    <a:cubicBezTo>
                      <a:pt x="92" y="124"/>
                      <a:pt x="92" y="124"/>
                      <a:pt x="92" y="124"/>
                    </a:cubicBezTo>
                    <a:cubicBezTo>
                      <a:pt x="95" y="125"/>
                      <a:pt x="95" y="125"/>
                      <a:pt x="95" y="125"/>
                    </a:cubicBezTo>
                    <a:cubicBezTo>
                      <a:pt x="98" y="127"/>
                      <a:pt x="98" y="127"/>
                      <a:pt x="98" y="127"/>
                    </a:cubicBezTo>
                    <a:cubicBezTo>
                      <a:pt x="98" y="128"/>
                      <a:pt x="98" y="128"/>
                      <a:pt x="98" y="128"/>
                    </a:cubicBezTo>
                    <a:cubicBezTo>
                      <a:pt x="98" y="130"/>
                      <a:pt x="98" y="130"/>
                      <a:pt x="98" y="130"/>
                    </a:cubicBezTo>
                    <a:cubicBezTo>
                      <a:pt x="99" y="133"/>
                      <a:pt x="99" y="133"/>
                      <a:pt x="99" y="133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103" y="138"/>
                      <a:pt x="103" y="138"/>
                      <a:pt x="103" y="138"/>
                    </a:cubicBezTo>
                    <a:cubicBezTo>
                      <a:pt x="103" y="142"/>
                      <a:pt x="103" y="142"/>
                      <a:pt x="103" y="142"/>
                    </a:cubicBezTo>
                    <a:cubicBezTo>
                      <a:pt x="104" y="145"/>
                      <a:pt x="104" y="145"/>
                      <a:pt x="104" y="145"/>
                    </a:cubicBezTo>
                    <a:cubicBezTo>
                      <a:pt x="106" y="146"/>
                      <a:pt x="106" y="146"/>
                      <a:pt x="106" y="146"/>
                    </a:cubicBezTo>
                    <a:cubicBezTo>
                      <a:pt x="108" y="147"/>
                      <a:pt x="108" y="147"/>
                      <a:pt x="108" y="147"/>
                    </a:cubicBezTo>
                    <a:cubicBezTo>
                      <a:pt x="108" y="141"/>
                      <a:pt x="108" y="141"/>
                      <a:pt x="108" y="141"/>
                    </a:cubicBezTo>
                    <a:cubicBezTo>
                      <a:pt x="110" y="140"/>
                      <a:pt x="110" y="140"/>
                      <a:pt x="110" y="140"/>
                    </a:cubicBezTo>
                    <a:cubicBezTo>
                      <a:pt x="115" y="140"/>
                      <a:pt x="115" y="140"/>
                      <a:pt x="115" y="140"/>
                    </a:cubicBezTo>
                    <a:cubicBezTo>
                      <a:pt x="116" y="140"/>
                      <a:pt x="116" y="140"/>
                      <a:pt x="116" y="140"/>
                    </a:cubicBezTo>
                    <a:cubicBezTo>
                      <a:pt x="116" y="140"/>
                      <a:pt x="118" y="139"/>
                      <a:pt x="118" y="139"/>
                    </a:cubicBezTo>
                    <a:cubicBezTo>
                      <a:pt x="118" y="138"/>
                      <a:pt x="117" y="137"/>
                      <a:pt x="117" y="137"/>
                    </a:cubicBezTo>
                    <a:cubicBezTo>
                      <a:pt x="116" y="137"/>
                      <a:pt x="116" y="137"/>
                      <a:pt x="116" y="137"/>
                    </a:cubicBezTo>
                    <a:cubicBezTo>
                      <a:pt x="116" y="137"/>
                      <a:pt x="112" y="136"/>
                      <a:pt x="112" y="136"/>
                    </a:cubicBezTo>
                    <a:cubicBezTo>
                      <a:pt x="111" y="136"/>
                      <a:pt x="110" y="134"/>
                      <a:pt x="110" y="134"/>
                    </a:cubicBezTo>
                    <a:cubicBezTo>
                      <a:pt x="110" y="133"/>
                      <a:pt x="110" y="133"/>
                      <a:pt x="110" y="133"/>
                    </a:cubicBezTo>
                    <a:cubicBezTo>
                      <a:pt x="111" y="129"/>
                      <a:pt x="111" y="129"/>
                      <a:pt x="111" y="129"/>
                    </a:cubicBezTo>
                    <a:cubicBezTo>
                      <a:pt x="115" y="132"/>
                      <a:pt x="115" y="132"/>
                      <a:pt x="115" y="132"/>
                    </a:cubicBezTo>
                    <a:cubicBezTo>
                      <a:pt x="116" y="133"/>
                      <a:pt x="116" y="133"/>
                      <a:pt x="116" y="133"/>
                    </a:cubicBezTo>
                    <a:cubicBezTo>
                      <a:pt x="119" y="135"/>
                      <a:pt x="119" y="135"/>
                      <a:pt x="119" y="135"/>
                    </a:cubicBezTo>
                    <a:cubicBezTo>
                      <a:pt x="123" y="134"/>
                      <a:pt x="123" y="134"/>
                      <a:pt x="123" y="134"/>
                    </a:cubicBezTo>
                    <a:cubicBezTo>
                      <a:pt x="124" y="128"/>
                      <a:pt x="124" y="128"/>
                      <a:pt x="124" y="128"/>
                    </a:cubicBezTo>
                    <a:cubicBezTo>
                      <a:pt x="124" y="127"/>
                      <a:pt x="124" y="127"/>
                      <a:pt x="124" y="127"/>
                    </a:cubicBezTo>
                    <a:cubicBezTo>
                      <a:pt x="123" y="123"/>
                      <a:pt x="123" y="123"/>
                      <a:pt x="123" y="123"/>
                    </a:cubicBezTo>
                    <a:cubicBezTo>
                      <a:pt x="126" y="123"/>
                      <a:pt x="126" y="123"/>
                      <a:pt x="126" y="123"/>
                    </a:cubicBezTo>
                    <a:cubicBezTo>
                      <a:pt x="130" y="123"/>
                      <a:pt x="130" y="123"/>
                      <a:pt x="130" y="123"/>
                    </a:cubicBezTo>
                    <a:cubicBezTo>
                      <a:pt x="135" y="120"/>
                      <a:pt x="135" y="120"/>
                      <a:pt x="135" y="120"/>
                    </a:cubicBezTo>
                    <a:cubicBezTo>
                      <a:pt x="135" y="119"/>
                      <a:pt x="135" y="119"/>
                      <a:pt x="135" y="119"/>
                    </a:cubicBezTo>
                    <a:cubicBezTo>
                      <a:pt x="133" y="118"/>
                      <a:pt x="133" y="118"/>
                      <a:pt x="133" y="118"/>
                    </a:cubicBezTo>
                    <a:cubicBezTo>
                      <a:pt x="131" y="118"/>
                      <a:pt x="131" y="118"/>
                      <a:pt x="131" y="118"/>
                    </a:cubicBezTo>
                    <a:cubicBezTo>
                      <a:pt x="129" y="117"/>
                      <a:pt x="129" y="117"/>
                      <a:pt x="129" y="117"/>
                    </a:cubicBezTo>
                    <a:cubicBezTo>
                      <a:pt x="129" y="115"/>
                      <a:pt x="129" y="115"/>
                      <a:pt x="129" y="115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3" y="115"/>
                      <a:pt x="133" y="115"/>
                      <a:pt x="133" y="115"/>
                    </a:cubicBezTo>
                    <a:cubicBezTo>
                      <a:pt x="136" y="117"/>
                      <a:pt x="136" y="117"/>
                      <a:pt x="136" y="117"/>
                    </a:cubicBezTo>
                    <a:cubicBezTo>
                      <a:pt x="138" y="117"/>
                      <a:pt x="138" y="117"/>
                      <a:pt x="138" y="117"/>
                    </a:cubicBezTo>
                    <a:cubicBezTo>
                      <a:pt x="142" y="114"/>
                      <a:pt x="142" y="114"/>
                      <a:pt x="142" y="114"/>
                    </a:cubicBezTo>
                    <a:cubicBezTo>
                      <a:pt x="145" y="110"/>
                      <a:pt x="145" y="110"/>
                      <a:pt x="145" y="110"/>
                    </a:cubicBezTo>
                    <a:cubicBezTo>
                      <a:pt x="144" y="107"/>
                      <a:pt x="144" y="107"/>
                      <a:pt x="144" y="107"/>
                    </a:cubicBezTo>
                    <a:cubicBezTo>
                      <a:pt x="141" y="105"/>
                      <a:pt x="141" y="105"/>
                      <a:pt x="141" y="105"/>
                    </a:cubicBezTo>
                    <a:cubicBezTo>
                      <a:pt x="141" y="104"/>
                      <a:pt x="141" y="104"/>
                      <a:pt x="141" y="104"/>
                    </a:cubicBezTo>
                    <a:cubicBezTo>
                      <a:pt x="143" y="103"/>
                      <a:pt x="143" y="103"/>
                      <a:pt x="143" y="103"/>
                    </a:cubicBezTo>
                    <a:cubicBezTo>
                      <a:pt x="147" y="105"/>
                      <a:pt x="147" y="105"/>
                      <a:pt x="147" y="105"/>
                    </a:cubicBezTo>
                    <a:cubicBezTo>
                      <a:pt x="149" y="103"/>
                      <a:pt x="149" y="103"/>
                      <a:pt x="149" y="103"/>
                    </a:cubicBezTo>
                    <a:cubicBezTo>
                      <a:pt x="151" y="100"/>
                      <a:pt x="151" y="100"/>
                      <a:pt x="151" y="100"/>
                    </a:cubicBezTo>
                    <a:cubicBezTo>
                      <a:pt x="155" y="93"/>
                      <a:pt x="155" y="93"/>
                      <a:pt x="155" y="93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64" y="89"/>
                      <a:pt x="164" y="89"/>
                      <a:pt x="164" y="89"/>
                    </a:cubicBezTo>
                    <a:cubicBezTo>
                      <a:pt x="167" y="84"/>
                      <a:pt x="167" y="84"/>
                      <a:pt x="167" y="84"/>
                    </a:cubicBezTo>
                    <a:cubicBezTo>
                      <a:pt x="169" y="81"/>
                      <a:pt x="169" y="81"/>
                      <a:pt x="169" y="81"/>
                    </a:cubicBezTo>
                    <a:cubicBezTo>
                      <a:pt x="167" y="79"/>
                      <a:pt x="167" y="79"/>
                      <a:pt x="167" y="79"/>
                    </a:cubicBezTo>
                    <a:cubicBezTo>
                      <a:pt x="165" y="75"/>
                      <a:pt x="165" y="75"/>
                      <a:pt x="165" y="75"/>
                    </a:cubicBezTo>
                    <a:cubicBezTo>
                      <a:pt x="167" y="75"/>
                      <a:pt x="167" y="75"/>
                      <a:pt x="167" y="75"/>
                    </a:cubicBezTo>
                    <a:cubicBezTo>
                      <a:pt x="169" y="75"/>
                      <a:pt x="169" y="75"/>
                      <a:pt x="169" y="75"/>
                    </a:cubicBezTo>
                    <a:cubicBezTo>
                      <a:pt x="169" y="72"/>
                      <a:pt x="169" y="72"/>
                      <a:pt x="169" y="72"/>
                    </a:cubicBezTo>
                    <a:cubicBezTo>
                      <a:pt x="170" y="70"/>
                      <a:pt x="170" y="70"/>
                      <a:pt x="170" y="70"/>
                    </a:cubicBezTo>
                    <a:cubicBezTo>
                      <a:pt x="173" y="66"/>
                      <a:pt x="173" y="66"/>
                      <a:pt x="173" y="66"/>
                    </a:cubicBezTo>
                    <a:cubicBezTo>
                      <a:pt x="175" y="60"/>
                      <a:pt x="175" y="60"/>
                      <a:pt x="175" y="60"/>
                    </a:cubicBezTo>
                    <a:cubicBezTo>
                      <a:pt x="177" y="56"/>
                      <a:pt x="177" y="56"/>
                      <a:pt x="177" y="56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80" y="52"/>
                      <a:pt x="180" y="52"/>
                      <a:pt x="180" y="52"/>
                    </a:cubicBezTo>
                    <a:cubicBezTo>
                      <a:pt x="187" y="46"/>
                      <a:pt x="187" y="46"/>
                      <a:pt x="187" y="46"/>
                    </a:cubicBezTo>
                    <a:cubicBezTo>
                      <a:pt x="189" y="44"/>
                      <a:pt x="189" y="44"/>
                      <a:pt x="189" y="44"/>
                    </a:cubicBezTo>
                    <a:cubicBezTo>
                      <a:pt x="138" y="6"/>
                      <a:pt x="138" y="6"/>
                      <a:pt x="138" y="6"/>
                    </a:cubicBezTo>
                    <a:lnTo>
                      <a:pt x="98" y="14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24" name="Freeform 41">
                <a:extLst>
                  <a:ext uri="{FF2B5EF4-FFF2-40B4-BE49-F238E27FC236}">
                    <a16:creationId xmlns:a16="http://schemas.microsoft.com/office/drawing/2014/main" id="{604AC2C4-6BCA-E94D-BBB3-A7CA29CFAF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74792" y="8922021"/>
                <a:ext cx="829734" cy="1330548"/>
              </a:xfrm>
              <a:custGeom>
                <a:avLst/>
                <a:gdLst>
                  <a:gd name="T0" fmla="*/ 39 w 126"/>
                  <a:gd name="T1" fmla="*/ 183 h 202"/>
                  <a:gd name="T2" fmla="*/ 33 w 126"/>
                  <a:gd name="T3" fmla="*/ 176 h 202"/>
                  <a:gd name="T4" fmla="*/ 36 w 126"/>
                  <a:gd name="T5" fmla="*/ 172 h 202"/>
                  <a:gd name="T6" fmla="*/ 51 w 126"/>
                  <a:gd name="T7" fmla="*/ 168 h 202"/>
                  <a:gd name="T8" fmla="*/ 125 w 126"/>
                  <a:gd name="T9" fmla="*/ 161 h 202"/>
                  <a:gd name="T10" fmla="*/ 120 w 126"/>
                  <a:gd name="T11" fmla="*/ 153 h 202"/>
                  <a:gd name="T12" fmla="*/ 119 w 126"/>
                  <a:gd name="T13" fmla="*/ 148 h 202"/>
                  <a:gd name="T14" fmla="*/ 120 w 126"/>
                  <a:gd name="T15" fmla="*/ 141 h 202"/>
                  <a:gd name="T16" fmla="*/ 116 w 126"/>
                  <a:gd name="T17" fmla="*/ 130 h 202"/>
                  <a:gd name="T18" fmla="*/ 119 w 126"/>
                  <a:gd name="T19" fmla="*/ 123 h 202"/>
                  <a:gd name="T20" fmla="*/ 116 w 126"/>
                  <a:gd name="T21" fmla="*/ 117 h 202"/>
                  <a:gd name="T22" fmla="*/ 122 w 126"/>
                  <a:gd name="T23" fmla="*/ 110 h 202"/>
                  <a:gd name="T24" fmla="*/ 119 w 126"/>
                  <a:gd name="T25" fmla="*/ 104 h 202"/>
                  <a:gd name="T26" fmla="*/ 115 w 126"/>
                  <a:gd name="T27" fmla="*/ 95 h 202"/>
                  <a:gd name="T28" fmla="*/ 106 w 126"/>
                  <a:gd name="T29" fmla="*/ 75 h 202"/>
                  <a:gd name="T30" fmla="*/ 89 w 126"/>
                  <a:gd name="T31" fmla="*/ 12 h 202"/>
                  <a:gd name="T32" fmla="*/ 94 w 126"/>
                  <a:gd name="T33" fmla="*/ 0 h 202"/>
                  <a:gd name="T34" fmla="*/ 1 w 126"/>
                  <a:gd name="T35" fmla="*/ 7 h 202"/>
                  <a:gd name="T36" fmla="*/ 0 w 126"/>
                  <a:gd name="T37" fmla="*/ 106 h 202"/>
                  <a:gd name="T38" fmla="*/ 6 w 126"/>
                  <a:gd name="T39" fmla="*/ 196 h 202"/>
                  <a:gd name="T40" fmla="*/ 11 w 126"/>
                  <a:gd name="T41" fmla="*/ 197 h 202"/>
                  <a:gd name="T42" fmla="*/ 16 w 126"/>
                  <a:gd name="T43" fmla="*/ 195 h 202"/>
                  <a:gd name="T44" fmla="*/ 16 w 126"/>
                  <a:gd name="T45" fmla="*/ 187 h 202"/>
                  <a:gd name="T46" fmla="*/ 21 w 126"/>
                  <a:gd name="T47" fmla="*/ 184 h 202"/>
                  <a:gd name="T48" fmla="*/ 22 w 126"/>
                  <a:gd name="T49" fmla="*/ 189 h 202"/>
                  <a:gd name="T50" fmla="*/ 22 w 126"/>
                  <a:gd name="T51" fmla="*/ 193 h 202"/>
                  <a:gd name="T52" fmla="*/ 25 w 126"/>
                  <a:gd name="T53" fmla="*/ 195 h 202"/>
                  <a:gd name="T54" fmla="*/ 27 w 126"/>
                  <a:gd name="T55" fmla="*/ 199 h 202"/>
                  <a:gd name="T56" fmla="*/ 25 w 126"/>
                  <a:gd name="T57" fmla="*/ 202 h 202"/>
                  <a:gd name="T58" fmla="*/ 31 w 126"/>
                  <a:gd name="T59" fmla="*/ 200 h 202"/>
                  <a:gd name="T60" fmla="*/ 38 w 126"/>
                  <a:gd name="T61" fmla="*/ 197 h 202"/>
                  <a:gd name="T62" fmla="*/ 43 w 126"/>
                  <a:gd name="T63" fmla="*/ 196 h 202"/>
                  <a:gd name="T64" fmla="*/ 44 w 126"/>
                  <a:gd name="T65" fmla="*/ 195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6" h="202">
                    <a:moveTo>
                      <a:pt x="40" y="188"/>
                    </a:moveTo>
                    <a:lnTo>
                      <a:pt x="39" y="183"/>
                    </a:lnTo>
                    <a:lnTo>
                      <a:pt x="35" y="178"/>
                    </a:lnTo>
                    <a:lnTo>
                      <a:pt x="33" y="176"/>
                    </a:lnTo>
                    <a:lnTo>
                      <a:pt x="33" y="173"/>
                    </a:lnTo>
                    <a:lnTo>
                      <a:pt x="36" y="172"/>
                    </a:lnTo>
                    <a:lnTo>
                      <a:pt x="43" y="170"/>
                    </a:lnTo>
                    <a:lnTo>
                      <a:pt x="51" y="168"/>
                    </a:lnTo>
                    <a:lnTo>
                      <a:pt x="126" y="162"/>
                    </a:lnTo>
                    <a:lnTo>
                      <a:pt x="125" y="161"/>
                    </a:lnTo>
                    <a:lnTo>
                      <a:pt x="121" y="156"/>
                    </a:lnTo>
                    <a:lnTo>
                      <a:pt x="120" y="153"/>
                    </a:lnTo>
                    <a:lnTo>
                      <a:pt x="118" y="150"/>
                    </a:lnTo>
                    <a:lnTo>
                      <a:pt x="119" y="148"/>
                    </a:lnTo>
                    <a:lnTo>
                      <a:pt x="121" y="146"/>
                    </a:lnTo>
                    <a:lnTo>
                      <a:pt x="120" y="141"/>
                    </a:lnTo>
                    <a:lnTo>
                      <a:pt x="118" y="138"/>
                    </a:lnTo>
                    <a:lnTo>
                      <a:pt x="116" y="130"/>
                    </a:lnTo>
                    <a:lnTo>
                      <a:pt x="116" y="125"/>
                    </a:lnTo>
                    <a:lnTo>
                      <a:pt x="119" y="123"/>
                    </a:lnTo>
                    <a:lnTo>
                      <a:pt x="120" y="119"/>
                    </a:lnTo>
                    <a:lnTo>
                      <a:pt x="116" y="117"/>
                    </a:lnTo>
                    <a:lnTo>
                      <a:pt x="121" y="114"/>
                    </a:lnTo>
                    <a:lnTo>
                      <a:pt x="122" y="110"/>
                    </a:lnTo>
                    <a:lnTo>
                      <a:pt x="120" y="108"/>
                    </a:lnTo>
                    <a:lnTo>
                      <a:pt x="119" y="104"/>
                    </a:lnTo>
                    <a:lnTo>
                      <a:pt x="119" y="100"/>
                    </a:lnTo>
                    <a:lnTo>
                      <a:pt x="115" y="95"/>
                    </a:lnTo>
                    <a:lnTo>
                      <a:pt x="108" y="83"/>
                    </a:lnTo>
                    <a:lnTo>
                      <a:pt x="106" y="75"/>
                    </a:lnTo>
                    <a:lnTo>
                      <a:pt x="96" y="41"/>
                    </a:lnTo>
                    <a:lnTo>
                      <a:pt x="89" y="12"/>
                    </a:lnTo>
                    <a:lnTo>
                      <a:pt x="87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1" y="7"/>
                    </a:lnTo>
                    <a:lnTo>
                      <a:pt x="1" y="14"/>
                    </a:lnTo>
                    <a:lnTo>
                      <a:pt x="0" y="106"/>
                    </a:lnTo>
                    <a:lnTo>
                      <a:pt x="0" y="155"/>
                    </a:lnTo>
                    <a:lnTo>
                      <a:pt x="6" y="196"/>
                    </a:lnTo>
                    <a:lnTo>
                      <a:pt x="8" y="196"/>
                    </a:lnTo>
                    <a:lnTo>
                      <a:pt x="11" y="197"/>
                    </a:lnTo>
                    <a:lnTo>
                      <a:pt x="15" y="198"/>
                    </a:lnTo>
                    <a:lnTo>
                      <a:pt x="16" y="195"/>
                    </a:lnTo>
                    <a:lnTo>
                      <a:pt x="15" y="191"/>
                    </a:lnTo>
                    <a:lnTo>
                      <a:pt x="16" y="187"/>
                    </a:lnTo>
                    <a:lnTo>
                      <a:pt x="18" y="185"/>
                    </a:lnTo>
                    <a:lnTo>
                      <a:pt x="21" y="184"/>
                    </a:lnTo>
                    <a:lnTo>
                      <a:pt x="22" y="186"/>
                    </a:lnTo>
                    <a:lnTo>
                      <a:pt x="22" y="189"/>
                    </a:lnTo>
                    <a:lnTo>
                      <a:pt x="21" y="191"/>
                    </a:lnTo>
                    <a:lnTo>
                      <a:pt x="22" y="193"/>
                    </a:lnTo>
                    <a:lnTo>
                      <a:pt x="23" y="194"/>
                    </a:lnTo>
                    <a:lnTo>
                      <a:pt x="25" y="195"/>
                    </a:lnTo>
                    <a:lnTo>
                      <a:pt x="27" y="197"/>
                    </a:lnTo>
                    <a:lnTo>
                      <a:pt x="27" y="199"/>
                    </a:lnTo>
                    <a:lnTo>
                      <a:pt x="27" y="200"/>
                    </a:lnTo>
                    <a:lnTo>
                      <a:pt x="25" y="202"/>
                    </a:lnTo>
                    <a:lnTo>
                      <a:pt x="27" y="201"/>
                    </a:lnTo>
                    <a:lnTo>
                      <a:pt x="31" y="200"/>
                    </a:lnTo>
                    <a:lnTo>
                      <a:pt x="36" y="199"/>
                    </a:lnTo>
                    <a:lnTo>
                      <a:pt x="38" y="197"/>
                    </a:lnTo>
                    <a:lnTo>
                      <a:pt x="39" y="197"/>
                    </a:lnTo>
                    <a:lnTo>
                      <a:pt x="43" y="196"/>
                    </a:lnTo>
                    <a:lnTo>
                      <a:pt x="44" y="195"/>
                    </a:lnTo>
                    <a:lnTo>
                      <a:pt x="44" y="195"/>
                    </a:lnTo>
                    <a:lnTo>
                      <a:pt x="40" y="188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25" name="Freeform 42">
                <a:extLst>
                  <a:ext uri="{FF2B5EF4-FFF2-40B4-BE49-F238E27FC236}">
                    <a16:creationId xmlns:a16="http://schemas.microsoft.com/office/drawing/2014/main" id="{F6ACFA1E-C80E-B247-B903-536ECE55CE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0421" y="8968129"/>
                <a:ext cx="763883" cy="1337137"/>
              </a:xfrm>
              <a:custGeom>
                <a:avLst/>
                <a:gdLst>
                  <a:gd name="T0" fmla="*/ 110 w 116"/>
                  <a:gd name="T1" fmla="*/ 99 h 203"/>
                  <a:gd name="T2" fmla="*/ 111 w 116"/>
                  <a:gd name="T3" fmla="*/ 0 h 203"/>
                  <a:gd name="T4" fmla="*/ 41 w 116"/>
                  <a:gd name="T5" fmla="*/ 5 h 203"/>
                  <a:gd name="T6" fmla="*/ 38 w 116"/>
                  <a:gd name="T7" fmla="*/ 10 h 203"/>
                  <a:gd name="T8" fmla="*/ 35 w 116"/>
                  <a:gd name="T9" fmla="*/ 15 h 203"/>
                  <a:gd name="T10" fmla="*/ 32 w 116"/>
                  <a:gd name="T11" fmla="*/ 17 h 203"/>
                  <a:gd name="T12" fmla="*/ 30 w 116"/>
                  <a:gd name="T13" fmla="*/ 26 h 203"/>
                  <a:gd name="T14" fmla="*/ 22 w 116"/>
                  <a:gd name="T15" fmla="*/ 37 h 203"/>
                  <a:gd name="T16" fmla="*/ 18 w 116"/>
                  <a:gd name="T17" fmla="*/ 44 h 203"/>
                  <a:gd name="T18" fmla="*/ 18 w 116"/>
                  <a:gd name="T19" fmla="*/ 48 h 203"/>
                  <a:gd name="T20" fmla="*/ 17 w 116"/>
                  <a:gd name="T21" fmla="*/ 54 h 203"/>
                  <a:gd name="T22" fmla="*/ 13 w 116"/>
                  <a:gd name="T23" fmla="*/ 58 h 203"/>
                  <a:gd name="T24" fmla="*/ 12 w 116"/>
                  <a:gd name="T25" fmla="*/ 62 h 203"/>
                  <a:gd name="T26" fmla="*/ 11 w 116"/>
                  <a:gd name="T27" fmla="*/ 66 h 203"/>
                  <a:gd name="T28" fmla="*/ 14 w 116"/>
                  <a:gd name="T29" fmla="*/ 70 h 203"/>
                  <a:gd name="T30" fmla="*/ 14 w 116"/>
                  <a:gd name="T31" fmla="*/ 78 h 203"/>
                  <a:gd name="T32" fmla="*/ 14 w 116"/>
                  <a:gd name="T33" fmla="*/ 84 h 203"/>
                  <a:gd name="T34" fmla="*/ 11 w 116"/>
                  <a:gd name="T35" fmla="*/ 89 h 203"/>
                  <a:gd name="T36" fmla="*/ 15 w 116"/>
                  <a:gd name="T37" fmla="*/ 94 h 203"/>
                  <a:gd name="T38" fmla="*/ 11 w 116"/>
                  <a:gd name="T39" fmla="*/ 98 h 203"/>
                  <a:gd name="T40" fmla="*/ 15 w 116"/>
                  <a:gd name="T41" fmla="*/ 102 h 203"/>
                  <a:gd name="T42" fmla="*/ 16 w 116"/>
                  <a:gd name="T43" fmla="*/ 108 h 203"/>
                  <a:gd name="T44" fmla="*/ 19 w 116"/>
                  <a:gd name="T45" fmla="*/ 112 h 203"/>
                  <a:gd name="T46" fmla="*/ 19 w 116"/>
                  <a:gd name="T47" fmla="*/ 123 h 203"/>
                  <a:gd name="T48" fmla="*/ 15 w 116"/>
                  <a:gd name="T49" fmla="*/ 126 h 203"/>
                  <a:gd name="T50" fmla="*/ 14 w 116"/>
                  <a:gd name="T51" fmla="*/ 132 h 203"/>
                  <a:gd name="T52" fmla="*/ 8 w 116"/>
                  <a:gd name="T53" fmla="*/ 140 h 203"/>
                  <a:gd name="T54" fmla="*/ 6 w 116"/>
                  <a:gd name="T55" fmla="*/ 149 h 203"/>
                  <a:gd name="T56" fmla="*/ 4 w 116"/>
                  <a:gd name="T57" fmla="*/ 153 h 203"/>
                  <a:gd name="T58" fmla="*/ 4 w 116"/>
                  <a:gd name="T59" fmla="*/ 160 h 203"/>
                  <a:gd name="T60" fmla="*/ 0 w 116"/>
                  <a:gd name="T61" fmla="*/ 164 h 203"/>
                  <a:gd name="T62" fmla="*/ 1 w 116"/>
                  <a:gd name="T63" fmla="*/ 171 h 203"/>
                  <a:gd name="T64" fmla="*/ 65 w 116"/>
                  <a:gd name="T65" fmla="*/ 184 h 203"/>
                  <a:gd name="T66" fmla="*/ 70 w 116"/>
                  <a:gd name="T67" fmla="*/ 192 h 203"/>
                  <a:gd name="T68" fmla="*/ 71 w 116"/>
                  <a:gd name="T69" fmla="*/ 203 h 203"/>
                  <a:gd name="T70" fmla="*/ 72 w 116"/>
                  <a:gd name="T71" fmla="*/ 203 h 203"/>
                  <a:gd name="T72" fmla="*/ 79 w 116"/>
                  <a:gd name="T73" fmla="*/ 199 h 203"/>
                  <a:gd name="T74" fmla="*/ 82 w 116"/>
                  <a:gd name="T75" fmla="*/ 193 h 203"/>
                  <a:gd name="T76" fmla="*/ 89 w 116"/>
                  <a:gd name="T77" fmla="*/ 193 h 203"/>
                  <a:gd name="T78" fmla="*/ 98 w 116"/>
                  <a:gd name="T79" fmla="*/ 190 h 203"/>
                  <a:gd name="T80" fmla="*/ 104 w 116"/>
                  <a:gd name="T81" fmla="*/ 190 h 203"/>
                  <a:gd name="T82" fmla="*/ 109 w 116"/>
                  <a:gd name="T83" fmla="*/ 190 h 203"/>
                  <a:gd name="T84" fmla="*/ 115 w 116"/>
                  <a:gd name="T85" fmla="*/ 190 h 203"/>
                  <a:gd name="T86" fmla="*/ 116 w 116"/>
                  <a:gd name="T87" fmla="*/ 189 h 203"/>
                  <a:gd name="T88" fmla="*/ 110 w 116"/>
                  <a:gd name="T89" fmla="*/ 14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6" h="203">
                    <a:moveTo>
                      <a:pt x="110" y="148"/>
                    </a:moveTo>
                    <a:lnTo>
                      <a:pt x="110" y="99"/>
                    </a:lnTo>
                    <a:lnTo>
                      <a:pt x="111" y="7"/>
                    </a:lnTo>
                    <a:lnTo>
                      <a:pt x="111" y="0"/>
                    </a:lnTo>
                    <a:lnTo>
                      <a:pt x="41" y="5"/>
                    </a:lnTo>
                    <a:lnTo>
                      <a:pt x="41" y="5"/>
                    </a:lnTo>
                    <a:lnTo>
                      <a:pt x="42" y="8"/>
                    </a:lnTo>
                    <a:lnTo>
                      <a:pt x="38" y="10"/>
                    </a:lnTo>
                    <a:lnTo>
                      <a:pt x="36" y="12"/>
                    </a:lnTo>
                    <a:lnTo>
                      <a:pt x="35" y="15"/>
                    </a:lnTo>
                    <a:lnTo>
                      <a:pt x="33" y="17"/>
                    </a:lnTo>
                    <a:lnTo>
                      <a:pt x="32" y="17"/>
                    </a:lnTo>
                    <a:lnTo>
                      <a:pt x="30" y="22"/>
                    </a:lnTo>
                    <a:lnTo>
                      <a:pt x="30" y="26"/>
                    </a:lnTo>
                    <a:lnTo>
                      <a:pt x="27" y="31"/>
                    </a:lnTo>
                    <a:lnTo>
                      <a:pt x="22" y="37"/>
                    </a:lnTo>
                    <a:lnTo>
                      <a:pt x="19" y="40"/>
                    </a:lnTo>
                    <a:lnTo>
                      <a:pt x="18" y="44"/>
                    </a:lnTo>
                    <a:lnTo>
                      <a:pt x="20" y="45"/>
                    </a:lnTo>
                    <a:lnTo>
                      <a:pt x="18" y="48"/>
                    </a:lnTo>
                    <a:lnTo>
                      <a:pt x="16" y="52"/>
                    </a:lnTo>
                    <a:lnTo>
                      <a:pt x="17" y="54"/>
                    </a:lnTo>
                    <a:lnTo>
                      <a:pt x="16" y="54"/>
                    </a:lnTo>
                    <a:lnTo>
                      <a:pt x="13" y="58"/>
                    </a:lnTo>
                    <a:lnTo>
                      <a:pt x="11" y="61"/>
                    </a:lnTo>
                    <a:lnTo>
                      <a:pt x="12" y="62"/>
                    </a:lnTo>
                    <a:lnTo>
                      <a:pt x="11" y="64"/>
                    </a:lnTo>
                    <a:lnTo>
                      <a:pt x="11" y="66"/>
                    </a:lnTo>
                    <a:lnTo>
                      <a:pt x="12" y="67"/>
                    </a:lnTo>
                    <a:lnTo>
                      <a:pt x="14" y="70"/>
                    </a:lnTo>
                    <a:lnTo>
                      <a:pt x="14" y="72"/>
                    </a:lnTo>
                    <a:lnTo>
                      <a:pt x="14" y="78"/>
                    </a:lnTo>
                    <a:lnTo>
                      <a:pt x="15" y="81"/>
                    </a:lnTo>
                    <a:lnTo>
                      <a:pt x="14" y="84"/>
                    </a:lnTo>
                    <a:lnTo>
                      <a:pt x="12" y="89"/>
                    </a:lnTo>
                    <a:lnTo>
                      <a:pt x="11" y="89"/>
                    </a:lnTo>
                    <a:lnTo>
                      <a:pt x="14" y="91"/>
                    </a:lnTo>
                    <a:lnTo>
                      <a:pt x="15" y="94"/>
                    </a:lnTo>
                    <a:lnTo>
                      <a:pt x="15" y="96"/>
                    </a:lnTo>
                    <a:lnTo>
                      <a:pt x="11" y="98"/>
                    </a:lnTo>
                    <a:lnTo>
                      <a:pt x="14" y="100"/>
                    </a:lnTo>
                    <a:lnTo>
                      <a:pt x="15" y="102"/>
                    </a:lnTo>
                    <a:lnTo>
                      <a:pt x="15" y="103"/>
                    </a:lnTo>
                    <a:lnTo>
                      <a:pt x="16" y="108"/>
                    </a:lnTo>
                    <a:lnTo>
                      <a:pt x="16" y="110"/>
                    </a:lnTo>
                    <a:lnTo>
                      <a:pt x="19" y="112"/>
                    </a:lnTo>
                    <a:lnTo>
                      <a:pt x="20" y="115"/>
                    </a:lnTo>
                    <a:lnTo>
                      <a:pt x="19" y="123"/>
                    </a:lnTo>
                    <a:lnTo>
                      <a:pt x="16" y="126"/>
                    </a:lnTo>
                    <a:lnTo>
                      <a:pt x="15" y="126"/>
                    </a:lnTo>
                    <a:lnTo>
                      <a:pt x="15" y="130"/>
                    </a:lnTo>
                    <a:lnTo>
                      <a:pt x="14" y="132"/>
                    </a:lnTo>
                    <a:lnTo>
                      <a:pt x="10" y="138"/>
                    </a:lnTo>
                    <a:lnTo>
                      <a:pt x="8" y="140"/>
                    </a:lnTo>
                    <a:lnTo>
                      <a:pt x="7" y="147"/>
                    </a:lnTo>
                    <a:lnTo>
                      <a:pt x="6" y="149"/>
                    </a:lnTo>
                    <a:lnTo>
                      <a:pt x="5" y="150"/>
                    </a:lnTo>
                    <a:lnTo>
                      <a:pt x="4" y="153"/>
                    </a:lnTo>
                    <a:lnTo>
                      <a:pt x="4" y="155"/>
                    </a:lnTo>
                    <a:lnTo>
                      <a:pt x="4" y="160"/>
                    </a:lnTo>
                    <a:lnTo>
                      <a:pt x="1" y="162"/>
                    </a:lnTo>
                    <a:lnTo>
                      <a:pt x="0" y="164"/>
                    </a:lnTo>
                    <a:lnTo>
                      <a:pt x="0" y="167"/>
                    </a:lnTo>
                    <a:lnTo>
                      <a:pt x="1" y="171"/>
                    </a:lnTo>
                    <a:lnTo>
                      <a:pt x="66" y="168"/>
                    </a:lnTo>
                    <a:lnTo>
                      <a:pt x="65" y="184"/>
                    </a:lnTo>
                    <a:lnTo>
                      <a:pt x="67" y="188"/>
                    </a:lnTo>
                    <a:lnTo>
                      <a:pt x="70" y="192"/>
                    </a:lnTo>
                    <a:lnTo>
                      <a:pt x="71" y="199"/>
                    </a:lnTo>
                    <a:lnTo>
                      <a:pt x="71" y="203"/>
                    </a:lnTo>
                    <a:lnTo>
                      <a:pt x="71" y="203"/>
                    </a:lnTo>
                    <a:lnTo>
                      <a:pt x="72" y="203"/>
                    </a:lnTo>
                    <a:lnTo>
                      <a:pt x="77" y="200"/>
                    </a:lnTo>
                    <a:lnTo>
                      <a:pt x="79" y="199"/>
                    </a:lnTo>
                    <a:lnTo>
                      <a:pt x="82" y="197"/>
                    </a:lnTo>
                    <a:lnTo>
                      <a:pt x="82" y="193"/>
                    </a:lnTo>
                    <a:lnTo>
                      <a:pt x="86" y="193"/>
                    </a:lnTo>
                    <a:lnTo>
                      <a:pt x="89" y="193"/>
                    </a:lnTo>
                    <a:lnTo>
                      <a:pt x="93" y="192"/>
                    </a:lnTo>
                    <a:lnTo>
                      <a:pt x="98" y="190"/>
                    </a:lnTo>
                    <a:lnTo>
                      <a:pt x="102" y="190"/>
                    </a:lnTo>
                    <a:lnTo>
                      <a:pt x="104" y="190"/>
                    </a:lnTo>
                    <a:lnTo>
                      <a:pt x="107" y="190"/>
                    </a:lnTo>
                    <a:lnTo>
                      <a:pt x="109" y="190"/>
                    </a:lnTo>
                    <a:lnTo>
                      <a:pt x="113" y="192"/>
                    </a:lnTo>
                    <a:lnTo>
                      <a:pt x="115" y="190"/>
                    </a:lnTo>
                    <a:lnTo>
                      <a:pt x="116" y="189"/>
                    </a:lnTo>
                    <a:lnTo>
                      <a:pt x="116" y="189"/>
                    </a:lnTo>
                    <a:lnTo>
                      <a:pt x="116" y="189"/>
                    </a:lnTo>
                    <a:lnTo>
                      <a:pt x="110" y="148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26" name="Freeform 43">
                <a:extLst>
                  <a:ext uri="{FF2B5EF4-FFF2-40B4-BE49-F238E27FC236}">
                    <a16:creationId xmlns:a16="http://schemas.microsoft.com/office/drawing/2014/main" id="{E6F45DB4-B03D-8843-B08C-6D49CE85C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60605" y="7354345"/>
                <a:ext cx="948267" cy="691624"/>
              </a:xfrm>
              <a:custGeom>
                <a:avLst/>
                <a:gdLst>
                  <a:gd name="T0" fmla="*/ 0 w 170"/>
                  <a:gd name="T1" fmla="*/ 24 h 123"/>
                  <a:gd name="T2" fmla="*/ 3 w 170"/>
                  <a:gd name="T3" fmla="*/ 44 h 123"/>
                  <a:gd name="T4" fmla="*/ 16 w 170"/>
                  <a:gd name="T5" fmla="*/ 33 h 123"/>
                  <a:gd name="T6" fmla="*/ 28 w 170"/>
                  <a:gd name="T7" fmla="*/ 25 h 123"/>
                  <a:gd name="T8" fmla="*/ 31 w 170"/>
                  <a:gd name="T9" fmla="*/ 27 h 123"/>
                  <a:gd name="T10" fmla="*/ 41 w 170"/>
                  <a:gd name="T11" fmla="*/ 22 h 123"/>
                  <a:gd name="T12" fmla="*/ 63 w 170"/>
                  <a:gd name="T13" fmla="*/ 22 h 123"/>
                  <a:gd name="T14" fmla="*/ 70 w 170"/>
                  <a:gd name="T15" fmla="*/ 36 h 123"/>
                  <a:gd name="T16" fmla="*/ 83 w 170"/>
                  <a:gd name="T17" fmla="*/ 43 h 123"/>
                  <a:gd name="T18" fmla="*/ 93 w 170"/>
                  <a:gd name="T19" fmla="*/ 51 h 123"/>
                  <a:gd name="T20" fmla="*/ 92 w 170"/>
                  <a:gd name="T21" fmla="*/ 60 h 123"/>
                  <a:gd name="T22" fmla="*/ 89 w 170"/>
                  <a:gd name="T23" fmla="*/ 74 h 123"/>
                  <a:gd name="T24" fmla="*/ 94 w 170"/>
                  <a:gd name="T25" fmla="*/ 75 h 123"/>
                  <a:gd name="T26" fmla="*/ 101 w 170"/>
                  <a:gd name="T27" fmla="*/ 75 h 123"/>
                  <a:gd name="T28" fmla="*/ 106 w 170"/>
                  <a:gd name="T29" fmla="*/ 75 h 123"/>
                  <a:gd name="T30" fmla="*/ 122 w 170"/>
                  <a:gd name="T31" fmla="*/ 78 h 123"/>
                  <a:gd name="T32" fmla="*/ 129 w 170"/>
                  <a:gd name="T33" fmla="*/ 79 h 123"/>
                  <a:gd name="T34" fmla="*/ 124 w 170"/>
                  <a:gd name="T35" fmla="*/ 72 h 123"/>
                  <a:gd name="T36" fmla="*/ 124 w 170"/>
                  <a:gd name="T37" fmla="*/ 68 h 123"/>
                  <a:gd name="T38" fmla="*/ 116 w 170"/>
                  <a:gd name="T39" fmla="*/ 57 h 123"/>
                  <a:gd name="T40" fmla="*/ 115 w 170"/>
                  <a:gd name="T41" fmla="*/ 43 h 123"/>
                  <a:gd name="T42" fmla="*/ 113 w 170"/>
                  <a:gd name="T43" fmla="*/ 31 h 123"/>
                  <a:gd name="T44" fmla="*/ 115 w 170"/>
                  <a:gd name="T45" fmla="*/ 28 h 123"/>
                  <a:gd name="T46" fmla="*/ 124 w 170"/>
                  <a:gd name="T47" fmla="*/ 18 h 123"/>
                  <a:gd name="T48" fmla="*/ 129 w 170"/>
                  <a:gd name="T49" fmla="*/ 13 h 123"/>
                  <a:gd name="T50" fmla="*/ 125 w 170"/>
                  <a:gd name="T51" fmla="*/ 21 h 123"/>
                  <a:gd name="T52" fmla="*/ 123 w 170"/>
                  <a:gd name="T53" fmla="*/ 31 h 123"/>
                  <a:gd name="T54" fmla="*/ 122 w 170"/>
                  <a:gd name="T55" fmla="*/ 36 h 123"/>
                  <a:gd name="T56" fmla="*/ 126 w 170"/>
                  <a:gd name="T57" fmla="*/ 41 h 123"/>
                  <a:gd name="T58" fmla="*/ 131 w 170"/>
                  <a:gd name="T59" fmla="*/ 46 h 123"/>
                  <a:gd name="T60" fmla="*/ 134 w 170"/>
                  <a:gd name="T61" fmla="*/ 51 h 123"/>
                  <a:gd name="T62" fmla="*/ 130 w 170"/>
                  <a:gd name="T63" fmla="*/ 57 h 123"/>
                  <a:gd name="T64" fmla="*/ 128 w 170"/>
                  <a:gd name="T65" fmla="*/ 61 h 123"/>
                  <a:gd name="T66" fmla="*/ 129 w 170"/>
                  <a:gd name="T67" fmla="*/ 65 h 123"/>
                  <a:gd name="T68" fmla="*/ 139 w 170"/>
                  <a:gd name="T69" fmla="*/ 66 h 123"/>
                  <a:gd name="T70" fmla="*/ 146 w 170"/>
                  <a:gd name="T71" fmla="*/ 75 h 123"/>
                  <a:gd name="T72" fmla="*/ 147 w 170"/>
                  <a:gd name="T73" fmla="*/ 81 h 123"/>
                  <a:gd name="T74" fmla="*/ 152 w 170"/>
                  <a:gd name="T75" fmla="*/ 89 h 123"/>
                  <a:gd name="T76" fmla="*/ 148 w 170"/>
                  <a:gd name="T77" fmla="*/ 104 h 123"/>
                  <a:gd name="T78" fmla="*/ 149 w 170"/>
                  <a:gd name="T79" fmla="*/ 120 h 123"/>
                  <a:gd name="T80" fmla="*/ 153 w 170"/>
                  <a:gd name="T81" fmla="*/ 116 h 123"/>
                  <a:gd name="T82" fmla="*/ 157 w 170"/>
                  <a:gd name="T83" fmla="*/ 102 h 123"/>
                  <a:gd name="T84" fmla="*/ 157 w 170"/>
                  <a:gd name="T85" fmla="*/ 97 h 123"/>
                  <a:gd name="T86" fmla="*/ 163 w 170"/>
                  <a:gd name="T87" fmla="*/ 91 h 123"/>
                  <a:gd name="T88" fmla="*/ 163 w 170"/>
                  <a:gd name="T89" fmla="*/ 79 h 123"/>
                  <a:gd name="T90" fmla="*/ 167 w 170"/>
                  <a:gd name="T91" fmla="*/ 71 h 123"/>
                  <a:gd name="T92" fmla="*/ 167 w 170"/>
                  <a:gd name="T93" fmla="*/ 77 h 123"/>
                  <a:gd name="T94" fmla="*/ 168 w 170"/>
                  <a:gd name="T95" fmla="*/ 82 h 123"/>
                  <a:gd name="T96" fmla="*/ 170 w 170"/>
                  <a:gd name="T97" fmla="*/ 68 h 123"/>
                  <a:gd name="T98" fmla="*/ 169 w 170"/>
                  <a:gd name="T99" fmla="*/ 54 h 123"/>
                  <a:gd name="T100" fmla="*/ 134 w 170"/>
                  <a:gd name="T101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70" h="123">
                    <a:moveTo>
                      <a:pt x="134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41" y="22"/>
                      <a:pt x="41" y="22"/>
                      <a:pt x="41" y="22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67" y="28"/>
                      <a:pt x="67" y="28"/>
                      <a:pt x="67" y="28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71" y="36"/>
                      <a:pt x="71" y="36"/>
                      <a:pt x="71" y="36"/>
                    </a:cubicBezTo>
                    <a:cubicBezTo>
                      <a:pt x="83" y="43"/>
                      <a:pt x="83" y="43"/>
                      <a:pt x="83" y="43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93" y="51"/>
                      <a:pt x="93" y="51"/>
                      <a:pt x="93" y="51"/>
                    </a:cubicBezTo>
                    <a:cubicBezTo>
                      <a:pt x="94" y="56"/>
                      <a:pt x="94" y="56"/>
                      <a:pt x="94" y="56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88" y="61"/>
                      <a:pt x="88" y="61"/>
                      <a:pt x="88" y="61"/>
                    </a:cubicBezTo>
                    <a:cubicBezTo>
                      <a:pt x="89" y="74"/>
                      <a:pt x="89" y="74"/>
                      <a:pt x="89" y="74"/>
                    </a:cubicBezTo>
                    <a:cubicBezTo>
                      <a:pt x="91" y="76"/>
                      <a:pt x="91" y="76"/>
                      <a:pt x="91" y="76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101" y="75"/>
                      <a:pt x="101" y="75"/>
                      <a:pt x="101" y="75"/>
                    </a:cubicBezTo>
                    <a:cubicBezTo>
                      <a:pt x="102" y="76"/>
                      <a:pt x="102" y="76"/>
                      <a:pt x="102" y="76"/>
                    </a:cubicBezTo>
                    <a:cubicBezTo>
                      <a:pt x="106" y="75"/>
                      <a:pt x="106" y="75"/>
                      <a:pt x="106" y="75"/>
                    </a:cubicBezTo>
                    <a:cubicBezTo>
                      <a:pt x="119" y="76"/>
                      <a:pt x="119" y="76"/>
                      <a:pt x="119" y="76"/>
                    </a:cubicBezTo>
                    <a:cubicBezTo>
                      <a:pt x="122" y="78"/>
                      <a:pt x="122" y="78"/>
                      <a:pt x="122" y="78"/>
                    </a:cubicBezTo>
                    <a:cubicBezTo>
                      <a:pt x="126" y="80"/>
                      <a:pt x="126" y="80"/>
                      <a:pt x="126" y="80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27" y="75"/>
                      <a:pt x="127" y="75"/>
                      <a:pt x="127" y="75"/>
                    </a:cubicBezTo>
                    <a:cubicBezTo>
                      <a:pt x="124" y="72"/>
                      <a:pt x="124" y="72"/>
                      <a:pt x="124" y="72"/>
                    </a:cubicBezTo>
                    <a:cubicBezTo>
                      <a:pt x="124" y="69"/>
                      <a:pt x="124" y="69"/>
                      <a:pt x="124" y="69"/>
                    </a:cubicBezTo>
                    <a:cubicBezTo>
                      <a:pt x="124" y="68"/>
                      <a:pt x="124" y="68"/>
                      <a:pt x="124" y="68"/>
                    </a:cubicBezTo>
                    <a:cubicBezTo>
                      <a:pt x="118" y="60"/>
                      <a:pt x="118" y="60"/>
                      <a:pt x="118" y="60"/>
                    </a:cubicBezTo>
                    <a:cubicBezTo>
                      <a:pt x="116" y="57"/>
                      <a:pt x="116" y="57"/>
                      <a:pt x="116" y="57"/>
                    </a:cubicBezTo>
                    <a:cubicBezTo>
                      <a:pt x="116" y="50"/>
                      <a:pt x="116" y="50"/>
                      <a:pt x="116" y="50"/>
                    </a:cubicBezTo>
                    <a:cubicBezTo>
                      <a:pt x="115" y="43"/>
                      <a:pt x="115" y="43"/>
                      <a:pt x="115" y="43"/>
                    </a:cubicBezTo>
                    <a:cubicBezTo>
                      <a:pt x="116" y="36"/>
                      <a:pt x="116" y="36"/>
                      <a:pt x="116" y="36"/>
                    </a:cubicBezTo>
                    <a:cubicBezTo>
                      <a:pt x="113" y="31"/>
                      <a:pt x="113" y="31"/>
                      <a:pt x="113" y="31"/>
                    </a:cubicBezTo>
                    <a:cubicBezTo>
                      <a:pt x="111" y="28"/>
                      <a:pt x="111" y="28"/>
                      <a:pt x="111" y="28"/>
                    </a:cubicBezTo>
                    <a:cubicBezTo>
                      <a:pt x="115" y="28"/>
                      <a:pt x="115" y="28"/>
                      <a:pt x="115" y="28"/>
                    </a:cubicBezTo>
                    <a:cubicBezTo>
                      <a:pt x="118" y="22"/>
                      <a:pt x="118" y="22"/>
                      <a:pt x="118" y="22"/>
                    </a:cubicBezTo>
                    <a:cubicBezTo>
                      <a:pt x="124" y="18"/>
                      <a:pt x="124" y="18"/>
                      <a:pt x="124" y="18"/>
                    </a:cubicBezTo>
                    <a:cubicBezTo>
                      <a:pt x="127" y="12"/>
                      <a:pt x="127" y="12"/>
                      <a:pt x="127" y="12"/>
                    </a:cubicBezTo>
                    <a:cubicBezTo>
                      <a:pt x="129" y="13"/>
                      <a:pt x="129" y="13"/>
                      <a:pt x="129" y="13"/>
                    </a:cubicBezTo>
                    <a:cubicBezTo>
                      <a:pt x="128" y="20"/>
                      <a:pt x="128" y="20"/>
                      <a:pt x="128" y="20"/>
                    </a:cubicBezTo>
                    <a:cubicBezTo>
                      <a:pt x="125" y="21"/>
                      <a:pt x="125" y="21"/>
                      <a:pt x="125" y="21"/>
                    </a:cubicBezTo>
                    <a:cubicBezTo>
                      <a:pt x="123" y="27"/>
                      <a:pt x="123" y="27"/>
                      <a:pt x="123" y="27"/>
                    </a:cubicBezTo>
                    <a:cubicBezTo>
                      <a:pt x="123" y="31"/>
                      <a:pt x="123" y="31"/>
                      <a:pt x="123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2" y="36"/>
                      <a:pt x="122" y="36"/>
                      <a:pt x="122" y="36"/>
                    </a:cubicBezTo>
                    <a:cubicBezTo>
                      <a:pt x="120" y="39"/>
                      <a:pt x="120" y="39"/>
                      <a:pt x="120" y="39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0" y="47"/>
                      <a:pt x="130" y="47"/>
                      <a:pt x="130" y="47"/>
                    </a:cubicBezTo>
                    <a:cubicBezTo>
                      <a:pt x="134" y="51"/>
                      <a:pt x="134" y="51"/>
                      <a:pt x="134" y="51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30" y="57"/>
                      <a:pt x="130" y="57"/>
                      <a:pt x="130" y="57"/>
                    </a:cubicBezTo>
                    <a:cubicBezTo>
                      <a:pt x="127" y="57"/>
                      <a:pt x="127" y="57"/>
                      <a:pt x="127" y="57"/>
                    </a:cubicBezTo>
                    <a:cubicBezTo>
                      <a:pt x="128" y="61"/>
                      <a:pt x="128" y="61"/>
                      <a:pt x="128" y="61"/>
                    </a:cubicBezTo>
                    <a:cubicBezTo>
                      <a:pt x="127" y="63"/>
                      <a:pt x="127" y="63"/>
                      <a:pt x="127" y="63"/>
                    </a:cubicBezTo>
                    <a:cubicBezTo>
                      <a:pt x="129" y="65"/>
                      <a:pt x="129" y="65"/>
                      <a:pt x="129" y="65"/>
                    </a:cubicBezTo>
                    <a:cubicBezTo>
                      <a:pt x="133" y="66"/>
                      <a:pt x="133" y="66"/>
                      <a:pt x="133" y="66"/>
                    </a:cubicBezTo>
                    <a:cubicBezTo>
                      <a:pt x="139" y="66"/>
                      <a:pt x="139" y="66"/>
                      <a:pt x="139" y="66"/>
                    </a:cubicBezTo>
                    <a:cubicBezTo>
                      <a:pt x="143" y="69"/>
                      <a:pt x="143" y="69"/>
                      <a:pt x="143" y="69"/>
                    </a:cubicBezTo>
                    <a:cubicBezTo>
                      <a:pt x="146" y="75"/>
                      <a:pt x="146" y="75"/>
                      <a:pt x="146" y="75"/>
                    </a:cubicBezTo>
                    <a:cubicBezTo>
                      <a:pt x="148" y="80"/>
                      <a:pt x="148" y="80"/>
                      <a:pt x="148" y="80"/>
                    </a:cubicBezTo>
                    <a:cubicBezTo>
                      <a:pt x="147" y="81"/>
                      <a:pt x="147" y="81"/>
                      <a:pt x="147" y="81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2" y="89"/>
                      <a:pt x="152" y="89"/>
                      <a:pt x="152" y="89"/>
                    </a:cubicBezTo>
                    <a:cubicBezTo>
                      <a:pt x="149" y="98"/>
                      <a:pt x="149" y="98"/>
                      <a:pt x="149" y="98"/>
                    </a:cubicBezTo>
                    <a:cubicBezTo>
                      <a:pt x="148" y="104"/>
                      <a:pt x="148" y="104"/>
                      <a:pt x="148" y="104"/>
                    </a:cubicBezTo>
                    <a:cubicBezTo>
                      <a:pt x="148" y="114"/>
                      <a:pt x="148" y="114"/>
                      <a:pt x="148" y="114"/>
                    </a:cubicBezTo>
                    <a:cubicBezTo>
                      <a:pt x="149" y="120"/>
                      <a:pt x="149" y="120"/>
                      <a:pt x="149" y="120"/>
                    </a:cubicBezTo>
                    <a:cubicBezTo>
                      <a:pt x="151" y="123"/>
                      <a:pt x="151" y="123"/>
                      <a:pt x="151" y="123"/>
                    </a:cubicBezTo>
                    <a:cubicBezTo>
                      <a:pt x="153" y="116"/>
                      <a:pt x="153" y="116"/>
                      <a:pt x="153" y="116"/>
                    </a:cubicBezTo>
                    <a:cubicBezTo>
                      <a:pt x="154" y="105"/>
                      <a:pt x="154" y="105"/>
                      <a:pt x="154" y="105"/>
                    </a:cubicBezTo>
                    <a:cubicBezTo>
                      <a:pt x="157" y="102"/>
                      <a:pt x="157" y="102"/>
                      <a:pt x="157" y="102"/>
                    </a:cubicBezTo>
                    <a:cubicBezTo>
                      <a:pt x="157" y="99"/>
                      <a:pt x="157" y="99"/>
                      <a:pt x="157" y="99"/>
                    </a:cubicBezTo>
                    <a:cubicBezTo>
                      <a:pt x="157" y="97"/>
                      <a:pt x="157" y="97"/>
                      <a:pt x="157" y="97"/>
                    </a:cubicBezTo>
                    <a:cubicBezTo>
                      <a:pt x="160" y="95"/>
                      <a:pt x="160" y="95"/>
                      <a:pt x="160" y="95"/>
                    </a:cubicBezTo>
                    <a:cubicBezTo>
                      <a:pt x="163" y="91"/>
                      <a:pt x="163" y="91"/>
                      <a:pt x="163" y="91"/>
                    </a:cubicBezTo>
                    <a:cubicBezTo>
                      <a:pt x="163" y="82"/>
                      <a:pt x="163" y="82"/>
                      <a:pt x="163" y="82"/>
                    </a:cubicBezTo>
                    <a:cubicBezTo>
                      <a:pt x="163" y="79"/>
                      <a:pt x="163" y="79"/>
                      <a:pt x="163" y="79"/>
                    </a:cubicBezTo>
                    <a:cubicBezTo>
                      <a:pt x="163" y="75"/>
                      <a:pt x="163" y="75"/>
                      <a:pt x="163" y="75"/>
                    </a:cubicBezTo>
                    <a:cubicBezTo>
                      <a:pt x="167" y="71"/>
                      <a:pt x="167" y="71"/>
                      <a:pt x="167" y="71"/>
                    </a:cubicBezTo>
                    <a:cubicBezTo>
                      <a:pt x="168" y="74"/>
                      <a:pt x="168" y="74"/>
                      <a:pt x="168" y="74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5" y="80"/>
                      <a:pt x="165" y="80"/>
                    </a:cubicBezTo>
                    <a:cubicBezTo>
                      <a:pt x="166" y="81"/>
                      <a:pt x="168" y="82"/>
                      <a:pt x="168" y="82"/>
                    </a:cubicBezTo>
                    <a:cubicBezTo>
                      <a:pt x="170" y="77"/>
                      <a:pt x="170" y="77"/>
                      <a:pt x="170" y="77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69" y="54"/>
                      <a:pt x="169" y="54"/>
                      <a:pt x="169" y="54"/>
                    </a:cubicBezTo>
                    <a:cubicBezTo>
                      <a:pt x="169" y="54"/>
                      <a:pt x="169" y="54"/>
                      <a:pt x="169" y="54"/>
                    </a:cubicBezTo>
                    <a:cubicBezTo>
                      <a:pt x="148" y="57"/>
                      <a:pt x="148" y="57"/>
                      <a:pt x="148" y="5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27" name="Freeform 44">
                <a:extLst>
                  <a:ext uri="{FF2B5EF4-FFF2-40B4-BE49-F238E27FC236}">
                    <a16:creationId xmlns:a16="http://schemas.microsoft.com/office/drawing/2014/main" id="{610D7930-37CA-9E46-A40A-C3D595217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81105" y="7275304"/>
                <a:ext cx="974609" cy="961686"/>
              </a:xfrm>
              <a:custGeom>
                <a:avLst/>
                <a:gdLst>
                  <a:gd name="T0" fmla="*/ 24 w 148"/>
                  <a:gd name="T1" fmla="*/ 136 h 146"/>
                  <a:gd name="T2" fmla="*/ 31 w 148"/>
                  <a:gd name="T3" fmla="*/ 144 h 146"/>
                  <a:gd name="T4" fmla="*/ 38 w 148"/>
                  <a:gd name="T5" fmla="*/ 146 h 146"/>
                  <a:gd name="T6" fmla="*/ 48 w 148"/>
                  <a:gd name="T7" fmla="*/ 142 h 146"/>
                  <a:gd name="T8" fmla="*/ 64 w 148"/>
                  <a:gd name="T9" fmla="*/ 134 h 146"/>
                  <a:gd name="T10" fmla="*/ 79 w 148"/>
                  <a:gd name="T11" fmla="*/ 125 h 146"/>
                  <a:gd name="T12" fmla="*/ 79 w 148"/>
                  <a:gd name="T13" fmla="*/ 112 h 146"/>
                  <a:gd name="T14" fmla="*/ 87 w 148"/>
                  <a:gd name="T15" fmla="*/ 99 h 146"/>
                  <a:gd name="T16" fmla="*/ 91 w 148"/>
                  <a:gd name="T17" fmla="*/ 80 h 146"/>
                  <a:gd name="T18" fmla="*/ 100 w 148"/>
                  <a:gd name="T19" fmla="*/ 84 h 146"/>
                  <a:gd name="T20" fmla="*/ 103 w 148"/>
                  <a:gd name="T21" fmla="*/ 83 h 146"/>
                  <a:gd name="T22" fmla="*/ 108 w 148"/>
                  <a:gd name="T23" fmla="*/ 71 h 146"/>
                  <a:gd name="T24" fmla="*/ 110 w 148"/>
                  <a:gd name="T25" fmla="*/ 67 h 146"/>
                  <a:gd name="T26" fmla="*/ 114 w 148"/>
                  <a:gd name="T27" fmla="*/ 69 h 146"/>
                  <a:gd name="T28" fmla="*/ 122 w 148"/>
                  <a:gd name="T29" fmla="*/ 57 h 146"/>
                  <a:gd name="T30" fmla="*/ 126 w 148"/>
                  <a:gd name="T31" fmla="*/ 47 h 146"/>
                  <a:gd name="T32" fmla="*/ 135 w 148"/>
                  <a:gd name="T33" fmla="*/ 44 h 146"/>
                  <a:gd name="T34" fmla="*/ 143 w 148"/>
                  <a:gd name="T35" fmla="*/ 47 h 146"/>
                  <a:gd name="T36" fmla="*/ 148 w 148"/>
                  <a:gd name="T37" fmla="*/ 43 h 146"/>
                  <a:gd name="T38" fmla="*/ 145 w 148"/>
                  <a:gd name="T39" fmla="*/ 36 h 146"/>
                  <a:gd name="T40" fmla="*/ 130 w 148"/>
                  <a:gd name="T41" fmla="*/ 28 h 146"/>
                  <a:gd name="T42" fmla="*/ 120 w 148"/>
                  <a:gd name="T43" fmla="*/ 31 h 146"/>
                  <a:gd name="T44" fmla="*/ 113 w 148"/>
                  <a:gd name="T45" fmla="*/ 34 h 146"/>
                  <a:gd name="T46" fmla="*/ 107 w 148"/>
                  <a:gd name="T47" fmla="*/ 40 h 146"/>
                  <a:gd name="T48" fmla="*/ 94 w 148"/>
                  <a:gd name="T49" fmla="*/ 50 h 146"/>
                  <a:gd name="T50" fmla="*/ 88 w 148"/>
                  <a:gd name="T51" fmla="*/ 33 h 146"/>
                  <a:gd name="T52" fmla="*/ 51 w 148"/>
                  <a:gd name="T53" fmla="*/ 0 h 146"/>
                  <a:gd name="T54" fmla="*/ 47 w 148"/>
                  <a:gd name="T55" fmla="*/ 3 h 146"/>
                  <a:gd name="T56" fmla="*/ 48 w 148"/>
                  <a:gd name="T57" fmla="*/ 7 h 146"/>
                  <a:gd name="T58" fmla="*/ 48 w 148"/>
                  <a:gd name="T59" fmla="*/ 19 h 146"/>
                  <a:gd name="T60" fmla="*/ 47 w 148"/>
                  <a:gd name="T61" fmla="*/ 28 h 146"/>
                  <a:gd name="T62" fmla="*/ 46 w 148"/>
                  <a:gd name="T63" fmla="*/ 39 h 146"/>
                  <a:gd name="T64" fmla="*/ 36 w 148"/>
                  <a:gd name="T65" fmla="*/ 51 h 146"/>
                  <a:gd name="T66" fmla="*/ 28 w 148"/>
                  <a:gd name="T67" fmla="*/ 55 h 146"/>
                  <a:gd name="T68" fmla="*/ 21 w 148"/>
                  <a:gd name="T69" fmla="*/ 65 h 146"/>
                  <a:gd name="T70" fmla="*/ 19 w 148"/>
                  <a:gd name="T71" fmla="*/ 76 h 146"/>
                  <a:gd name="T72" fmla="*/ 12 w 148"/>
                  <a:gd name="T73" fmla="*/ 76 h 146"/>
                  <a:gd name="T74" fmla="*/ 9 w 148"/>
                  <a:gd name="T75" fmla="*/ 91 h 146"/>
                  <a:gd name="T76" fmla="*/ 3 w 148"/>
                  <a:gd name="T77" fmla="*/ 98 h 146"/>
                  <a:gd name="T78" fmla="*/ 3 w 148"/>
                  <a:gd name="T79" fmla="*/ 114 h 146"/>
                  <a:gd name="T80" fmla="*/ 10 w 148"/>
                  <a:gd name="T81" fmla="*/ 127 h 146"/>
                  <a:gd name="T82" fmla="*/ 19 w 148"/>
                  <a:gd name="T83" fmla="*/ 138 h 146"/>
                  <a:gd name="T84" fmla="*/ 21 w 148"/>
                  <a:gd name="T85" fmla="*/ 13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146">
                    <a:moveTo>
                      <a:pt x="21" y="136"/>
                    </a:moveTo>
                    <a:lnTo>
                      <a:pt x="24" y="136"/>
                    </a:lnTo>
                    <a:lnTo>
                      <a:pt x="25" y="139"/>
                    </a:lnTo>
                    <a:lnTo>
                      <a:pt x="31" y="144"/>
                    </a:lnTo>
                    <a:lnTo>
                      <a:pt x="36" y="146"/>
                    </a:lnTo>
                    <a:lnTo>
                      <a:pt x="38" y="146"/>
                    </a:lnTo>
                    <a:lnTo>
                      <a:pt x="44" y="139"/>
                    </a:lnTo>
                    <a:lnTo>
                      <a:pt x="48" y="142"/>
                    </a:lnTo>
                    <a:lnTo>
                      <a:pt x="57" y="140"/>
                    </a:lnTo>
                    <a:lnTo>
                      <a:pt x="64" y="134"/>
                    </a:lnTo>
                    <a:lnTo>
                      <a:pt x="75" y="128"/>
                    </a:lnTo>
                    <a:lnTo>
                      <a:pt x="79" y="125"/>
                    </a:lnTo>
                    <a:lnTo>
                      <a:pt x="78" y="117"/>
                    </a:lnTo>
                    <a:lnTo>
                      <a:pt x="79" y="112"/>
                    </a:lnTo>
                    <a:lnTo>
                      <a:pt x="84" y="107"/>
                    </a:lnTo>
                    <a:lnTo>
                      <a:pt x="87" y="99"/>
                    </a:lnTo>
                    <a:lnTo>
                      <a:pt x="90" y="87"/>
                    </a:lnTo>
                    <a:lnTo>
                      <a:pt x="91" y="80"/>
                    </a:lnTo>
                    <a:lnTo>
                      <a:pt x="95" y="82"/>
                    </a:lnTo>
                    <a:lnTo>
                      <a:pt x="100" y="84"/>
                    </a:lnTo>
                    <a:lnTo>
                      <a:pt x="102" y="85"/>
                    </a:lnTo>
                    <a:lnTo>
                      <a:pt x="103" y="83"/>
                    </a:lnTo>
                    <a:lnTo>
                      <a:pt x="106" y="75"/>
                    </a:lnTo>
                    <a:lnTo>
                      <a:pt x="108" y="71"/>
                    </a:lnTo>
                    <a:lnTo>
                      <a:pt x="109" y="67"/>
                    </a:lnTo>
                    <a:lnTo>
                      <a:pt x="110" y="67"/>
                    </a:lnTo>
                    <a:lnTo>
                      <a:pt x="113" y="67"/>
                    </a:lnTo>
                    <a:lnTo>
                      <a:pt x="114" y="69"/>
                    </a:lnTo>
                    <a:lnTo>
                      <a:pt x="119" y="60"/>
                    </a:lnTo>
                    <a:lnTo>
                      <a:pt x="122" y="57"/>
                    </a:lnTo>
                    <a:lnTo>
                      <a:pt x="124" y="54"/>
                    </a:lnTo>
                    <a:lnTo>
                      <a:pt x="126" y="47"/>
                    </a:lnTo>
                    <a:lnTo>
                      <a:pt x="126" y="39"/>
                    </a:lnTo>
                    <a:lnTo>
                      <a:pt x="135" y="44"/>
                    </a:lnTo>
                    <a:lnTo>
                      <a:pt x="141" y="47"/>
                    </a:lnTo>
                    <a:lnTo>
                      <a:pt x="143" y="47"/>
                    </a:lnTo>
                    <a:lnTo>
                      <a:pt x="146" y="44"/>
                    </a:lnTo>
                    <a:lnTo>
                      <a:pt x="148" y="43"/>
                    </a:lnTo>
                    <a:lnTo>
                      <a:pt x="147" y="43"/>
                    </a:lnTo>
                    <a:lnTo>
                      <a:pt x="145" y="36"/>
                    </a:lnTo>
                    <a:lnTo>
                      <a:pt x="141" y="31"/>
                    </a:lnTo>
                    <a:lnTo>
                      <a:pt x="130" y="28"/>
                    </a:lnTo>
                    <a:lnTo>
                      <a:pt x="123" y="31"/>
                    </a:lnTo>
                    <a:lnTo>
                      <a:pt x="120" y="31"/>
                    </a:lnTo>
                    <a:lnTo>
                      <a:pt x="114" y="35"/>
                    </a:lnTo>
                    <a:lnTo>
                      <a:pt x="113" y="34"/>
                    </a:lnTo>
                    <a:lnTo>
                      <a:pt x="112" y="34"/>
                    </a:lnTo>
                    <a:lnTo>
                      <a:pt x="107" y="40"/>
                    </a:lnTo>
                    <a:lnTo>
                      <a:pt x="102" y="40"/>
                    </a:lnTo>
                    <a:lnTo>
                      <a:pt x="94" y="50"/>
                    </a:lnTo>
                    <a:lnTo>
                      <a:pt x="91" y="50"/>
                    </a:lnTo>
                    <a:lnTo>
                      <a:pt x="88" y="33"/>
                    </a:lnTo>
                    <a:lnTo>
                      <a:pt x="57" y="39"/>
                    </a:lnTo>
                    <a:lnTo>
                      <a:pt x="51" y="0"/>
                    </a:lnTo>
                    <a:lnTo>
                      <a:pt x="48" y="0"/>
                    </a:lnTo>
                    <a:lnTo>
                      <a:pt x="47" y="3"/>
                    </a:lnTo>
                    <a:lnTo>
                      <a:pt x="48" y="6"/>
                    </a:lnTo>
                    <a:lnTo>
                      <a:pt x="48" y="7"/>
                    </a:lnTo>
                    <a:lnTo>
                      <a:pt x="48" y="15"/>
                    </a:lnTo>
                    <a:lnTo>
                      <a:pt x="48" y="19"/>
                    </a:lnTo>
                    <a:lnTo>
                      <a:pt x="47" y="22"/>
                    </a:lnTo>
                    <a:lnTo>
                      <a:pt x="47" y="28"/>
                    </a:lnTo>
                    <a:lnTo>
                      <a:pt x="46" y="36"/>
                    </a:lnTo>
                    <a:lnTo>
                      <a:pt x="46" y="39"/>
                    </a:lnTo>
                    <a:lnTo>
                      <a:pt x="44" y="44"/>
                    </a:lnTo>
                    <a:lnTo>
                      <a:pt x="36" y="51"/>
                    </a:lnTo>
                    <a:lnTo>
                      <a:pt x="33" y="55"/>
                    </a:lnTo>
                    <a:lnTo>
                      <a:pt x="28" y="55"/>
                    </a:lnTo>
                    <a:lnTo>
                      <a:pt x="24" y="61"/>
                    </a:lnTo>
                    <a:lnTo>
                      <a:pt x="21" y="65"/>
                    </a:lnTo>
                    <a:lnTo>
                      <a:pt x="20" y="75"/>
                    </a:lnTo>
                    <a:lnTo>
                      <a:pt x="19" y="76"/>
                    </a:lnTo>
                    <a:lnTo>
                      <a:pt x="15" y="73"/>
                    </a:lnTo>
                    <a:lnTo>
                      <a:pt x="12" y="76"/>
                    </a:lnTo>
                    <a:lnTo>
                      <a:pt x="9" y="87"/>
                    </a:lnTo>
                    <a:lnTo>
                      <a:pt x="9" y="91"/>
                    </a:lnTo>
                    <a:lnTo>
                      <a:pt x="7" y="94"/>
                    </a:lnTo>
                    <a:lnTo>
                      <a:pt x="3" y="98"/>
                    </a:lnTo>
                    <a:lnTo>
                      <a:pt x="0" y="101"/>
                    </a:lnTo>
                    <a:lnTo>
                      <a:pt x="3" y="114"/>
                    </a:lnTo>
                    <a:lnTo>
                      <a:pt x="5" y="120"/>
                    </a:lnTo>
                    <a:lnTo>
                      <a:pt x="10" y="127"/>
                    </a:lnTo>
                    <a:lnTo>
                      <a:pt x="15" y="132"/>
                    </a:lnTo>
                    <a:lnTo>
                      <a:pt x="19" y="138"/>
                    </a:lnTo>
                    <a:lnTo>
                      <a:pt x="20" y="138"/>
                    </a:lnTo>
                    <a:lnTo>
                      <a:pt x="21" y="136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28" name="Freeform 45">
                <a:extLst>
                  <a:ext uri="{FF2B5EF4-FFF2-40B4-BE49-F238E27FC236}">
                    <a16:creationId xmlns:a16="http://schemas.microsoft.com/office/drawing/2014/main" id="{8E85F2E7-6D1A-D842-AD50-8FD4135B3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52125" y="7789078"/>
                <a:ext cx="1554101" cy="803599"/>
              </a:xfrm>
              <a:custGeom>
                <a:avLst/>
                <a:gdLst>
                  <a:gd name="T0" fmla="*/ 207 w 236"/>
                  <a:gd name="T1" fmla="*/ 91 h 122"/>
                  <a:gd name="T2" fmla="*/ 214 w 236"/>
                  <a:gd name="T3" fmla="*/ 88 h 122"/>
                  <a:gd name="T4" fmla="*/ 220 w 236"/>
                  <a:gd name="T5" fmla="*/ 74 h 122"/>
                  <a:gd name="T6" fmla="*/ 235 w 236"/>
                  <a:gd name="T7" fmla="*/ 64 h 122"/>
                  <a:gd name="T8" fmla="*/ 232 w 236"/>
                  <a:gd name="T9" fmla="*/ 54 h 122"/>
                  <a:gd name="T10" fmla="*/ 222 w 236"/>
                  <a:gd name="T11" fmla="*/ 42 h 122"/>
                  <a:gd name="T12" fmla="*/ 217 w 236"/>
                  <a:gd name="T13" fmla="*/ 23 h 122"/>
                  <a:gd name="T14" fmla="*/ 215 w 236"/>
                  <a:gd name="T15" fmla="*/ 22 h 122"/>
                  <a:gd name="T16" fmla="*/ 207 w 236"/>
                  <a:gd name="T17" fmla="*/ 13 h 122"/>
                  <a:gd name="T18" fmla="*/ 203 w 236"/>
                  <a:gd name="T19" fmla="*/ 11 h 122"/>
                  <a:gd name="T20" fmla="*/ 199 w 236"/>
                  <a:gd name="T21" fmla="*/ 15 h 122"/>
                  <a:gd name="T22" fmla="*/ 192 w 236"/>
                  <a:gd name="T23" fmla="*/ 17 h 122"/>
                  <a:gd name="T24" fmla="*/ 184 w 236"/>
                  <a:gd name="T25" fmla="*/ 13 h 122"/>
                  <a:gd name="T26" fmla="*/ 181 w 236"/>
                  <a:gd name="T27" fmla="*/ 16 h 122"/>
                  <a:gd name="T28" fmla="*/ 178 w 236"/>
                  <a:gd name="T29" fmla="*/ 18 h 122"/>
                  <a:gd name="T30" fmla="*/ 174 w 236"/>
                  <a:gd name="T31" fmla="*/ 15 h 122"/>
                  <a:gd name="T32" fmla="*/ 166 w 236"/>
                  <a:gd name="T33" fmla="*/ 13 h 122"/>
                  <a:gd name="T34" fmla="*/ 163 w 236"/>
                  <a:gd name="T35" fmla="*/ 7 h 122"/>
                  <a:gd name="T36" fmla="*/ 154 w 236"/>
                  <a:gd name="T37" fmla="*/ 0 h 122"/>
                  <a:gd name="T38" fmla="*/ 148 w 236"/>
                  <a:gd name="T39" fmla="*/ 3 h 122"/>
                  <a:gd name="T40" fmla="*/ 141 w 236"/>
                  <a:gd name="T41" fmla="*/ 2 h 122"/>
                  <a:gd name="T42" fmla="*/ 144 w 236"/>
                  <a:gd name="T43" fmla="*/ 7 h 122"/>
                  <a:gd name="T44" fmla="*/ 144 w 236"/>
                  <a:gd name="T45" fmla="*/ 15 h 122"/>
                  <a:gd name="T46" fmla="*/ 138 w 236"/>
                  <a:gd name="T47" fmla="*/ 17 h 122"/>
                  <a:gd name="T48" fmla="*/ 126 w 236"/>
                  <a:gd name="T49" fmla="*/ 20 h 122"/>
                  <a:gd name="T50" fmla="*/ 125 w 236"/>
                  <a:gd name="T51" fmla="*/ 23 h 122"/>
                  <a:gd name="T52" fmla="*/ 124 w 236"/>
                  <a:gd name="T53" fmla="*/ 29 h 122"/>
                  <a:gd name="T54" fmla="*/ 120 w 236"/>
                  <a:gd name="T55" fmla="*/ 37 h 122"/>
                  <a:gd name="T56" fmla="*/ 115 w 236"/>
                  <a:gd name="T57" fmla="*/ 39 h 122"/>
                  <a:gd name="T58" fmla="*/ 112 w 236"/>
                  <a:gd name="T59" fmla="*/ 47 h 122"/>
                  <a:gd name="T60" fmla="*/ 104 w 236"/>
                  <a:gd name="T61" fmla="*/ 52 h 122"/>
                  <a:gd name="T62" fmla="*/ 100 w 236"/>
                  <a:gd name="T63" fmla="*/ 48 h 122"/>
                  <a:gd name="T64" fmla="*/ 97 w 236"/>
                  <a:gd name="T65" fmla="*/ 44 h 122"/>
                  <a:gd name="T66" fmla="*/ 93 w 236"/>
                  <a:gd name="T67" fmla="*/ 51 h 122"/>
                  <a:gd name="T68" fmla="*/ 92 w 236"/>
                  <a:gd name="T69" fmla="*/ 58 h 122"/>
                  <a:gd name="T70" fmla="*/ 86 w 236"/>
                  <a:gd name="T71" fmla="*/ 55 h 122"/>
                  <a:gd name="T72" fmla="*/ 80 w 236"/>
                  <a:gd name="T73" fmla="*/ 56 h 122"/>
                  <a:gd name="T74" fmla="*/ 76 w 236"/>
                  <a:gd name="T75" fmla="*/ 61 h 122"/>
                  <a:gd name="T76" fmla="*/ 71 w 236"/>
                  <a:gd name="T77" fmla="*/ 60 h 122"/>
                  <a:gd name="T78" fmla="*/ 63 w 236"/>
                  <a:gd name="T79" fmla="*/ 57 h 122"/>
                  <a:gd name="T80" fmla="*/ 57 w 236"/>
                  <a:gd name="T81" fmla="*/ 61 h 122"/>
                  <a:gd name="T82" fmla="*/ 49 w 236"/>
                  <a:gd name="T83" fmla="*/ 66 h 122"/>
                  <a:gd name="T84" fmla="*/ 43 w 236"/>
                  <a:gd name="T85" fmla="*/ 67 h 122"/>
                  <a:gd name="T86" fmla="*/ 43 w 236"/>
                  <a:gd name="T87" fmla="*/ 72 h 122"/>
                  <a:gd name="T88" fmla="*/ 44 w 236"/>
                  <a:gd name="T89" fmla="*/ 78 h 122"/>
                  <a:gd name="T90" fmla="*/ 36 w 236"/>
                  <a:gd name="T91" fmla="*/ 81 h 122"/>
                  <a:gd name="T92" fmla="*/ 33 w 236"/>
                  <a:gd name="T93" fmla="*/ 88 h 122"/>
                  <a:gd name="T94" fmla="*/ 33 w 236"/>
                  <a:gd name="T95" fmla="*/ 94 h 122"/>
                  <a:gd name="T96" fmla="*/ 27 w 236"/>
                  <a:gd name="T97" fmla="*/ 94 h 122"/>
                  <a:gd name="T98" fmla="*/ 19 w 236"/>
                  <a:gd name="T99" fmla="*/ 89 h 122"/>
                  <a:gd name="T100" fmla="*/ 14 w 236"/>
                  <a:gd name="T101" fmla="*/ 93 h 122"/>
                  <a:gd name="T102" fmla="*/ 10 w 236"/>
                  <a:gd name="T103" fmla="*/ 97 h 122"/>
                  <a:gd name="T104" fmla="*/ 14 w 236"/>
                  <a:gd name="T105" fmla="*/ 102 h 122"/>
                  <a:gd name="T106" fmla="*/ 14 w 236"/>
                  <a:gd name="T107" fmla="*/ 107 h 122"/>
                  <a:gd name="T108" fmla="*/ 12 w 236"/>
                  <a:gd name="T109" fmla="*/ 115 h 122"/>
                  <a:gd name="T110" fmla="*/ 7 w 236"/>
                  <a:gd name="T111" fmla="*/ 116 h 122"/>
                  <a:gd name="T112" fmla="*/ 5 w 236"/>
                  <a:gd name="T113" fmla="*/ 117 h 122"/>
                  <a:gd name="T114" fmla="*/ 0 w 236"/>
                  <a:gd name="T115" fmla="*/ 117 h 122"/>
                  <a:gd name="T116" fmla="*/ 0 w 236"/>
                  <a:gd name="T117" fmla="*/ 121 h 122"/>
                  <a:gd name="T118" fmla="*/ 2 w 236"/>
                  <a:gd name="T119" fmla="*/ 121 h 122"/>
                  <a:gd name="T120" fmla="*/ 50 w 236"/>
                  <a:gd name="T121" fmla="*/ 111 h 122"/>
                  <a:gd name="T122" fmla="*/ 192 w 236"/>
                  <a:gd name="T123" fmla="*/ 100 h 122"/>
                  <a:gd name="T124" fmla="*/ 202 w 236"/>
                  <a:gd name="T125" fmla="*/ 9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36" h="122">
                    <a:moveTo>
                      <a:pt x="202" y="94"/>
                    </a:moveTo>
                    <a:lnTo>
                      <a:pt x="207" y="91"/>
                    </a:lnTo>
                    <a:lnTo>
                      <a:pt x="210" y="89"/>
                    </a:lnTo>
                    <a:lnTo>
                      <a:pt x="214" y="88"/>
                    </a:lnTo>
                    <a:lnTo>
                      <a:pt x="217" y="79"/>
                    </a:lnTo>
                    <a:lnTo>
                      <a:pt x="220" y="74"/>
                    </a:lnTo>
                    <a:lnTo>
                      <a:pt x="231" y="70"/>
                    </a:lnTo>
                    <a:lnTo>
                      <a:pt x="235" y="64"/>
                    </a:lnTo>
                    <a:lnTo>
                      <a:pt x="236" y="60"/>
                    </a:lnTo>
                    <a:lnTo>
                      <a:pt x="232" y="54"/>
                    </a:lnTo>
                    <a:lnTo>
                      <a:pt x="227" y="49"/>
                    </a:lnTo>
                    <a:lnTo>
                      <a:pt x="222" y="42"/>
                    </a:lnTo>
                    <a:lnTo>
                      <a:pt x="220" y="36"/>
                    </a:lnTo>
                    <a:lnTo>
                      <a:pt x="217" y="23"/>
                    </a:lnTo>
                    <a:lnTo>
                      <a:pt x="218" y="22"/>
                    </a:lnTo>
                    <a:lnTo>
                      <a:pt x="215" y="22"/>
                    </a:lnTo>
                    <a:lnTo>
                      <a:pt x="211" y="18"/>
                    </a:lnTo>
                    <a:lnTo>
                      <a:pt x="207" y="13"/>
                    </a:lnTo>
                    <a:lnTo>
                      <a:pt x="204" y="10"/>
                    </a:lnTo>
                    <a:lnTo>
                      <a:pt x="203" y="11"/>
                    </a:lnTo>
                    <a:lnTo>
                      <a:pt x="201" y="12"/>
                    </a:lnTo>
                    <a:lnTo>
                      <a:pt x="199" y="15"/>
                    </a:lnTo>
                    <a:lnTo>
                      <a:pt x="198" y="16"/>
                    </a:lnTo>
                    <a:lnTo>
                      <a:pt x="192" y="17"/>
                    </a:lnTo>
                    <a:lnTo>
                      <a:pt x="187" y="15"/>
                    </a:lnTo>
                    <a:lnTo>
                      <a:pt x="184" y="13"/>
                    </a:lnTo>
                    <a:lnTo>
                      <a:pt x="183" y="14"/>
                    </a:lnTo>
                    <a:lnTo>
                      <a:pt x="181" y="16"/>
                    </a:lnTo>
                    <a:lnTo>
                      <a:pt x="181" y="17"/>
                    </a:lnTo>
                    <a:lnTo>
                      <a:pt x="178" y="18"/>
                    </a:lnTo>
                    <a:lnTo>
                      <a:pt x="176" y="16"/>
                    </a:lnTo>
                    <a:lnTo>
                      <a:pt x="174" y="15"/>
                    </a:lnTo>
                    <a:lnTo>
                      <a:pt x="171" y="14"/>
                    </a:lnTo>
                    <a:lnTo>
                      <a:pt x="166" y="13"/>
                    </a:lnTo>
                    <a:lnTo>
                      <a:pt x="165" y="11"/>
                    </a:lnTo>
                    <a:lnTo>
                      <a:pt x="163" y="7"/>
                    </a:lnTo>
                    <a:lnTo>
                      <a:pt x="159" y="4"/>
                    </a:lnTo>
                    <a:lnTo>
                      <a:pt x="154" y="0"/>
                    </a:lnTo>
                    <a:lnTo>
                      <a:pt x="153" y="1"/>
                    </a:lnTo>
                    <a:lnTo>
                      <a:pt x="148" y="3"/>
                    </a:lnTo>
                    <a:lnTo>
                      <a:pt x="143" y="1"/>
                    </a:lnTo>
                    <a:lnTo>
                      <a:pt x="141" y="2"/>
                    </a:lnTo>
                    <a:lnTo>
                      <a:pt x="142" y="6"/>
                    </a:lnTo>
                    <a:lnTo>
                      <a:pt x="144" y="7"/>
                    </a:lnTo>
                    <a:lnTo>
                      <a:pt x="143" y="9"/>
                    </a:lnTo>
                    <a:lnTo>
                      <a:pt x="144" y="15"/>
                    </a:lnTo>
                    <a:lnTo>
                      <a:pt x="142" y="17"/>
                    </a:lnTo>
                    <a:lnTo>
                      <a:pt x="138" y="17"/>
                    </a:lnTo>
                    <a:lnTo>
                      <a:pt x="134" y="19"/>
                    </a:lnTo>
                    <a:lnTo>
                      <a:pt x="126" y="20"/>
                    </a:lnTo>
                    <a:lnTo>
                      <a:pt x="125" y="21"/>
                    </a:lnTo>
                    <a:lnTo>
                      <a:pt x="125" y="23"/>
                    </a:lnTo>
                    <a:lnTo>
                      <a:pt x="124" y="25"/>
                    </a:lnTo>
                    <a:lnTo>
                      <a:pt x="124" y="29"/>
                    </a:lnTo>
                    <a:lnTo>
                      <a:pt x="122" y="33"/>
                    </a:lnTo>
                    <a:lnTo>
                      <a:pt x="120" y="37"/>
                    </a:lnTo>
                    <a:lnTo>
                      <a:pt x="118" y="39"/>
                    </a:lnTo>
                    <a:lnTo>
                      <a:pt x="115" y="39"/>
                    </a:lnTo>
                    <a:lnTo>
                      <a:pt x="112" y="44"/>
                    </a:lnTo>
                    <a:lnTo>
                      <a:pt x="112" y="47"/>
                    </a:lnTo>
                    <a:lnTo>
                      <a:pt x="110" y="51"/>
                    </a:lnTo>
                    <a:lnTo>
                      <a:pt x="104" y="52"/>
                    </a:lnTo>
                    <a:lnTo>
                      <a:pt x="103" y="51"/>
                    </a:lnTo>
                    <a:lnTo>
                      <a:pt x="100" y="48"/>
                    </a:lnTo>
                    <a:lnTo>
                      <a:pt x="99" y="44"/>
                    </a:lnTo>
                    <a:lnTo>
                      <a:pt x="97" y="44"/>
                    </a:lnTo>
                    <a:lnTo>
                      <a:pt x="96" y="48"/>
                    </a:lnTo>
                    <a:lnTo>
                      <a:pt x="93" y="51"/>
                    </a:lnTo>
                    <a:lnTo>
                      <a:pt x="93" y="55"/>
                    </a:lnTo>
                    <a:lnTo>
                      <a:pt x="92" y="58"/>
                    </a:lnTo>
                    <a:lnTo>
                      <a:pt x="88" y="57"/>
                    </a:lnTo>
                    <a:lnTo>
                      <a:pt x="86" y="55"/>
                    </a:lnTo>
                    <a:lnTo>
                      <a:pt x="82" y="55"/>
                    </a:lnTo>
                    <a:lnTo>
                      <a:pt x="80" y="56"/>
                    </a:lnTo>
                    <a:lnTo>
                      <a:pt x="76" y="57"/>
                    </a:lnTo>
                    <a:lnTo>
                      <a:pt x="76" y="61"/>
                    </a:lnTo>
                    <a:lnTo>
                      <a:pt x="75" y="62"/>
                    </a:lnTo>
                    <a:lnTo>
                      <a:pt x="71" y="60"/>
                    </a:lnTo>
                    <a:lnTo>
                      <a:pt x="68" y="57"/>
                    </a:lnTo>
                    <a:lnTo>
                      <a:pt x="63" y="57"/>
                    </a:lnTo>
                    <a:lnTo>
                      <a:pt x="60" y="57"/>
                    </a:lnTo>
                    <a:lnTo>
                      <a:pt x="57" y="61"/>
                    </a:lnTo>
                    <a:lnTo>
                      <a:pt x="49" y="61"/>
                    </a:lnTo>
                    <a:lnTo>
                      <a:pt x="49" y="66"/>
                    </a:lnTo>
                    <a:lnTo>
                      <a:pt x="46" y="66"/>
                    </a:lnTo>
                    <a:lnTo>
                      <a:pt x="43" y="67"/>
                    </a:lnTo>
                    <a:lnTo>
                      <a:pt x="43" y="71"/>
                    </a:lnTo>
                    <a:lnTo>
                      <a:pt x="43" y="72"/>
                    </a:lnTo>
                    <a:lnTo>
                      <a:pt x="43" y="75"/>
                    </a:lnTo>
                    <a:lnTo>
                      <a:pt x="44" y="78"/>
                    </a:lnTo>
                    <a:lnTo>
                      <a:pt x="42" y="79"/>
                    </a:lnTo>
                    <a:lnTo>
                      <a:pt x="36" y="81"/>
                    </a:lnTo>
                    <a:lnTo>
                      <a:pt x="33" y="83"/>
                    </a:lnTo>
                    <a:lnTo>
                      <a:pt x="33" y="88"/>
                    </a:lnTo>
                    <a:lnTo>
                      <a:pt x="35" y="93"/>
                    </a:lnTo>
                    <a:lnTo>
                      <a:pt x="33" y="94"/>
                    </a:lnTo>
                    <a:lnTo>
                      <a:pt x="30" y="94"/>
                    </a:lnTo>
                    <a:lnTo>
                      <a:pt x="27" y="94"/>
                    </a:lnTo>
                    <a:lnTo>
                      <a:pt x="23" y="91"/>
                    </a:lnTo>
                    <a:lnTo>
                      <a:pt x="19" y="89"/>
                    </a:lnTo>
                    <a:lnTo>
                      <a:pt x="17" y="90"/>
                    </a:lnTo>
                    <a:lnTo>
                      <a:pt x="14" y="93"/>
                    </a:lnTo>
                    <a:lnTo>
                      <a:pt x="11" y="94"/>
                    </a:lnTo>
                    <a:lnTo>
                      <a:pt x="10" y="97"/>
                    </a:lnTo>
                    <a:lnTo>
                      <a:pt x="10" y="100"/>
                    </a:lnTo>
                    <a:lnTo>
                      <a:pt x="14" y="102"/>
                    </a:lnTo>
                    <a:lnTo>
                      <a:pt x="14" y="104"/>
                    </a:lnTo>
                    <a:lnTo>
                      <a:pt x="14" y="107"/>
                    </a:lnTo>
                    <a:lnTo>
                      <a:pt x="14" y="112"/>
                    </a:lnTo>
                    <a:lnTo>
                      <a:pt x="12" y="115"/>
                    </a:lnTo>
                    <a:lnTo>
                      <a:pt x="10" y="116"/>
                    </a:lnTo>
                    <a:lnTo>
                      <a:pt x="7" y="116"/>
                    </a:lnTo>
                    <a:lnTo>
                      <a:pt x="5" y="117"/>
                    </a:lnTo>
                    <a:lnTo>
                      <a:pt x="5" y="117"/>
                    </a:lnTo>
                    <a:lnTo>
                      <a:pt x="4" y="117"/>
                    </a:lnTo>
                    <a:lnTo>
                      <a:pt x="0" y="117"/>
                    </a:lnTo>
                    <a:lnTo>
                      <a:pt x="0" y="118"/>
                    </a:lnTo>
                    <a:lnTo>
                      <a:pt x="0" y="121"/>
                    </a:lnTo>
                    <a:lnTo>
                      <a:pt x="0" y="122"/>
                    </a:lnTo>
                    <a:lnTo>
                      <a:pt x="2" y="121"/>
                    </a:lnTo>
                    <a:lnTo>
                      <a:pt x="52" y="120"/>
                    </a:lnTo>
                    <a:lnTo>
                      <a:pt x="50" y="111"/>
                    </a:lnTo>
                    <a:lnTo>
                      <a:pt x="143" y="105"/>
                    </a:lnTo>
                    <a:lnTo>
                      <a:pt x="192" y="100"/>
                    </a:lnTo>
                    <a:lnTo>
                      <a:pt x="198" y="97"/>
                    </a:lnTo>
                    <a:lnTo>
                      <a:pt x="202" y="94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29" name="Freeform 46">
                <a:extLst>
                  <a:ext uri="{FF2B5EF4-FFF2-40B4-BE49-F238E27FC236}">
                    <a16:creationId xmlns:a16="http://schemas.microsoft.com/office/drawing/2014/main" id="{5EA6EE11-9606-8848-B644-B6FB39CA07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8499" y="7505843"/>
                <a:ext cx="1415813" cy="1231747"/>
              </a:xfrm>
              <a:custGeom>
                <a:avLst/>
                <a:gdLst>
                  <a:gd name="T0" fmla="*/ 238 w 254"/>
                  <a:gd name="T1" fmla="*/ 190 h 221"/>
                  <a:gd name="T2" fmla="*/ 242 w 254"/>
                  <a:gd name="T3" fmla="*/ 189 h 221"/>
                  <a:gd name="T4" fmla="*/ 244 w 254"/>
                  <a:gd name="T5" fmla="*/ 188 h 221"/>
                  <a:gd name="T6" fmla="*/ 249 w 254"/>
                  <a:gd name="T7" fmla="*/ 187 h 221"/>
                  <a:gd name="T8" fmla="*/ 254 w 254"/>
                  <a:gd name="T9" fmla="*/ 183 h 221"/>
                  <a:gd name="T10" fmla="*/ 254 w 254"/>
                  <a:gd name="T11" fmla="*/ 173 h 221"/>
                  <a:gd name="T12" fmla="*/ 250 w 254"/>
                  <a:gd name="T13" fmla="*/ 168 h 221"/>
                  <a:gd name="T14" fmla="*/ 251 w 254"/>
                  <a:gd name="T15" fmla="*/ 161 h 221"/>
                  <a:gd name="T16" fmla="*/ 243 w 254"/>
                  <a:gd name="T17" fmla="*/ 166 h 221"/>
                  <a:gd name="T18" fmla="*/ 238 w 254"/>
                  <a:gd name="T19" fmla="*/ 156 h 221"/>
                  <a:gd name="T20" fmla="*/ 240 w 254"/>
                  <a:gd name="T21" fmla="*/ 146 h 221"/>
                  <a:gd name="T22" fmla="*/ 232 w 254"/>
                  <a:gd name="T23" fmla="*/ 131 h 221"/>
                  <a:gd name="T24" fmla="*/ 216 w 254"/>
                  <a:gd name="T25" fmla="*/ 124 h 221"/>
                  <a:gd name="T26" fmla="*/ 202 w 254"/>
                  <a:gd name="T27" fmla="*/ 112 h 221"/>
                  <a:gd name="T28" fmla="*/ 204 w 254"/>
                  <a:gd name="T29" fmla="*/ 100 h 221"/>
                  <a:gd name="T30" fmla="*/ 206 w 254"/>
                  <a:gd name="T31" fmla="*/ 91 h 221"/>
                  <a:gd name="T32" fmla="*/ 206 w 254"/>
                  <a:gd name="T33" fmla="*/ 80 h 221"/>
                  <a:gd name="T34" fmla="*/ 196 w 254"/>
                  <a:gd name="T35" fmla="*/ 76 h 221"/>
                  <a:gd name="T36" fmla="*/ 191 w 254"/>
                  <a:gd name="T37" fmla="*/ 81 h 221"/>
                  <a:gd name="T38" fmla="*/ 186 w 254"/>
                  <a:gd name="T39" fmla="*/ 67 h 221"/>
                  <a:gd name="T40" fmla="*/ 163 w 254"/>
                  <a:gd name="T41" fmla="*/ 45 h 221"/>
                  <a:gd name="T42" fmla="*/ 156 w 254"/>
                  <a:gd name="T43" fmla="*/ 22 h 221"/>
                  <a:gd name="T44" fmla="*/ 158 w 254"/>
                  <a:gd name="T45" fmla="*/ 10 h 221"/>
                  <a:gd name="T46" fmla="*/ 0 w 254"/>
                  <a:gd name="T47" fmla="*/ 2 h 221"/>
                  <a:gd name="T48" fmla="*/ 4 w 254"/>
                  <a:gd name="T49" fmla="*/ 6 h 221"/>
                  <a:gd name="T50" fmla="*/ 3 w 254"/>
                  <a:gd name="T51" fmla="*/ 13 h 221"/>
                  <a:gd name="T52" fmla="*/ 5 w 254"/>
                  <a:gd name="T53" fmla="*/ 17 h 221"/>
                  <a:gd name="T54" fmla="*/ 12 w 254"/>
                  <a:gd name="T55" fmla="*/ 25 h 221"/>
                  <a:gd name="T56" fmla="*/ 14 w 254"/>
                  <a:gd name="T57" fmla="*/ 29 h 221"/>
                  <a:gd name="T58" fmla="*/ 20 w 254"/>
                  <a:gd name="T59" fmla="*/ 39 h 221"/>
                  <a:gd name="T60" fmla="*/ 31 w 254"/>
                  <a:gd name="T61" fmla="*/ 39 h 221"/>
                  <a:gd name="T62" fmla="*/ 28 w 254"/>
                  <a:gd name="T63" fmla="*/ 50 h 221"/>
                  <a:gd name="T64" fmla="*/ 31 w 254"/>
                  <a:gd name="T65" fmla="*/ 61 h 221"/>
                  <a:gd name="T66" fmla="*/ 36 w 254"/>
                  <a:gd name="T67" fmla="*/ 69 h 221"/>
                  <a:gd name="T68" fmla="*/ 42 w 254"/>
                  <a:gd name="T69" fmla="*/ 176 h 221"/>
                  <a:gd name="T70" fmla="*/ 215 w 254"/>
                  <a:gd name="T71" fmla="*/ 197 h 221"/>
                  <a:gd name="T72" fmla="*/ 205 w 254"/>
                  <a:gd name="T73" fmla="*/ 221 h 221"/>
                  <a:gd name="T74" fmla="*/ 234 w 254"/>
                  <a:gd name="T75" fmla="*/ 216 h 221"/>
                  <a:gd name="T76" fmla="*/ 237 w 254"/>
                  <a:gd name="T77" fmla="*/ 211 h 221"/>
                  <a:gd name="T78" fmla="*/ 234 w 254"/>
                  <a:gd name="T79" fmla="*/ 206 h 221"/>
                  <a:gd name="T80" fmla="*/ 237 w 254"/>
                  <a:gd name="T81" fmla="*/ 203 h 221"/>
                  <a:gd name="T82" fmla="*/ 238 w 254"/>
                  <a:gd name="T83" fmla="*/ 197 h 221"/>
                  <a:gd name="T84" fmla="*/ 238 w 254"/>
                  <a:gd name="T85" fmla="*/ 193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54" h="221">
                    <a:moveTo>
                      <a:pt x="238" y="193"/>
                    </a:moveTo>
                    <a:cubicBezTo>
                      <a:pt x="238" y="190"/>
                      <a:pt x="238" y="190"/>
                      <a:pt x="238" y="190"/>
                    </a:cubicBezTo>
                    <a:cubicBezTo>
                      <a:pt x="238" y="189"/>
                      <a:pt x="238" y="189"/>
                      <a:pt x="238" y="189"/>
                    </a:cubicBezTo>
                    <a:cubicBezTo>
                      <a:pt x="242" y="189"/>
                      <a:pt x="242" y="189"/>
                      <a:pt x="242" y="189"/>
                    </a:cubicBezTo>
                    <a:cubicBezTo>
                      <a:pt x="243" y="189"/>
                      <a:pt x="243" y="189"/>
                      <a:pt x="243" y="189"/>
                    </a:cubicBezTo>
                    <a:cubicBezTo>
                      <a:pt x="244" y="188"/>
                      <a:pt x="244" y="188"/>
                      <a:pt x="244" y="188"/>
                    </a:cubicBezTo>
                    <a:cubicBezTo>
                      <a:pt x="246" y="187"/>
                      <a:pt x="246" y="187"/>
                      <a:pt x="246" y="187"/>
                    </a:cubicBezTo>
                    <a:cubicBezTo>
                      <a:pt x="249" y="187"/>
                      <a:pt x="249" y="187"/>
                      <a:pt x="249" y="187"/>
                    </a:cubicBezTo>
                    <a:cubicBezTo>
                      <a:pt x="252" y="186"/>
                      <a:pt x="252" y="186"/>
                      <a:pt x="252" y="186"/>
                    </a:cubicBezTo>
                    <a:cubicBezTo>
                      <a:pt x="254" y="183"/>
                      <a:pt x="254" y="183"/>
                      <a:pt x="254" y="183"/>
                    </a:cubicBezTo>
                    <a:cubicBezTo>
                      <a:pt x="254" y="177"/>
                      <a:pt x="254" y="177"/>
                      <a:pt x="254" y="177"/>
                    </a:cubicBezTo>
                    <a:cubicBezTo>
                      <a:pt x="254" y="173"/>
                      <a:pt x="254" y="173"/>
                      <a:pt x="254" y="173"/>
                    </a:cubicBezTo>
                    <a:cubicBezTo>
                      <a:pt x="254" y="171"/>
                      <a:pt x="254" y="171"/>
                      <a:pt x="254" y="171"/>
                    </a:cubicBezTo>
                    <a:cubicBezTo>
                      <a:pt x="250" y="168"/>
                      <a:pt x="250" y="168"/>
                      <a:pt x="250" y="168"/>
                    </a:cubicBezTo>
                    <a:cubicBezTo>
                      <a:pt x="250" y="165"/>
                      <a:pt x="250" y="165"/>
                      <a:pt x="250" y="165"/>
                    </a:cubicBezTo>
                    <a:cubicBezTo>
                      <a:pt x="251" y="161"/>
                      <a:pt x="251" y="161"/>
                      <a:pt x="251" y="161"/>
                    </a:cubicBezTo>
                    <a:cubicBezTo>
                      <a:pt x="246" y="161"/>
                      <a:pt x="246" y="161"/>
                      <a:pt x="246" y="161"/>
                    </a:cubicBezTo>
                    <a:cubicBezTo>
                      <a:pt x="243" y="166"/>
                      <a:pt x="243" y="166"/>
                      <a:pt x="243" y="166"/>
                    </a:cubicBezTo>
                    <a:cubicBezTo>
                      <a:pt x="243" y="161"/>
                      <a:pt x="243" y="161"/>
                      <a:pt x="243" y="161"/>
                    </a:cubicBezTo>
                    <a:cubicBezTo>
                      <a:pt x="238" y="156"/>
                      <a:pt x="238" y="156"/>
                      <a:pt x="238" y="156"/>
                    </a:cubicBezTo>
                    <a:cubicBezTo>
                      <a:pt x="239" y="152"/>
                      <a:pt x="239" y="152"/>
                      <a:pt x="239" y="152"/>
                    </a:cubicBezTo>
                    <a:cubicBezTo>
                      <a:pt x="240" y="146"/>
                      <a:pt x="240" y="146"/>
                      <a:pt x="240" y="146"/>
                    </a:cubicBezTo>
                    <a:cubicBezTo>
                      <a:pt x="236" y="135"/>
                      <a:pt x="236" y="135"/>
                      <a:pt x="236" y="135"/>
                    </a:cubicBezTo>
                    <a:cubicBezTo>
                      <a:pt x="232" y="131"/>
                      <a:pt x="232" y="131"/>
                      <a:pt x="232" y="131"/>
                    </a:cubicBezTo>
                    <a:cubicBezTo>
                      <a:pt x="219" y="122"/>
                      <a:pt x="219" y="122"/>
                      <a:pt x="219" y="122"/>
                    </a:cubicBezTo>
                    <a:cubicBezTo>
                      <a:pt x="216" y="124"/>
                      <a:pt x="216" y="124"/>
                      <a:pt x="216" y="124"/>
                    </a:cubicBezTo>
                    <a:cubicBezTo>
                      <a:pt x="208" y="118"/>
                      <a:pt x="208" y="118"/>
                      <a:pt x="208" y="118"/>
                    </a:cubicBezTo>
                    <a:cubicBezTo>
                      <a:pt x="202" y="112"/>
                      <a:pt x="202" y="112"/>
                      <a:pt x="202" y="112"/>
                    </a:cubicBezTo>
                    <a:cubicBezTo>
                      <a:pt x="202" y="106"/>
                      <a:pt x="202" y="106"/>
                      <a:pt x="202" y="106"/>
                    </a:cubicBezTo>
                    <a:cubicBezTo>
                      <a:pt x="204" y="100"/>
                      <a:pt x="204" y="100"/>
                      <a:pt x="204" y="100"/>
                    </a:cubicBezTo>
                    <a:cubicBezTo>
                      <a:pt x="205" y="96"/>
                      <a:pt x="205" y="96"/>
                      <a:pt x="205" y="96"/>
                    </a:cubicBezTo>
                    <a:cubicBezTo>
                      <a:pt x="206" y="91"/>
                      <a:pt x="206" y="91"/>
                      <a:pt x="206" y="91"/>
                    </a:cubicBezTo>
                    <a:cubicBezTo>
                      <a:pt x="209" y="84"/>
                      <a:pt x="209" y="84"/>
                      <a:pt x="209" y="84"/>
                    </a:cubicBezTo>
                    <a:cubicBezTo>
                      <a:pt x="206" y="80"/>
                      <a:pt x="206" y="80"/>
                      <a:pt x="206" y="80"/>
                    </a:cubicBezTo>
                    <a:cubicBezTo>
                      <a:pt x="202" y="76"/>
                      <a:pt x="202" y="76"/>
                      <a:pt x="202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3" y="78"/>
                      <a:pt x="193" y="78"/>
                      <a:pt x="193" y="78"/>
                    </a:cubicBezTo>
                    <a:cubicBezTo>
                      <a:pt x="191" y="81"/>
                      <a:pt x="191" y="81"/>
                      <a:pt x="191" y="81"/>
                    </a:cubicBezTo>
                    <a:cubicBezTo>
                      <a:pt x="186" y="76"/>
                      <a:pt x="186" y="76"/>
                      <a:pt x="186" y="76"/>
                    </a:cubicBezTo>
                    <a:cubicBezTo>
                      <a:pt x="186" y="67"/>
                      <a:pt x="186" y="67"/>
                      <a:pt x="186" y="67"/>
                    </a:cubicBezTo>
                    <a:cubicBezTo>
                      <a:pt x="181" y="60"/>
                      <a:pt x="181" y="60"/>
                      <a:pt x="181" y="60"/>
                    </a:cubicBezTo>
                    <a:cubicBezTo>
                      <a:pt x="163" y="45"/>
                      <a:pt x="163" y="45"/>
                      <a:pt x="163" y="45"/>
                    </a:cubicBezTo>
                    <a:cubicBezTo>
                      <a:pt x="156" y="33"/>
                      <a:pt x="156" y="33"/>
                      <a:pt x="156" y="33"/>
                    </a:cubicBezTo>
                    <a:cubicBezTo>
                      <a:pt x="156" y="22"/>
                      <a:pt x="156" y="22"/>
                      <a:pt x="156" y="22"/>
                    </a:cubicBezTo>
                    <a:cubicBezTo>
                      <a:pt x="156" y="11"/>
                      <a:pt x="156" y="11"/>
                      <a:pt x="156" y="11"/>
                    </a:cubicBezTo>
                    <a:cubicBezTo>
                      <a:pt x="158" y="10"/>
                      <a:pt x="158" y="10"/>
                      <a:pt x="158" y="1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4" y="16"/>
                      <a:pt x="5" y="17"/>
                    </a:cubicBezTo>
                    <a:cubicBezTo>
                      <a:pt x="6" y="18"/>
                      <a:pt x="11" y="19"/>
                      <a:pt x="11" y="1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28" y="50"/>
                      <a:pt x="28" y="50"/>
                      <a:pt x="28" y="50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33" y="67"/>
                      <a:pt x="33" y="67"/>
                      <a:pt x="33" y="67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42" y="176"/>
                      <a:pt x="42" y="176"/>
                      <a:pt x="42" y="176"/>
                    </a:cubicBezTo>
                    <a:cubicBezTo>
                      <a:pt x="42" y="201"/>
                      <a:pt x="42" y="201"/>
                      <a:pt x="42" y="201"/>
                    </a:cubicBezTo>
                    <a:cubicBezTo>
                      <a:pt x="215" y="197"/>
                      <a:pt x="215" y="197"/>
                      <a:pt x="215" y="197"/>
                    </a:cubicBezTo>
                    <a:cubicBezTo>
                      <a:pt x="216" y="203"/>
                      <a:pt x="216" y="203"/>
                      <a:pt x="216" y="203"/>
                    </a:cubicBezTo>
                    <a:cubicBezTo>
                      <a:pt x="205" y="221"/>
                      <a:pt x="205" y="221"/>
                      <a:pt x="205" y="221"/>
                    </a:cubicBezTo>
                    <a:cubicBezTo>
                      <a:pt x="233" y="219"/>
                      <a:pt x="233" y="219"/>
                      <a:pt x="233" y="219"/>
                    </a:cubicBezTo>
                    <a:cubicBezTo>
                      <a:pt x="234" y="216"/>
                      <a:pt x="234" y="216"/>
                      <a:pt x="234" y="216"/>
                    </a:cubicBezTo>
                    <a:cubicBezTo>
                      <a:pt x="236" y="213"/>
                      <a:pt x="236" y="213"/>
                      <a:pt x="236" y="213"/>
                    </a:cubicBezTo>
                    <a:cubicBezTo>
                      <a:pt x="236" y="213"/>
                      <a:pt x="238" y="212"/>
                      <a:pt x="237" y="211"/>
                    </a:cubicBezTo>
                    <a:cubicBezTo>
                      <a:pt x="237" y="210"/>
                      <a:pt x="235" y="207"/>
                      <a:pt x="235" y="207"/>
                    </a:cubicBezTo>
                    <a:cubicBezTo>
                      <a:pt x="234" y="206"/>
                      <a:pt x="234" y="206"/>
                      <a:pt x="234" y="206"/>
                    </a:cubicBezTo>
                    <a:cubicBezTo>
                      <a:pt x="235" y="204"/>
                      <a:pt x="235" y="204"/>
                      <a:pt x="235" y="204"/>
                    </a:cubicBezTo>
                    <a:cubicBezTo>
                      <a:pt x="237" y="203"/>
                      <a:pt x="237" y="203"/>
                      <a:pt x="237" y="203"/>
                    </a:cubicBezTo>
                    <a:cubicBezTo>
                      <a:pt x="238" y="200"/>
                      <a:pt x="238" y="200"/>
                      <a:pt x="238" y="200"/>
                    </a:cubicBezTo>
                    <a:cubicBezTo>
                      <a:pt x="238" y="197"/>
                      <a:pt x="238" y="197"/>
                      <a:pt x="238" y="197"/>
                    </a:cubicBezTo>
                    <a:cubicBezTo>
                      <a:pt x="238" y="194"/>
                      <a:pt x="238" y="194"/>
                      <a:pt x="238" y="194"/>
                    </a:cubicBezTo>
                    <a:lnTo>
                      <a:pt x="238" y="193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30" name="Freeform 47">
                <a:extLst>
                  <a:ext uri="{FF2B5EF4-FFF2-40B4-BE49-F238E27FC236}">
                    <a16:creationId xmlns:a16="http://schemas.microsoft.com/office/drawing/2014/main" id="{92047CA6-AAA2-C54F-AC54-68116C311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8258" y="5141149"/>
                <a:ext cx="1369717" cy="1594024"/>
              </a:xfrm>
              <a:custGeom>
                <a:avLst/>
                <a:gdLst>
                  <a:gd name="T0" fmla="*/ 139 w 208"/>
                  <a:gd name="T1" fmla="*/ 135 h 242"/>
                  <a:gd name="T2" fmla="*/ 144 w 208"/>
                  <a:gd name="T3" fmla="*/ 107 h 242"/>
                  <a:gd name="T4" fmla="*/ 169 w 208"/>
                  <a:gd name="T5" fmla="*/ 80 h 242"/>
                  <a:gd name="T6" fmla="*/ 208 w 208"/>
                  <a:gd name="T7" fmla="*/ 55 h 242"/>
                  <a:gd name="T8" fmla="*/ 183 w 208"/>
                  <a:gd name="T9" fmla="*/ 52 h 242"/>
                  <a:gd name="T10" fmla="*/ 166 w 208"/>
                  <a:gd name="T11" fmla="*/ 52 h 242"/>
                  <a:gd name="T12" fmla="*/ 154 w 208"/>
                  <a:gd name="T13" fmla="*/ 55 h 242"/>
                  <a:gd name="T14" fmla="*/ 147 w 208"/>
                  <a:gd name="T15" fmla="*/ 48 h 242"/>
                  <a:gd name="T16" fmla="*/ 133 w 208"/>
                  <a:gd name="T17" fmla="*/ 45 h 242"/>
                  <a:gd name="T18" fmla="*/ 128 w 208"/>
                  <a:gd name="T19" fmla="*/ 42 h 242"/>
                  <a:gd name="T20" fmla="*/ 114 w 208"/>
                  <a:gd name="T21" fmla="*/ 36 h 242"/>
                  <a:gd name="T22" fmla="*/ 123 w 208"/>
                  <a:gd name="T23" fmla="*/ 36 h 242"/>
                  <a:gd name="T24" fmla="*/ 114 w 208"/>
                  <a:gd name="T25" fmla="*/ 35 h 242"/>
                  <a:gd name="T26" fmla="*/ 105 w 208"/>
                  <a:gd name="T27" fmla="*/ 35 h 242"/>
                  <a:gd name="T28" fmla="*/ 97 w 208"/>
                  <a:gd name="T29" fmla="*/ 39 h 242"/>
                  <a:gd name="T30" fmla="*/ 87 w 208"/>
                  <a:gd name="T31" fmla="*/ 34 h 242"/>
                  <a:gd name="T32" fmla="*/ 80 w 208"/>
                  <a:gd name="T33" fmla="*/ 34 h 242"/>
                  <a:gd name="T34" fmla="*/ 68 w 208"/>
                  <a:gd name="T35" fmla="*/ 24 h 242"/>
                  <a:gd name="T36" fmla="*/ 66 w 208"/>
                  <a:gd name="T37" fmla="*/ 20 h 242"/>
                  <a:gd name="T38" fmla="*/ 58 w 208"/>
                  <a:gd name="T39" fmla="*/ 20 h 242"/>
                  <a:gd name="T40" fmla="*/ 54 w 208"/>
                  <a:gd name="T41" fmla="*/ 16 h 242"/>
                  <a:gd name="T42" fmla="*/ 58 w 208"/>
                  <a:gd name="T43" fmla="*/ 8 h 242"/>
                  <a:gd name="T44" fmla="*/ 60 w 208"/>
                  <a:gd name="T45" fmla="*/ 2 h 242"/>
                  <a:gd name="T46" fmla="*/ 56 w 208"/>
                  <a:gd name="T47" fmla="*/ 0 h 242"/>
                  <a:gd name="T48" fmla="*/ 54 w 208"/>
                  <a:gd name="T49" fmla="*/ 12 h 242"/>
                  <a:gd name="T50" fmla="*/ 0 w 208"/>
                  <a:gd name="T51" fmla="*/ 16 h 242"/>
                  <a:gd name="T52" fmla="*/ 1 w 208"/>
                  <a:gd name="T53" fmla="*/ 23 h 242"/>
                  <a:gd name="T54" fmla="*/ 4 w 208"/>
                  <a:gd name="T55" fmla="*/ 26 h 242"/>
                  <a:gd name="T56" fmla="*/ 3 w 208"/>
                  <a:gd name="T57" fmla="*/ 31 h 242"/>
                  <a:gd name="T58" fmla="*/ 1 w 208"/>
                  <a:gd name="T59" fmla="*/ 34 h 242"/>
                  <a:gd name="T60" fmla="*/ 2 w 208"/>
                  <a:gd name="T61" fmla="*/ 40 h 242"/>
                  <a:gd name="T62" fmla="*/ 1 w 208"/>
                  <a:gd name="T63" fmla="*/ 51 h 242"/>
                  <a:gd name="T64" fmla="*/ 6 w 208"/>
                  <a:gd name="T65" fmla="*/ 64 h 242"/>
                  <a:gd name="T66" fmla="*/ 9 w 208"/>
                  <a:gd name="T67" fmla="*/ 78 h 242"/>
                  <a:gd name="T68" fmla="*/ 10 w 208"/>
                  <a:gd name="T69" fmla="*/ 104 h 242"/>
                  <a:gd name="T70" fmla="*/ 12 w 208"/>
                  <a:gd name="T71" fmla="*/ 114 h 242"/>
                  <a:gd name="T72" fmla="*/ 12 w 208"/>
                  <a:gd name="T73" fmla="*/ 122 h 242"/>
                  <a:gd name="T74" fmla="*/ 17 w 208"/>
                  <a:gd name="T75" fmla="*/ 127 h 242"/>
                  <a:gd name="T76" fmla="*/ 18 w 208"/>
                  <a:gd name="T77" fmla="*/ 136 h 242"/>
                  <a:gd name="T78" fmla="*/ 16 w 208"/>
                  <a:gd name="T79" fmla="*/ 142 h 242"/>
                  <a:gd name="T80" fmla="*/ 17 w 208"/>
                  <a:gd name="T81" fmla="*/ 144 h 242"/>
                  <a:gd name="T82" fmla="*/ 11 w 208"/>
                  <a:gd name="T83" fmla="*/ 150 h 242"/>
                  <a:gd name="T84" fmla="*/ 8 w 208"/>
                  <a:gd name="T85" fmla="*/ 154 h 242"/>
                  <a:gd name="T86" fmla="*/ 9 w 208"/>
                  <a:gd name="T87" fmla="*/ 158 h 242"/>
                  <a:gd name="T88" fmla="*/ 12 w 208"/>
                  <a:gd name="T89" fmla="*/ 163 h 242"/>
                  <a:gd name="T90" fmla="*/ 18 w 208"/>
                  <a:gd name="T91" fmla="*/ 167 h 242"/>
                  <a:gd name="T92" fmla="*/ 18 w 208"/>
                  <a:gd name="T93" fmla="*/ 242 h 242"/>
                  <a:gd name="T94" fmla="*/ 173 w 208"/>
                  <a:gd name="T95" fmla="*/ 233 h 242"/>
                  <a:gd name="T96" fmla="*/ 166 w 208"/>
                  <a:gd name="T97" fmla="*/ 220 h 242"/>
                  <a:gd name="T98" fmla="*/ 157 w 208"/>
                  <a:gd name="T99" fmla="*/ 213 h 242"/>
                  <a:gd name="T100" fmla="*/ 138 w 208"/>
                  <a:gd name="T101" fmla="*/ 197 h 242"/>
                  <a:gd name="T102" fmla="*/ 125 w 208"/>
                  <a:gd name="T103" fmla="*/ 189 h 242"/>
                  <a:gd name="T104" fmla="*/ 128 w 208"/>
                  <a:gd name="T105" fmla="*/ 159 h 242"/>
                  <a:gd name="T106" fmla="*/ 122 w 208"/>
                  <a:gd name="T107" fmla="*/ 154 h 242"/>
                  <a:gd name="T108" fmla="*/ 128 w 208"/>
                  <a:gd name="T109" fmla="*/ 141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08" h="242">
                    <a:moveTo>
                      <a:pt x="128" y="141"/>
                    </a:moveTo>
                    <a:lnTo>
                      <a:pt x="139" y="135"/>
                    </a:lnTo>
                    <a:lnTo>
                      <a:pt x="139" y="111"/>
                    </a:lnTo>
                    <a:lnTo>
                      <a:pt x="144" y="107"/>
                    </a:lnTo>
                    <a:lnTo>
                      <a:pt x="161" y="91"/>
                    </a:lnTo>
                    <a:lnTo>
                      <a:pt x="169" y="80"/>
                    </a:lnTo>
                    <a:lnTo>
                      <a:pt x="185" y="69"/>
                    </a:lnTo>
                    <a:lnTo>
                      <a:pt x="208" y="55"/>
                    </a:lnTo>
                    <a:lnTo>
                      <a:pt x="200" y="53"/>
                    </a:lnTo>
                    <a:lnTo>
                      <a:pt x="183" y="52"/>
                    </a:lnTo>
                    <a:lnTo>
                      <a:pt x="169" y="49"/>
                    </a:lnTo>
                    <a:lnTo>
                      <a:pt x="166" y="52"/>
                    </a:lnTo>
                    <a:lnTo>
                      <a:pt x="162" y="55"/>
                    </a:lnTo>
                    <a:lnTo>
                      <a:pt x="154" y="55"/>
                    </a:lnTo>
                    <a:lnTo>
                      <a:pt x="151" y="51"/>
                    </a:lnTo>
                    <a:lnTo>
                      <a:pt x="147" y="48"/>
                    </a:lnTo>
                    <a:lnTo>
                      <a:pt x="136" y="45"/>
                    </a:lnTo>
                    <a:lnTo>
                      <a:pt x="133" y="45"/>
                    </a:lnTo>
                    <a:lnTo>
                      <a:pt x="129" y="43"/>
                    </a:lnTo>
                    <a:lnTo>
                      <a:pt x="128" y="42"/>
                    </a:lnTo>
                    <a:lnTo>
                      <a:pt x="119" y="41"/>
                    </a:lnTo>
                    <a:lnTo>
                      <a:pt x="114" y="36"/>
                    </a:lnTo>
                    <a:lnTo>
                      <a:pt x="120" y="39"/>
                    </a:lnTo>
                    <a:lnTo>
                      <a:pt x="123" y="36"/>
                    </a:lnTo>
                    <a:lnTo>
                      <a:pt x="119" y="35"/>
                    </a:lnTo>
                    <a:lnTo>
                      <a:pt x="114" y="35"/>
                    </a:lnTo>
                    <a:lnTo>
                      <a:pt x="109" y="35"/>
                    </a:lnTo>
                    <a:lnTo>
                      <a:pt x="105" y="35"/>
                    </a:lnTo>
                    <a:lnTo>
                      <a:pt x="100" y="35"/>
                    </a:lnTo>
                    <a:lnTo>
                      <a:pt x="97" y="39"/>
                    </a:lnTo>
                    <a:lnTo>
                      <a:pt x="93" y="39"/>
                    </a:lnTo>
                    <a:lnTo>
                      <a:pt x="87" y="34"/>
                    </a:lnTo>
                    <a:lnTo>
                      <a:pt x="84" y="34"/>
                    </a:lnTo>
                    <a:lnTo>
                      <a:pt x="80" y="34"/>
                    </a:lnTo>
                    <a:lnTo>
                      <a:pt x="73" y="32"/>
                    </a:lnTo>
                    <a:lnTo>
                      <a:pt x="68" y="24"/>
                    </a:lnTo>
                    <a:lnTo>
                      <a:pt x="68" y="24"/>
                    </a:lnTo>
                    <a:lnTo>
                      <a:pt x="66" y="20"/>
                    </a:lnTo>
                    <a:lnTo>
                      <a:pt x="62" y="20"/>
                    </a:lnTo>
                    <a:lnTo>
                      <a:pt x="58" y="20"/>
                    </a:lnTo>
                    <a:lnTo>
                      <a:pt x="55" y="20"/>
                    </a:lnTo>
                    <a:lnTo>
                      <a:pt x="54" y="16"/>
                    </a:lnTo>
                    <a:lnTo>
                      <a:pt x="57" y="12"/>
                    </a:lnTo>
                    <a:lnTo>
                      <a:pt x="58" y="8"/>
                    </a:lnTo>
                    <a:lnTo>
                      <a:pt x="62" y="5"/>
                    </a:lnTo>
                    <a:lnTo>
                      <a:pt x="60" y="2"/>
                    </a:lnTo>
                    <a:lnTo>
                      <a:pt x="60" y="2"/>
                    </a:lnTo>
                    <a:lnTo>
                      <a:pt x="56" y="0"/>
                    </a:lnTo>
                    <a:lnTo>
                      <a:pt x="56" y="10"/>
                    </a:lnTo>
                    <a:lnTo>
                      <a:pt x="54" y="12"/>
                    </a:lnTo>
                    <a:lnTo>
                      <a:pt x="52" y="16"/>
                    </a:lnTo>
                    <a:lnTo>
                      <a:pt x="0" y="16"/>
                    </a:lnTo>
                    <a:lnTo>
                      <a:pt x="1" y="20"/>
                    </a:lnTo>
                    <a:lnTo>
                      <a:pt x="1" y="23"/>
                    </a:lnTo>
                    <a:lnTo>
                      <a:pt x="1" y="24"/>
                    </a:lnTo>
                    <a:lnTo>
                      <a:pt x="4" y="26"/>
                    </a:lnTo>
                    <a:lnTo>
                      <a:pt x="4" y="30"/>
                    </a:lnTo>
                    <a:lnTo>
                      <a:pt x="3" y="31"/>
                    </a:lnTo>
                    <a:lnTo>
                      <a:pt x="1" y="33"/>
                    </a:lnTo>
                    <a:lnTo>
                      <a:pt x="1" y="34"/>
                    </a:lnTo>
                    <a:lnTo>
                      <a:pt x="1" y="38"/>
                    </a:lnTo>
                    <a:lnTo>
                      <a:pt x="2" y="40"/>
                    </a:lnTo>
                    <a:lnTo>
                      <a:pt x="3" y="45"/>
                    </a:lnTo>
                    <a:lnTo>
                      <a:pt x="1" y="51"/>
                    </a:lnTo>
                    <a:lnTo>
                      <a:pt x="3" y="56"/>
                    </a:lnTo>
                    <a:lnTo>
                      <a:pt x="6" y="64"/>
                    </a:lnTo>
                    <a:lnTo>
                      <a:pt x="9" y="70"/>
                    </a:lnTo>
                    <a:lnTo>
                      <a:pt x="9" y="78"/>
                    </a:lnTo>
                    <a:lnTo>
                      <a:pt x="10" y="92"/>
                    </a:lnTo>
                    <a:lnTo>
                      <a:pt x="10" y="104"/>
                    </a:lnTo>
                    <a:lnTo>
                      <a:pt x="10" y="112"/>
                    </a:lnTo>
                    <a:lnTo>
                      <a:pt x="12" y="114"/>
                    </a:lnTo>
                    <a:lnTo>
                      <a:pt x="12" y="116"/>
                    </a:lnTo>
                    <a:lnTo>
                      <a:pt x="12" y="122"/>
                    </a:lnTo>
                    <a:lnTo>
                      <a:pt x="15" y="124"/>
                    </a:lnTo>
                    <a:lnTo>
                      <a:pt x="17" y="127"/>
                    </a:lnTo>
                    <a:lnTo>
                      <a:pt x="18" y="132"/>
                    </a:lnTo>
                    <a:lnTo>
                      <a:pt x="18" y="136"/>
                    </a:lnTo>
                    <a:lnTo>
                      <a:pt x="18" y="141"/>
                    </a:lnTo>
                    <a:lnTo>
                      <a:pt x="16" y="142"/>
                    </a:lnTo>
                    <a:lnTo>
                      <a:pt x="16" y="142"/>
                    </a:lnTo>
                    <a:lnTo>
                      <a:pt x="17" y="144"/>
                    </a:lnTo>
                    <a:lnTo>
                      <a:pt x="13" y="147"/>
                    </a:lnTo>
                    <a:lnTo>
                      <a:pt x="11" y="150"/>
                    </a:lnTo>
                    <a:lnTo>
                      <a:pt x="8" y="152"/>
                    </a:lnTo>
                    <a:lnTo>
                      <a:pt x="8" y="154"/>
                    </a:lnTo>
                    <a:lnTo>
                      <a:pt x="8" y="156"/>
                    </a:lnTo>
                    <a:lnTo>
                      <a:pt x="9" y="158"/>
                    </a:lnTo>
                    <a:lnTo>
                      <a:pt x="12" y="160"/>
                    </a:lnTo>
                    <a:lnTo>
                      <a:pt x="12" y="163"/>
                    </a:lnTo>
                    <a:lnTo>
                      <a:pt x="17" y="164"/>
                    </a:lnTo>
                    <a:lnTo>
                      <a:pt x="18" y="167"/>
                    </a:lnTo>
                    <a:lnTo>
                      <a:pt x="21" y="169"/>
                    </a:lnTo>
                    <a:lnTo>
                      <a:pt x="18" y="242"/>
                    </a:lnTo>
                    <a:lnTo>
                      <a:pt x="172" y="239"/>
                    </a:lnTo>
                    <a:lnTo>
                      <a:pt x="173" y="233"/>
                    </a:lnTo>
                    <a:lnTo>
                      <a:pt x="172" y="227"/>
                    </a:lnTo>
                    <a:lnTo>
                      <a:pt x="166" y="220"/>
                    </a:lnTo>
                    <a:lnTo>
                      <a:pt x="160" y="216"/>
                    </a:lnTo>
                    <a:lnTo>
                      <a:pt x="157" y="213"/>
                    </a:lnTo>
                    <a:lnTo>
                      <a:pt x="150" y="204"/>
                    </a:lnTo>
                    <a:lnTo>
                      <a:pt x="138" y="197"/>
                    </a:lnTo>
                    <a:lnTo>
                      <a:pt x="130" y="193"/>
                    </a:lnTo>
                    <a:lnTo>
                      <a:pt x="125" y="189"/>
                    </a:lnTo>
                    <a:lnTo>
                      <a:pt x="126" y="174"/>
                    </a:lnTo>
                    <a:lnTo>
                      <a:pt x="128" y="159"/>
                    </a:lnTo>
                    <a:lnTo>
                      <a:pt x="126" y="159"/>
                    </a:lnTo>
                    <a:lnTo>
                      <a:pt x="122" y="154"/>
                    </a:lnTo>
                    <a:lnTo>
                      <a:pt x="126" y="145"/>
                    </a:lnTo>
                    <a:lnTo>
                      <a:pt x="128" y="141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31" name="Line 48">
                <a:extLst>
                  <a:ext uri="{FF2B5EF4-FFF2-40B4-BE49-F238E27FC236}">
                    <a16:creationId xmlns:a16="http://schemas.microsoft.com/office/drawing/2014/main" id="{660B267A-DE1B-5847-A70C-4EBDD4D7F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3362" y="5898644"/>
                <a:ext cx="0" cy="0"/>
              </a:xfrm>
              <a:prstGeom prst="line">
                <a:avLst/>
              </a:prstGeom>
              <a:solidFill>
                <a:schemeClr val="bg1">
                  <a:lumMod val="50000"/>
                  <a:alpha val="10000"/>
                </a:schemeClr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32" name="Line 49">
                <a:extLst>
                  <a:ext uri="{FF2B5EF4-FFF2-40B4-BE49-F238E27FC236}">
                    <a16:creationId xmlns:a16="http://schemas.microsoft.com/office/drawing/2014/main" id="{9E9DF943-759E-174A-ABB8-7019FA9436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3362" y="5898644"/>
                <a:ext cx="0" cy="0"/>
              </a:xfrm>
              <a:prstGeom prst="line">
                <a:avLst/>
              </a:pr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33" name="Freeform 50">
                <a:extLst>
                  <a:ext uri="{FF2B5EF4-FFF2-40B4-BE49-F238E27FC236}">
                    <a16:creationId xmlns:a16="http://schemas.microsoft.com/office/drawing/2014/main" id="{3B0D8E6B-9041-3D40-AE40-BBC8871B42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6037" y="5608820"/>
                <a:ext cx="1600197" cy="1508398"/>
              </a:xfrm>
              <a:custGeom>
                <a:avLst/>
                <a:gdLst>
                  <a:gd name="T0" fmla="*/ 12 w 287"/>
                  <a:gd name="T1" fmla="*/ 44 h 270"/>
                  <a:gd name="T2" fmla="*/ 29 w 287"/>
                  <a:gd name="T3" fmla="*/ 36 h 270"/>
                  <a:gd name="T4" fmla="*/ 52 w 287"/>
                  <a:gd name="T5" fmla="*/ 17 h 270"/>
                  <a:gd name="T6" fmla="*/ 77 w 287"/>
                  <a:gd name="T7" fmla="*/ 0 h 270"/>
                  <a:gd name="T8" fmla="*/ 75 w 287"/>
                  <a:gd name="T9" fmla="*/ 6 h 270"/>
                  <a:gd name="T10" fmla="*/ 65 w 287"/>
                  <a:gd name="T11" fmla="*/ 19 h 270"/>
                  <a:gd name="T12" fmla="*/ 67 w 287"/>
                  <a:gd name="T13" fmla="*/ 29 h 270"/>
                  <a:gd name="T14" fmla="*/ 77 w 287"/>
                  <a:gd name="T15" fmla="*/ 28 h 270"/>
                  <a:gd name="T16" fmla="*/ 111 w 287"/>
                  <a:gd name="T17" fmla="*/ 45 h 270"/>
                  <a:gd name="T18" fmla="*/ 135 w 287"/>
                  <a:gd name="T19" fmla="*/ 39 h 270"/>
                  <a:gd name="T20" fmla="*/ 169 w 287"/>
                  <a:gd name="T21" fmla="*/ 28 h 270"/>
                  <a:gd name="T22" fmla="*/ 198 w 287"/>
                  <a:gd name="T23" fmla="*/ 38 h 270"/>
                  <a:gd name="T24" fmla="*/ 217 w 287"/>
                  <a:gd name="T25" fmla="*/ 55 h 270"/>
                  <a:gd name="T26" fmla="*/ 232 w 287"/>
                  <a:gd name="T27" fmla="*/ 56 h 270"/>
                  <a:gd name="T28" fmla="*/ 219 w 287"/>
                  <a:gd name="T29" fmla="*/ 62 h 270"/>
                  <a:gd name="T30" fmla="*/ 193 w 287"/>
                  <a:gd name="T31" fmla="*/ 64 h 270"/>
                  <a:gd name="T32" fmla="*/ 201 w 287"/>
                  <a:gd name="T33" fmla="*/ 74 h 270"/>
                  <a:gd name="T34" fmla="*/ 204 w 287"/>
                  <a:gd name="T35" fmla="*/ 75 h 270"/>
                  <a:gd name="T36" fmla="*/ 234 w 287"/>
                  <a:gd name="T37" fmla="*/ 88 h 270"/>
                  <a:gd name="T38" fmla="*/ 246 w 287"/>
                  <a:gd name="T39" fmla="*/ 109 h 270"/>
                  <a:gd name="T40" fmla="*/ 245 w 287"/>
                  <a:gd name="T41" fmla="*/ 141 h 270"/>
                  <a:gd name="T42" fmla="*/ 233 w 287"/>
                  <a:gd name="T43" fmla="*/ 168 h 270"/>
                  <a:gd name="T44" fmla="*/ 246 w 287"/>
                  <a:gd name="T45" fmla="*/ 166 h 270"/>
                  <a:gd name="T46" fmla="*/ 255 w 287"/>
                  <a:gd name="T47" fmla="*/ 153 h 270"/>
                  <a:gd name="T48" fmla="*/ 275 w 287"/>
                  <a:gd name="T49" fmla="*/ 154 h 270"/>
                  <a:gd name="T50" fmla="*/ 287 w 287"/>
                  <a:gd name="T51" fmla="*/ 197 h 270"/>
                  <a:gd name="T52" fmla="*/ 275 w 287"/>
                  <a:gd name="T53" fmla="*/ 220 h 270"/>
                  <a:gd name="T54" fmla="*/ 266 w 287"/>
                  <a:gd name="T55" fmla="*/ 249 h 270"/>
                  <a:gd name="T56" fmla="*/ 141 w 287"/>
                  <a:gd name="T57" fmla="*/ 270 h 270"/>
                  <a:gd name="T58" fmla="*/ 158 w 287"/>
                  <a:gd name="T59" fmla="*/ 235 h 270"/>
                  <a:gd name="T60" fmla="*/ 145 w 287"/>
                  <a:gd name="T61" fmla="*/ 191 h 270"/>
                  <a:gd name="T62" fmla="*/ 144 w 287"/>
                  <a:gd name="T63" fmla="*/ 165 h 270"/>
                  <a:gd name="T64" fmla="*/ 148 w 287"/>
                  <a:gd name="T65" fmla="*/ 147 h 270"/>
                  <a:gd name="T66" fmla="*/ 153 w 287"/>
                  <a:gd name="T67" fmla="*/ 122 h 270"/>
                  <a:gd name="T68" fmla="*/ 166 w 287"/>
                  <a:gd name="T69" fmla="*/ 106 h 270"/>
                  <a:gd name="T70" fmla="*/ 169 w 287"/>
                  <a:gd name="T71" fmla="*/ 122 h 270"/>
                  <a:gd name="T72" fmla="*/ 175 w 287"/>
                  <a:gd name="T73" fmla="*/ 111 h 270"/>
                  <a:gd name="T74" fmla="*/ 180 w 287"/>
                  <a:gd name="T75" fmla="*/ 94 h 270"/>
                  <a:gd name="T76" fmla="*/ 184 w 287"/>
                  <a:gd name="T77" fmla="*/ 81 h 270"/>
                  <a:gd name="T78" fmla="*/ 189 w 287"/>
                  <a:gd name="T79" fmla="*/ 74 h 270"/>
                  <a:gd name="T80" fmla="*/ 187 w 287"/>
                  <a:gd name="T81" fmla="*/ 65 h 270"/>
                  <a:gd name="T82" fmla="*/ 159 w 287"/>
                  <a:gd name="T83" fmla="*/ 68 h 270"/>
                  <a:gd name="T84" fmla="*/ 129 w 287"/>
                  <a:gd name="T85" fmla="*/ 85 h 270"/>
                  <a:gd name="T86" fmla="*/ 127 w 287"/>
                  <a:gd name="T87" fmla="*/ 76 h 270"/>
                  <a:gd name="T88" fmla="*/ 118 w 287"/>
                  <a:gd name="T89" fmla="*/ 75 h 270"/>
                  <a:gd name="T90" fmla="*/ 107 w 287"/>
                  <a:gd name="T91" fmla="*/ 101 h 270"/>
                  <a:gd name="T92" fmla="*/ 95 w 287"/>
                  <a:gd name="T93" fmla="*/ 100 h 270"/>
                  <a:gd name="T94" fmla="*/ 84 w 287"/>
                  <a:gd name="T95" fmla="*/ 81 h 270"/>
                  <a:gd name="T96" fmla="*/ 58 w 287"/>
                  <a:gd name="T97" fmla="*/ 74 h 270"/>
                  <a:gd name="T98" fmla="*/ 29 w 287"/>
                  <a:gd name="T99" fmla="*/ 65 h 270"/>
                  <a:gd name="T100" fmla="*/ 9 w 287"/>
                  <a:gd name="T101" fmla="*/ 57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7" h="270">
                    <a:moveTo>
                      <a:pt x="0" y="51"/>
                    </a:moveTo>
                    <a:cubicBezTo>
                      <a:pt x="2" y="49"/>
                      <a:pt x="2" y="49"/>
                      <a:pt x="2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5" y="6"/>
                      <a:pt x="75" y="6"/>
                      <a:pt x="75" y="6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4"/>
                      <a:pt x="68" y="14"/>
                      <a:pt x="68" y="15"/>
                    </a:cubicBezTo>
                    <a:cubicBezTo>
                      <a:pt x="68" y="16"/>
                      <a:pt x="65" y="23"/>
                      <a:pt x="65" y="23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7" y="29"/>
                      <a:pt x="67" y="29"/>
                      <a:pt x="67" y="29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1"/>
                      <a:pt x="69" y="31"/>
                      <a:pt x="69" y="31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92" y="34"/>
                      <a:pt x="92" y="34"/>
                      <a:pt x="92" y="34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102" y="44"/>
                      <a:pt x="102" y="44"/>
                      <a:pt x="102" y="44"/>
                    </a:cubicBezTo>
                    <a:cubicBezTo>
                      <a:pt x="111" y="45"/>
                      <a:pt x="111" y="45"/>
                      <a:pt x="111" y="45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7" y="48"/>
                      <a:pt x="127" y="48"/>
                      <a:pt x="127" y="48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5" y="39"/>
                      <a:pt x="135" y="39"/>
                      <a:pt x="135" y="39"/>
                    </a:cubicBezTo>
                    <a:cubicBezTo>
                      <a:pt x="139" y="35"/>
                      <a:pt x="139" y="35"/>
                      <a:pt x="139" y="35"/>
                    </a:cubicBezTo>
                    <a:cubicBezTo>
                      <a:pt x="148" y="33"/>
                      <a:pt x="148" y="33"/>
                      <a:pt x="148" y="33"/>
                    </a:cubicBezTo>
                    <a:cubicBezTo>
                      <a:pt x="154" y="31"/>
                      <a:pt x="154" y="31"/>
                      <a:pt x="154" y="31"/>
                    </a:cubicBezTo>
                    <a:cubicBezTo>
                      <a:pt x="160" y="31"/>
                      <a:pt x="160" y="31"/>
                      <a:pt x="160" y="31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75" y="26"/>
                      <a:pt x="175" y="26"/>
                      <a:pt x="175" y="26"/>
                    </a:cubicBezTo>
                    <a:cubicBezTo>
                      <a:pt x="178" y="28"/>
                      <a:pt x="178" y="28"/>
                      <a:pt x="178" y="28"/>
                    </a:cubicBezTo>
                    <a:cubicBezTo>
                      <a:pt x="180" y="36"/>
                      <a:pt x="180" y="36"/>
                      <a:pt x="180" y="36"/>
                    </a:cubicBezTo>
                    <a:cubicBezTo>
                      <a:pt x="191" y="38"/>
                      <a:pt x="191" y="38"/>
                      <a:pt x="191" y="38"/>
                    </a:cubicBezTo>
                    <a:cubicBezTo>
                      <a:pt x="198" y="38"/>
                      <a:pt x="198" y="38"/>
                      <a:pt x="198" y="38"/>
                    </a:cubicBezTo>
                    <a:cubicBezTo>
                      <a:pt x="203" y="39"/>
                      <a:pt x="203" y="39"/>
                      <a:pt x="203" y="39"/>
                    </a:cubicBezTo>
                    <a:cubicBezTo>
                      <a:pt x="207" y="44"/>
                      <a:pt x="207" y="44"/>
                      <a:pt x="207" y="44"/>
                    </a:cubicBezTo>
                    <a:cubicBezTo>
                      <a:pt x="213" y="51"/>
                      <a:pt x="213" y="51"/>
                      <a:pt x="213" y="51"/>
                    </a:cubicBezTo>
                    <a:cubicBezTo>
                      <a:pt x="215" y="53"/>
                      <a:pt x="215" y="53"/>
                      <a:pt x="215" y="53"/>
                    </a:cubicBezTo>
                    <a:cubicBezTo>
                      <a:pt x="215" y="53"/>
                      <a:pt x="216" y="54"/>
                      <a:pt x="217" y="55"/>
                    </a:cubicBezTo>
                    <a:cubicBezTo>
                      <a:pt x="218" y="56"/>
                      <a:pt x="219" y="58"/>
                      <a:pt x="219" y="58"/>
                    </a:cubicBezTo>
                    <a:cubicBezTo>
                      <a:pt x="224" y="59"/>
                      <a:pt x="224" y="59"/>
                      <a:pt x="224" y="59"/>
                    </a:cubicBezTo>
                    <a:cubicBezTo>
                      <a:pt x="224" y="59"/>
                      <a:pt x="226" y="57"/>
                      <a:pt x="226" y="57"/>
                    </a:cubicBezTo>
                    <a:cubicBezTo>
                      <a:pt x="226" y="56"/>
                      <a:pt x="230" y="54"/>
                      <a:pt x="230" y="54"/>
                    </a:cubicBezTo>
                    <a:cubicBezTo>
                      <a:pt x="232" y="56"/>
                      <a:pt x="232" y="56"/>
                      <a:pt x="232" y="56"/>
                    </a:cubicBezTo>
                    <a:cubicBezTo>
                      <a:pt x="232" y="56"/>
                      <a:pt x="234" y="57"/>
                      <a:pt x="232" y="58"/>
                    </a:cubicBezTo>
                    <a:cubicBezTo>
                      <a:pt x="231" y="58"/>
                      <a:pt x="230" y="60"/>
                      <a:pt x="229" y="60"/>
                    </a:cubicBezTo>
                    <a:cubicBezTo>
                      <a:pt x="227" y="60"/>
                      <a:pt x="225" y="60"/>
                      <a:pt x="225" y="60"/>
                    </a:cubicBezTo>
                    <a:cubicBezTo>
                      <a:pt x="221" y="60"/>
                      <a:pt x="221" y="60"/>
                      <a:pt x="221" y="60"/>
                    </a:cubicBezTo>
                    <a:cubicBezTo>
                      <a:pt x="219" y="62"/>
                      <a:pt x="219" y="62"/>
                      <a:pt x="219" y="62"/>
                    </a:cubicBezTo>
                    <a:cubicBezTo>
                      <a:pt x="208" y="62"/>
                      <a:pt x="208" y="62"/>
                      <a:pt x="208" y="62"/>
                    </a:cubicBezTo>
                    <a:cubicBezTo>
                      <a:pt x="205" y="63"/>
                      <a:pt x="205" y="63"/>
                      <a:pt x="205" y="63"/>
                    </a:cubicBezTo>
                    <a:cubicBezTo>
                      <a:pt x="201" y="61"/>
                      <a:pt x="201" y="61"/>
                      <a:pt x="201" y="61"/>
                    </a:cubicBezTo>
                    <a:cubicBezTo>
                      <a:pt x="197" y="59"/>
                      <a:pt x="197" y="59"/>
                      <a:pt x="197" y="59"/>
                    </a:cubicBezTo>
                    <a:cubicBezTo>
                      <a:pt x="193" y="64"/>
                      <a:pt x="193" y="64"/>
                      <a:pt x="193" y="64"/>
                    </a:cubicBezTo>
                    <a:cubicBezTo>
                      <a:pt x="194" y="67"/>
                      <a:pt x="194" y="67"/>
                      <a:pt x="194" y="67"/>
                    </a:cubicBezTo>
                    <a:cubicBezTo>
                      <a:pt x="194" y="69"/>
                      <a:pt x="194" y="69"/>
                      <a:pt x="194" y="69"/>
                    </a:cubicBezTo>
                    <a:cubicBezTo>
                      <a:pt x="194" y="69"/>
                      <a:pt x="194" y="71"/>
                      <a:pt x="195" y="71"/>
                    </a:cubicBezTo>
                    <a:cubicBezTo>
                      <a:pt x="195" y="71"/>
                      <a:pt x="196" y="72"/>
                      <a:pt x="196" y="72"/>
                    </a:cubicBezTo>
                    <a:cubicBezTo>
                      <a:pt x="201" y="74"/>
                      <a:pt x="201" y="74"/>
                      <a:pt x="201" y="74"/>
                    </a:cubicBezTo>
                    <a:cubicBezTo>
                      <a:pt x="203" y="72"/>
                      <a:pt x="203" y="72"/>
                      <a:pt x="203" y="72"/>
                    </a:cubicBezTo>
                    <a:cubicBezTo>
                      <a:pt x="203" y="72"/>
                      <a:pt x="200" y="70"/>
                      <a:pt x="201" y="70"/>
                    </a:cubicBezTo>
                    <a:cubicBezTo>
                      <a:pt x="202" y="70"/>
                      <a:pt x="206" y="72"/>
                      <a:pt x="206" y="72"/>
                    </a:cubicBezTo>
                    <a:cubicBezTo>
                      <a:pt x="206" y="72"/>
                      <a:pt x="205" y="74"/>
                      <a:pt x="205" y="74"/>
                    </a:cubicBezTo>
                    <a:cubicBezTo>
                      <a:pt x="204" y="75"/>
                      <a:pt x="204" y="75"/>
                      <a:pt x="204" y="75"/>
                    </a:cubicBezTo>
                    <a:cubicBezTo>
                      <a:pt x="205" y="76"/>
                      <a:pt x="210" y="77"/>
                      <a:pt x="210" y="77"/>
                    </a:cubicBezTo>
                    <a:cubicBezTo>
                      <a:pt x="211" y="77"/>
                      <a:pt x="214" y="79"/>
                      <a:pt x="214" y="79"/>
                    </a:cubicBezTo>
                    <a:cubicBezTo>
                      <a:pt x="219" y="82"/>
                      <a:pt x="219" y="82"/>
                      <a:pt x="219" y="82"/>
                    </a:cubicBezTo>
                    <a:cubicBezTo>
                      <a:pt x="226" y="85"/>
                      <a:pt x="226" y="85"/>
                      <a:pt x="226" y="85"/>
                    </a:cubicBezTo>
                    <a:cubicBezTo>
                      <a:pt x="234" y="88"/>
                      <a:pt x="234" y="88"/>
                      <a:pt x="234" y="88"/>
                    </a:cubicBezTo>
                    <a:cubicBezTo>
                      <a:pt x="242" y="96"/>
                      <a:pt x="242" y="96"/>
                      <a:pt x="242" y="96"/>
                    </a:cubicBezTo>
                    <a:cubicBezTo>
                      <a:pt x="246" y="101"/>
                      <a:pt x="246" y="101"/>
                      <a:pt x="246" y="101"/>
                    </a:cubicBezTo>
                    <a:cubicBezTo>
                      <a:pt x="244" y="103"/>
                      <a:pt x="244" y="103"/>
                      <a:pt x="244" y="103"/>
                    </a:cubicBezTo>
                    <a:cubicBezTo>
                      <a:pt x="244" y="103"/>
                      <a:pt x="243" y="103"/>
                      <a:pt x="243" y="104"/>
                    </a:cubicBezTo>
                    <a:cubicBezTo>
                      <a:pt x="244" y="105"/>
                      <a:pt x="246" y="109"/>
                      <a:pt x="246" y="109"/>
                    </a:cubicBezTo>
                    <a:cubicBezTo>
                      <a:pt x="245" y="110"/>
                      <a:pt x="247" y="113"/>
                      <a:pt x="247" y="113"/>
                    </a:cubicBezTo>
                    <a:cubicBezTo>
                      <a:pt x="249" y="124"/>
                      <a:pt x="249" y="124"/>
                      <a:pt x="249" y="124"/>
                    </a:cubicBezTo>
                    <a:cubicBezTo>
                      <a:pt x="250" y="130"/>
                      <a:pt x="250" y="130"/>
                      <a:pt x="250" y="130"/>
                    </a:cubicBezTo>
                    <a:cubicBezTo>
                      <a:pt x="249" y="136"/>
                      <a:pt x="249" y="136"/>
                      <a:pt x="249" y="136"/>
                    </a:cubicBezTo>
                    <a:cubicBezTo>
                      <a:pt x="245" y="141"/>
                      <a:pt x="245" y="141"/>
                      <a:pt x="245" y="141"/>
                    </a:cubicBezTo>
                    <a:cubicBezTo>
                      <a:pt x="242" y="147"/>
                      <a:pt x="242" y="147"/>
                      <a:pt x="242" y="147"/>
                    </a:cubicBezTo>
                    <a:cubicBezTo>
                      <a:pt x="242" y="147"/>
                      <a:pt x="240" y="151"/>
                      <a:pt x="239" y="152"/>
                    </a:cubicBezTo>
                    <a:cubicBezTo>
                      <a:pt x="239" y="152"/>
                      <a:pt x="235" y="155"/>
                      <a:pt x="235" y="156"/>
                    </a:cubicBezTo>
                    <a:cubicBezTo>
                      <a:pt x="235" y="156"/>
                      <a:pt x="233" y="160"/>
                      <a:pt x="233" y="160"/>
                    </a:cubicBezTo>
                    <a:cubicBezTo>
                      <a:pt x="233" y="168"/>
                      <a:pt x="233" y="168"/>
                      <a:pt x="233" y="168"/>
                    </a:cubicBezTo>
                    <a:cubicBezTo>
                      <a:pt x="235" y="170"/>
                      <a:pt x="235" y="170"/>
                      <a:pt x="235" y="170"/>
                    </a:cubicBezTo>
                    <a:cubicBezTo>
                      <a:pt x="240" y="172"/>
                      <a:pt x="240" y="172"/>
                      <a:pt x="240" y="172"/>
                    </a:cubicBezTo>
                    <a:cubicBezTo>
                      <a:pt x="242" y="170"/>
                      <a:pt x="242" y="170"/>
                      <a:pt x="242" y="170"/>
                    </a:cubicBezTo>
                    <a:cubicBezTo>
                      <a:pt x="242" y="170"/>
                      <a:pt x="244" y="169"/>
                      <a:pt x="244" y="168"/>
                    </a:cubicBezTo>
                    <a:cubicBezTo>
                      <a:pt x="245" y="168"/>
                      <a:pt x="246" y="166"/>
                      <a:pt x="246" y="166"/>
                    </a:cubicBezTo>
                    <a:cubicBezTo>
                      <a:pt x="246" y="166"/>
                      <a:pt x="249" y="164"/>
                      <a:pt x="249" y="164"/>
                    </a:cubicBezTo>
                    <a:cubicBezTo>
                      <a:pt x="249" y="164"/>
                      <a:pt x="249" y="161"/>
                      <a:pt x="249" y="161"/>
                    </a:cubicBezTo>
                    <a:cubicBezTo>
                      <a:pt x="249" y="161"/>
                      <a:pt x="250" y="157"/>
                      <a:pt x="250" y="157"/>
                    </a:cubicBezTo>
                    <a:cubicBezTo>
                      <a:pt x="250" y="157"/>
                      <a:pt x="252" y="156"/>
                      <a:pt x="252" y="156"/>
                    </a:cubicBezTo>
                    <a:cubicBezTo>
                      <a:pt x="252" y="155"/>
                      <a:pt x="255" y="153"/>
                      <a:pt x="255" y="153"/>
                    </a:cubicBezTo>
                    <a:cubicBezTo>
                      <a:pt x="255" y="153"/>
                      <a:pt x="259" y="150"/>
                      <a:pt x="259" y="150"/>
                    </a:cubicBezTo>
                    <a:cubicBezTo>
                      <a:pt x="260" y="150"/>
                      <a:pt x="262" y="147"/>
                      <a:pt x="262" y="147"/>
                    </a:cubicBezTo>
                    <a:cubicBezTo>
                      <a:pt x="265" y="147"/>
                      <a:pt x="265" y="147"/>
                      <a:pt x="265" y="147"/>
                    </a:cubicBezTo>
                    <a:cubicBezTo>
                      <a:pt x="269" y="148"/>
                      <a:pt x="269" y="148"/>
                      <a:pt x="269" y="148"/>
                    </a:cubicBezTo>
                    <a:cubicBezTo>
                      <a:pt x="275" y="154"/>
                      <a:pt x="275" y="154"/>
                      <a:pt x="275" y="154"/>
                    </a:cubicBezTo>
                    <a:cubicBezTo>
                      <a:pt x="279" y="162"/>
                      <a:pt x="279" y="162"/>
                      <a:pt x="279" y="162"/>
                    </a:cubicBezTo>
                    <a:cubicBezTo>
                      <a:pt x="283" y="184"/>
                      <a:pt x="283" y="184"/>
                      <a:pt x="283" y="184"/>
                    </a:cubicBezTo>
                    <a:cubicBezTo>
                      <a:pt x="286" y="189"/>
                      <a:pt x="286" y="189"/>
                      <a:pt x="286" y="189"/>
                    </a:cubicBezTo>
                    <a:cubicBezTo>
                      <a:pt x="286" y="193"/>
                      <a:pt x="286" y="193"/>
                      <a:pt x="286" y="193"/>
                    </a:cubicBezTo>
                    <a:cubicBezTo>
                      <a:pt x="286" y="193"/>
                      <a:pt x="287" y="196"/>
                      <a:pt x="287" y="197"/>
                    </a:cubicBezTo>
                    <a:cubicBezTo>
                      <a:pt x="287" y="198"/>
                      <a:pt x="287" y="213"/>
                      <a:pt x="287" y="213"/>
                    </a:cubicBezTo>
                    <a:cubicBezTo>
                      <a:pt x="280" y="213"/>
                      <a:pt x="280" y="213"/>
                      <a:pt x="280" y="213"/>
                    </a:cubicBezTo>
                    <a:cubicBezTo>
                      <a:pt x="278" y="213"/>
                      <a:pt x="278" y="213"/>
                      <a:pt x="278" y="213"/>
                    </a:cubicBezTo>
                    <a:cubicBezTo>
                      <a:pt x="278" y="216"/>
                      <a:pt x="278" y="216"/>
                      <a:pt x="278" y="216"/>
                    </a:cubicBezTo>
                    <a:cubicBezTo>
                      <a:pt x="275" y="220"/>
                      <a:pt x="275" y="220"/>
                      <a:pt x="275" y="220"/>
                    </a:cubicBezTo>
                    <a:cubicBezTo>
                      <a:pt x="274" y="225"/>
                      <a:pt x="274" y="225"/>
                      <a:pt x="274" y="225"/>
                    </a:cubicBezTo>
                    <a:cubicBezTo>
                      <a:pt x="272" y="229"/>
                      <a:pt x="272" y="229"/>
                      <a:pt x="272" y="229"/>
                    </a:cubicBezTo>
                    <a:cubicBezTo>
                      <a:pt x="269" y="233"/>
                      <a:pt x="269" y="233"/>
                      <a:pt x="269" y="233"/>
                    </a:cubicBezTo>
                    <a:cubicBezTo>
                      <a:pt x="266" y="243"/>
                      <a:pt x="266" y="243"/>
                      <a:pt x="266" y="243"/>
                    </a:cubicBezTo>
                    <a:cubicBezTo>
                      <a:pt x="266" y="249"/>
                      <a:pt x="266" y="249"/>
                      <a:pt x="266" y="249"/>
                    </a:cubicBezTo>
                    <a:cubicBezTo>
                      <a:pt x="262" y="254"/>
                      <a:pt x="262" y="254"/>
                      <a:pt x="262" y="254"/>
                    </a:cubicBezTo>
                    <a:cubicBezTo>
                      <a:pt x="259" y="259"/>
                      <a:pt x="259" y="259"/>
                      <a:pt x="259" y="259"/>
                    </a:cubicBezTo>
                    <a:cubicBezTo>
                      <a:pt x="213" y="267"/>
                      <a:pt x="213" y="267"/>
                      <a:pt x="213" y="267"/>
                    </a:cubicBezTo>
                    <a:cubicBezTo>
                      <a:pt x="212" y="265"/>
                      <a:pt x="212" y="265"/>
                      <a:pt x="212" y="265"/>
                    </a:cubicBezTo>
                    <a:cubicBezTo>
                      <a:pt x="141" y="270"/>
                      <a:pt x="141" y="270"/>
                      <a:pt x="141" y="270"/>
                    </a:cubicBezTo>
                    <a:cubicBezTo>
                      <a:pt x="146" y="265"/>
                      <a:pt x="146" y="265"/>
                      <a:pt x="146" y="265"/>
                    </a:cubicBezTo>
                    <a:cubicBezTo>
                      <a:pt x="148" y="261"/>
                      <a:pt x="148" y="261"/>
                      <a:pt x="148" y="261"/>
                    </a:cubicBezTo>
                    <a:cubicBezTo>
                      <a:pt x="152" y="254"/>
                      <a:pt x="152" y="254"/>
                      <a:pt x="152" y="254"/>
                    </a:cubicBezTo>
                    <a:cubicBezTo>
                      <a:pt x="156" y="245"/>
                      <a:pt x="156" y="245"/>
                      <a:pt x="156" y="245"/>
                    </a:cubicBezTo>
                    <a:cubicBezTo>
                      <a:pt x="158" y="235"/>
                      <a:pt x="158" y="235"/>
                      <a:pt x="158" y="235"/>
                    </a:cubicBezTo>
                    <a:cubicBezTo>
                      <a:pt x="157" y="217"/>
                      <a:pt x="157" y="217"/>
                      <a:pt x="157" y="217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3" y="203"/>
                      <a:pt x="153" y="203"/>
                      <a:pt x="153" y="203"/>
                    </a:cubicBezTo>
                    <a:cubicBezTo>
                      <a:pt x="149" y="195"/>
                      <a:pt x="149" y="195"/>
                      <a:pt x="149" y="195"/>
                    </a:cubicBezTo>
                    <a:cubicBezTo>
                      <a:pt x="145" y="191"/>
                      <a:pt x="145" y="191"/>
                      <a:pt x="145" y="191"/>
                    </a:cubicBezTo>
                    <a:cubicBezTo>
                      <a:pt x="142" y="184"/>
                      <a:pt x="142" y="184"/>
                      <a:pt x="142" y="184"/>
                    </a:cubicBezTo>
                    <a:cubicBezTo>
                      <a:pt x="144" y="179"/>
                      <a:pt x="144" y="179"/>
                      <a:pt x="144" y="179"/>
                    </a:cubicBezTo>
                    <a:cubicBezTo>
                      <a:pt x="146" y="177"/>
                      <a:pt x="146" y="177"/>
                      <a:pt x="146" y="177"/>
                    </a:cubicBezTo>
                    <a:cubicBezTo>
                      <a:pt x="146" y="173"/>
                      <a:pt x="146" y="173"/>
                      <a:pt x="146" y="173"/>
                    </a:cubicBezTo>
                    <a:cubicBezTo>
                      <a:pt x="144" y="165"/>
                      <a:pt x="144" y="165"/>
                      <a:pt x="144" y="165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4" y="160"/>
                      <a:pt x="144" y="160"/>
                      <a:pt x="144" y="160"/>
                    </a:cubicBezTo>
                    <a:cubicBezTo>
                      <a:pt x="145" y="155"/>
                      <a:pt x="145" y="155"/>
                      <a:pt x="145" y="155"/>
                    </a:cubicBezTo>
                    <a:cubicBezTo>
                      <a:pt x="146" y="150"/>
                      <a:pt x="146" y="150"/>
                      <a:pt x="146" y="150"/>
                    </a:cubicBezTo>
                    <a:cubicBezTo>
                      <a:pt x="148" y="147"/>
                      <a:pt x="148" y="147"/>
                      <a:pt x="148" y="147"/>
                    </a:cubicBezTo>
                    <a:cubicBezTo>
                      <a:pt x="148" y="139"/>
                      <a:pt x="148" y="139"/>
                      <a:pt x="148" y="139"/>
                    </a:cubicBezTo>
                    <a:cubicBezTo>
                      <a:pt x="147" y="135"/>
                      <a:pt x="147" y="135"/>
                      <a:pt x="147" y="135"/>
                    </a:cubicBezTo>
                    <a:cubicBezTo>
                      <a:pt x="148" y="130"/>
                      <a:pt x="148" y="130"/>
                      <a:pt x="148" y="130"/>
                    </a:cubicBezTo>
                    <a:cubicBezTo>
                      <a:pt x="151" y="126"/>
                      <a:pt x="151" y="126"/>
                      <a:pt x="151" y="126"/>
                    </a:cubicBezTo>
                    <a:cubicBezTo>
                      <a:pt x="153" y="122"/>
                      <a:pt x="153" y="122"/>
                      <a:pt x="153" y="122"/>
                    </a:cubicBezTo>
                    <a:cubicBezTo>
                      <a:pt x="153" y="117"/>
                      <a:pt x="153" y="117"/>
                      <a:pt x="153" y="117"/>
                    </a:cubicBezTo>
                    <a:cubicBezTo>
                      <a:pt x="157" y="116"/>
                      <a:pt x="157" y="116"/>
                      <a:pt x="157" y="116"/>
                    </a:cubicBezTo>
                    <a:cubicBezTo>
                      <a:pt x="163" y="116"/>
                      <a:pt x="163" y="116"/>
                      <a:pt x="163" y="116"/>
                    </a:cubicBezTo>
                    <a:cubicBezTo>
                      <a:pt x="165" y="108"/>
                      <a:pt x="165" y="108"/>
                      <a:pt x="165" y="108"/>
                    </a:cubicBezTo>
                    <a:cubicBezTo>
                      <a:pt x="166" y="106"/>
                      <a:pt x="166" y="106"/>
                      <a:pt x="166" y="106"/>
                    </a:cubicBezTo>
                    <a:cubicBezTo>
                      <a:pt x="168" y="105"/>
                      <a:pt x="168" y="105"/>
                      <a:pt x="168" y="105"/>
                    </a:cubicBezTo>
                    <a:cubicBezTo>
                      <a:pt x="171" y="114"/>
                      <a:pt x="171" y="114"/>
                      <a:pt x="171" y="114"/>
                    </a:cubicBezTo>
                    <a:cubicBezTo>
                      <a:pt x="167" y="119"/>
                      <a:pt x="167" y="119"/>
                      <a:pt x="167" y="119"/>
                    </a:cubicBezTo>
                    <a:cubicBezTo>
                      <a:pt x="167" y="121"/>
                      <a:pt x="167" y="121"/>
                      <a:pt x="167" y="121"/>
                    </a:cubicBezTo>
                    <a:cubicBezTo>
                      <a:pt x="167" y="121"/>
                      <a:pt x="168" y="122"/>
                      <a:pt x="169" y="122"/>
                    </a:cubicBezTo>
                    <a:cubicBezTo>
                      <a:pt x="170" y="122"/>
                      <a:pt x="170" y="122"/>
                      <a:pt x="170" y="122"/>
                    </a:cubicBezTo>
                    <a:cubicBezTo>
                      <a:pt x="170" y="122"/>
                      <a:pt x="172" y="121"/>
                      <a:pt x="172" y="121"/>
                    </a:cubicBezTo>
                    <a:cubicBezTo>
                      <a:pt x="172" y="120"/>
                      <a:pt x="173" y="117"/>
                      <a:pt x="173" y="117"/>
                    </a:cubicBezTo>
                    <a:cubicBezTo>
                      <a:pt x="174" y="116"/>
                      <a:pt x="174" y="116"/>
                      <a:pt x="174" y="116"/>
                    </a:cubicBezTo>
                    <a:cubicBezTo>
                      <a:pt x="175" y="111"/>
                      <a:pt x="175" y="111"/>
                      <a:pt x="175" y="111"/>
                    </a:cubicBezTo>
                    <a:cubicBezTo>
                      <a:pt x="175" y="108"/>
                      <a:pt x="175" y="108"/>
                      <a:pt x="175" y="108"/>
                    </a:cubicBezTo>
                    <a:cubicBezTo>
                      <a:pt x="175" y="104"/>
                      <a:pt x="175" y="104"/>
                      <a:pt x="175" y="104"/>
                    </a:cubicBezTo>
                    <a:cubicBezTo>
                      <a:pt x="175" y="100"/>
                      <a:pt x="175" y="100"/>
                      <a:pt x="175" y="100"/>
                    </a:cubicBezTo>
                    <a:cubicBezTo>
                      <a:pt x="178" y="96"/>
                      <a:pt x="178" y="96"/>
                      <a:pt x="178" y="96"/>
                    </a:cubicBezTo>
                    <a:cubicBezTo>
                      <a:pt x="180" y="94"/>
                      <a:pt x="180" y="94"/>
                      <a:pt x="180" y="94"/>
                    </a:cubicBezTo>
                    <a:cubicBezTo>
                      <a:pt x="185" y="93"/>
                      <a:pt x="185" y="93"/>
                      <a:pt x="185" y="93"/>
                    </a:cubicBezTo>
                    <a:cubicBezTo>
                      <a:pt x="187" y="91"/>
                      <a:pt x="187" y="91"/>
                      <a:pt x="187" y="91"/>
                    </a:cubicBezTo>
                    <a:cubicBezTo>
                      <a:pt x="183" y="87"/>
                      <a:pt x="183" y="87"/>
                      <a:pt x="183" y="87"/>
                    </a:cubicBezTo>
                    <a:cubicBezTo>
                      <a:pt x="182" y="84"/>
                      <a:pt x="182" y="84"/>
                      <a:pt x="182" y="84"/>
                    </a:cubicBezTo>
                    <a:cubicBezTo>
                      <a:pt x="184" y="81"/>
                      <a:pt x="184" y="81"/>
                      <a:pt x="184" y="81"/>
                    </a:cubicBezTo>
                    <a:cubicBezTo>
                      <a:pt x="186" y="78"/>
                      <a:pt x="186" y="78"/>
                      <a:pt x="186" y="78"/>
                    </a:cubicBezTo>
                    <a:cubicBezTo>
                      <a:pt x="187" y="77"/>
                      <a:pt x="187" y="77"/>
                      <a:pt x="187" y="77"/>
                    </a:cubicBezTo>
                    <a:cubicBezTo>
                      <a:pt x="187" y="75"/>
                      <a:pt x="187" y="75"/>
                      <a:pt x="187" y="75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9" y="74"/>
                    </a:cubicBezTo>
                    <a:cubicBezTo>
                      <a:pt x="189" y="74"/>
                      <a:pt x="193" y="73"/>
                      <a:pt x="193" y="73"/>
                    </a:cubicBezTo>
                    <a:cubicBezTo>
                      <a:pt x="195" y="73"/>
                      <a:pt x="195" y="73"/>
                      <a:pt x="195" y="73"/>
                    </a:cubicBezTo>
                    <a:cubicBezTo>
                      <a:pt x="193" y="70"/>
                      <a:pt x="193" y="70"/>
                      <a:pt x="193" y="70"/>
                    </a:cubicBezTo>
                    <a:cubicBezTo>
                      <a:pt x="189" y="67"/>
                      <a:pt x="189" y="67"/>
                      <a:pt x="189" y="67"/>
                    </a:cubicBezTo>
                    <a:cubicBezTo>
                      <a:pt x="187" y="65"/>
                      <a:pt x="187" y="65"/>
                      <a:pt x="187" y="65"/>
                    </a:cubicBezTo>
                    <a:cubicBezTo>
                      <a:pt x="184" y="63"/>
                      <a:pt x="184" y="63"/>
                      <a:pt x="184" y="63"/>
                    </a:cubicBezTo>
                    <a:cubicBezTo>
                      <a:pt x="179" y="61"/>
                      <a:pt x="179" y="61"/>
                      <a:pt x="179" y="61"/>
                    </a:cubicBezTo>
                    <a:cubicBezTo>
                      <a:pt x="170" y="60"/>
                      <a:pt x="170" y="60"/>
                      <a:pt x="170" y="60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59" y="68"/>
                      <a:pt x="159" y="68"/>
                      <a:pt x="159" y="68"/>
                    </a:cubicBezTo>
                    <a:cubicBezTo>
                      <a:pt x="152" y="69"/>
                      <a:pt x="152" y="69"/>
                      <a:pt x="152" y="69"/>
                    </a:cubicBezTo>
                    <a:cubicBezTo>
                      <a:pt x="144" y="69"/>
                      <a:pt x="144" y="69"/>
                      <a:pt x="144" y="69"/>
                    </a:cubicBezTo>
                    <a:cubicBezTo>
                      <a:pt x="140" y="72"/>
                      <a:pt x="140" y="72"/>
                      <a:pt x="140" y="72"/>
                    </a:cubicBezTo>
                    <a:cubicBezTo>
                      <a:pt x="135" y="81"/>
                      <a:pt x="135" y="81"/>
                      <a:pt x="135" y="81"/>
                    </a:cubicBezTo>
                    <a:cubicBezTo>
                      <a:pt x="129" y="85"/>
                      <a:pt x="129" y="85"/>
                      <a:pt x="129" y="85"/>
                    </a:cubicBezTo>
                    <a:cubicBezTo>
                      <a:pt x="128" y="84"/>
                      <a:pt x="128" y="84"/>
                      <a:pt x="128" y="84"/>
                    </a:cubicBezTo>
                    <a:cubicBezTo>
                      <a:pt x="130" y="80"/>
                      <a:pt x="130" y="80"/>
                      <a:pt x="130" y="80"/>
                    </a:cubicBezTo>
                    <a:cubicBezTo>
                      <a:pt x="133" y="77"/>
                      <a:pt x="133" y="77"/>
                      <a:pt x="133" y="77"/>
                    </a:cubicBezTo>
                    <a:cubicBezTo>
                      <a:pt x="131" y="74"/>
                      <a:pt x="131" y="74"/>
                      <a:pt x="131" y="74"/>
                    </a:cubicBezTo>
                    <a:cubicBezTo>
                      <a:pt x="127" y="76"/>
                      <a:pt x="127" y="76"/>
                      <a:pt x="127" y="76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3" y="81"/>
                      <a:pt x="123" y="81"/>
                      <a:pt x="123" y="81"/>
                    </a:cubicBezTo>
                    <a:cubicBezTo>
                      <a:pt x="121" y="82"/>
                      <a:pt x="121" y="82"/>
                      <a:pt x="121" y="82"/>
                    </a:cubicBezTo>
                    <a:cubicBezTo>
                      <a:pt x="120" y="82"/>
                      <a:pt x="120" y="82"/>
                      <a:pt x="120" y="82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5" y="81"/>
                      <a:pt x="115" y="81"/>
                      <a:pt x="115" y="81"/>
                    </a:cubicBezTo>
                    <a:cubicBezTo>
                      <a:pt x="114" y="85"/>
                      <a:pt x="114" y="85"/>
                      <a:pt x="114" y="85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107" y="101"/>
                      <a:pt x="107" y="101"/>
                      <a:pt x="107" y="101"/>
                    </a:cubicBezTo>
                    <a:cubicBezTo>
                      <a:pt x="105" y="107"/>
                      <a:pt x="105" y="107"/>
                      <a:pt x="105" y="107"/>
                    </a:cubicBezTo>
                    <a:cubicBezTo>
                      <a:pt x="99" y="112"/>
                      <a:pt x="99" y="112"/>
                      <a:pt x="99" y="112"/>
                    </a:cubicBezTo>
                    <a:cubicBezTo>
                      <a:pt x="97" y="108"/>
                      <a:pt x="97" y="108"/>
                      <a:pt x="97" y="108"/>
                    </a:cubicBezTo>
                    <a:cubicBezTo>
                      <a:pt x="96" y="101"/>
                      <a:pt x="96" y="101"/>
                      <a:pt x="96" y="101"/>
                    </a:cubicBezTo>
                    <a:cubicBezTo>
                      <a:pt x="95" y="100"/>
                      <a:pt x="95" y="100"/>
                      <a:pt x="95" y="100"/>
                    </a:cubicBezTo>
                    <a:cubicBezTo>
                      <a:pt x="93" y="97"/>
                      <a:pt x="93" y="97"/>
                      <a:pt x="93" y="97"/>
                    </a:cubicBezTo>
                    <a:cubicBezTo>
                      <a:pt x="94" y="94"/>
                      <a:pt x="94" y="94"/>
                      <a:pt x="94" y="94"/>
                    </a:cubicBezTo>
                    <a:cubicBezTo>
                      <a:pt x="93" y="88"/>
                      <a:pt x="93" y="88"/>
                      <a:pt x="93" y="88"/>
                    </a:cubicBezTo>
                    <a:cubicBezTo>
                      <a:pt x="90" y="85"/>
                      <a:pt x="90" y="85"/>
                      <a:pt x="90" y="85"/>
                    </a:cubicBezTo>
                    <a:cubicBezTo>
                      <a:pt x="84" y="81"/>
                      <a:pt x="84" y="81"/>
                      <a:pt x="84" y="81"/>
                    </a:cubicBezTo>
                    <a:cubicBezTo>
                      <a:pt x="82" y="77"/>
                      <a:pt x="82" y="77"/>
                      <a:pt x="82" y="77"/>
                    </a:cubicBezTo>
                    <a:cubicBezTo>
                      <a:pt x="75" y="76"/>
                      <a:pt x="75" y="76"/>
                      <a:pt x="75" y="76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58" y="74"/>
                      <a:pt x="58" y="74"/>
                      <a:pt x="58" y="74"/>
                    </a:cubicBezTo>
                    <a:cubicBezTo>
                      <a:pt x="50" y="73"/>
                      <a:pt x="50" y="73"/>
                      <a:pt x="50" y="73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29" y="65"/>
                      <a:pt x="29" y="65"/>
                      <a:pt x="29" y="65"/>
                    </a:cubicBezTo>
                    <a:cubicBezTo>
                      <a:pt x="21" y="62"/>
                      <a:pt x="21" y="62"/>
                      <a:pt x="21" y="6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9" y="57"/>
                      <a:pt x="9" y="57"/>
                      <a:pt x="9" y="57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0" y="51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34" name="Freeform 51">
                <a:extLst>
                  <a:ext uri="{FF2B5EF4-FFF2-40B4-BE49-F238E27FC236}">
                    <a16:creationId xmlns:a16="http://schemas.microsoft.com/office/drawing/2014/main" id="{995F6F36-2043-1B45-9A00-0BF07ACE6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1658" y="5786666"/>
                <a:ext cx="1119480" cy="1192228"/>
              </a:xfrm>
              <a:custGeom>
                <a:avLst/>
                <a:gdLst>
                  <a:gd name="T0" fmla="*/ 175 w 201"/>
                  <a:gd name="T1" fmla="*/ 65 h 213"/>
                  <a:gd name="T2" fmla="*/ 172 w 201"/>
                  <a:gd name="T3" fmla="*/ 53 h 213"/>
                  <a:gd name="T4" fmla="*/ 157 w 201"/>
                  <a:gd name="T5" fmla="*/ 44 h 213"/>
                  <a:gd name="T6" fmla="*/ 140 w 201"/>
                  <a:gd name="T7" fmla="*/ 42 h 213"/>
                  <a:gd name="T8" fmla="*/ 125 w 201"/>
                  <a:gd name="T9" fmla="*/ 36 h 213"/>
                  <a:gd name="T10" fmla="*/ 103 w 201"/>
                  <a:gd name="T11" fmla="*/ 30 h 213"/>
                  <a:gd name="T12" fmla="*/ 93 w 201"/>
                  <a:gd name="T13" fmla="*/ 27 h 213"/>
                  <a:gd name="T14" fmla="*/ 82 w 201"/>
                  <a:gd name="T15" fmla="*/ 20 h 213"/>
                  <a:gd name="T16" fmla="*/ 78 w 201"/>
                  <a:gd name="T17" fmla="*/ 18 h 213"/>
                  <a:gd name="T18" fmla="*/ 70 w 201"/>
                  <a:gd name="T19" fmla="*/ 17 h 213"/>
                  <a:gd name="T20" fmla="*/ 67 w 201"/>
                  <a:gd name="T21" fmla="*/ 15 h 213"/>
                  <a:gd name="T22" fmla="*/ 70 w 201"/>
                  <a:gd name="T23" fmla="*/ 2 h 213"/>
                  <a:gd name="T24" fmla="*/ 61 w 201"/>
                  <a:gd name="T25" fmla="*/ 3 h 213"/>
                  <a:gd name="T26" fmla="*/ 47 w 201"/>
                  <a:gd name="T27" fmla="*/ 9 h 213"/>
                  <a:gd name="T28" fmla="*/ 33 w 201"/>
                  <a:gd name="T29" fmla="*/ 16 h 213"/>
                  <a:gd name="T30" fmla="*/ 21 w 201"/>
                  <a:gd name="T31" fmla="*/ 15 h 213"/>
                  <a:gd name="T32" fmla="*/ 5 w 201"/>
                  <a:gd name="T33" fmla="*/ 55 h 213"/>
                  <a:gd name="T34" fmla="*/ 7 w 201"/>
                  <a:gd name="T35" fmla="*/ 72 h 213"/>
                  <a:gd name="T36" fmla="*/ 10 w 201"/>
                  <a:gd name="T37" fmla="*/ 112 h 213"/>
                  <a:gd name="T38" fmla="*/ 42 w 201"/>
                  <a:gd name="T39" fmla="*/ 135 h 213"/>
                  <a:gd name="T40" fmla="*/ 60 w 201"/>
                  <a:gd name="T41" fmla="*/ 152 h 213"/>
                  <a:gd name="T42" fmla="*/ 63 w 201"/>
                  <a:gd name="T43" fmla="*/ 173 h 213"/>
                  <a:gd name="T44" fmla="*/ 65 w 201"/>
                  <a:gd name="T45" fmla="*/ 187 h 213"/>
                  <a:gd name="T46" fmla="*/ 67 w 201"/>
                  <a:gd name="T47" fmla="*/ 203 h 213"/>
                  <a:gd name="T48" fmla="*/ 82 w 201"/>
                  <a:gd name="T49" fmla="*/ 209 h 213"/>
                  <a:gd name="T50" fmla="*/ 184 w 201"/>
                  <a:gd name="T51" fmla="*/ 195 h 213"/>
                  <a:gd name="T52" fmla="*/ 178 w 201"/>
                  <a:gd name="T53" fmla="*/ 172 h 213"/>
                  <a:gd name="T54" fmla="*/ 182 w 201"/>
                  <a:gd name="T55" fmla="*/ 155 h 213"/>
                  <a:gd name="T56" fmla="*/ 182 w 201"/>
                  <a:gd name="T57" fmla="*/ 140 h 213"/>
                  <a:gd name="T58" fmla="*/ 184 w 201"/>
                  <a:gd name="T59" fmla="*/ 131 h 213"/>
                  <a:gd name="T60" fmla="*/ 186 w 201"/>
                  <a:gd name="T61" fmla="*/ 121 h 213"/>
                  <a:gd name="T62" fmla="*/ 188 w 201"/>
                  <a:gd name="T63" fmla="*/ 105 h 213"/>
                  <a:gd name="T64" fmla="*/ 197 w 201"/>
                  <a:gd name="T65" fmla="*/ 85 h 213"/>
                  <a:gd name="T66" fmla="*/ 201 w 201"/>
                  <a:gd name="T67" fmla="*/ 79 h 213"/>
                  <a:gd name="T68" fmla="*/ 201 w 201"/>
                  <a:gd name="T69" fmla="*/ 73 h 213"/>
                  <a:gd name="T70" fmla="*/ 194 w 201"/>
                  <a:gd name="T71" fmla="*/ 79 h 213"/>
                  <a:gd name="T72" fmla="*/ 187 w 201"/>
                  <a:gd name="T73" fmla="*/ 92 h 213"/>
                  <a:gd name="T74" fmla="*/ 177 w 201"/>
                  <a:gd name="T75" fmla="*/ 101 h 213"/>
                  <a:gd name="T76" fmla="*/ 168 w 201"/>
                  <a:gd name="T77" fmla="*/ 107 h 213"/>
                  <a:gd name="T78" fmla="*/ 174 w 201"/>
                  <a:gd name="T79" fmla="*/ 93 h 213"/>
                  <a:gd name="T80" fmla="*/ 179 w 201"/>
                  <a:gd name="T81" fmla="*/ 87 h 213"/>
                  <a:gd name="T82" fmla="*/ 180 w 201"/>
                  <a:gd name="T83" fmla="*/ 78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1" h="213">
                    <a:moveTo>
                      <a:pt x="178" y="69"/>
                    </a:moveTo>
                    <a:cubicBezTo>
                      <a:pt x="177" y="68"/>
                      <a:pt x="177" y="68"/>
                      <a:pt x="177" y="68"/>
                    </a:cubicBezTo>
                    <a:cubicBezTo>
                      <a:pt x="175" y="65"/>
                      <a:pt x="175" y="65"/>
                      <a:pt x="175" y="65"/>
                    </a:cubicBezTo>
                    <a:cubicBezTo>
                      <a:pt x="176" y="62"/>
                      <a:pt x="176" y="62"/>
                      <a:pt x="176" y="62"/>
                    </a:cubicBezTo>
                    <a:cubicBezTo>
                      <a:pt x="175" y="56"/>
                      <a:pt x="175" y="56"/>
                      <a:pt x="175" y="56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4" y="45"/>
                      <a:pt x="164" y="45"/>
                      <a:pt x="164" y="45"/>
                    </a:cubicBezTo>
                    <a:cubicBezTo>
                      <a:pt x="157" y="44"/>
                      <a:pt x="157" y="44"/>
                      <a:pt x="157" y="44"/>
                    </a:cubicBezTo>
                    <a:cubicBezTo>
                      <a:pt x="148" y="44"/>
                      <a:pt x="148" y="44"/>
                      <a:pt x="148" y="44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0" y="42"/>
                      <a:pt x="140" y="42"/>
                      <a:pt x="140" y="42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131" y="39"/>
                      <a:pt x="131" y="39"/>
                      <a:pt x="131" y="39"/>
                    </a:cubicBezTo>
                    <a:cubicBezTo>
                      <a:pt x="125" y="36"/>
                      <a:pt x="125" y="36"/>
                      <a:pt x="125" y="36"/>
                    </a:cubicBezTo>
                    <a:cubicBezTo>
                      <a:pt x="118" y="35"/>
                      <a:pt x="118" y="35"/>
                      <a:pt x="118" y="35"/>
                    </a:cubicBezTo>
                    <a:cubicBezTo>
                      <a:pt x="111" y="33"/>
                      <a:pt x="111" y="33"/>
                      <a:pt x="111" y="33"/>
                    </a:cubicBezTo>
                    <a:cubicBezTo>
                      <a:pt x="103" y="30"/>
                      <a:pt x="103" y="30"/>
                      <a:pt x="103" y="30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1" y="25"/>
                      <a:pt x="91" y="25"/>
                      <a:pt x="91" y="25"/>
                    </a:cubicBezTo>
                    <a:cubicBezTo>
                      <a:pt x="89" y="22"/>
                      <a:pt x="89" y="22"/>
                      <a:pt x="89" y="22"/>
                    </a:cubicBezTo>
                    <a:cubicBezTo>
                      <a:pt x="82" y="20"/>
                      <a:pt x="82" y="20"/>
                      <a:pt x="82" y="20"/>
                    </a:cubicBezTo>
                    <a:cubicBezTo>
                      <a:pt x="82" y="20"/>
                      <a:pt x="82" y="20"/>
                      <a:pt x="82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2" y="15"/>
                      <a:pt x="72" y="15"/>
                      <a:pt x="72" y="15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7" y="15"/>
                      <a:pt x="67" y="15"/>
                      <a:pt x="67" y="15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70" y="2"/>
                      <a:pt x="70" y="2"/>
                      <a:pt x="70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5" y="72"/>
                      <a:pt x="5" y="72"/>
                      <a:pt x="5" y="72"/>
                    </a:cubicBezTo>
                    <a:cubicBezTo>
                      <a:pt x="7" y="72"/>
                      <a:pt x="7" y="72"/>
                      <a:pt x="7" y="72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4" y="107"/>
                      <a:pt x="4" y="107"/>
                      <a:pt x="4" y="107"/>
                    </a:cubicBezTo>
                    <a:cubicBezTo>
                      <a:pt x="10" y="112"/>
                      <a:pt x="10" y="112"/>
                      <a:pt x="10" y="112"/>
                    </a:cubicBezTo>
                    <a:cubicBezTo>
                      <a:pt x="19" y="117"/>
                      <a:pt x="19" y="117"/>
                      <a:pt x="19" y="117"/>
                    </a:cubicBezTo>
                    <a:cubicBezTo>
                      <a:pt x="33" y="125"/>
                      <a:pt x="33" y="125"/>
                      <a:pt x="33" y="125"/>
                    </a:cubicBezTo>
                    <a:cubicBezTo>
                      <a:pt x="42" y="135"/>
                      <a:pt x="42" y="135"/>
                      <a:pt x="42" y="135"/>
                    </a:cubicBezTo>
                    <a:cubicBezTo>
                      <a:pt x="45" y="139"/>
                      <a:pt x="45" y="139"/>
                      <a:pt x="45" y="139"/>
                    </a:cubicBezTo>
                    <a:cubicBezTo>
                      <a:pt x="52" y="144"/>
                      <a:pt x="52" y="144"/>
                      <a:pt x="52" y="144"/>
                    </a:cubicBezTo>
                    <a:cubicBezTo>
                      <a:pt x="60" y="152"/>
                      <a:pt x="60" y="152"/>
                      <a:pt x="60" y="152"/>
                    </a:cubicBezTo>
                    <a:cubicBezTo>
                      <a:pt x="61" y="159"/>
                      <a:pt x="61" y="159"/>
                      <a:pt x="61" y="159"/>
                    </a:cubicBezTo>
                    <a:cubicBezTo>
                      <a:pt x="60" y="166"/>
                      <a:pt x="60" y="166"/>
                      <a:pt x="60" y="166"/>
                    </a:cubicBezTo>
                    <a:cubicBezTo>
                      <a:pt x="63" y="173"/>
                      <a:pt x="63" y="173"/>
                      <a:pt x="63" y="173"/>
                    </a:cubicBezTo>
                    <a:cubicBezTo>
                      <a:pt x="65" y="176"/>
                      <a:pt x="65" y="176"/>
                      <a:pt x="65" y="176"/>
                    </a:cubicBezTo>
                    <a:cubicBezTo>
                      <a:pt x="65" y="183"/>
                      <a:pt x="65" y="183"/>
                      <a:pt x="65" y="183"/>
                    </a:cubicBezTo>
                    <a:cubicBezTo>
                      <a:pt x="65" y="187"/>
                      <a:pt x="65" y="187"/>
                      <a:pt x="65" y="187"/>
                    </a:cubicBezTo>
                    <a:cubicBezTo>
                      <a:pt x="65" y="193"/>
                      <a:pt x="65" y="193"/>
                      <a:pt x="65" y="193"/>
                    </a:cubicBezTo>
                    <a:cubicBezTo>
                      <a:pt x="67" y="198"/>
                      <a:pt x="67" y="198"/>
                      <a:pt x="67" y="198"/>
                    </a:cubicBezTo>
                    <a:cubicBezTo>
                      <a:pt x="67" y="203"/>
                      <a:pt x="67" y="203"/>
                      <a:pt x="67" y="203"/>
                    </a:cubicBezTo>
                    <a:cubicBezTo>
                      <a:pt x="72" y="203"/>
                      <a:pt x="72" y="203"/>
                      <a:pt x="72" y="203"/>
                    </a:cubicBezTo>
                    <a:cubicBezTo>
                      <a:pt x="72" y="203"/>
                      <a:pt x="76" y="207"/>
                      <a:pt x="77" y="207"/>
                    </a:cubicBezTo>
                    <a:cubicBezTo>
                      <a:pt x="78" y="207"/>
                      <a:pt x="82" y="209"/>
                      <a:pt x="82" y="209"/>
                    </a:cubicBezTo>
                    <a:cubicBezTo>
                      <a:pt x="85" y="213"/>
                      <a:pt x="85" y="213"/>
                      <a:pt x="85" y="213"/>
                    </a:cubicBezTo>
                    <a:cubicBezTo>
                      <a:pt x="184" y="207"/>
                      <a:pt x="184" y="207"/>
                      <a:pt x="184" y="207"/>
                    </a:cubicBezTo>
                    <a:cubicBezTo>
                      <a:pt x="184" y="195"/>
                      <a:pt x="184" y="195"/>
                      <a:pt x="184" y="195"/>
                    </a:cubicBezTo>
                    <a:cubicBezTo>
                      <a:pt x="184" y="191"/>
                      <a:pt x="184" y="191"/>
                      <a:pt x="184" y="191"/>
                    </a:cubicBezTo>
                    <a:cubicBezTo>
                      <a:pt x="179" y="179"/>
                      <a:pt x="179" y="179"/>
                      <a:pt x="179" y="179"/>
                    </a:cubicBezTo>
                    <a:cubicBezTo>
                      <a:pt x="178" y="172"/>
                      <a:pt x="178" y="172"/>
                      <a:pt x="178" y="172"/>
                    </a:cubicBezTo>
                    <a:cubicBezTo>
                      <a:pt x="179" y="164"/>
                      <a:pt x="179" y="164"/>
                      <a:pt x="179" y="164"/>
                    </a:cubicBezTo>
                    <a:cubicBezTo>
                      <a:pt x="181" y="158"/>
                      <a:pt x="181" y="158"/>
                      <a:pt x="181" y="158"/>
                    </a:cubicBezTo>
                    <a:cubicBezTo>
                      <a:pt x="182" y="155"/>
                      <a:pt x="182" y="155"/>
                      <a:pt x="182" y="155"/>
                    </a:cubicBezTo>
                    <a:cubicBezTo>
                      <a:pt x="184" y="152"/>
                      <a:pt x="184" y="152"/>
                      <a:pt x="184" y="152"/>
                    </a:cubicBezTo>
                    <a:cubicBezTo>
                      <a:pt x="182" y="147"/>
                      <a:pt x="182" y="147"/>
                      <a:pt x="182" y="147"/>
                    </a:cubicBezTo>
                    <a:cubicBezTo>
                      <a:pt x="182" y="140"/>
                      <a:pt x="182" y="140"/>
                      <a:pt x="182" y="140"/>
                    </a:cubicBezTo>
                    <a:cubicBezTo>
                      <a:pt x="182" y="136"/>
                      <a:pt x="182" y="136"/>
                      <a:pt x="182" y="136"/>
                    </a:cubicBezTo>
                    <a:cubicBezTo>
                      <a:pt x="184" y="133"/>
                      <a:pt x="184" y="133"/>
                      <a:pt x="184" y="133"/>
                    </a:cubicBezTo>
                    <a:cubicBezTo>
                      <a:pt x="184" y="131"/>
                      <a:pt x="184" y="131"/>
                      <a:pt x="184" y="131"/>
                    </a:cubicBezTo>
                    <a:cubicBezTo>
                      <a:pt x="188" y="127"/>
                      <a:pt x="188" y="127"/>
                      <a:pt x="188" y="127"/>
                    </a:cubicBezTo>
                    <a:cubicBezTo>
                      <a:pt x="188" y="125"/>
                      <a:pt x="188" y="125"/>
                      <a:pt x="188" y="125"/>
                    </a:cubicBezTo>
                    <a:cubicBezTo>
                      <a:pt x="186" y="121"/>
                      <a:pt x="186" y="121"/>
                      <a:pt x="186" y="121"/>
                    </a:cubicBezTo>
                    <a:cubicBezTo>
                      <a:pt x="186" y="118"/>
                      <a:pt x="186" y="118"/>
                      <a:pt x="186" y="118"/>
                    </a:cubicBezTo>
                    <a:cubicBezTo>
                      <a:pt x="187" y="110"/>
                      <a:pt x="187" y="110"/>
                      <a:pt x="187" y="110"/>
                    </a:cubicBezTo>
                    <a:cubicBezTo>
                      <a:pt x="188" y="105"/>
                      <a:pt x="188" y="105"/>
                      <a:pt x="188" y="105"/>
                    </a:cubicBezTo>
                    <a:cubicBezTo>
                      <a:pt x="191" y="99"/>
                      <a:pt x="191" y="99"/>
                      <a:pt x="191" y="99"/>
                    </a:cubicBezTo>
                    <a:cubicBezTo>
                      <a:pt x="196" y="89"/>
                      <a:pt x="196" y="89"/>
                      <a:pt x="196" y="89"/>
                    </a:cubicBezTo>
                    <a:cubicBezTo>
                      <a:pt x="197" y="85"/>
                      <a:pt x="197" y="85"/>
                      <a:pt x="197" y="85"/>
                    </a:cubicBezTo>
                    <a:cubicBezTo>
                      <a:pt x="197" y="82"/>
                      <a:pt x="197" y="82"/>
                      <a:pt x="197" y="82"/>
                    </a:cubicBezTo>
                    <a:cubicBezTo>
                      <a:pt x="201" y="81"/>
                      <a:pt x="201" y="81"/>
                      <a:pt x="201" y="81"/>
                    </a:cubicBezTo>
                    <a:cubicBezTo>
                      <a:pt x="201" y="79"/>
                      <a:pt x="201" y="79"/>
                      <a:pt x="201" y="79"/>
                    </a:cubicBezTo>
                    <a:cubicBezTo>
                      <a:pt x="201" y="77"/>
                      <a:pt x="201" y="77"/>
                      <a:pt x="201" y="77"/>
                    </a:cubicBezTo>
                    <a:cubicBezTo>
                      <a:pt x="201" y="75"/>
                      <a:pt x="201" y="75"/>
                      <a:pt x="201" y="75"/>
                    </a:cubicBezTo>
                    <a:cubicBezTo>
                      <a:pt x="201" y="73"/>
                      <a:pt x="201" y="73"/>
                      <a:pt x="201" y="73"/>
                    </a:cubicBezTo>
                    <a:cubicBezTo>
                      <a:pt x="201" y="71"/>
                      <a:pt x="201" y="71"/>
                      <a:pt x="201" y="71"/>
                    </a:cubicBezTo>
                    <a:cubicBezTo>
                      <a:pt x="197" y="75"/>
                      <a:pt x="197" y="75"/>
                      <a:pt x="197" y="75"/>
                    </a:cubicBezTo>
                    <a:cubicBezTo>
                      <a:pt x="194" y="79"/>
                      <a:pt x="194" y="79"/>
                      <a:pt x="194" y="79"/>
                    </a:cubicBezTo>
                    <a:cubicBezTo>
                      <a:pt x="193" y="84"/>
                      <a:pt x="193" y="84"/>
                      <a:pt x="193" y="84"/>
                    </a:cubicBezTo>
                    <a:cubicBezTo>
                      <a:pt x="190" y="90"/>
                      <a:pt x="190" y="90"/>
                      <a:pt x="190" y="90"/>
                    </a:cubicBezTo>
                    <a:cubicBezTo>
                      <a:pt x="187" y="92"/>
                      <a:pt x="187" y="92"/>
                      <a:pt x="187" y="92"/>
                    </a:cubicBezTo>
                    <a:cubicBezTo>
                      <a:pt x="181" y="95"/>
                      <a:pt x="181" y="95"/>
                      <a:pt x="181" y="95"/>
                    </a:cubicBezTo>
                    <a:cubicBezTo>
                      <a:pt x="178" y="99"/>
                      <a:pt x="178" y="99"/>
                      <a:pt x="178" y="99"/>
                    </a:cubicBezTo>
                    <a:cubicBezTo>
                      <a:pt x="177" y="101"/>
                      <a:pt x="177" y="101"/>
                      <a:pt x="177" y="101"/>
                    </a:cubicBezTo>
                    <a:cubicBezTo>
                      <a:pt x="175" y="105"/>
                      <a:pt x="175" y="105"/>
                      <a:pt x="175" y="105"/>
                    </a:cubicBezTo>
                    <a:cubicBezTo>
                      <a:pt x="171" y="110"/>
                      <a:pt x="171" y="110"/>
                      <a:pt x="171" y="110"/>
                    </a:cubicBezTo>
                    <a:cubicBezTo>
                      <a:pt x="168" y="107"/>
                      <a:pt x="168" y="107"/>
                      <a:pt x="168" y="107"/>
                    </a:cubicBezTo>
                    <a:cubicBezTo>
                      <a:pt x="171" y="103"/>
                      <a:pt x="171" y="103"/>
                      <a:pt x="171" y="103"/>
                    </a:cubicBezTo>
                    <a:cubicBezTo>
                      <a:pt x="173" y="96"/>
                      <a:pt x="173" y="96"/>
                      <a:pt x="173" y="96"/>
                    </a:cubicBezTo>
                    <a:cubicBezTo>
                      <a:pt x="174" y="93"/>
                      <a:pt x="174" y="93"/>
                      <a:pt x="174" y="93"/>
                    </a:cubicBezTo>
                    <a:cubicBezTo>
                      <a:pt x="175" y="91"/>
                      <a:pt x="175" y="91"/>
                      <a:pt x="175" y="91"/>
                    </a:cubicBezTo>
                    <a:cubicBezTo>
                      <a:pt x="177" y="89"/>
                      <a:pt x="177" y="89"/>
                      <a:pt x="177" y="89"/>
                    </a:cubicBezTo>
                    <a:cubicBezTo>
                      <a:pt x="179" y="87"/>
                      <a:pt x="179" y="87"/>
                      <a:pt x="179" y="87"/>
                    </a:cubicBezTo>
                    <a:cubicBezTo>
                      <a:pt x="180" y="85"/>
                      <a:pt x="180" y="85"/>
                      <a:pt x="180" y="85"/>
                    </a:cubicBezTo>
                    <a:cubicBezTo>
                      <a:pt x="179" y="80"/>
                      <a:pt x="179" y="80"/>
                      <a:pt x="179" y="80"/>
                    </a:cubicBezTo>
                    <a:cubicBezTo>
                      <a:pt x="180" y="78"/>
                      <a:pt x="180" y="78"/>
                      <a:pt x="180" y="78"/>
                    </a:cubicBezTo>
                    <a:cubicBezTo>
                      <a:pt x="179" y="76"/>
                      <a:pt x="179" y="76"/>
                      <a:pt x="179" y="76"/>
                    </a:cubicBezTo>
                    <a:lnTo>
                      <a:pt x="178" y="69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35" name="Freeform 52">
                <a:extLst>
                  <a:ext uri="{FF2B5EF4-FFF2-40B4-BE49-F238E27FC236}">
                    <a16:creationId xmlns:a16="http://schemas.microsoft.com/office/drawing/2014/main" id="{EF0DFE6D-EB23-C548-9BC3-6B7C1C80D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21367" y="6913019"/>
                <a:ext cx="895588" cy="1027553"/>
              </a:xfrm>
              <a:custGeom>
                <a:avLst/>
                <a:gdLst>
                  <a:gd name="T0" fmla="*/ 114 w 136"/>
                  <a:gd name="T1" fmla="*/ 8 h 156"/>
                  <a:gd name="T2" fmla="*/ 101 w 136"/>
                  <a:gd name="T3" fmla="*/ 17 h 156"/>
                  <a:gd name="T4" fmla="*/ 93 w 136"/>
                  <a:gd name="T5" fmla="*/ 22 h 156"/>
                  <a:gd name="T6" fmla="*/ 88 w 136"/>
                  <a:gd name="T7" fmla="*/ 27 h 156"/>
                  <a:gd name="T8" fmla="*/ 82 w 136"/>
                  <a:gd name="T9" fmla="*/ 27 h 156"/>
                  <a:gd name="T10" fmla="*/ 74 w 136"/>
                  <a:gd name="T11" fmla="*/ 33 h 156"/>
                  <a:gd name="T12" fmla="*/ 69 w 136"/>
                  <a:gd name="T13" fmla="*/ 33 h 156"/>
                  <a:gd name="T14" fmla="*/ 65 w 136"/>
                  <a:gd name="T15" fmla="*/ 31 h 156"/>
                  <a:gd name="T16" fmla="*/ 60 w 136"/>
                  <a:gd name="T17" fmla="*/ 29 h 156"/>
                  <a:gd name="T18" fmla="*/ 55 w 136"/>
                  <a:gd name="T19" fmla="*/ 27 h 156"/>
                  <a:gd name="T20" fmla="*/ 47 w 136"/>
                  <a:gd name="T21" fmla="*/ 23 h 156"/>
                  <a:gd name="T22" fmla="*/ 0 w 136"/>
                  <a:gd name="T23" fmla="*/ 28 h 156"/>
                  <a:gd name="T24" fmla="*/ 16 w 136"/>
                  <a:gd name="T25" fmla="*/ 136 h 156"/>
                  <a:gd name="T26" fmla="*/ 22 w 136"/>
                  <a:gd name="T27" fmla="*/ 133 h 156"/>
                  <a:gd name="T28" fmla="*/ 31 w 136"/>
                  <a:gd name="T29" fmla="*/ 140 h 156"/>
                  <a:gd name="T30" fmla="*/ 34 w 136"/>
                  <a:gd name="T31" fmla="*/ 146 h 156"/>
                  <a:gd name="T32" fmla="*/ 42 w 136"/>
                  <a:gd name="T33" fmla="*/ 148 h 156"/>
                  <a:gd name="T34" fmla="*/ 46 w 136"/>
                  <a:gd name="T35" fmla="*/ 151 h 156"/>
                  <a:gd name="T36" fmla="*/ 49 w 136"/>
                  <a:gd name="T37" fmla="*/ 149 h 156"/>
                  <a:gd name="T38" fmla="*/ 52 w 136"/>
                  <a:gd name="T39" fmla="*/ 146 h 156"/>
                  <a:gd name="T40" fmla="*/ 60 w 136"/>
                  <a:gd name="T41" fmla="*/ 150 h 156"/>
                  <a:gd name="T42" fmla="*/ 67 w 136"/>
                  <a:gd name="T43" fmla="*/ 148 h 156"/>
                  <a:gd name="T44" fmla="*/ 71 w 136"/>
                  <a:gd name="T45" fmla="*/ 144 h 156"/>
                  <a:gd name="T46" fmla="*/ 75 w 136"/>
                  <a:gd name="T47" fmla="*/ 146 h 156"/>
                  <a:gd name="T48" fmla="*/ 83 w 136"/>
                  <a:gd name="T49" fmla="*/ 155 h 156"/>
                  <a:gd name="T50" fmla="*/ 85 w 136"/>
                  <a:gd name="T51" fmla="*/ 156 h 156"/>
                  <a:gd name="T52" fmla="*/ 92 w 136"/>
                  <a:gd name="T53" fmla="*/ 149 h 156"/>
                  <a:gd name="T54" fmla="*/ 94 w 136"/>
                  <a:gd name="T55" fmla="*/ 142 h 156"/>
                  <a:gd name="T56" fmla="*/ 100 w 136"/>
                  <a:gd name="T57" fmla="*/ 128 h 156"/>
                  <a:gd name="T58" fmla="*/ 105 w 136"/>
                  <a:gd name="T59" fmla="*/ 130 h 156"/>
                  <a:gd name="T60" fmla="*/ 109 w 136"/>
                  <a:gd name="T61" fmla="*/ 116 h 156"/>
                  <a:gd name="T62" fmla="*/ 118 w 136"/>
                  <a:gd name="T63" fmla="*/ 110 h 156"/>
                  <a:gd name="T64" fmla="*/ 129 w 136"/>
                  <a:gd name="T65" fmla="*/ 99 h 156"/>
                  <a:gd name="T66" fmla="*/ 131 w 136"/>
                  <a:gd name="T67" fmla="*/ 91 h 156"/>
                  <a:gd name="T68" fmla="*/ 132 w 136"/>
                  <a:gd name="T69" fmla="*/ 77 h 156"/>
                  <a:gd name="T70" fmla="*/ 133 w 136"/>
                  <a:gd name="T71" fmla="*/ 70 h 156"/>
                  <a:gd name="T72" fmla="*/ 133 w 136"/>
                  <a:gd name="T73" fmla="*/ 61 h 156"/>
                  <a:gd name="T74" fmla="*/ 133 w 136"/>
                  <a:gd name="T75" fmla="*/ 55 h 156"/>
                  <a:gd name="T76" fmla="*/ 126 w 136"/>
                  <a:gd name="T7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6" h="156">
                    <a:moveTo>
                      <a:pt x="121" y="5"/>
                    </a:moveTo>
                    <a:lnTo>
                      <a:pt x="114" y="8"/>
                    </a:lnTo>
                    <a:lnTo>
                      <a:pt x="108" y="13"/>
                    </a:lnTo>
                    <a:lnTo>
                      <a:pt x="101" y="17"/>
                    </a:lnTo>
                    <a:lnTo>
                      <a:pt x="96" y="21"/>
                    </a:lnTo>
                    <a:lnTo>
                      <a:pt x="93" y="22"/>
                    </a:lnTo>
                    <a:lnTo>
                      <a:pt x="91" y="24"/>
                    </a:lnTo>
                    <a:lnTo>
                      <a:pt x="88" y="27"/>
                    </a:lnTo>
                    <a:lnTo>
                      <a:pt x="85" y="27"/>
                    </a:lnTo>
                    <a:lnTo>
                      <a:pt x="82" y="27"/>
                    </a:lnTo>
                    <a:lnTo>
                      <a:pt x="78" y="29"/>
                    </a:lnTo>
                    <a:lnTo>
                      <a:pt x="74" y="33"/>
                    </a:lnTo>
                    <a:lnTo>
                      <a:pt x="71" y="33"/>
                    </a:lnTo>
                    <a:lnTo>
                      <a:pt x="69" y="33"/>
                    </a:lnTo>
                    <a:lnTo>
                      <a:pt x="68" y="33"/>
                    </a:lnTo>
                    <a:lnTo>
                      <a:pt x="65" y="31"/>
                    </a:lnTo>
                    <a:lnTo>
                      <a:pt x="62" y="28"/>
                    </a:lnTo>
                    <a:lnTo>
                      <a:pt x="60" y="29"/>
                    </a:lnTo>
                    <a:lnTo>
                      <a:pt x="56" y="28"/>
                    </a:lnTo>
                    <a:lnTo>
                      <a:pt x="55" y="27"/>
                    </a:lnTo>
                    <a:lnTo>
                      <a:pt x="51" y="24"/>
                    </a:lnTo>
                    <a:lnTo>
                      <a:pt x="47" y="23"/>
                    </a:lnTo>
                    <a:lnTo>
                      <a:pt x="39" y="22"/>
                    </a:lnTo>
                    <a:lnTo>
                      <a:pt x="0" y="28"/>
                    </a:lnTo>
                    <a:lnTo>
                      <a:pt x="11" y="134"/>
                    </a:lnTo>
                    <a:lnTo>
                      <a:pt x="16" y="136"/>
                    </a:lnTo>
                    <a:lnTo>
                      <a:pt x="21" y="134"/>
                    </a:lnTo>
                    <a:lnTo>
                      <a:pt x="22" y="133"/>
                    </a:lnTo>
                    <a:lnTo>
                      <a:pt x="27" y="137"/>
                    </a:lnTo>
                    <a:lnTo>
                      <a:pt x="31" y="140"/>
                    </a:lnTo>
                    <a:lnTo>
                      <a:pt x="33" y="144"/>
                    </a:lnTo>
                    <a:lnTo>
                      <a:pt x="34" y="146"/>
                    </a:lnTo>
                    <a:lnTo>
                      <a:pt x="39" y="147"/>
                    </a:lnTo>
                    <a:lnTo>
                      <a:pt x="42" y="148"/>
                    </a:lnTo>
                    <a:lnTo>
                      <a:pt x="44" y="149"/>
                    </a:lnTo>
                    <a:lnTo>
                      <a:pt x="46" y="151"/>
                    </a:lnTo>
                    <a:lnTo>
                      <a:pt x="49" y="150"/>
                    </a:lnTo>
                    <a:lnTo>
                      <a:pt x="49" y="149"/>
                    </a:lnTo>
                    <a:lnTo>
                      <a:pt x="51" y="147"/>
                    </a:lnTo>
                    <a:lnTo>
                      <a:pt x="52" y="146"/>
                    </a:lnTo>
                    <a:lnTo>
                      <a:pt x="55" y="148"/>
                    </a:lnTo>
                    <a:lnTo>
                      <a:pt x="60" y="150"/>
                    </a:lnTo>
                    <a:lnTo>
                      <a:pt x="66" y="149"/>
                    </a:lnTo>
                    <a:lnTo>
                      <a:pt x="67" y="148"/>
                    </a:lnTo>
                    <a:lnTo>
                      <a:pt x="69" y="145"/>
                    </a:lnTo>
                    <a:lnTo>
                      <a:pt x="71" y="144"/>
                    </a:lnTo>
                    <a:lnTo>
                      <a:pt x="72" y="143"/>
                    </a:lnTo>
                    <a:lnTo>
                      <a:pt x="75" y="146"/>
                    </a:lnTo>
                    <a:lnTo>
                      <a:pt x="79" y="151"/>
                    </a:lnTo>
                    <a:lnTo>
                      <a:pt x="83" y="155"/>
                    </a:lnTo>
                    <a:lnTo>
                      <a:pt x="86" y="155"/>
                    </a:lnTo>
                    <a:lnTo>
                      <a:pt x="85" y="156"/>
                    </a:lnTo>
                    <a:lnTo>
                      <a:pt x="88" y="153"/>
                    </a:lnTo>
                    <a:lnTo>
                      <a:pt x="92" y="149"/>
                    </a:lnTo>
                    <a:lnTo>
                      <a:pt x="94" y="146"/>
                    </a:lnTo>
                    <a:lnTo>
                      <a:pt x="94" y="142"/>
                    </a:lnTo>
                    <a:lnTo>
                      <a:pt x="97" y="131"/>
                    </a:lnTo>
                    <a:lnTo>
                      <a:pt x="100" y="128"/>
                    </a:lnTo>
                    <a:lnTo>
                      <a:pt x="104" y="131"/>
                    </a:lnTo>
                    <a:lnTo>
                      <a:pt x="105" y="130"/>
                    </a:lnTo>
                    <a:lnTo>
                      <a:pt x="106" y="120"/>
                    </a:lnTo>
                    <a:lnTo>
                      <a:pt x="109" y="116"/>
                    </a:lnTo>
                    <a:lnTo>
                      <a:pt x="113" y="110"/>
                    </a:lnTo>
                    <a:lnTo>
                      <a:pt x="118" y="110"/>
                    </a:lnTo>
                    <a:lnTo>
                      <a:pt x="121" y="106"/>
                    </a:lnTo>
                    <a:lnTo>
                      <a:pt x="129" y="99"/>
                    </a:lnTo>
                    <a:lnTo>
                      <a:pt x="131" y="94"/>
                    </a:lnTo>
                    <a:lnTo>
                      <a:pt x="131" y="91"/>
                    </a:lnTo>
                    <a:lnTo>
                      <a:pt x="132" y="83"/>
                    </a:lnTo>
                    <a:lnTo>
                      <a:pt x="132" y="77"/>
                    </a:lnTo>
                    <a:lnTo>
                      <a:pt x="133" y="74"/>
                    </a:lnTo>
                    <a:lnTo>
                      <a:pt x="133" y="70"/>
                    </a:lnTo>
                    <a:lnTo>
                      <a:pt x="133" y="62"/>
                    </a:lnTo>
                    <a:lnTo>
                      <a:pt x="133" y="61"/>
                    </a:lnTo>
                    <a:lnTo>
                      <a:pt x="132" y="58"/>
                    </a:lnTo>
                    <a:lnTo>
                      <a:pt x="133" y="55"/>
                    </a:lnTo>
                    <a:lnTo>
                      <a:pt x="136" y="55"/>
                    </a:lnTo>
                    <a:lnTo>
                      <a:pt x="126" y="0"/>
                    </a:lnTo>
                    <a:lnTo>
                      <a:pt x="121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36" name="Freeform 53">
                <a:extLst>
                  <a:ext uri="{FF2B5EF4-FFF2-40B4-BE49-F238E27FC236}">
                    <a16:creationId xmlns:a16="http://schemas.microsoft.com/office/drawing/2014/main" id="{294D3F12-C4EE-A946-A358-E5A1B6CA71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41871" y="7090869"/>
                <a:ext cx="658517" cy="1132943"/>
              </a:xfrm>
              <a:custGeom>
                <a:avLst/>
                <a:gdLst>
                  <a:gd name="T0" fmla="*/ 5 w 100"/>
                  <a:gd name="T1" fmla="*/ 167 h 172"/>
                  <a:gd name="T2" fmla="*/ 16 w 100"/>
                  <a:gd name="T3" fmla="*/ 163 h 172"/>
                  <a:gd name="T4" fmla="*/ 24 w 100"/>
                  <a:gd name="T5" fmla="*/ 163 h 172"/>
                  <a:gd name="T6" fmla="*/ 31 w 100"/>
                  <a:gd name="T7" fmla="*/ 168 h 172"/>
                  <a:gd name="T8" fmla="*/ 32 w 100"/>
                  <a:gd name="T9" fmla="*/ 163 h 172"/>
                  <a:gd name="T10" fmla="*/ 38 w 100"/>
                  <a:gd name="T11" fmla="*/ 161 h 172"/>
                  <a:gd name="T12" fmla="*/ 44 w 100"/>
                  <a:gd name="T13" fmla="*/ 163 h 172"/>
                  <a:gd name="T14" fmla="*/ 49 w 100"/>
                  <a:gd name="T15" fmla="*/ 161 h 172"/>
                  <a:gd name="T16" fmla="*/ 52 w 100"/>
                  <a:gd name="T17" fmla="*/ 154 h 172"/>
                  <a:gd name="T18" fmla="*/ 55 w 100"/>
                  <a:gd name="T19" fmla="*/ 150 h 172"/>
                  <a:gd name="T20" fmla="*/ 59 w 100"/>
                  <a:gd name="T21" fmla="*/ 157 h 172"/>
                  <a:gd name="T22" fmla="*/ 66 w 100"/>
                  <a:gd name="T23" fmla="*/ 157 h 172"/>
                  <a:gd name="T24" fmla="*/ 68 w 100"/>
                  <a:gd name="T25" fmla="*/ 150 h 172"/>
                  <a:gd name="T26" fmla="*/ 74 w 100"/>
                  <a:gd name="T27" fmla="*/ 145 h 172"/>
                  <a:gd name="T28" fmla="*/ 78 w 100"/>
                  <a:gd name="T29" fmla="*/ 139 h 172"/>
                  <a:gd name="T30" fmla="*/ 80 w 100"/>
                  <a:gd name="T31" fmla="*/ 131 h 172"/>
                  <a:gd name="T32" fmla="*/ 81 w 100"/>
                  <a:gd name="T33" fmla="*/ 127 h 172"/>
                  <a:gd name="T34" fmla="*/ 90 w 100"/>
                  <a:gd name="T35" fmla="*/ 125 h 172"/>
                  <a:gd name="T36" fmla="*/ 98 w 100"/>
                  <a:gd name="T37" fmla="*/ 123 h 172"/>
                  <a:gd name="T38" fmla="*/ 99 w 100"/>
                  <a:gd name="T39" fmla="*/ 115 h 172"/>
                  <a:gd name="T40" fmla="*/ 98 w 100"/>
                  <a:gd name="T41" fmla="*/ 112 h 172"/>
                  <a:gd name="T42" fmla="*/ 99 w 100"/>
                  <a:gd name="T43" fmla="*/ 107 h 172"/>
                  <a:gd name="T44" fmla="*/ 88 w 100"/>
                  <a:gd name="T45" fmla="*/ 0 h 172"/>
                  <a:gd name="T46" fmla="*/ 27 w 100"/>
                  <a:gd name="T47" fmla="*/ 5 h 172"/>
                  <a:gd name="T48" fmla="*/ 16 w 100"/>
                  <a:gd name="T49" fmla="*/ 12 h 172"/>
                  <a:gd name="T50" fmla="*/ 8 w 100"/>
                  <a:gd name="T51" fmla="*/ 12 h 172"/>
                  <a:gd name="T52" fmla="*/ 10 w 100"/>
                  <a:gd name="T53" fmla="*/ 106 h 172"/>
                  <a:gd name="T54" fmla="*/ 10 w 100"/>
                  <a:gd name="T55" fmla="*/ 113 h 172"/>
                  <a:gd name="T56" fmla="*/ 15 w 100"/>
                  <a:gd name="T57" fmla="*/ 124 h 172"/>
                  <a:gd name="T58" fmla="*/ 16 w 100"/>
                  <a:gd name="T59" fmla="*/ 134 h 172"/>
                  <a:gd name="T60" fmla="*/ 11 w 100"/>
                  <a:gd name="T61" fmla="*/ 140 h 172"/>
                  <a:gd name="T62" fmla="*/ 8 w 100"/>
                  <a:gd name="T63" fmla="*/ 147 h 172"/>
                  <a:gd name="T64" fmla="*/ 4 w 100"/>
                  <a:gd name="T65" fmla="*/ 156 h 172"/>
                  <a:gd name="T66" fmla="*/ 0 w 100"/>
                  <a:gd name="T67" fmla="*/ 161 h 172"/>
                  <a:gd name="T68" fmla="*/ 1 w 100"/>
                  <a:gd name="T69" fmla="*/ 171 h 172"/>
                  <a:gd name="T70" fmla="*/ 2 w 100"/>
                  <a:gd name="T71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0" h="172">
                    <a:moveTo>
                      <a:pt x="5" y="172"/>
                    </a:moveTo>
                    <a:lnTo>
                      <a:pt x="5" y="167"/>
                    </a:lnTo>
                    <a:lnTo>
                      <a:pt x="13" y="167"/>
                    </a:lnTo>
                    <a:lnTo>
                      <a:pt x="16" y="163"/>
                    </a:lnTo>
                    <a:lnTo>
                      <a:pt x="19" y="163"/>
                    </a:lnTo>
                    <a:lnTo>
                      <a:pt x="24" y="163"/>
                    </a:lnTo>
                    <a:lnTo>
                      <a:pt x="27" y="166"/>
                    </a:lnTo>
                    <a:lnTo>
                      <a:pt x="31" y="168"/>
                    </a:lnTo>
                    <a:lnTo>
                      <a:pt x="32" y="167"/>
                    </a:lnTo>
                    <a:lnTo>
                      <a:pt x="32" y="163"/>
                    </a:lnTo>
                    <a:lnTo>
                      <a:pt x="36" y="162"/>
                    </a:lnTo>
                    <a:lnTo>
                      <a:pt x="38" y="161"/>
                    </a:lnTo>
                    <a:lnTo>
                      <a:pt x="42" y="161"/>
                    </a:lnTo>
                    <a:lnTo>
                      <a:pt x="44" y="163"/>
                    </a:lnTo>
                    <a:lnTo>
                      <a:pt x="48" y="164"/>
                    </a:lnTo>
                    <a:lnTo>
                      <a:pt x="49" y="161"/>
                    </a:lnTo>
                    <a:lnTo>
                      <a:pt x="49" y="157"/>
                    </a:lnTo>
                    <a:lnTo>
                      <a:pt x="52" y="154"/>
                    </a:lnTo>
                    <a:lnTo>
                      <a:pt x="53" y="150"/>
                    </a:lnTo>
                    <a:lnTo>
                      <a:pt x="55" y="150"/>
                    </a:lnTo>
                    <a:lnTo>
                      <a:pt x="56" y="154"/>
                    </a:lnTo>
                    <a:lnTo>
                      <a:pt x="59" y="157"/>
                    </a:lnTo>
                    <a:lnTo>
                      <a:pt x="60" y="158"/>
                    </a:lnTo>
                    <a:lnTo>
                      <a:pt x="66" y="157"/>
                    </a:lnTo>
                    <a:lnTo>
                      <a:pt x="68" y="153"/>
                    </a:lnTo>
                    <a:lnTo>
                      <a:pt x="68" y="150"/>
                    </a:lnTo>
                    <a:lnTo>
                      <a:pt x="71" y="145"/>
                    </a:lnTo>
                    <a:lnTo>
                      <a:pt x="74" y="145"/>
                    </a:lnTo>
                    <a:lnTo>
                      <a:pt x="76" y="143"/>
                    </a:lnTo>
                    <a:lnTo>
                      <a:pt x="78" y="139"/>
                    </a:lnTo>
                    <a:lnTo>
                      <a:pt x="80" y="135"/>
                    </a:lnTo>
                    <a:lnTo>
                      <a:pt x="80" y="131"/>
                    </a:lnTo>
                    <a:lnTo>
                      <a:pt x="81" y="129"/>
                    </a:lnTo>
                    <a:lnTo>
                      <a:pt x="81" y="127"/>
                    </a:lnTo>
                    <a:lnTo>
                      <a:pt x="82" y="126"/>
                    </a:lnTo>
                    <a:lnTo>
                      <a:pt x="90" y="125"/>
                    </a:lnTo>
                    <a:lnTo>
                      <a:pt x="94" y="123"/>
                    </a:lnTo>
                    <a:lnTo>
                      <a:pt x="98" y="123"/>
                    </a:lnTo>
                    <a:lnTo>
                      <a:pt x="100" y="121"/>
                    </a:lnTo>
                    <a:lnTo>
                      <a:pt x="99" y="115"/>
                    </a:lnTo>
                    <a:lnTo>
                      <a:pt x="100" y="113"/>
                    </a:lnTo>
                    <a:lnTo>
                      <a:pt x="98" y="112"/>
                    </a:lnTo>
                    <a:lnTo>
                      <a:pt x="97" y="108"/>
                    </a:lnTo>
                    <a:lnTo>
                      <a:pt x="99" y="107"/>
                    </a:lnTo>
                    <a:lnTo>
                      <a:pt x="88" y="1"/>
                    </a:lnTo>
                    <a:lnTo>
                      <a:pt x="88" y="0"/>
                    </a:lnTo>
                    <a:lnTo>
                      <a:pt x="27" y="4"/>
                    </a:lnTo>
                    <a:lnTo>
                      <a:pt x="27" y="5"/>
                    </a:lnTo>
                    <a:lnTo>
                      <a:pt x="20" y="9"/>
                    </a:lnTo>
                    <a:lnTo>
                      <a:pt x="16" y="12"/>
                    </a:lnTo>
                    <a:lnTo>
                      <a:pt x="13" y="13"/>
                    </a:lnTo>
                    <a:lnTo>
                      <a:pt x="8" y="12"/>
                    </a:lnTo>
                    <a:lnTo>
                      <a:pt x="11" y="103"/>
                    </a:lnTo>
                    <a:lnTo>
                      <a:pt x="10" y="106"/>
                    </a:lnTo>
                    <a:lnTo>
                      <a:pt x="10" y="109"/>
                    </a:lnTo>
                    <a:lnTo>
                      <a:pt x="10" y="113"/>
                    </a:lnTo>
                    <a:lnTo>
                      <a:pt x="11" y="117"/>
                    </a:lnTo>
                    <a:lnTo>
                      <a:pt x="15" y="124"/>
                    </a:lnTo>
                    <a:lnTo>
                      <a:pt x="16" y="130"/>
                    </a:lnTo>
                    <a:lnTo>
                      <a:pt x="16" y="134"/>
                    </a:lnTo>
                    <a:lnTo>
                      <a:pt x="13" y="136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8" y="147"/>
                    </a:lnTo>
                    <a:lnTo>
                      <a:pt x="5" y="150"/>
                    </a:lnTo>
                    <a:lnTo>
                      <a:pt x="4" y="156"/>
                    </a:lnTo>
                    <a:lnTo>
                      <a:pt x="2" y="157"/>
                    </a:lnTo>
                    <a:lnTo>
                      <a:pt x="0" y="161"/>
                    </a:lnTo>
                    <a:lnTo>
                      <a:pt x="0" y="167"/>
                    </a:lnTo>
                    <a:lnTo>
                      <a:pt x="1" y="171"/>
                    </a:lnTo>
                    <a:lnTo>
                      <a:pt x="2" y="172"/>
                    </a:lnTo>
                    <a:lnTo>
                      <a:pt x="2" y="172"/>
                    </a:lnTo>
                    <a:lnTo>
                      <a:pt x="5" y="172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37" name="Freeform 54">
                <a:extLst>
                  <a:ext uri="{FF2B5EF4-FFF2-40B4-BE49-F238E27FC236}">
                    <a16:creationId xmlns:a16="http://schemas.microsoft.com/office/drawing/2014/main" id="{15EC670E-BBAE-EF45-95DE-5C6D6DED2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7746" y="6945960"/>
                <a:ext cx="849488" cy="1488634"/>
              </a:xfrm>
              <a:custGeom>
                <a:avLst/>
                <a:gdLst>
                  <a:gd name="T0" fmla="*/ 88 w 129"/>
                  <a:gd name="T1" fmla="*/ 217 h 226"/>
                  <a:gd name="T2" fmla="*/ 96 w 129"/>
                  <a:gd name="T3" fmla="*/ 222 h 226"/>
                  <a:gd name="T4" fmla="*/ 102 w 129"/>
                  <a:gd name="T5" fmla="*/ 222 h 226"/>
                  <a:gd name="T6" fmla="*/ 102 w 129"/>
                  <a:gd name="T7" fmla="*/ 216 h 226"/>
                  <a:gd name="T8" fmla="*/ 105 w 129"/>
                  <a:gd name="T9" fmla="*/ 209 h 226"/>
                  <a:gd name="T10" fmla="*/ 113 w 129"/>
                  <a:gd name="T11" fmla="*/ 206 h 226"/>
                  <a:gd name="T12" fmla="*/ 112 w 129"/>
                  <a:gd name="T13" fmla="*/ 200 h 226"/>
                  <a:gd name="T14" fmla="*/ 112 w 129"/>
                  <a:gd name="T15" fmla="*/ 195 h 226"/>
                  <a:gd name="T16" fmla="*/ 115 w 129"/>
                  <a:gd name="T17" fmla="*/ 194 h 226"/>
                  <a:gd name="T18" fmla="*/ 113 w 129"/>
                  <a:gd name="T19" fmla="*/ 189 h 226"/>
                  <a:gd name="T20" fmla="*/ 115 w 129"/>
                  <a:gd name="T21" fmla="*/ 179 h 226"/>
                  <a:gd name="T22" fmla="*/ 118 w 129"/>
                  <a:gd name="T23" fmla="*/ 172 h 226"/>
                  <a:gd name="T24" fmla="*/ 123 w 129"/>
                  <a:gd name="T25" fmla="*/ 167 h 226"/>
                  <a:gd name="T26" fmla="*/ 126 w 129"/>
                  <a:gd name="T27" fmla="*/ 158 h 226"/>
                  <a:gd name="T28" fmla="*/ 129 w 129"/>
                  <a:gd name="T29" fmla="*/ 152 h 226"/>
                  <a:gd name="T30" fmla="*/ 124 w 129"/>
                  <a:gd name="T31" fmla="*/ 139 h 226"/>
                  <a:gd name="T32" fmla="*/ 123 w 129"/>
                  <a:gd name="T33" fmla="*/ 131 h 226"/>
                  <a:gd name="T34" fmla="*/ 124 w 129"/>
                  <a:gd name="T35" fmla="*/ 125 h 226"/>
                  <a:gd name="T36" fmla="*/ 122 w 129"/>
                  <a:gd name="T37" fmla="*/ 34 h 226"/>
                  <a:gd name="T38" fmla="*/ 116 w 129"/>
                  <a:gd name="T39" fmla="*/ 26 h 226"/>
                  <a:gd name="T40" fmla="*/ 113 w 129"/>
                  <a:gd name="T41" fmla="*/ 17 h 226"/>
                  <a:gd name="T42" fmla="*/ 107 w 129"/>
                  <a:gd name="T43" fmla="*/ 3 h 226"/>
                  <a:gd name="T44" fmla="*/ 24 w 129"/>
                  <a:gd name="T45" fmla="*/ 5 h 226"/>
                  <a:gd name="T46" fmla="*/ 22 w 129"/>
                  <a:gd name="T47" fmla="*/ 3 h 226"/>
                  <a:gd name="T48" fmla="*/ 21 w 129"/>
                  <a:gd name="T49" fmla="*/ 8 h 226"/>
                  <a:gd name="T50" fmla="*/ 28 w 129"/>
                  <a:gd name="T51" fmla="*/ 14 h 226"/>
                  <a:gd name="T52" fmla="*/ 38 w 129"/>
                  <a:gd name="T53" fmla="*/ 23 h 226"/>
                  <a:gd name="T54" fmla="*/ 36 w 129"/>
                  <a:gd name="T55" fmla="*/ 32 h 226"/>
                  <a:gd name="T56" fmla="*/ 31 w 129"/>
                  <a:gd name="T57" fmla="*/ 43 h 226"/>
                  <a:gd name="T58" fmla="*/ 27 w 129"/>
                  <a:gd name="T59" fmla="*/ 47 h 226"/>
                  <a:gd name="T60" fmla="*/ 15 w 129"/>
                  <a:gd name="T61" fmla="*/ 50 h 226"/>
                  <a:gd name="T62" fmla="*/ 12 w 129"/>
                  <a:gd name="T63" fmla="*/ 55 h 226"/>
                  <a:gd name="T64" fmla="*/ 15 w 129"/>
                  <a:gd name="T65" fmla="*/ 65 h 226"/>
                  <a:gd name="T66" fmla="*/ 13 w 129"/>
                  <a:gd name="T67" fmla="*/ 70 h 226"/>
                  <a:gd name="T68" fmla="*/ 11 w 129"/>
                  <a:gd name="T69" fmla="*/ 77 h 226"/>
                  <a:gd name="T70" fmla="*/ 2 w 129"/>
                  <a:gd name="T71" fmla="*/ 86 h 226"/>
                  <a:gd name="T72" fmla="*/ 0 w 129"/>
                  <a:gd name="T73" fmla="*/ 95 h 226"/>
                  <a:gd name="T74" fmla="*/ 0 w 129"/>
                  <a:gd name="T75" fmla="*/ 113 h 226"/>
                  <a:gd name="T76" fmla="*/ 21 w 129"/>
                  <a:gd name="T77" fmla="*/ 136 h 226"/>
                  <a:gd name="T78" fmla="*/ 25 w 129"/>
                  <a:gd name="T79" fmla="*/ 150 h 226"/>
                  <a:gd name="T80" fmla="*/ 31 w 129"/>
                  <a:gd name="T81" fmla="*/ 151 h 226"/>
                  <a:gd name="T82" fmla="*/ 39 w 129"/>
                  <a:gd name="T83" fmla="*/ 150 h 226"/>
                  <a:gd name="T84" fmla="*/ 45 w 129"/>
                  <a:gd name="T85" fmla="*/ 156 h 226"/>
                  <a:gd name="T86" fmla="*/ 41 w 129"/>
                  <a:gd name="T87" fmla="*/ 167 h 226"/>
                  <a:gd name="T88" fmla="*/ 39 w 129"/>
                  <a:gd name="T89" fmla="*/ 175 h 226"/>
                  <a:gd name="T90" fmla="*/ 44 w 129"/>
                  <a:gd name="T91" fmla="*/ 185 h 226"/>
                  <a:gd name="T92" fmla="*/ 53 w 129"/>
                  <a:gd name="T93" fmla="*/ 189 h 226"/>
                  <a:gd name="T94" fmla="*/ 68 w 129"/>
                  <a:gd name="T95" fmla="*/ 200 h 226"/>
                  <a:gd name="T96" fmla="*/ 70 w 129"/>
                  <a:gd name="T97" fmla="*/ 214 h 226"/>
                  <a:gd name="T98" fmla="*/ 74 w 129"/>
                  <a:gd name="T99" fmla="*/ 222 h 226"/>
                  <a:gd name="T100" fmla="*/ 76 w 129"/>
                  <a:gd name="T101" fmla="*/ 222 h 226"/>
                  <a:gd name="T102" fmla="*/ 83 w 129"/>
                  <a:gd name="T103" fmla="*/ 22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29" h="226">
                    <a:moveTo>
                      <a:pt x="86" y="218"/>
                    </a:moveTo>
                    <a:lnTo>
                      <a:pt x="88" y="217"/>
                    </a:lnTo>
                    <a:lnTo>
                      <a:pt x="92" y="219"/>
                    </a:lnTo>
                    <a:lnTo>
                      <a:pt x="96" y="222"/>
                    </a:lnTo>
                    <a:lnTo>
                      <a:pt x="99" y="222"/>
                    </a:lnTo>
                    <a:lnTo>
                      <a:pt x="102" y="222"/>
                    </a:lnTo>
                    <a:lnTo>
                      <a:pt x="104" y="221"/>
                    </a:lnTo>
                    <a:lnTo>
                      <a:pt x="102" y="216"/>
                    </a:lnTo>
                    <a:lnTo>
                      <a:pt x="102" y="211"/>
                    </a:lnTo>
                    <a:lnTo>
                      <a:pt x="105" y="209"/>
                    </a:lnTo>
                    <a:lnTo>
                      <a:pt x="111" y="207"/>
                    </a:lnTo>
                    <a:lnTo>
                      <a:pt x="113" y="206"/>
                    </a:lnTo>
                    <a:lnTo>
                      <a:pt x="112" y="203"/>
                    </a:lnTo>
                    <a:lnTo>
                      <a:pt x="112" y="200"/>
                    </a:lnTo>
                    <a:lnTo>
                      <a:pt x="112" y="199"/>
                    </a:lnTo>
                    <a:lnTo>
                      <a:pt x="112" y="195"/>
                    </a:lnTo>
                    <a:lnTo>
                      <a:pt x="115" y="194"/>
                    </a:lnTo>
                    <a:lnTo>
                      <a:pt x="115" y="194"/>
                    </a:lnTo>
                    <a:lnTo>
                      <a:pt x="114" y="193"/>
                    </a:lnTo>
                    <a:lnTo>
                      <a:pt x="113" y="189"/>
                    </a:lnTo>
                    <a:lnTo>
                      <a:pt x="113" y="183"/>
                    </a:lnTo>
                    <a:lnTo>
                      <a:pt x="115" y="179"/>
                    </a:lnTo>
                    <a:lnTo>
                      <a:pt x="117" y="178"/>
                    </a:lnTo>
                    <a:lnTo>
                      <a:pt x="118" y="172"/>
                    </a:lnTo>
                    <a:lnTo>
                      <a:pt x="121" y="169"/>
                    </a:lnTo>
                    <a:lnTo>
                      <a:pt x="123" y="167"/>
                    </a:lnTo>
                    <a:lnTo>
                      <a:pt x="124" y="162"/>
                    </a:lnTo>
                    <a:lnTo>
                      <a:pt x="126" y="158"/>
                    </a:lnTo>
                    <a:lnTo>
                      <a:pt x="129" y="156"/>
                    </a:lnTo>
                    <a:lnTo>
                      <a:pt x="129" y="152"/>
                    </a:lnTo>
                    <a:lnTo>
                      <a:pt x="128" y="146"/>
                    </a:lnTo>
                    <a:lnTo>
                      <a:pt x="124" y="139"/>
                    </a:lnTo>
                    <a:lnTo>
                      <a:pt x="123" y="135"/>
                    </a:lnTo>
                    <a:lnTo>
                      <a:pt x="123" y="131"/>
                    </a:lnTo>
                    <a:lnTo>
                      <a:pt x="123" y="128"/>
                    </a:lnTo>
                    <a:lnTo>
                      <a:pt x="124" y="125"/>
                    </a:lnTo>
                    <a:lnTo>
                      <a:pt x="121" y="34"/>
                    </a:lnTo>
                    <a:lnTo>
                      <a:pt x="122" y="34"/>
                    </a:lnTo>
                    <a:lnTo>
                      <a:pt x="118" y="31"/>
                    </a:lnTo>
                    <a:lnTo>
                      <a:pt x="116" y="26"/>
                    </a:lnTo>
                    <a:lnTo>
                      <a:pt x="114" y="23"/>
                    </a:lnTo>
                    <a:lnTo>
                      <a:pt x="113" y="17"/>
                    </a:lnTo>
                    <a:lnTo>
                      <a:pt x="109" y="13"/>
                    </a:lnTo>
                    <a:lnTo>
                      <a:pt x="107" y="3"/>
                    </a:lnTo>
                    <a:lnTo>
                      <a:pt x="107" y="0"/>
                    </a:lnTo>
                    <a:lnTo>
                      <a:pt x="24" y="5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21" y="6"/>
                    </a:lnTo>
                    <a:lnTo>
                      <a:pt x="21" y="8"/>
                    </a:lnTo>
                    <a:lnTo>
                      <a:pt x="24" y="11"/>
                    </a:lnTo>
                    <a:lnTo>
                      <a:pt x="28" y="14"/>
                    </a:lnTo>
                    <a:lnTo>
                      <a:pt x="33" y="18"/>
                    </a:lnTo>
                    <a:lnTo>
                      <a:pt x="38" y="23"/>
                    </a:lnTo>
                    <a:lnTo>
                      <a:pt x="38" y="26"/>
                    </a:lnTo>
                    <a:lnTo>
                      <a:pt x="36" y="32"/>
                    </a:lnTo>
                    <a:lnTo>
                      <a:pt x="34" y="35"/>
                    </a:lnTo>
                    <a:lnTo>
                      <a:pt x="31" y="43"/>
                    </a:lnTo>
                    <a:lnTo>
                      <a:pt x="29" y="45"/>
                    </a:lnTo>
                    <a:lnTo>
                      <a:pt x="27" y="47"/>
                    </a:lnTo>
                    <a:lnTo>
                      <a:pt x="21" y="50"/>
                    </a:lnTo>
                    <a:lnTo>
                      <a:pt x="15" y="50"/>
                    </a:lnTo>
                    <a:lnTo>
                      <a:pt x="12" y="51"/>
                    </a:lnTo>
                    <a:lnTo>
                      <a:pt x="12" y="55"/>
                    </a:lnTo>
                    <a:lnTo>
                      <a:pt x="12" y="58"/>
                    </a:lnTo>
                    <a:lnTo>
                      <a:pt x="15" y="65"/>
                    </a:lnTo>
                    <a:lnTo>
                      <a:pt x="17" y="67"/>
                    </a:lnTo>
                    <a:lnTo>
                      <a:pt x="13" y="70"/>
                    </a:lnTo>
                    <a:lnTo>
                      <a:pt x="13" y="77"/>
                    </a:lnTo>
                    <a:lnTo>
                      <a:pt x="11" y="77"/>
                    </a:lnTo>
                    <a:lnTo>
                      <a:pt x="8" y="80"/>
                    </a:lnTo>
                    <a:lnTo>
                      <a:pt x="2" y="86"/>
                    </a:lnTo>
                    <a:lnTo>
                      <a:pt x="3" y="92"/>
                    </a:lnTo>
                    <a:lnTo>
                      <a:pt x="0" y="95"/>
                    </a:lnTo>
                    <a:lnTo>
                      <a:pt x="0" y="104"/>
                    </a:lnTo>
                    <a:lnTo>
                      <a:pt x="0" y="113"/>
                    </a:lnTo>
                    <a:lnTo>
                      <a:pt x="6" y="123"/>
                    </a:lnTo>
                    <a:lnTo>
                      <a:pt x="21" y="136"/>
                    </a:lnTo>
                    <a:lnTo>
                      <a:pt x="25" y="142"/>
                    </a:lnTo>
                    <a:lnTo>
                      <a:pt x="25" y="150"/>
                    </a:lnTo>
                    <a:lnTo>
                      <a:pt x="30" y="154"/>
                    </a:lnTo>
                    <a:lnTo>
                      <a:pt x="31" y="151"/>
                    </a:lnTo>
                    <a:lnTo>
                      <a:pt x="34" y="150"/>
                    </a:lnTo>
                    <a:lnTo>
                      <a:pt x="39" y="150"/>
                    </a:lnTo>
                    <a:lnTo>
                      <a:pt x="42" y="153"/>
                    </a:lnTo>
                    <a:lnTo>
                      <a:pt x="45" y="156"/>
                    </a:lnTo>
                    <a:lnTo>
                      <a:pt x="42" y="162"/>
                    </a:lnTo>
                    <a:lnTo>
                      <a:pt x="41" y="167"/>
                    </a:lnTo>
                    <a:lnTo>
                      <a:pt x="41" y="170"/>
                    </a:lnTo>
                    <a:lnTo>
                      <a:pt x="39" y="175"/>
                    </a:lnTo>
                    <a:lnTo>
                      <a:pt x="39" y="180"/>
                    </a:lnTo>
                    <a:lnTo>
                      <a:pt x="44" y="185"/>
                    </a:lnTo>
                    <a:lnTo>
                      <a:pt x="51" y="190"/>
                    </a:lnTo>
                    <a:lnTo>
                      <a:pt x="53" y="189"/>
                    </a:lnTo>
                    <a:lnTo>
                      <a:pt x="64" y="196"/>
                    </a:lnTo>
                    <a:lnTo>
                      <a:pt x="68" y="200"/>
                    </a:lnTo>
                    <a:lnTo>
                      <a:pt x="71" y="209"/>
                    </a:lnTo>
                    <a:lnTo>
                      <a:pt x="70" y="214"/>
                    </a:lnTo>
                    <a:lnTo>
                      <a:pt x="69" y="217"/>
                    </a:lnTo>
                    <a:lnTo>
                      <a:pt x="74" y="222"/>
                    </a:lnTo>
                    <a:lnTo>
                      <a:pt x="74" y="226"/>
                    </a:lnTo>
                    <a:lnTo>
                      <a:pt x="76" y="222"/>
                    </a:lnTo>
                    <a:lnTo>
                      <a:pt x="80" y="222"/>
                    </a:lnTo>
                    <a:lnTo>
                      <a:pt x="83" y="221"/>
                    </a:lnTo>
                    <a:lnTo>
                      <a:pt x="86" y="218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38" name="Freeform 55">
                <a:extLst>
                  <a:ext uri="{FF2B5EF4-FFF2-40B4-BE49-F238E27FC236}">
                    <a16:creationId xmlns:a16="http://schemas.microsoft.com/office/drawing/2014/main" id="{45C5F27F-23F5-F44B-A5AA-EA69B58C7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7287" y="6616609"/>
                <a:ext cx="1290696" cy="948512"/>
              </a:xfrm>
              <a:custGeom>
                <a:avLst/>
                <a:gdLst>
                  <a:gd name="T0" fmla="*/ 196 w 231"/>
                  <a:gd name="T1" fmla="*/ 154 h 170"/>
                  <a:gd name="T2" fmla="*/ 201 w 231"/>
                  <a:gd name="T3" fmla="*/ 150 h 170"/>
                  <a:gd name="T4" fmla="*/ 206 w 231"/>
                  <a:gd name="T5" fmla="*/ 139 h 170"/>
                  <a:gd name="T6" fmla="*/ 200 w 231"/>
                  <a:gd name="T7" fmla="*/ 128 h 170"/>
                  <a:gd name="T8" fmla="*/ 200 w 231"/>
                  <a:gd name="T9" fmla="*/ 120 h 170"/>
                  <a:gd name="T10" fmla="*/ 211 w 231"/>
                  <a:gd name="T11" fmla="*/ 118 h 170"/>
                  <a:gd name="T12" fmla="*/ 220 w 231"/>
                  <a:gd name="T13" fmla="*/ 113 h 170"/>
                  <a:gd name="T14" fmla="*/ 226 w 231"/>
                  <a:gd name="T15" fmla="*/ 101 h 170"/>
                  <a:gd name="T16" fmla="*/ 231 w 231"/>
                  <a:gd name="T17" fmla="*/ 90 h 170"/>
                  <a:gd name="T18" fmla="*/ 225 w 231"/>
                  <a:gd name="T19" fmla="*/ 81 h 170"/>
                  <a:gd name="T20" fmla="*/ 215 w 231"/>
                  <a:gd name="T21" fmla="*/ 72 h 170"/>
                  <a:gd name="T22" fmla="*/ 211 w 231"/>
                  <a:gd name="T23" fmla="*/ 66 h 170"/>
                  <a:gd name="T24" fmla="*/ 214 w 231"/>
                  <a:gd name="T25" fmla="*/ 65 h 170"/>
                  <a:gd name="T26" fmla="*/ 206 w 231"/>
                  <a:gd name="T27" fmla="*/ 59 h 170"/>
                  <a:gd name="T28" fmla="*/ 196 w 231"/>
                  <a:gd name="T29" fmla="*/ 55 h 170"/>
                  <a:gd name="T30" fmla="*/ 194 w 231"/>
                  <a:gd name="T31" fmla="*/ 45 h 170"/>
                  <a:gd name="T32" fmla="*/ 194 w 231"/>
                  <a:gd name="T33" fmla="*/ 35 h 170"/>
                  <a:gd name="T34" fmla="*/ 192 w 231"/>
                  <a:gd name="T35" fmla="*/ 25 h 170"/>
                  <a:gd name="T36" fmla="*/ 7 w 231"/>
                  <a:gd name="T37" fmla="*/ 22 h 170"/>
                  <a:gd name="T38" fmla="*/ 8 w 231"/>
                  <a:gd name="T39" fmla="*/ 0 h 170"/>
                  <a:gd name="T40" fmla="*/ 4 w 231"/>
                  <a:gd name="T41" fmla="*/ 23 h 170"/>
                  <a:gd name="T42" fmla="*/ 3 w 231"/>
                  <a:gd name="T43" fmla="*/ 31 h 170"/>
                  <a:gd name="T44" fmla="*/ 7 w 231"/>
                  <a:gd name="T45" fmla="*/ 37 h 170"/>
                  <a:gd name="T46" fmla="*/ 5 w 231"/>
                  <a:gd name="T47" fmla="*/ 42 h 170"/>
                  <a:gd name="T48" fmla="*/ 4 w 231"/>
                  <a:gd name="T49" fmla="*/ 52 h 170"/>
                  <a:gd name="T50" fmla="*/ 0 w 231"/>
                  <a:gd name="T51" fmla="*/ 56 h 170"/>
                  <a:gd name="T52" fmla="*/ 4 w 231"/>
                  <a:gd name="T53" fmla="*/ 62 h 170"/>
                  <a:gd name="T54" fmla="*/ 4 w 231"/>
                  <a:gd name="T55" fmla="*/ 69 h 170"/>
                  <a:gd name="T56" fmla="*/ 6 w 231"/>
                  <a:gd name="T57" fmla="*/ 71 h 170"/>
                  <a:gd name="T58" fmla="*/ 12 w 231"/>
                  <a:gd name="T59" fmla="*/ 85 h 170"/>
                  <a:gd name="T60" fmla="*/ 16 w 231"/>
                  <a:gd name="T61" fmla="*/ 96 h 170"/>
                  <a:gd name="T62" fmla="*/ 19 w 231"/>
                  <a:gd name="T63" fmla="*/ 102 h 170"/>
                  <a:gd name="T64" fmla="*/ 20 w 231"/>
                  <a:gd name="T65" fmla="*/ 104 h 170"/>
                  <a:gd name="T66" fmla="*/ 18 w 231"/>
                  <a:gd name="T67" fmla="*/ 109 h 170"/>
                  <a:gd name="T68" fmla="*/ 20 w 231"/>
                  <a:gd name="T69" fmla="*/ 116 h 170"/>
                  <a:gd name="T70" fmla="*/ 24 w 231"/>
                  <a:gd name="T71" fmla="*/ 118 h 170"/>
                  <a:gd name="T72" fmla="*/ 26 w 231"/>
                  <a:gd name="T73" fmla="*/ 135 h 170"/>
                  <a:gd name="T74" fmla="*/ 27 w 231"/>
                  <a:gd name="T75" fmla="*/ 142 h 170"/>
                  <a:gd name="T76" fmla="*/ 28 w 231"/>
                  <a:gd name="T77" fmla="*/ 154 h 170"/>
                  <a:gd name="T78" fmla="*/ 30 w 231"/>
                  <a:gd name="T79" fmla="*/ 162 h 170"/>
                  <a:gd name="T80" fmla="*/ 188 w 231"/>
                  <a:gd name="T81" fmla="*/ 170 h 170"/>
                  <a:gd name="T82" fmla="*/ 189 w 231"/>
                  <a:gd name="T83" fmla="*/ 161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31" h="170">
                    <a:moveTo>
                      <a:pt x="189" y="161"/>
                    </a:moveTo>
                    <a:cubicBezTo>
                      <a:pt x="196" y="154"/>
                      <a:pt x="196" y="154"/>
                      <a:pt x="196" y="154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201" y="150"/>
                      <a:pt x="201" y="150"/>
                      <a:pt x="201" y="150"/>
                    </a:cubicBezTo>
                    <a:cubicBezTo>
                      <a:pt x="202" y="142"/>
                      <a:pt x="202" y="142"/>
                      <a:pt x="202" y="142"/>
                    </a:cubicBezTo>
                    <a:cubicBezTo>
                      <a:pt x="206" y="139"/>
                      <a:pt x="206" y="139"/>
                      <a:pt x="206" y="139"/>
                    </a:cubicBezTo>
                    <a:cubicBezTo>
                      <a:pt x="204" y="136"/>
                      <a:pt x="204" y="136"/>
                      <a:pt x="204" y="136"/>
                    </a:cubicBezTo>
                    <a:cubicBezTo>
                      <a:pt x="200" y="128"/>
                      <a:pt x="200" y="128"/>
                      <a:pt x="200" y="128"/>
                    </a:cubicBezTo>
                    <a:cubicBezTo>
                      <a:pt x="200" y="124"/>
                      <a:pt x="200" y="124"/>
                      <a:pt x="200" y="124"/>
                    </a:cubicBezTo>
                    <a:cubicBezTo>
                      <a:pt x="200" y="120"/>
                      <a:pt x="200" y="120"/>
                      <a:pt x="200" y="120"/>
                    </a:cubicBezTo>
                    <a:cubicBezTo>
                      <a:pt x="204" y="118"/>
                      <a:pt x="204" y="118"/>
                      <a:pt x="204" y="118"/>
                    </a:cubicBezTo>
                    <a:cubicBezTo>
                      <a:pt x="211" y="118"/>
                      <a:pt x="211" y="118"/>
                      <a:pt x="211" y="118"/>
                    </a:cubicBezTo>
                    <a:cubicBezTo>
                      <a:pt x="218" y="115"/>
                      <a:pt x="218" y="115"/>
                      <a:pt x="218" y="115"/>
                    </a:cubicBezTo>
                    <a:cubicBezTo>
                      <a:pt x="220" y="113"/>
                      <a:pt x="220" y="113"/>
                      <a:pt x="220" y="113"/>
                    </a:cubicBezTo>
                    <a:cubicBezTo>
                      <a:pt x="223" y="110"/>
                      <a:pt x="223" y="110"/>
                      <a:pt x="223" y="110"/>
                    </a:cubicBezTo>
                    <a:cubicBezTo>
                      <a:pt x="226" y="101"/>
                      <a:pt x="226" y="101"/>
                      <a:pt x="226" y="101"/>
                    </a:cubicBezTo>
                    <a:cubicBezTo>
                      <a:pt x="229" y="97"/>
                      <a:pt x="229" y="97"/>
                      <a:pt x="229" y="97"/>
                    </a:cubicBezTo>
                    <a:cubicBezTo>
                      <a:pt x="231" y="90"/>
                      <a:pt x="231" y="90"/>
                      <a:pt x="231" y="90"/>
                    </a:cubicBezTo>
                    <a:cubicBezTo>
                      <a:pt x="231" y="87"/>
                      <a:pt x="231" y="87"/>
                      <a:pt x="231" y="87"/>
                    </a:cubicBezTo>
                    <a:cubicBezTo>
                      <a:pt x="225" y="81"/>
                      <a:pt x="225" y="81"/>
                      <a:pt x="225" y="81"/>
                    </a:cubicBezTo>
                    <a:cubicBezTo>
                      <a:pt x="219" y="76"/>
                      <a:pt x="219" y="76"/>
                      <a:pt x="219" y="76"/>
                    </a:cubicBezTo>
                    <a:cubicBezTo>
                      <a:pt x="215" y="72"/>
                      <a:pt x="215" y="72"/>
                      <a:pt x="215" y="72"/>
                    </a:cubicBezTo>
                    <a:cubicBezTo>
                      <a:pt x="211" y="69"/>
                      <a:pt x="211" y="69"/>
                      <a:pt x="211" y="69"/>
                    </a:cubicBezTo>
                    <a:cubicBezTo>
                      <a:pt x="211" y="66"/>
                      <a:pt x="211" y="66"/>
                      <a:pt x="211" y="66"/>
                    </a:cubicBezTo>
                    <a:cubicBezTo>
                      <a:pt x="212" y="63"/>
                      <a:pt x="212" y="63"/>
                      <a:pt x="212" y="63"/>
                    </a:cubicBezTo>
                    <a:cubicBezTo>
                      <a:pt x="214" y="65"/>
                      <a:pt x="214" y="65"/>
                      <a:pt x="214" y="65"/>
                    </a:cubicBezTo>
                    <a:cubicBezTo>
                      <a:pt x="211" y="61"/>
                      <a:pt x="211" y="61"/>
                      <a:pt x="211" y="61"/>
                    </a:cubicBezTo>
                    <a:cubicBezTo>
                      <a:pt x="211" y="61"/>
                      <a:pt x="207" y="59"/>
                      <a:pt x="206" y="59"/>
                    </a:cubicBezTo>
                    <a:cubicBezTo>
                      <a:pt x="205" y="59"/>
                      <a:pt x="201" y="55"/>
                      <a:pt x="201" y="55"/>
                    </a:cubicBezTo>
                    <a:cubicBezTo>
                      <a:pt x="196" y="55"/>
                      <a:pt x="196" y="55"/>
                      <a:pt x="196" y="55"/>
                    </a:cubicBezTo>
                    <a:cubicBezTo>
                      <a:pt x="196" y="50"/>
                      <a:pt x="196" y="50"/>
                      <a:pt x="196" y="50"/>
                    </a:cubicBezTo>
                    <a:cubicBezTo>
                      <a:pt x="194" y="45"/>
                      <a:pt x="194" y="45"/>
                      <a:pt x="194" y="45"/>
                    </a:cubicBezTo>
                    <a:cubicBezTo>
                      <a:pt x="194" y="39"/>
                      <a:pt x="194" y="39"/>
                      <a:pt x="194" y="39"/>
                    </a:cubicBezTo>
                    <a:cubicBezTo>
                      <a:pt x="194" y="35"/>
                      <a:pt x="194" y="35"/>
                      <a:pt x="194" y="35"/>
                    </a:cubicBezTo>
                    <a:cubicBezTo>
                      <a:pt x="194" y="28"/>
                      <a:pt x="194" y="28"/>
                      <a:pt x="194" y="28"/>
                    </a:cubicBezTo>
                    <a:cubicBezTo>
                      <a:pt x="192" y="25"/>
                      <a:pt x="192" y="25"/>
                      <a:pt x="192" y="25"/>
                    </a:cubicBezTo>
                    <a:cubicBezTo>
                      <a:pt x="189" y="18"/>
                      <a:pt x="189" y="18"/>
                      <a:pt x="189" y="18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4" y="62"/>
                      <a:pt x="4" y="62"/>
                      <a:pt x="4" y="62"/>
                    </a:cubicBezTo>
                    <a:cubicBezTo>
                      <a:pt x="4" y="66"/>
                      <a:pt x="4" y="66"/>
                      <a:pt x="4" y="66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6" y="71"/>
                      <a:pt x="6" y="71"/>
                      <a:pt x="6" y="71"/>
                    </a:cubicBezTo>
                    <a:cubicBezTo>
                      <a:pt x="9" y="80"/>
                      <a:pt x="9" y="80"/>
                      <a:pt x="9" y="80"/>
                    </a:cubicBezTo>
                    <a:cubicBezTo>
                      <a:pt x="12" y="85"/>
                      <a:pt x="12" y="85"/>
                      <a:pt x="12" y="85"/>
                    </a:cubicBezTo>
                    <a:cubicBezTo>
                      <a:pt x="14" y="91"/>
                      <a:pt x="14" y="91"/>
                      <a:pt x="14" y="91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9" y="102"/>
                      <a:pt x="19" y="102"/>
                      <a:pt x="19" y="102"/>
                    </a:cubicBezTo>
                    <a:cubicBezTo>
                      <a:pt x="20" y="103"/>
                      <a:pt x="20" y="103"/>
                      <a:pt x="20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17" y="105"/>
                      <a:pt x="17" y="105"/>
                      <a:pt x="17" y="105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20" y="116"/>
                      <a:pt x="20" y="116"/>
                      <a:pt x="20" y="116"/>
                    </a:cubicBezTo>
                    <a:cubicBezTo>
                      <a:pt x="22" y="116"/>
                      <a:pt x="22" y="116"/>
                      <a:pt x="22" y="116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6" y="125"/>
                      <a:pt x="26" y="125"/>
                      <a:pt x="26" y="125"/>
                    </a:cubicBezTo>
                    <a:cubicBezTo>
                      <a:pt x="26" y="135"/>
                      <a:pt x="26" y="135"/>
                      <a:pt x="26" y="135"/>
                    </a:cubicBezTo>
                    <a:cubicBezTo>
                      <a:pt x="25" y="139"/>
                      <a:pt x="25" y="139"/>
                      <a:pt x="25" y="139"/>
                    </a:cubicBezTo>
                    <a:cubicBezTo>
                      <a:pt x="27" y="142"/>
                      <a:pt x="27" y="142"/>
                      <a:pt x="27" y="142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30" y="161"/>
                      <a:pt x="30" y="161"/>
                      <a:pt x="30" y="161"/>
                    </a:cubicBezTo>
                    <a:cubicBezTo>
                      <a:pt x="30" y="162"/>
                      <a:pt x="30" y="162"/>
                      <a:pt x="30" y="162"/>
                    </a:cubicBezTo>
                    <a:cubicBezTo>
                      <a:pt x="176" y="160"/>
                      <a:pt x="176" y="160"/>
                      <a:pt x="176" y="160"/>
                    </a:cubicBezTo>
                    <a:cubicBezTo>
                      <a:pt x="188" y="170"/>
                      <a:pt x="188" y="170"/>
                      <a:pt x="188" y="170"/>
                    </a:cubicBezTo>
                    <a:cubicBezTo>
                      <a:pt x="190" y="168"/>
                      <a:pt x="190" y="168"/>
                      <a:pt x="190" y="168"/>
                    </a:cubicBezTo>
                    <a:lnTo>
                      <a:pt x="189" y="161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39" name="Freeform 538">
                <a:extLst>
                  <a:ext uri="{FF2B5EF4-FFF2-40B4-BE49-F238E27FC236}">
                    <a16:creationId xmlns:a16="http://schemas.microsoft.com/office/drawing/2014/main" id="{BB25EA7D-D370-2B42-8312-CE36072263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2243" y="9798072"/>
                <a:ext cx="2872197" cy="2232952"/>
              </a:xfrm>
              <a:custGeom>
                <a:avLst/>
                <a:gdLst>
                  <a:gd name="connsiteX0" fmla="*/ 302516 w 770887"/>
                  <a:gd name="connsiteY0" fmla="*/ 482511 h 599162"/>
                  <a:gd name="connsiteX1" fmla="*/ 307819 w 770887"/>
                  <a:gd name="connsiteY1" fmla="*/ 487813 h 599162"/>
                  <a:gd name="connsiteX2" fmla="*/ 318423 w 770887"/>
                  <a:gd name="connsiteY2" fmla="*/ 494883 h 599162"/>
                  <a:gd name="connsiteX3" fmla="*/ 311354 w 770887"/>
                  <a:gd name="connsiteY3" fmla="*/ 496651 h 599162"/>
                  <a:gd name="connsiteX4" fmla="*/ 307819 w 770887"/>
                  <a:gd name="connsiteY4" fmla="*/ 496651 h 599162"/>
                  <a:gd name="connsiteX5" fmla="*/ 300749 w 770887"/>
                  <a:gd name="connsiteY5" fmla="*/ 501953 h 599162"/>
                  <a:gd name="connsiteX6" fmla="*/ 300749 w 770887"/>
                  <a:gd name="connsiteY6" fmla="*/ 503720 h 599162"/>
                  <a:gd name="connsiteX7" fmla="*/ 300749 w 770887"/>
                  <a:gd name="connsiteY7" fmla="*/ 509023 h 599162"/>
                  <a:gd name="connsiteX8" fmla="*/ 304284 w 770887"/>
                  <a:gd name="connsiteY8" fmla="*/ 509023 h 599162"/>
                  <a:gd name="connsiteX9" fmla="*/ 311354 w 770887"/>
                  <a:gd name="connsiteY9" fmla="*/ 517860 h 599162"/>
                  <a:gd name="connsiteX10" fmla="*/ 311354 w 770887"/>
                  <a:gd name="connsiteY10" fmla="*/ 521395 h 599162"/>
                  <a:gd name="connsiteX11" fmla="*/ 306051 w 770887"/>
                  <a:gd name="connsiteY11" fmla="*/ 523162 h 599162"/>
                  <a:gd name="connsiteX12" fmla="*/ 302516 w 770887"/>
                  <a:gd name="connsiteY12" fmla="*/ 523162 h 599162"/>
                  <a:gd name="connsiteX13" fmla="*/ 298982 w 770887"/>
                  <a:gd name="connsiteY13" fmla="*/ 524930 h 599162"/>
                  <a:gd name="connsiteX14" fmla="*/ 297214 w 770887"/>
                  <a:gd name="connsiteY14" fmla="*/ 524930 h 599162"/>
                  <a:gd name="connsiteX15" fmla="*/ 291912 w 770887"/>
                  <a:gd name="connsiteY15" fmla="*/ 528465 h 599162"/>
                  <a:gd name="connsiteX16" fmla="*/ 291912 w 770887"/>
                  <a:gd name="connsiteY16" fmla="*/ 533767 h 599162"/>
                  <a:gd name="connsiteX17" fmla="*/ 291912 w 770887"/>
                  <a:gd name="connsiteY17" fmla="*/ 535534 h 599162"/>
                  <a:gd name="connsiteX18" fmla="*/ 288377 w 770887"/>
                  <a:gd name="connsiteY18" fmla="*/ 540837 h 599162"/>
                  <a:gd name="connsiteX19" fmla="*/ 283075 w 770887"/>
                  <a:gd name="connsiteY19" fmla="*/ 531999 h 599162"/>
                  <a:gd name="connsiteX20" fmla="*/ 283075 w 770887"/>
                  <a:gd name="connsiteY20" fmla="*/ 533767 h 599162"/>
                  <a:gd name="connsiteX21" fmla="*/ 281307 w 770887"/>
                  <a:gd name="connsiteY21" fmla="*/ 537302 h 599162"/>
                  <a:gd name="connsiteX22" fmla="*/ 276005 w 770887"/>
                  <a:gd name="connsiteY22" fmla="*/ 542604 h 599162"/>
                  <a:gd name="connsiteX23" fmla="*/ 272470 w 770887"/>
                  <a:gd name="connsiteY23" fmla="*/ 549674 h 599162"/>
                  <a:gd name="connsiteX24" fmla="*/ 272470 w 770887"/>
                  <a:gd name="connsiteY24" fmla="*/ 551441 h 599162"/>
                  <a:gd name="connsiteX25" fmla="*/ 272470 w 770887"/>
                  <a:gd name="connsiteY25" fmla="*/ 558511 h 599162"/>
                  <a:gd name="connsiteX26" fmla="*/ 256563 w 770887"/>
                  <a:gd name="connsiteY26" fmla="*/ 558511 h 599162"/>
                  <a:gd name="connsiteX27" fmla="*/ 268935 w 770887"/>
                  <a:gd name="connsiteY27" fmla="*/ 554976 h 599162"/>
                  <a:gd name="connsiteX28" fmla="*/ 270703 w 770887"/>
                  <a:gd name="connsiteY28" fmla="*/ 551441 h 599162"/>
                  <a:gd name="connsiteX29" fmla="*/ 272470 w 770887"/>
                  <a:gd name="connsiteY29" fmla="*/ 547906 h 599162"/>
                  <a:gd name="connsiteX30" fmla="*/ 270703 w 770887"/>
                  <a:gd name="connsiteY30" fmla="*/ 542604 h 599162"/>
                  <a:gd name="connsiteX31" fmla="*/ 267168 w 770887"/>
                  <a:gd name="connsiteY31" fmla="*/ 540837 h 599162"/>
                  <a:gd name="connsiteX32" fmla="*/ 265400 w 770887"/>
                  <a:gd name="connsiteY32" fmla="*/ 540837 h 599162"/>
                  <a:gd name="connsiteX33" fmla="*/ 261866 w 770887"/>
                  <a:gd name="connsiteY33" fmla="*/ 537302 h 599162"/>
                  <a:gd name="connsiteX34" fmla="*/ 261866 w 770887"/>
                  <a:gd name="connsiteY34" fmla="*/ 535534 h 599162"/>
                  <a:gd name="connsiteX35" fmla="*/ 260098 w 770887"/>
                  <a:gd name="connsiteY35" fmla="*/ 524930 h 599162"/>
                  <a:gd name="connsiteX36" fmla="*/ 263633 w 770887"/>
                  <a:gd name="connsiteY36" fmla="*/ 521395 h 599162"/>
                  <a:gd name="connsiteX37" fmla="*/ 265400 w 770887"/>
                  <a:gd name="connsiteY37" fmla="*/ 517860 h 599162"/>
                  <a:gd name="connsiteX38" fmla="*/ 270703 w 770887"/>
                  <a:gd name="connsiteY38" fmla="*/ 514325 h 599162"/>
                  <a:gd name="connsiteX39" fmla="*/ 272470 w 770887"/>
                  <a:gd name="connsiteY39" fmla="*/ 516093 h 599162"/>
                  <a:gd name="connsiteX40" fmla="*/ 277772 w 770887"/>
                  <a:gd name="connsiteY40" fmla="*/ 521395 h 599162"/>
                  <a:gd name="connsiteX41" fmla="*/ 281307 w 770887"/>
                  <a:gd name="connsiteY41" fmla="*/ 528465 h 599162"/>
                  <a:gd name="connsiteX42" fmla="*/ 281307 w 770887"/>
                  <a:gd name="connsiteY42" fmla="*/ 521395 h 599162"/>
                  <a:gd name="connsiteX43" fmla="*/ 279540 w 770887"/>
                  <a:gd name="connsiteY43" fmla="*/ 514325 h 599162"/>
                  <a:gd name="connsiteX44" fmla="*/ 276005 w 770887"/>
                  <a:gd name="connsiteY44" fmla="*/ 509023 h 599162"/>
                  <a:gd name="connsiteX45" fmla="*/ 281307 w 770887"/>
                  <a:gd name="connsiteY45" fmla="*/ 507255 h 599162"/>
                  <a:gd name="connsiteX46" fmla="*/ 288377 w 770887"/>
                  <a:gd name="connsiteY46" fmla="*/ 510790 h 599162"/>
                  <a:gd name="connsiteX47" fmla="*/ 291912 w 770887"/>
                  <a:gd name="connsiteY47" fmla="*/ 510790 h 599162"/>
                  <a:gd name="connsiteX48" fmla="*/ 291912 w 770887"/>
                  <a:gd name="connsiteY48" fmla="*/ 507255 h 599162"/>
                  <a:gd name="connsiteX49" fmla="*/ 291912 w 770887"/>
                  <a:gd name="connsiteY49" fmla="*/ 505488 h 599162"/>
                  <a:gd name="connsiteX50" fmla="*/ 291912 w 770887"/>
                  <a:gd name="connsiteY50" fmla="*/ 501953 h 599162"/>
                  <a:gd name="connsiteX51" fmla="*/ 291912 w 770887"/>
                  <a:gd name="connsiteY51" fmla="*/ 496651 h 599162"/>
                  <a:gd name="connsiteX52" fmla="*/ 290144 w 770887"/>
                  <a:gd name="connsiteY52" fmla="*/ 493116 h 599162"/>
                  <a:gd name="connsiteX53" fmla="*/ 297214 w 770887"/>
                  <a:gd name="connsiteY53" fmla="*/ 487813 h 599162"/>
                  <a:gd name="connsiteX54" fmla="*/ 55075 w 770887"/>
                  <a:gd name="connsiteY54" fmla="*/ 374697 h 599162"/>
                  <a:gd name="connsiteX55" fmla="*/ 58610 w 770887"/>
                  <a:gd name="connsiteY55" fmla="*/ 374697 h 599162"/>
                  <a:gd name="connsiteX56" fmla="*/ 63912 w 770887"/>
                  <a:gd name="connsiteY56" fmla="*/ 385302 h 599162"/>
                  <a:gd name="connsiteX57" fmla="*/ 63912 w 770887"/>
                  <a:gd name="connsiteY57" fmla="*/ 390604 h 599162"/>
                  <a:gd name="connsiteX58" fmla="*/ 60377 w 770887"/>
                  <a:gd name="connsiteY58" fmla="*/ 395906 h 599162"/>
                  <a:gd name="connsiteX59" fmla="*/ 56842 w 770887"/>
                  <a:gd name="connsiteY59" fmla="*/ 395906 h 599162"/>
                  <a:gd name="connsiteX60" fmla="*/ 51540 w 770887"/>
                  <a:gd name="connsiteY60" fmla="*/ 395906 h 599162"/>
                  <a:gd name="connsiteX61" fmla="*/ 44470 w 770887"/>
                  <a:gd name="connsiteY61" fmla="*/ 390604 h 599162"/>
                  <a:gd name="connsiteX62" fmla="*/ 35633 w 770887"/>
                  <a:gd name="connsiteY62" fmla="*/ 383534 h 599162"/>
                  <a:gd name="connsiteX63" fmla="*/ 44470 w 770887"/>
                  <a:gd name="connsiteY63" fmla="*/ 378232 h 599162"/>
                  <a:gd name="connsiteX64" fmla="*/ 49773 w 770887"/>
                  <a:gd name="connsiteY64" fmla="*/ 378232 h 599162"/>
                  <a:gd name="connsiteX65" fmla="*/ 4447 w 770887"/>
                  <a:gd name="connsiteY65" fmla="*/ 224465 h 599162"/>
                  <a:gd name="connsiteX66" fmla="*/ 5929 w 770887"/>
                  <a:gd name="connsiteY66" fmla="*/ 230488 h 599162"/>
                  <a:gd name="connsiteX67" fmla="*/ 8894 w 770887"/>
                  <a:gd name="connsiteY67" fmla="*/ 233499 h 599162"/>
                  <a:gd name="connsiteX68" fmla="*/ 16306 w 770887"/>
                  <a:gd name="connsiteY68" fmla="*/ 235005 h 599162"/>
                  <a:gd name="connsiteX69" fmla="*/ 23717 w 770887"/>
                  <a:gd name="connsiteY69" fmla="*/ 235005 h 599162"/>
                  <a:gd name="connsiteX70" fmla="*/ 28164 w 770887"/>
                  <a:gd name="connsiteY70" fmla="*/ 238016 h 599162"/>
                  <a:gd name="connsiteX71" fmla="*/ 28164 w 770887"/>
                  <a:gd name="connsiteY71" fmla="*/ 242533 h 599162"/>
                  <a:gd name="connsiteX72" fmla="*/ 31129 w 770887"/>
                  <a:gd name="connsiteY72" fmla="*/ 245544 h 599162"/>
                  <a:gd name="connsiteX73" fmla="*/ 37058 w 770887"/>
                  <a:gd name="connsiteY73" fmla="*/ 251566 h 599162"/>
                  <a:gd name="connsiteX74" fmla="*/ 44470 w 770887"/>
                  <a:gd name="connsiteY74" fmla="*/ 262106 h 599162"/>
                  <a:gd name="connsiteX75" fmla="*/ 40023 w 770887"/>
                  <a:gd name="connsiteY75" fmla="*/ 262106 h 599162"/>
                  <a:gd name="connsiteX76" fmla="*/ 31129 w 770887"/>
                  <a:gd name="connsiteY76" fmla="*/ 262106 h 599162"/>
                  <a:gd name="connsiteX77" fmla="*/ 29647 w 770887"/>
                  <a:gd name="connsiteY77" fmla="*/ 265117 h 599162"/>
                  <a:gd name="connsiteX78" fmla="*/ 23717 w 770887"/>
                  <a:gd name="connsiteY78" fmla="*/ 259095 h 599162"/>
                  <a:gd name="connsiteX79" fmla="*/ 20753 w 770887"/>
                  <a:gd name="connsiteY79" fmla="*/ 250061 h 599162"/>
                  <a:gd name="connsiteX80" fmla="*/ 19270 w 770887"/>
                  <a:gd name="connsiteY80" fmla="*/ 247050 h 599162"/>
                  <a:gd name="connsiteX81" fmla="*/ 16306 w 770887"/>
                  <a:gd name="connsiteY81" fmla="*/ 244038 h 599162"/>
                  <a:gd name="connsiteX82" fmla="*/ 14823 w 770887"/>
                  <a:gd name="connsiteY82" fmla="*/ 244038 h 599162"/>
                  <a:gd name="connsiteX83" fmla="*/ 13341 w 770887"/>
                  <a:gd name="connsiteY83" fmla="*/ 244038 h 599162"/>
                  <a:gd name="connsiteX84" fmla="*/ 10376 w 770887"/>
                  <a:gd name="connsiteY84" fmla="*/ 244038 h 599162"/>
                  <a:gd name="connsiteX85" fmla="*/ 8894 w 770887"/>
                  <a:gd name="connsiteY85" fmla="*/ 244038 h 599162"/>
                  <a:gd name="connsiteX86" fmla="*/ 4447 w 770887"/>
                  <a:gd name="connsiteY86" fmla="*/ 244038 h 599162"/>
                  <a:gd name="connsiteX87" fmla="*/ 2964 w 770887"/>
                  <a:gd name="connsiteY87" fmla="*/ 242533 h 599162"/>
                  <a:gd name="connsiteX88" fmla="*/ 1482 w 770887"/>
                  <a:gd name="connsiteY88" fmla="*/ 239521 h 599162"/>
                  <a:gd name="connsiteX89" fmla="*/ 0 w 770887"/>
                  <a:gd name="connsiteY89" fmla="*/ 235005 h 599162"/>
                  <a:gd name="connsiteX90" fmla="*/ 0 w 770887"/>
                  <a:gd name="connsiteY90" fmla="*/ 230488 h 599162"/>
                  <a:gd name="connsiteX91" fmla="*/ 4447 w 770887"/>
                  <a:gd name="connsiteY91" fmla="*/ 224465 h 599162"/>
                  <a:gd name="connsiteX92" fmla="*/ 277183 w 770887"/>
                  <a:gd name="connsiteY92" fmla="*/ 0 h 599162"/>
                  <a:gd name="connsiteX93" fmla="*/ 283168 w 770887"/>
                  <a:gd name="connsiteY93" fmla="*/ 5977 h 599162"/>
                  <a:gd name="connsiteX94" fmla="*/ 286160 w 770887"/>
                  <a:gd name="connsiteY94" fmla="*/ 10459 h 599162"/>
                  <a:gd name="connsiteX95" fmla="*/ 283168 w 770887"/>
                  <a:gd name="connsiteY95" fmla="*/ 10459 h 599162"/>
                  <a:gd name="connsiteX96" fmla="*/ 283168 w 770887"/>
                  <a:gd name="connsiteY96" fmla="*/ 14942 h 599162"/>
                  <a:gd name="connsiteX97" fmla="*/ 287656 w 770887"/>
                  <a:gd name="connsiteY97" fmla="*/ 17930 h 599162"/>
                  <a:gd name="connsiteX98" fmla="*/ 293640 w 770887"/>
                  <a:gd name="connsiteY98" fmla="*/ 17930 h 599162"/>
                  <a:gd name="connsiteX99" fmla="*/ 293640 w 770887"/>
                  <a:gd name="connsiteY99" fmla="*/ 13447 h 599162"/>
                  <a:gd name="connsiteX100" fmla="*/ 296632 w 770887"/>
                  <a:gd name="connsiteY100" fmla="*/ 10459 h 599162"/>
                  <a:gd name="connsiteX101" fmla="*/ 299624 w 770887"/>
                  <a:gd name="connsiteY101" fmla="*/ 13447 h 599162"/>
                  <a:gd name="connsiteX102" fmla="*/ 304113 w 770887"/>
                  <a:gd name="connsiteY102" fmla="*/ 19424 h 599162"/>
                  <a:gd name="connsiteX103" fmla="*/ 313089 w 770887"/>
                  <a:gd name="connsiteY103" fmla="*/ 17930 h 599162"/>
                  <a:gd name="connsiteX104" fmla="*/ 325058 w 770887"/>
                  <a:gd name="connsiteY104" fmla="*/ 20918 h 599162"/>
                  <a:gd name="connsiteX105" fmla="*/ 325058 w 770887"/>
                  <a:gd name="connsiteY105" fmla="*/ 25401 h 599162"/>
                  <a:gd name="connsiteX106" fmla="*/ 328050 w 770887"/>
                  <a:gd name="connsiteY106" fmla="*/ 31377 h 599162"/>
                  <a:gd name="connsiteX107" fmla="*/ 335530 w 770887"/>
                  <a:gd name="connsiteY107" fmla="*/ 37354 h 599162"/>
                  <a:gd name="connsiteX108" fmla="*/ 351987 w 770887"/>
                  <a:gd name="connsiteY108" fmla="*/ 37354 h 599162"/>
                  <a:gd name="connsiteX109" fmla="*/ 356475 w 770887"/>
                  <a:gd name="connsiteY109" fmla="*/ 37354 h 599162"/>
                  <a:gd name="connsiteX110" fmla="*/ 360963 w 770887"/>
                  <a:gd name="connsiteY110" fmla="*/ 34366 h 599162"/>
                  <a:gd name="connsiteX111" fmla="*/ 366948 w 770887"/>
                  <a:gd name="connsiteY111" fmla="*/ 34366 h 599162"/>
                  <a:gd name="connsiteX112" fmla="*/ 374428 w 770887"/>
                  <a:gd name="connsiteY112" fmla="*/ 38848 h 599162"/>
                  <a:gd name="connsiteX113" fmla="*/ 375924 w 770887"/>
                  <a:gd name="connsiteY113" fmla="*/ 43331 h 599162"/>
                  <a:gd name="connsiteX114" fmla="*/ 375924 w 770887"/>
                  <a:gd name="connsiteY114" fmla="*/ 47813 h 599162"/>
                  <a:gd name="connsiteX115" fmla="*/ 375924 w 770887"/>
                  <a:gd name="connsiteY115" fmla="*/ 48560 h 599162"/>
                  <a:gd name="connsiteX116" fmla="*/ 375924 w 770887"/>
                  <a:gd name="connsiteY116" fmla="*/ 50802 h 599162"/>
                  <a:gd name="connsiteX117" fmla="*/ 383404 w 770887"/>
                  <a:gd name="connsiteY117" fmla="*/ 46319 h 599162"/>
                  <a:gd name="connsiteX118" fmla="*/ 392381 w 770887"/>
                  <a:gd name="connsiteY118" fmla="*/ 43331 h 599162"/>
                  <a:gd name="connsiteX119" fmla="*/ 398365 w 770887"/>
                  <a:gd name="connsiteY119" fmla="*/ 43331 h 599162"/>
                  <a:gd name="connsiteX120" fmla="*/ 410334 w 770887"/>
                  <a:gd name="connsiteY120" fmla="*/ 47813 h 599162"/>
                  <a:gd name="connsiteX121" fmla="*/ 420806 w 770887"/>
                  <a:gd name="connsiteY121" fmla="*/ 50802 h 599162"/>
                  <a:gd name="connsiteX122" fmla="*/ 432775 w 770887"/>
                  <a:gd name="connsiteY122" fmla="*/ 47813 h 599162"/>
                  <a:gd name="connsiteX123" fmla="*/ 438759 w 770887"/>
                  <a:gd name="connsiteY123" fmla="*/ 43331 h 599162"/>
                  <a:gd name="connsiteX124" fmla="*/ 444743 w 770887"/>
                  <a:gd name="connsiteY124" fmla="*/ 43331 h 599162"/>
                  <a:gd name="connsiteX125" fmla="*/ 447736 w 770887"/>
                  <a:gd name="connsiteY125" fmla="*/ 43331 h 599162"/>
                  <a:gd name="connsiteX126" fmla="*/ 455216 w 770887"/>
                  <a:gd name="connsiteY126" fmla="*/ 50802 h 599162"/>
                  <a:gd name="connsiteX127" fmla="*/ 462696 w 770887"/>
                  <a:gd name="connsiteY127" fmla="*/ 56778 h 599162"/>
                  <a:gd name="connsiteX128" fmla="*/ 476161 w 770887"/>
                  <a:gd name="connsiteY128" fmla="*/ 58272 h 599162"/>
                  <a:gd name="connsiteX129" fmla="*/ 482145 w 770887"/>
                  <a:gd name="connsiteY129" fmla="*/ 110568 h 599162"/>
                  <a:gd name="connsiteX130" fmla="*/ 500098 w 770887"/>
                  <a:gd name="connsiteY130" fmla="*/ 242056 h 599162"/>
                  <a:gd name="connsiteX131" fmla="*/ 521043 w 770887"/>
                  <a:gd name="connsiteY131" fmla="*/ 400438 h 599162"/>
                  <a:gd name="connsiteX132" fmla="*/ 525531 w 770887"/>
                  <a:gd name="connsiteY132" fmla="*/ 409403 h 599162"/>
                  <a:gd name="connsiteX133" fmla="*/ 540492 w 770887"/>
                  <a:gd name="connsiteY133" fmla="*/ 409403 h 599162"/>
                  <a:gd name="connsiteX134" fmla="*/ 543484 w 770887"/>
                  <a:gd name="connsiteY134" fmla="*/ 400438 h 599162"/>
                  <a:gd name="connsiteX135" fmla="*/ 555453 w 770887"/>
                  <a:gd name="connsiteY135" fmla="*/ 400438 h 599162"/>
                  <a:gd name="connsiteX136" fmla="*/ 555453 w 770887"/>
                  <a:gd name="connsiteY136" fmla="*/ 404920 h 599162"/>
                  <a:gd name="connsiteX137" fmla="*/ 559941 w 770887"/>
                  <a:gd name="connsiteY137" fmla="*/ 410897 h 599162"/>
                  <a:gd name="connsiteX138" fmla="*/ 579390 w 770887"/>
                  <a:gd name="connsiteY138" fmla="*/ 424344 h 599162"/>
                  <a:gd name="connsiteX139" fmla="*/ 595847 w 770887"/>
                  <a:gd name="connsiteY139" fmla="*/ 442274 h 599162"/>
                  <a:gd name="connsiteX140" fmla="*/ 604823 w 770887"/>
                  <a:gd name="connsiteY140" fmla="*/ 434803 h 599162"/>
                  <a:gd name="connsiteX141" fmla="*/ 610807 w 770887"/>
                  <a:gd name="connsiteY141" fmla="*/ 419862 h 599162"/>
                  <a:gd name="connsiteX142" fmla="*/ 618288 w 770887"/>
                  <a:gd name="connsiteY142" fmla="*/ 412391 h 599162"/>
                  <a:gd name="connsiteX143" fmla="*/ 625768 w 770887"/>
                  <a:gd name="connsiteY143" fmla="*/ 407908 h 599162"/>
                  <a:gd name="connsiteX144" fmla="*/ 639233 w 770887"/>
                  <a:gd name="connsiteY144" fmla="*/ 413885 h 599162"/>
                  <a:gd name="connsiteX145" fmla="*/ 655690 w 770887"/>
                  <a:gd name="connsiteY145" fmla="*/ 425838 h 599162"/>
                  <a:gd name="connsiteX146" fmla="*/ 672146 w 770887"/>
                  <a:gd name="connsiteY146" fmla="*/ 442274 h 599162"/>
                  <a:gd name="connsiteX147" fmla="*/ 684115 w 770887"/>
                  <a:gd name="connsiteY147" fmla="*/ 455722 h 599162"/>
                  <a:gd name="connsiteX148" fmla="*/ 708052 w 770887"/>
                  <a:gd name="connsiteY148" fmla="*/ 479629 h 599162"/>
                  <a:gd name="connsiteX149" fmla="*/ 723013 w 770887"/>
                  <a:gd name="connsiteY149" fmla="*/ 500547 h 599162"/>
                  <a:gd name="connsiteX150" fmla="*/ 731989 w 770887"/>
                  <a:gd name="connsiteY150" fmla="*/ 502041 h 599162"/>
                  <a:gd name="connsiteX151" fmla="*/ 742462 w 770887"/>
                  <a:gd name="connsiteY151" fmla="*/ 503535 h 599162"/>
                  <a:gd name="connsiteX152" fmla="*/ 760415 w 770887"/>
                  <a:gd name="connsiteY152" fmla="*/ 509512 h 599162"/>
                  <a:gd name="connsiteX153" fmla="*/ 767895 w 770887"/>
                  <a:gd name="connsiteY153" fmla="*/ 513994 h 599162"/>
                  <a:gd name="connsiteX154" fmla="*/ 767895 w 770887"/>
                  <a:gd name="connsiteY154" fmla="*/ 519971 h 599162"/>
                  <a:gd name="connsiteX155" fmla="*/ 770887 w 770887"/>
                  <a:gd name="connsiteY155" fmla="*/ 533419 h 599162"/>
                  <a:gd name="connsiteX156" fmla="*/ 770887 w 770887"/>
                  <a:gd name="connsiteY156" fmla="*/ 539395 h 599162"/>
                  <a:gd name="connsiteX157" fmla="*/ 770887 w 770887"/>
                  <a:gd name="connsiteY157" fmla="*/ 545372 h 599162"/>
                  <a:gd name="connsiteX158" fmla="*/ 770887 w 770887"/>
                  <a:gd name="connsiteY158" fmla="*/ 558820 h 599162"/>
                  <a:gd name="connsiteX159" fmla="*/ 764903 w 770887"/>
                  <a:gd name="connsiteY159" fmla="*/ 563302 h 599162"/>
                  <a:gd name="connsiteX160" fmla="*/ 760415 w 770887"/>
                  <a:gd name="connsiteY160" fmla="*/ 557325 h 599162"/>
                  <a:gd name="connsiteX161" fmla="*/ 755926 w 770887"/>
                  <a:gd name="connsiteY161" fmla="*/ 549855 h 599162"/>
                  <a:gd name="connsiteX162" fmla="*/ 751438 w 770887"/>
                  <a:gd name="connsiteY162" fmla="*/ 552843 h 599162"/>
                  <a:gd name="connsiteX163" fmla="*/ 755926 w 770887"/>
                  <a:gd name="connsiteY163" fmla="*/ 560314 h 599162"/>
                  <a:gd name="connsiteX164" fmla="*/ 752934 w 770887"/>
                  <a:gd name="connsiteY164" fmla="*/ 561808 h 599162"/>
                  <a:gd name="connsiteX165" fmla="*/ 748446 w 770887"/>
                  <a:gd name="connsiteY165" fmla="*/ 558820 h 599162"/>
                  <a:gd name="connsiteX166" fmla="*/ 739470 w 770887"/>
                  <a:gd name="connsiteY166" fmla="*/ 555831 h 599162"/>
                  <a:gd name="connsiteX167" fmla="*/ 739470 w 770887"/>
                  <a:gd name="connsiteY167" fmla="*/ 549855 h 599162"/>
                  <a:gd name="connsiteX168" fmla="*/ 736478 w 770887"/>
                  <a:gd name="connsiteY168" fmla="*/ 542384 h 599162"/>
                  <a:gd name="connsiteX169" fmla="*/ 731989 w 770887"/>
                  <a:gd name="connsiteY169" fmla="*/ 539395 h 599162"/>
                  <a:gd name="connsiteX170" fmla="*/ 728997 w 770887"/>
                  <a:gd name="connsiteY170" fmla="*/ 533419 h 599162"/>
                  <a:gd name="connsiteX171" fmla="*/ 717029 w 770887"/>
                  <a:gd name="connsiteY171" fmla="*/ 524454 h 599162"/>
                  <a:gd name="connsiteX172" fmla="*/ 706556 w 770887"/>
                  <a:gd name="connsiteY172" fmla="*/ 525948 h 599162"/>
                  <a:gd name="connsiteX173" fmla="*/ 709548 w 770887"/>
                  <a:gd name="connsiteY173" fmla="*/ 530430 h 599162"/>
                  <a:gd name="connsiteX174" fmla="*/ 712540 w 770887"/>
                  <a:gd name="connsiteY174" fmla="*/ 533419 h 599162"/>
                  <a:gd name="connsiteX175" fmla="*/ 723013 w 770887"/>
                  <a:gd name="connsiteY175" fmla="*/ 539395 h 599162"/>
                  <a:gd name="connsiteX176" fmla="*/ 728997 w 770887"/>
                  <a:gd name="connsiteY176" fmla="*/ 545372 h 599162"/>
                  <a:gd name="connsiteX177" fmla="*/ 728997 w 770887"/>
                  <a:gd name="connsiteY177" fmla="*/ 549855 h 599162"/>
                  <a:gd name="connsiteX178" fmla="*/ 733485 w 770887"/>
                  <a:gd name="connsiteY178" fmla="*/ 554337 h 599162"/>
                  <a:gd name="connsiteX179" fmla="*/ 736478 w 770887"/>
                  <a:gd name="connsiteY179" fmla="*/ 558820 h 599162"/>
                  <a:gd name="connsiteX180" fmla="*/ 739470 w 770887"/>
                  <a:gd name="connsiteY180" fmla="*/ 569279 h 599162"/>
                  <a:gd name="connsiteX181" fmla="*/ 739470 w 770887"/>
                  <a:gd name="connsiteY181" fmla="*/ 572267 h 599162"/>
                  <a:gd name="connsiteX182" fmla="*/ 734981 w 770887"/>
                  <a:gd name="connsiteY182" fmla="*/ 573761 h 599162"/>
                  <a:gd name="connsiteX183" fmla="*/ 731989 w 770887"/>
                  <a:gd name="connsiteY183" fmla="*/ 566290 h 599162"/>
                  <a:gd name="connsiteX184" fmla="*/ 731989 w 770887"/>
                  <a:gd name="connsiteY184" fmla="*/ 573761 h 599162"/>
                  <a:gd name="connsiteX185" fmla="*/ 728997 w 770887"/>
                  <a:gd name="connsiteY185" fmla="*/ 579738 h 599162"/>
                  <a:gd name="connsiteX186" fmla="*/ 724509 w 770887"/>
                  <a:gd name="connsiteY186" fmla="*/ 578244 h 599162"/>
                  <a:gd name="connsiteX187" fmla="*/ 717029 w 770887"/>
                  <a:gd name="connsiteY187" fmla="*/ 570773 h 599162"/>
                  <a:gd name="connsiteX188" fmla="*/ 709548 w 770887"/>
                  <a:gd name="connsiteY188" fmla="*/ 561808 h 599162"/>
                  <a:gd name="connsiteX189" fmla="*/ 703564 w 770887"/>
                  <a:gd name="connsiteY189" fmla="*/ 564796 h 599162"/>
                  <a:gd name="connsiteX190" fmla="*/ 699076 w 770887"/>
                  <a:gd name="connsiteY190" fmla="*/ 564796 h 599162"/>
                  <a:gd name="connsiteX191" fmla="*/ 702068 w 770887"/>
                  <a:gd name="connsiteY191" fmla="*/ 555831 h 599162"/>
                  <a:gd name="connsiteX192" fmla="*/ 709548 w 770887"/>
                  <a:gd name="connsiteY192" fmla="*/ 554337 h 599162"/>
                  <a:gd name="connsiteX193" fmla="*/ 706556 w 770887"/>
                  <a:gd name="connsiteY193" fmla="*/ 545372 h 599162"/>
                  <a:gd name="connsiteX194" fmla="*/ 697580 w 770887"/>
                  <a:gd name="connsiteY194" fmla="*/ 549855 h 599162"/>
                  <a:gd name="connsiteX195" fmla="*/ 700572 w 770887"/>
                  <a:gd name="connsiteY195" fmla="*/ 540890 h 599162"/>
                  <a:gd name="connsiteX196" fmla="*/ 696084 w 770887"/>
                  <a:gd name="connsiteY196" fmla="*/ 534913 h 599162"/>
                  <a:gd name="connsiteX197" fmla="*/ 694588 w 770887"/>
                  <a:gd name="connsiteY197" fmla="*/ 530430 h 599162"/>
                  <a:gd name="connsiteX198" fmla="*/ 694588 w 770887"/>
                  <a:gd name="connsiteY198" fmla="*/ 525948 h 599162"/>
                  <a:gd name="connsiteX199" fmla="*/ 700572 w 770887"/>
                  <a:gd name="connsiteY199" fmla="*/ 516983 h 599162"/>
                  <a:gd name="connsiteX200" fmla="*/ 693091 w 770887"/>
                  <a:gd name="connsiteY200" fmla="*/ 516983 h 599162"/>
                  <a:gd name="connsiteX201" fmla="*/ 690099 w 770887"/>
                  <a:gd name="connsiteY201" fmla="*/ 519971 h 599162"/>
                  <a:gd name="connsiteX202" fmla="*/ 690099 w 770887"/>
                  <a:gd name="connsiteY202" fmla="*/ 522959 h 599162"/>
                  <a:gd name="connsiteX203" fmla="*/ 690099 w 770887"/>
                  <a:gd name="connsiteY203" fmla="*/ 531925 h 599162"/>
                  <a:gd name="connsiteX204" fmla="*/ 685611 w 770887"/>
                  <a:gd name="connsiteY204" fmla="*/ 534913 h 599162"/>
                  <a:gd name="connsiteX205" fmla="*/ 682619 w 770887"/>
                  <a:gd name="connsiteY205" fmla="*/ 537901 h 599162"/>
                  <a:gd name="connsiteX206" fmla="*/ 682619 w 770887"/>
                  <a:gd name="connsiteY206" fmla="*/ 533419 h 599162"/>
                  <a:gd name="connsiteX207" fmla="*/ 681123 w 770887"/>
                  <a:gd name="connsiteY207" fmla="*/ 527442 h 599162"/>
                  <a:gd name="connsiteX208" fmla="*/ 679627 w 770887"/>
                  <a:gd name="connsiteY208" fmla="*/ 519971 h 599162"/>
                  <a:gd name="connsiteX209" fmla="*/ 678131 w 770887"/>
                  <a:gd name="connsiteY209" fmla="*/ 515489 h 599162"/>
                  <a:gd name="connsiteX210" fmla="*/ 676635 w 770887"/>
                  <a:gd name="connsiteY210" fmla="*/ 511006 h 599162"/>
                  <a:gd name="connsiteX211" fmla="*/ 676635 w 770887"/>
                  <a:gd name="connsiteY211" fmla="*/ 506524 h 599162"/>
                  <a:gd name="connsiteX212" fmla="*/ 681123 w 770887"/>
                  <a:gd name="connsiteY212" fmla="*/ 503535 h 599162"/>
                  <a:gd name="connsiteX213" fmla="*/ 684115 w 770887"/>
                  <a:gd name="connsiteY213" fmla="*/ 499053 h 599162"/>
                  <a:gd name="connsiteX214" fmla="*/ 690099 w 770887"/>
                  <a:gd name="connsiteY214" fmla="*/ 493076 h 599162"/>
                  <a:gd name="connsiteX215" fmla="*/ 684115 w 770887"/>
                  <a:gd name="connsiteY215" fmla="*/ 482617 h 599162"/>
                  <a:gd name="connsiteX216" fmla="*/ 681123 w 770887"/>
                  <a:gd name="connsiteY216" fmla="*/ 484111 h 599162"/>
                  <a:gd name="connsiteX217" fmla="*/ 678131 w 770887"/>
                  <a:gd name="connsiteY217" fmla="*/ 491582 h 599162"/>
                  <a:gd name="connsiteX218" fmla="*/ 672146 w 770887"/>
                  <a:gd name="connsiteY218" fmla="*/ 499053 h 599162"/>
                  <a:gd name="connsiteX219" fmla="*/ 667658 w 770887"/>
                  <a:gd name="connsiteY219" fmla="*/ 502041 h 599162"/>
                  <a:gd name="connsiteX220" fmla="*/ 666162 w 770887"/>
                  <a:gd name="connsiteY220" fmla="*/ 505029 h 599162"/>
                  <a:gd name="connsiteX221" fmla="*/ 669154 w 770887"/>
                  <a:gd name="connsiteY221" fmla="*/ 516983 h 599162"/>
                  <a:gd name="connsiteX222" fmla="*/ 675139 w 770887"/>
                  <a:gd name="connsiteY222" fmla="*/ 533419 h 599162"/>
                  <a:gd name="connsiteX223" fmla="*/ 669154 w 770887"/>
                  <a:gd name="connsiteY223" fmla="*/ 531925 h 599162"/>
                  <a:gd name="connsiteX224" fmla="*/ 660178 w 770887"/>
                  <a:gd name="connsiteY224" fmla="*/ 513994 h 599162"/>
                  <a:gd name="connsiteX225" fmla="*/ 649705 w 770887"/>
                  <a:gd name="connsiteY225" fmla="*/ 499053 h 599162"/>
                  <a:gd name="connsiteX226" fmla="*/ 646713 w 770887"/>
                  <a:gd name="connsiteY226" fmla="*/ 508018 h 599162"/>
                  <a:gd name="connsiteX227" fmla="*/ 643721 w 770887"/>
                  <a:gd name="connsiteY227" fmla="*/ 506524 h 599162"/>
                  <a:gd name="connsiteX228" fmla="*/ 639233 w 770887"/>
                  <a:gd name="connsiteY228" fmla="*/ 496064 h 599162"/>
                  <a:gd name="connsiteX229" fmla="*/ 633249 w 770887"/>
                  <a:gd name="connsiteY229" fmla="*/ 491582 h 599162"/>
                  <a:gd name="connsiteX230" fmla="*/ 618288 w 770887"/>
                  <a:gd name="connsiteY230" fmla="*/ 475146 h 599162"/>
                  <a:gd name="connsiteX231" fmla="*/ 618288 w 770887"/>
                  <a:gd name="connsiteY231" fmla="*/ 464687 h 599162"/>
                  <a:gd name="connsiteX232" fmla="*/ 615296 w 770887"/>
                  <a:gd name="connsiteY232" fmla="*/ 470664 h 599162"/>
                  <a:gd name="connsiteX233" fmla="*/ 607815 w 770887"/>
                  <a:gd name="connsiteY233" fmla="*/ 467675 h 599162"/>
                  <a:gd name="connsiteX234" fmla="*/ 591358 w 770887"/>
                  <a:gd name="connsiteY234" fmla="*/ 452734 h 599162"/>
                  <a:gd name="connsiteX235" fmla="*/ 580886 w 770887"/>
                  <a:gd name="connsiteY235" fmla="*/ 440780 h 599162"/>
                  <a:gd name="connsiteX236" fmla="*/ 574902 w 770887"/>
                  <a:gd name="connsiteY236" fmla="*/ 442274 h 599162"/>
                  <a:gd name="connsiteX237" fmla="*/ 561437 w 770887"/>
                  <a:gd name="connsiteY237" fmla="*/ 439286 h 599162"/>
                  <a:gd name="connsiteX238" fmla="*/ 552461 w 770887"/>
                  <a:gd name="connsiteY238" fmla="*/ 430321 h 599162"/>
                  <a:gd name="connsiteX239" fmla="*/ 552461 w 770887"/>
                  <a:gd name="connsiteY239" fmla="*/ 419862 h 599162"/>
                  <a:gd name="connsiteX240" fmla="*/ 547972 w 770887"/>
                  <a:gd name="connsiteY240" fmla="*/ 422850 h 599162"/>
                  <a:gd name="connsiteX241" fmla="*/ 530020 w 770887"/>
                  <a:gd name="connsiteY241" fmla="*/ 422850 h 599162"/>
                  <a:gd name="connsiteX242" fmla="*/ 521043 w 770887"/>
                  <a:gd name="connsiteY242" fmla="*/ 421356 h 599162"/>
                  <a:gd name="connsiteX243" fmla="*/ 510571 w 770887"/>
                  <a:gd name="connsiteY243" fmla="*/ 418368 h 599162"/>
                  <a:gd name="connsiteX244" fmla="*/ 491122 w 770887"/>
                  <a:gd name="connsiteY244" fmla="*/ 416873 h 599162"/>
                  <a:gd name="connsiteX245" fmla="*/ 471673 w 770887"/>
                  <a:gd name="connsiteY245" fmla="*/ 421356 h 599162"/>
                  <a:gd name="connsiteX246" fmla="*/ 458208 w 770887"/>
                  <a:gd name="connsiteY246" fmla="*/ 424344 h 599162"/>
                  <a:gd name="connsiteX247" fmla="*/ 461200 w 770887"/>
                  <a:gd name="connsiteY247" fmla="*/ 412391 h 599162"/>
                  <a:gd name="connsiteX248" fmla="*/ 456712 w 770887"/>
                  <a:gd name="connsiteY248" fmla="*/ 415379 h 599162"/>
                  <a:gd name="connsiteX249" fmla="*/ 449232 w 770887"/>
                  <a:gd name="connsiteY249" fmla="*/ 410897 h 599162"/>
                  <a:gd name="connsiteX250" fmla="*/ 443247 w 770887"/>
                  <a:gd name="connsiteY250" fmla="*/ 407908 h 599162"/>
                  <a:gd name="connsiteX251" fmla="*/ 437263 w 770887"/>
                  <a:gd name="connsiteY251" fmla="*/ 407908 h 599162"/>
                  <a:gd name="connsiteX252" fmla="*/ 432775 w 770887"/>
                  <a:gd name="connsiteY252" fmla="*/ 407908 h 599162"/>
                  <a:gd name="connsiteX253" fmla="*/ 425294 w 770887"/>
                  <a:gd name="connsiteY253" fmla="*/ 412391 h 599162"/>
                  <a:gd name="connsiteX254" fmla="*/ 419310 w 770887"/>
                  <a:gd name="connsiteY254" fmla="*/ 415379 h 599162"/>
                  <a:gd name="connsiteX255" fmla="*/ 413326 w 770887"/>
                  <a:gd name="connsiteY255" fmla="*/ 422850 h 599162"/>
                  <a:gd name="connsiteX256" fmla="*/ 410334 w 770887"/>
                  <a:gd name="connsiteY256" fmla="*/ 425838 h 599162"/>
                  <a:gd name="connsiteX257" fmla="*/ 402853 w 770887"/>
                  <a:gd name="connsiteY257" fmla="*/ 424344 h 599162"/>
                  <a:gd name="connsiteX258" fmla="*/ 410334 w 770887"/>
                  <a:gd name="connsiteY258" fmla="*/ 418368 h 599162"/>
                  <a:gd name="connsiteX259" fmla="*/ 419310 w 770887"/>
                  <a:gd name="connsiteY259" fmla="*/ 409403 h 599162"/>
                  <a:gd name="connsiteX260" fmla="*/ 425294 w 770887"/>
                  <a:gd name="connsiteY260" fmla="*/ 403426 h 599162"/>
                  <a:gd name="connsiteX261" fmla="*/ 429783 w 770887"/>
                  <a:gd name="connsiteY261" fmla="*/ 397449 h 599162"/>
                  <a:gd name="connsiteX262" fmla="*/ 426791 w 770887"/>
                  <a:gd name="connsiteY262" fmla="*/ 397449 h 599162"/>
                  <a:gd name="connsiteX263" fmla="*/ 420806 w 770887"/>
                  <a:gd name="connsiteY263" fmla="*/ 394461 h 599162"/>
                  <a:gd name="connsiteX264" fmla="*/ 420806 w 770887"/>
                  <a:gd name="connsiteY264" fmla="*/ 384002 h 599162"/>
                  <a:gd name="connsiteX265" fmla="*/ 414822 w 770887"/>
                  <a:gd name="connsiteY265" fmla="*/ 388484 h 599162"/>
                  <a:gd name="connsiteX266" fmla="*/ 413326 w 770887"/>
                  <a:gd name="connsiteY266" fmla="*/ 389978 h 599162"/>
                  <a:gd name="connsiteX267" fmla="*/ 402853 w 770887"/>
                  <a:gd name="connsiteY267" fmla="*/ 389978 h 599162"/>
                  <a:gd name="connsiteX268" fmla="*/ 393877 w 770887"/>
                  <a:gd name="connsiteY268" fmla="*/ 388484 h 599162"/>
                  <a:gd name="connsiteX269" fmla="*/ 389389 w 770887"/>
                  <a:gd name="connsiteY269" fmla="*/ 392967 h 599162"/>
                  <a:gd name="connsiteX270" fmla="*/ 386397 w 770887"/>
                  <a:gd name="connsiteY270" fmla="*/ 401932 h 599162"/>
                  <a:gd name="connsiteX271" fmla="*/ 392381 w 770887"/>
                  <a:gd name="connsiteY271" fmla="*/ 409403 h 599162"/>
                  <a:gd name="connsiteX272" fmla="*/ 389389 w 770887"/>
                  <a:gd name="connsiteY272" fmla="*/ 421356 h 599162"/>
                  <a:gd name="connsiteX273" fmla="*/ 381908 w 770887"/>
                  <a:gd name="connsiteY273" fmla="*/ 428827 h 599162"/>
                  <a:gd name="connsiteX274" fmla="*/ 374428 w 770887"/>
                  <a:gd name="connsiteY274" fmla="*/ 428827 h 599162"/>
                  <a:gd name="connsiteX275" fmla="*/ 365452 w 770887"/>
                  <a:gd name="connsiteY275" fmla="*/ 428827 h 599162"/>
                  <a:gd name="connsiteX276" fmla="*/ 362459 w 770887"/>
                  <a:gd name="connsiteY276" fmla="*/ 439286 h 599162"/>
                  <a:gd name="connsiteX277" fmla="*/ 350491 w 770887"/>
                  <a:gd name="connsiteY277" fmla="*/ 443769 h 599162"/>
                  <a:gd name="connsiteX278" fmla="*/ 348995 w 770887"/>
                  <a:gd name="connsiteY278" fmla="*/ 446757 h 599162"/>
                  <a:gd name="connsiteX279" fmla="*/ 338522 w 770887"/>
                  <a:gd name="connsiteY279" fmla="*/ 454228 h 599162"/>
                  <a:gd name="connsiteX280" fmla="*/ 328050 w 770887"/>
                  <a:gd name="connsiteY280" fmla="*/ 457216 h 599162"/>
                  <a:gd name="connsiteX281" fmla="*/ 322065 w 770887"/>
                  <a:gd name="connsiteY281" fmla="*/ 458710 h 599162"/>
                  <a:gd name="connsiteX282" fmla="*/ 319073 w 770887"/>
                  <a:gd name="connsiteY282" fmla="*/ 454228 h 599162"/>
                  <a:gd name="connsiteX283" fmla="*/ 317577 w 770887"/>
                  <a:gd name="connsiteY283" fmla="*/ 451239 h 599162"/>
                  <a:gd name="connsiteX284" fmla="*/ 325058 w 770887"/>
                  <a:gd name="connsiteY284" fmla="*/ 448251 h 599162"/>
                  <a:gd name="connsiteX285" fmla="*/ 331042 w 770887"/>
                  <a:gd name="connsiteY285" fmla="*/ 440780 h 599162"/>
                  <a:gd name="connsiteX286" fmla="*/ 323561 w 770887"/>
                  <a:gd name="connsiteY286" fmla="*/ 440780 h 599162"/>
                  <a:gd name="connsiteX287" fmla="*/ 320569 w 770887"/>
                  <a:gd name="connsiteY287" fmla="*/ 436298 h 599162"/>
                  <a:gd name="connsiteX288" fmla="*/ 328050 w 770887"/>
                  <a:gd name="connsiteY288" fmla="*/ 425838 h 599162"/>
                  <a:gd name="connsiteX289" fmla="*/ 331042 w 770887"/>
                  <a:gd name="connsiteY289" fmla="*/ 415379 h 599162"/>
                  <a:gd name="connsiteX290" fmla="*/ 335530 w 770887"/>
                  <a:gd name="connsiteY290" fmla="*/ 400438 h 599162"/>
                  <a:gd name="connsiteX291" fmla="*/ 343010 w 770887"/>
                  <a:gd name="connsiteY291" fmla="*/ 391473 h 599162"/>
                  <a:gd name="connsiteX292" fmla="*/ 369940 w 770887"/>
                  <a:gd name="connsiteY292" fmla="*/ 394461 h 599162"/>
                  <a:gd name="connsiteX293" fmla="*/ 365452 w 770887"/>
                  <a:gd name="connsiteY293" fmla="*/ 388484 h 599162"/>
                  <a:gd name="connsiteX294" fmla="*/ 357971 w 770887"/>
                  <a:gd name="connsiteY294" fmla="*/ 386990 h 599162"/>
                  <a:gd name="connsiteX295" fmla="*/ 344507 w 770887"/>
                  <a:gd name="connsiteY295" fmla="*/ 381013 h 599162"/>
                  <a:gd name="connsiteX296" fmla="*/ 334034 w 770887"/>
                  <a:gd name="connsiteY296" fmla="*/ 385496 h 599162"/>
                  <a:gd name="connsiteX297" fmla="*/ 325058 w 770887"/>
                  <a:gd name="connsiteY297" fmla="*/ 392967 h 599162"/>
                  <a:gd name="connsiteX298" fmla="*/ 316081 w 770887"/>
                  <a:gd name="connsiteY298" fmla="*/ 400438 h 599162"/>
                  <a:gd name="connsiteX299" fmla="*/ 311593 w 770887"/>
                  <a:gd name="connsiteY299" fmla="*/ 409403 h 599162"/>
                  <a:gd name="connsiteX300" fmla="*/ 310097 w 770887"/>
                  <a:gd name="connsiteY300" fmla="*/ 416873 h 599162"/>
                  <a:gd name="connsiteX301" fmla="*/ 304113 w 770887"/>
                  <a:gd name="connsiteY301" fmla="*/ 416873 h 599162"/>
                  <a:gd name="connsiteX302" fmla="*/ 304113 w 770887"/>
                  <a:gd name="connsiteY302" fmla="*/ 419862 h 599162"/>
                  <a:gd name="connsiteX303" fmla="*/ 307105 w 770887"/>
                  <a:gd name="connsiteY303" fmla="*/ 425838 h 599162"/>
                  <a:gd name="connsiteX304" fmla="*/ 305609 w 770887"/>
                  <a:gd name="connsiteY304" fmla="*/ 430321 h 599162"/>
                  <a:gd name="connsiteX305" fmla="*/ 301120 w 770887"/>
                  <a:gd name="connsiteY305" fmla="*/ 434803 h 599162"/>
                  <a:gd name="connsiteX306" fmla="*/ 290648 w 770887"/>
                  <a:gd name="connsiteY306" fmla="*/ 440780 h 599162"/>
                  <a:gd name="connsiteX307" fmla="*/ 284664 w 770887"/>
                  <a:gd name="connsiteY307" fmla="*/ 445263 h 599162"/>
                  <a:gd name="connsiteX308" fmla="*/ 277183 w 770887"/>
                  <a:gd name="connsiteY308" fmla="*/ 452734 h 599162"/>
                  <a:gd name="connsiteX309" fmla="*/ 275687 w 770887"/>
                  <a:gd name="connsiteY309" fmla="*/ 460204 h 599162"/>
                  <a:gd name="connsiteX310" fmla="*/ 286160 w 770887"/>
                  <a:gd name="connsiteY310" fmla="*/ 463193 h 599162"/>
                  <a:gd name="connsiteX311" fmla="*/ 287656 w 770887"/>
                  <a:gd name="connsiteY311" fmla="*/ 473652 h 599162"/>
                  <a:gd name="connsiteX312" fmla="*/ 283168 w 770887"/>
                  <a:gd name="connsiteY312" fmla="*/ 479629 h 599162"/>
                  <a:gd name="connsiteX313" fmla="*/ 275687 w 770887"/>
                  <a:gd name="connsiteY313" fmla="*/ 484111 h 599162"/>
                  <a:gd name="connsiteX314" fmla="*/ 266711 w 770887"/>
                  <a:gd name="connsiteY314" fmla="*/ 496064 h 599162"/>
                  <a:gd name="connsiteX315" fmla="*/ 253246 w 770887"/>
                  <a:gd name="connsiteY315" fmla="*/ 505029 h 599162"/>
                  <a:gd name="connsiteX316" fmla="*/ 226317 w 770887"/>
                  <a:gd name="connsiteY316" fmla="*/ 518477 h 599162"/>
                  <a:gd name="connsiteX317" fmla="*/ 224821 w 770887"/>
                  <a:gd name="connsiteY317" fmla="*/ 530430 h 599162"/>
                  <a:gd name="connsiteX318" fmla="*/ 214348 w 770887"/>
                  <a:gd name="connsiteY318" fmla="*/ 534913 h 599162"/>
                  <a:gd name="connsiteX319" fmla="*/ 203876 w 770887"/>
                  <a:gd name="connsiteY319" fmla="*/ 540890 h 599162"/>
                  <a:gd name="connsiteX320" fmla="*/ 190411 w 770887"/>
                  <a:gd name="connsiteY320" fmla="*/ 545372 h 599162"/>
                  <a:gd name="connsiteX321" fmla="*/ 185923 w 770887"/>
                  <a:gd name="connsiteY321" fmla="*/ 548360 h 599162"/>
                  <a:gd name="connsiteX322" fmla="*/ 179939 w 770887"/>
                  <a:gd name="connsiteY322" fmla="*/ 552843 h 599162"/>
                  <a:gd name="connsiteX323" fmla="*/ 175450 w 770887"/>
                  <a:gd name="connsiteY323" fmla="*/ 557325 h 599162"/>
                  <a:gd name="connsiteX324" fmla="*/ 172458 w 770887"/>
                  <a:gd name="connsiteY324" fmla="*/ 566290 h 599162"/>
                  <a:gd name="connsiteX325" fmla="*/ 164978 w 770887"/>
                  <a:gd name="connsiteY325" fmla="*/ 567785 h 599162"/>
                  <a:gd name="connsiteX326" fmla="*/ 154505 w 770887"/>
                  <a:gd name="connsiteY326" fmla="*/ 570773 h 599162"/>
                  <a:gd name="connsiteX327" fmla="*/ 147025 w 770887"/>
                  <a:gd name="connsiteY327" fmla="*/ 570773 h 599162"/>
                  <a:gd name="connsiteX328" fmla="*/ 139545 w 770887"/>
                  <a:gd name="connsiteY328" fmla="*/ 573761 h 599162"/>
                  <a:gd name="connsiteX329" fmla="*/ 129072 w 770887"/>
                  <a:gd name="connsiteY329" fmla="*/ 579738 h 599162"/>
                  <a:gd name="connsiteX330" fmla="*/ 132064 w 770887"/>
                  <a:gd name="connsiteY330" fmla="*/ 587209 h 599162"/>
                  <a:gd name="connsiteX331" fmla="*/ 129072 w 770887"/>
                  <a:gd name="connsiteY331" fmla="*/ 588703 h 599162"/>
                  <a:gd name="connsiteX332" fmla="*/ 121592 w 770887"/>
                  <a:gd name="connsiteY332" fmla="*/ 584220 h 599162"/>
                  <a:gd name="connsiteX333" fmla="*/ 114111 w 770887"/>
                  <a:gd name="connsiteY333" fmla="*/ 581232 h 599162"/>
                  <a:gd name="connsiteX334" fmla="*/ 108127 w 770887"/>
                  <a:gd name="connsiteY334" fmla="*/ 572267 h 599162"/>
                  <a:gd name="connsiteX335" fmla="*/ 106631 w 770887"/>
                  <a:gd name="connsiteY335" fmla="*/ 575255 h 599162"/>
                  <a:gd name="connsiteX336" fmla="*/ 106631 w 770887"/>
                  <a:gd name="connsiteY336" fmla="*/ 587209 h 599162"/>
                  <a:gd name="connsiteX337" fmla="*/ 97655 w 770887"/>
                  <a:gd name="connsiteY337" fmla="*/ 587209 h 599162"/>
                  <a:gd name="connsiteX338" fmla="*/ 97655 w 770887"/>
                  <a:gd name="connsiteY338" fmla="*/ 591691 h 599162"/>
                  <a:gd name="connsiteX339" fmla="*/ 88678 w 770887"/>
                  <a:gd name="connsiteY339" fmla="*/ 591691 h 599162"/>
                  <a:gd name="connsiteX340" fmla="*/ 88678 w 770887"/>
                  <a:gd name="connsiteY340" fmla="*/ 590197 h 599162"/>
                  <a:gd name="connsiteX341" fmla="*/ 84190 w 770887"/>
                  <a:gd name="connsiteY341" fmla="*/ 588703 h 599162"/>
                  <a:gd name="connsiteX342" fmla="*/ 78206 w 770887"/>
                  <a:gd name="connsiteY342" fmla="*/ 588703 h 599162"/>
                  <a:gd name="connsiteX343" fmla="*/ 70725 w 770887"/>
                  <a:gd name="connsiteY343" fmla="*/ 590197 h 599162"/>
                  <a:gd name="connsiteX344" fmla="*/ 61749 w 770887"/>
                  <a:gd name="connsiteY344" fmla="*/ 599162 h 599162"/>
                  <a:gd name="connsiteX345" fmla="*/ 45292 w 770887"/>
                  <a:gd name="connsiteY345" fmla="*/ 599162 h 599162"/>
                  <a:gd name="connsiteX346" fmla="*/ 30331 w 770887"/>
                  <a:gd name="connsiteY346" fmla="*/ 599162 h 599162"/>
                  <a:gd name="connsiteX347" fmla="*/ 30331 w 770887"/>
                  <a:gd name="connsiteY347" fmla="*/ 593185 h 599162"/>
                  <a:gd name="connsiteX348" fmla="*/ 40804 w 770887"/>
                  <a:gd name="connsiteY348" fmla="*/ 581232 h 599162"/>
                  <a:gd name="connsiteX349" fmla="*/ 58757 w 770887"/>
                  <a:gd name="connsiteY349" fmla="*/ 581232 h 599162"/>
                  <a:gd name="connsiteX350" fmla="*/ 66237 w 770887"/>
                  <a:gd name="connsiteY350" fmla="*/ 581232 h 599162"/>
                  <a:gd name="connsiteX351" fmla="*/ 73717 w 770887"/>
                  <a:gd name="connsiteY351" fmla="*/ 576750 h 599162"/>
                  <a:gd name="connsiteX352" fmla="*/ 84190 w 770887"/>
                  <a:gd name="connsiteY352" fmla="*/ 573761 h 599162"/>
                  <a:gd name="connsiteX353" fmla="*/ 88678 w 770887"/>
                  <a:gd name="connsiteY353" fmla="*/ 570773 h 599162"/>
                  <a:gd name="connsiteX354" fmla="*/ 93166 w 770887"/>
                  <a:gd name="connsiteY354" fmla="*/ 563302 h 599162"/>
                  <a:gd name="connsiteX355" fmla="*/ 102143 w 770887"/>
                  <a:gd name="connsiteY355" fmla="*/ 558820 h 599162"/>
                  <a:gd name="connsiteX356" fmla="*/ 115607 w 770887"/>
                  <a:gd name="connsiteY356" fmla="*/ 557325 h 599162"/>
                  <a:gd name="connsiteX357" fmla="*/ 123088 w 770887"/>
                  <a:gd name="connsiteY357" fmla="*/ 557325 h 599162"/>
                  <a:gd name="connsiteX358" fmla="*/ 129072 w 770887"/>
                  <a:gd name="connsiteY358" fmla="*/ 563302 h 599162"/>
                  <a:gd name="connsiteX359" fmla="*/ 135056 w 770887"/>
                  <a:gd name="connsiteY359" fmla="*/ 558820 h 599162"/>
                  <a:gd name="connsiteX360" fmla="*/ 141041 w 770887"/>
                  <a:gd name="connsiteY360" fmla="*/ 549855 h 599162"/>
                  <a:gd name="connsiteX361" fmla="*/ 148521 w 770887"/>
                  <a:gd name="connsiteY361" fmla="*/ 542384 h 599162"/>
                  <a:gd name="connsiteX362" fmla="*/ 156001 w 770887"/>
                  <a:gd name="connsiteY362" fmla="*/ 537901 h 599162"/>
                  <a:gd name="connsiteX363" fmla="*/ 170962 w 770887"/>
                  <a:gd name="connsiteY363" fmla="*/ 534913 h 599162"/>
                  <a:gd name="connsiteX364" fmla="*/ 176946 w 770887"/>
                  <a:gd name="connsiteY364" fmla="*/ 528936 h 599162"/>
                  <a:gd name="connsiteX365" fmla="*/ 184427 w 770887"/>
                  <a:gd name="connsiteY365" fmla="*/ 521465 h 599162"/>
                  <a:gd name="connsiteX366" fmla="*/ 193403 w 770887"/>
                  <a:gd name="connsiteY366" fmla="*/ 513994 h 599162"/>
                  <a:gd name="connsiteX367" fmla="*/ 200884 w 770887"/>
                  <a:gd name="connsiteY367" fmla="*/ 509512 h 599162"/>
                  <a:gd name="connsiteX368" fmla="*/ 203876 w 770887"/>
                  <a:gd name="connsiteY368" fmla="*/ 500547 h 599162"/>
                  <a:gd name="connsiteX369" fmla="*/ 205372 w 770887"/>
                  <a:gd name="connsiteY369" fmla="*/ 487099 h 599162"/>
                  <a:gd name="connsiteX370" fmla="*/ 208364 w 770887"/>
                  <a:gd name="connsiteY370" fmla="*/ 478134 h 599162"/>
                  <a:gd name="connsiteX371" fmla="*/ 209860 w 770887"/>
                  <a:gd name="connsiteY371" fmla="*/ 475146 h 599162"/>
                  <a:gd name="connsiteX372" fmla="*/ 217340 w 770887"/>
                  <a:gd name="connsiteY372" fmla="*/ 464687 h 599162"/>
                  <a:gd name="connsiteX373" fmla="*/ 212852 w 770887"/>
                  <a:gd name="connsiteY373" fmla="*/ 464687 h 599162"/>
                  <a:gd name="connsiteX374" fmla="*/ 205372 w 770887"/>
                  <a:gd name="connsiteY374" fmla="*/ 466181 h 599162"/>
                  <a:gd name="connsiteX375" fmla="*/ 200884 w 770887"/>
                  <a:gd name="connsiteY375" fmla="*/ 466181 h 599162"/>
                  <a:gd name="connsiteX376" fmla="*/ 193403 w 770887"/>
                  <a:gd name="connsiteY376" fmla="*/ 464687 h 599162"/>
                  <a:gd name="connsiteX377" fmla="*/ 190411 w 770887"/>
                  <a:gd name="connsiteY377" fmla="*/ 461699 h 599162"/>
                  <a:gd name="connsiteX378" fmla="*/ 197891 w 770887"/>
                  <a:gd name="connsiteY378" fmla="*/ 454228 h 599162"/>
                  <a:gd name="connsiteX379" fmla="*/ 190411 w 770887"/>
                  <a:gd name="connsiteY379" fmla="*/ 455722 h 599162"/>
                  <a:gd name="connsiteX380" fmla="*/ 185923 w 770887"/>
                  <a:gd name="connsiteY380" fmla="*/ 460204 h 599162"/>
                  <a:gd name="connsiteX381" fmla="*/ 182931 w 770887"/>
                  <a:gd name="connsiteY381" fmla="*/ 470664 h 599162"/>
                  <a:gd name="connsiteX382" fmla="*/ 178442 w 770887"/>
                  <a:gd name="connsiteY382" fmla="*/ 475146 h 599162"/>
                  <a:gd name="connsiteX383" fmla="*/ 176946 w 770887"/>
                  <a:gd name="connsiteY383" fmla="*/ 470664 h 599162"/>
                  <a:gd name="connsiteX384" fmla="*/ 172458 w 770887"/>
                  <a:gd name="connsiteY384" fmla="*/ 464687 h 599162"/>
                  <a:gd name="connsiteX385" fmla="*/ 164978 w 770887"/>
                  <a:gd name="connsiteY385" fmla="*/ 457216 h 599162"/>
                  <a:gd name="connsiteX386" fmla="*/ 153009 w 770887"/>
                  <a:gd name="connsiteY386" fmla="*/ 449745 h 599162"/>
                  <a:gd name="connsiteX387" fmla="*/ 150017 w 770887"/>
                  <a:gd name="connsiteY387" fmla="*/ 449745 h 599162"/>
                  <a:gd name="connsiteX388" fmla="*/ 139545 w 770887"/>
                  <a:gd name="connsiteY388" fmla="*/ 457216 h 599162"/>
                  <a:gd name="connsiteX389" fmla="*/ 133560 w 770887"/>
                  <a:gd name="connsiteY389" fmla="*/ 457216 h 599162"/>
                  <a:gd name="connsiteX390" fmla="*/ 124584 w 770887"/>
                  <a:gd name="connsiteY390" fmla="*/ 457216 h 599162"/>
                  <a:gd name="connsiteX391" fmla="*/ 126080 w 770887"/>
                  <a:gd name="connsiteY391" fmla="*/ 437792 h 599162"/>
                  <a:gd name="connsiteX392" fmla="*/ 127576 w 770887"/>
                  <a:gd name="connsiteY392" fmla="*/ 431815 h 599162"/>
                  <a:gd name="connsiteX393" fmla="*/ 132064 w 770887"/>
                  <a:gd name="connsiteY393" fmla="*/ 425838 h 599162"/>
                  <a:gd name="connsiteX394" fmla="*/ 132064 w 770887"/>
                  <a:gd name="connsiteY394" fmla="*/ 418368 h 599162"/>
                  <a:gd name="connsiteX395" fmla="*/ 130568 w 770887"/>
                  <a:gd name="connsiteY395" fmla="*/ 406414 h 599162"/>
                  <a:gd name="connsiteX396" fmla="*/ 127576 w 770887"/>
                  <a:gd name="connsiteY396" fmla="*/ 394461 h 599162"/>
                  <a:gd name="connsiteX397" fmla="*/ 124584 w 770887"/>
                  <a:gd name="connsiteY397" fmla="*/ 397449 h 599162"/>
                  <a:gd name="connsiteX398" fmla="*/ 118600 w 770887"/>
                  <a:gd name="connsiteY398" fmla="*/ 403426 h 599162"/>
                  <a:gd name="connsiteX399" fmla="*/ 114111 w 770887"/>
                  <a:gd name="connsiteY399" fmla="*/ 406414 h 599162"/>
                  <a:gd name="connsiteX400" fmla="*/ 109623 w 770887"/>
                  <a:gd name="connsiteY400" fmla="*/ 406414 h 599162"/>
                  <a:gd name="connsiteX401" fmla="*/ 105135 w 770887"/>
                  <a:gd name="connsiteY401" fmla="*/ 401932 h 599162"/>
                  <a:gd name="connsiteX402" fmla="*/ 102143 w 770887"/>
                  <a:gd name="connsiteY402" fmla="*/ 401932 h 599162"/>
                  <a:gd name="connsiteX403" fmla="*/ 96158 w 770887"/>
                  <a:gd name="connsiteY403" fmla="*/ 398943 h 599162"/>
                  <a:gd name="connsiteX404" fmla="*/ 91670 w 770887"/>
                  <a:gd name="connsiteY404" fmla="*/ 394461 h 599162"/>
                  <a:gd name="connsiteX405" fmla="*/ 87182 w 770887"/>
                  <a:gd name="connsiteY405" fmla="*/ 391473 h 599162"/>
                  <a:gd name="connsiteX406" fmla="*/ 82694 w 770887"/>
                  <a:gd name="connsiteY406" fmla="*/ 386990 h 599162"/>
                  <a:gd name="connsiteX407" fmla="*/ 81198 w 770887"/>
                  <a:gd name="connsiteY407" fmla="*/ 382508 h 599162"/>
                  <a:gd name="connsiteX408" fmla="*/ 79702 w 770887"/>
                  <a:gd name="connsiteY408" fmla="*/ 372048 h 599162"/>
                  <a:gd name="connsiteX409" fmla="*/ 85686 w 770887"/>
                  <a:gd name="connsiteY409" fmla="*/ 367566 h 599162"/>
                  <a:gd name="connsiteX410" fmla="*/ 91670 w 770887"/>
                  <a:gd name="connsiteY410" fmla="*/ 367566 h 599162"/>
                  <a:gd name="connsiteX411" fmla="*/ 99151 w 770887"/>
                  <a:gd name="connsiteY411" fmla="*/ 367566 h 599162"/>
                  <a:gd name="connsiteX412" fmla="*/ 106631 w 770887"/>
                  <a:gd name="connsiteY412" fmla="*/ 372048 h 599162"/>
                  <a:gd name="connsiteX413" fmla="*/ 109623 w 770887"/>
                  <a:gd name="connsiteY413" fmla="*/ 364578 h 599162"/>
                  <a:gd name="connsiteX414" fmla="*/ 105135 w 770887"/>
                  <a:gd name="connsiteY414" fmla="*/ 360095 h 599162"/>
                  <a:gd name="connsiteX415" fmla="*/ 103639 w 770887"/>
                  <a:gd name="connsiteY415" fmla="*/ 360095 h 599162"/>
                  <a:gd name="connsiteX416" fmla="*/ 96158 w 770887"/>
                  <a:gd name="connsiteY416" fmla="*/ 360095 h 599162"/>
                  <a:gd name="connsiteX417" fmla="*/ 91670 w 770887"/>
                  <a:gd name="connsiteY417" fmla="*/ 360095 h 599162"/>
                  <a:gd name="connsiteX418" fmla="*/ 82694 w 770887"/>
                  <a:gd name="connsiteY418" fmla="*/ 354118 h 599162"/>
                  <a:gd name="connsiteX419" fmla="*/ 79702 w 770887"/>
                  <a:gd name="connsiteY419" fmla="*/ 348142 h 599162"/>
                  <a:gd name="connsiteX420" fmla="*/ 76710 w 770887"/>
                  <a:gd name="connsiteY420" fmla="*/ 340671 h 599162"/>
                  <a:gd name="connsiteX421" fmla="*/ 73717 w 770887"/>
                  <a:gd name="connsiteY421" fmla="*/ 333200 h 599162"/>
                  <a:gd name="connsiteX422" fmla="*/ 73717 w 770887"/>
                  <a:gd name="connsiteY422" fmla="*/ 330212 h 599162"/>
                  <a:gd name="connsiteX423" fmla="*/ 76710 w 770887"/>
                  <a:gd name="connsiteY423" fmla="*/ 327223 h 599162"/>
                  <a:gd name="connsiteX424" fmla="*/ 81198 w 770887"/>
                  <a:gd name="connsiteY424" fmla="*/ 319752 h 599162"/>
                  <a:gd name="connsiteX425" fmla="*/ 88678 w 770887"/>
                  <a:gd name="connsiteY425" fmla="*/ 310787 h 599162"/>
                  <a:gd name="connsiteX426" fmla="*/ 97655 w 770887"/>
                  <a:gd name="connsiteY426" fmla="*/ 304811 h 599162"/>
                  <a:gd name="connsiteX427" fmla="*/ 103639 w 770887"/>
                  <a:gd name="connsiteY427" fmla="*/ 297340 h 599162"/>
                  <a:gd name="connsiteX428" fmla="*/ 105135 w 770887"/>
                  <a:gd name="connsiteY428" fmla="*/ 289869 h 599162"/>
                  <a:gd name="connsiteX429" fmla="*/ 112615 w 770887"/>
                  <a:gd name="connsiteY429" fmla="*/ 282398 h 599162"/>
                  <a:gd name="connsiteX430" fmla="*/ 118600 w 770887"/>
                  <a:gd name="connsiteY430" fmla="*/ 280904 h 599162"/>
                  <a:gd name="connsiteX431" fmla="*/ 123088 w 770887"/>
                  <a:gd name="connsiteY431" fmla="*/ 283892 h 599162"/>
                  <a:gd name="connsiteX432" fmla="*/ 127576 w 770887"/>
                  <a:gd name="connsiteY432" fmla="*/ 289869 h 599162"/>
                  <a:gd name="connsiteX433" fmla="*/ 130568 w 770887"/>
                  <a:gd name="connsiteY433" fmla="*/ 289869 h 599162"/>
                  <a:gd name="connsiteX434" fmla="*/ 136552 w 770887"/>
                  <a:gd name="connsiteY434" fmla="*/ 289869 h 599162"/>
                  <a:gd name="connsiteX435" fmla="*/ 139545 w 770887"/>
                  <a:gd name="connsiteY435" fmla="*/ 289869 h 599162"/>
                  <a:gd name="connsiteX436" fmla="*/ 144033 w 770887"/>
                  <a:gd name="connsiteY436" fmla="*/ 283892 h 599162"/>
                  <a:gd name="connsiteX437" fmla="*/ 148521 w 770887"/>
                  <a:gd name="connsiteY437" fmla="*/ 283892 h 599162"/>
                  <a:gd name="connsiteX438" fmla="*/ 150017 w 770887"/>
                  <a:gd name="connsiteY438" fmla="*/ 280904 h 599162"/>
                  <a:gd name="connsiteX439" fmla="*/ 153009 w 770887"/>
                  <a:gd name="connsiteY439" fmla="*/ 276422 h 599162"/>
                  <a:gd name="connsiteX440" fmla="*/ 154505 w 770887"/>
                  <a:gd name="connsiteY440" fmla="*/ 280904 h 599162"/>
                  <a:gd name="connsiteX441" fmla="*/ 158994 w 770887"/>
                  <a:gd name="connsiteY441" fmla="*/ 280904 h 599162"/>
                  <a:gd name="connsiteX442" fmla="*/ 161986 w 770887"/>
                  <a:gd name="connsiteY442" fmla="*/ 280904 h 599162"/>
                  <a:gd name="connsiteX443" fmla="*/ 167970 w 770887"/>
                  <a:gd name="connsiteY443" fmla="*/ 280904 h 599162"/>
                  <a:gd name="connsiteX444" fmla="*/ 172458 w 770887"/>
                  <a:gd name="connsiteY444" fmla="*/ 276422 h 599162"/>
                  <a:gd name="connsiteX445" fmla="*/ 176946 w 770887"/>
                  <a:gd name="connsiteY445" fmla="*/ 276422 h 599162"/>
                  <a:gd name="connsiteX446" fmla="*/ 178442 w 770887"/>
                  <a:gd name="connsiteY446" fmla="*/ 265962 h 599162"/>
                  <a:gd name="connsiteX447" fmla="*/ 175450 w 770887"/>
                  <a:gd name="connsiteY447" fmla="*/ 258491 h 599162"/>
                  <a:gd name="connsiteX448" fmla="*/ 172458 w 770887"/>
                  <a:gd name="connsiteY448" fmla="*/ 246538 h 599162"/>
                  <a:gd name="connsiteX449" fmla="*/ 178442 w 770887"/>
                  <a:gd name="connsiteY449" fmla="*/ 246538 h 599162"/>
                  <a:gd name="connsiteX450" fmla="*/ 184427 w 770887"/>
                  <a:gd name="connsiteY450" fmla="*/ 240561 h 599162"/>
                  <a:gd name="connsiteX451" fmla="*/ 182931 w 770887"/>
                  <a:gd name="connsiteY451" fmla="*/ 231596 h 599162"/>
                  <a:gd name="connsiteX452" fmla="*/ 173954 w 770887"/>
                  <a:gd name="connsiteY452" fmla="*/ 230102 h 599162"/>
                  <a:gd name="connsiteX453" fmla="*/ 169466 w 770887"/>
                  <a:gd name="connsiteY453" fmla="*/ 230102 h 599162"/>
                  <a:gd name="connsiteX454" fmla="*/ 164978 w 770887"/>
                  <a:gd name="connsiteY454" fmla="*/ 231596 h 599162"/>
                  <a:gd name="connsiteX455" fmla="*/ 160490 w 770887"/>
                  <a:gd name="connsiteY455" fmla="*/ 234585 h 599162"/>
                  <a:gd name="connsiteX456" fmla="*/ 157497 w 770887"/>
                  <a:gd name="connsiteY456" fmla="*/ 240561 h 599162"/>
                  <a:gd name="connsiteX457" fmla="*/ 153009 w 770887"/>
                  <a:gd name="connsiteY457" fmla="*/ 240561 h 599162"/>
                  <a:gd name="connsiteX458" fmla="*/ 148521 w 770887"/>
                  <a:gd name="connsiteY458" fmla="*/ 231596 h 599162"/>
                  <a:gd name="connsiteX459" fmla="*/ 136552 w 770887"/>
                  <a:gd name="connsiteY459" fmla="*/ 231596 h 599162"/>
                  <a:gd name="connsiteX460" fmla="*/ 123088 w 770887"/>
                  <a:gd name="connsiteY460" fmla="*/ 231596 h 599162"/>
                  <a:gd name="connsiteX461" fmla="*/ 112615 w 770887"/>
                  <a:gd name="connsiteY461" fmla="*/ 228608 h 599162"/>
                  <a:gd name="connsiteX462" fmla="*/ 102143 w 770887"/>
                  <a:gd name="connsiteY462" fmla="*/ 224125 h 599162"/>
                  <a:gd name="connsiteX463" fmla="*/ 96158 w 770887"/>
                  <a:gd name="connsiteY463" fmla="*/ 216654 h 599162"/>
                  <a:gd name="connsiteX464" fmla="*/ 94662 w 770887"/>
                  <a:gd name="connsiteY464" fmla="*/ 201713 h 599162"/>
                  <a:gd name="connsiteX465" fmla="*/ 102143 w 770887"/>
                  <a:gd name="connsiteY465" fmla="*/ 198724 h 599162"/>
                  <a:gd name="connsiteX466" fmla="*/ 106631 w 770887"/>
                  <a:gd name="connsiteY466" fmla="*/ 195736 h 599162"/>
                  <a:gd name="connsiteX467" fmla="*/ 96158 w 770887"/>
                  <a:gd name="connsiteY467" fmla="*/ 191254 h 599162"/>
                  <a:gd name="connsiteX468" fmla="*/ 90174 w 770887"/>
                  <a:gd name="connsiteY468" fmla="*/ 186771 h 599162"/>
                  <a:gd name="connsiteX469" fmla="*/ 82694 w 770887"/>
                  <a:gd name="connsiteY469" fmla="*/ 180794 h 599162"/>
                  <a:gd name="connsiteX470" fmla="*/ 81198 w 770887"/>
                  <a:gd name="connsiteY470" fmla="*/ 177806 h 599162"/>
                  <a:gd name="connsiteX471" fmla="*/ 87182 w 770887"/>
                  <a:gd name="connsiteY471" fmla="*/ 173324 h 599162"/>
                  <a:gd name="connsiteX472" fmla="*/ 91670 w 770887"/>
                  <a:gd name="connsiteY472" fmla="*/ 173324 h 599162"/>
                  <a:gd name="connsiteX473" fmla="*/ 100647 w 770887"/>
                  <a:gd name="connsiteY473" fmla="*/ 171829 h 599162"/>
                  <a:gd name="connsiteX474" fmla="*/ 112615 w 770887"/>
                  <a:gd name="connsiteY474" fmla="*/ 164359 h 599162"/>
                  <a:gd name="connsiteX475" fmla="*/ 114111 w 770887"/>
                  <a:gd name="connsiteY475" fmla="*/ 167347 h 599162"/>
                  <a:gd name="connsiteX476" fmla="*/ 121592 w 770887"/>
                  <a:gd name="connsiteY476" fmla="*/ 164359 h 599162"/>
                  <a:gd name="connsiteX477" fmla="*/ 121592 w 770887"/>
                  <a:gd name="connsiteY477" fmla="*/ 162864 h 599162"/>
                  <a:gd name="connsiteX478" fmla="*/ 126080 w 770887"/>
                  <a:gd name="connsiteY478" fmla="*/ 161370 h 599162"/>
                  <a:gd name="connsiteX479" fmla="*/ 135056 w 770887"/>
                  <a:gd name="connsiteY479" fmla="*/ 159876 h 599162"/>
                  <a:gd name="connsiteX480" fmla="*/ 145529 w 770887"/>
                  <a:gd name="connsiteY480" fmla="*/ 159876 h 599162"/>
                  <a:gd name="connsiteX481" fmla="*/ 150017 w 770887"/>
                  <a:gd name="connsiteY481" fmla="*/ 162864 h 599162"/>
                  <a:gd name="connsiteX482" fmla="*/ 147025 w 770887"/>
                  <a:gd name="connsiteY482" fmla="*/ 170335 h 599162"/>
                  <a:gd name="connsiteX483" fmla="*/ 147025 w 770887"/>
                  <a:gd name="connsiteY483" fmla="*/ 173324 h 599162"/>
                  <a:gd name="connsiteX484" fmla="*/ 151513 w 770887"/>
                  <a:gd name="connsiteY484" fmla="*/ 176312 h 599162"/>
                  <a:gd name="connsiteX485" fmla="*/ 156001 w 770887"/>
                  <a:gd name="connsiteY485" fmla="*/ 180794 h 599162"/>
                  <a:gd name="connsiteX486" fmla="*/ 164978 w 770887"/>
                  <a:gd name="connsiteY486" fmla="*/ 180794 h 599162"/>
                  <a:gd name="connsiteX487" fmla="*/ 176946 w 770887"/>
                  <a:gd name="connsiteY487" fmla="*/ 183783 h 599162"/>
                  <a:gd name="connsiteX488" fmla="*/ 185923 w 770887"/>
                  <a:gd name="connsiteY488" fmla="*/ 179300 h 599162"/>
                  <a:gd name="connsiteX489" fmla="*/ 191907 w 770887"/>
                  <a:gd name="connsiteY489" fmla="*/ 173324 h 599162"/>
                  <a:gd name="connsiteX490" fmla="*/ 199387 w 770887"/>
                  <a:gd name="connsiteY490" fmla="*/ 168841 h 599162"/>
                  <a:gd name="connsiteX491" fmla="*/ 191907 w 770887"/>
                  <a:gd name="connsiteY491" fmla="*/ 165853 h 599162"/>
                  <a:gd name="connsiteX492" fmla="*/ 185923 w 770887"/>
                  <a:gd name="connsiteY492" fmla="*/ 162864 h 599162"/>
                  <a:gd name="connsiteX493" fmla="*/ 181435 w 770887"/>
                  <a:gd name="connsiteY493" fmla="*/ 159876 h 599162"/>
                  <a:gd name="connsiteX494" fmla="*/ 181435 w 770887"/>
                  <a:gd name="connsiteY494" fmla="*/ 153899 h 599162"/>
                  <a:gd name="connsiteX495" fmla="*/ 179939 w 770887"/>
                  <a:gd name="connsiteY495" fmla="*/ 146428 h 599162"/>
                  <a:gd name="connsiteX496" fmla="*/ 157497 w 770887"/>
                  <a:gd name="connsiteY496" fmla="*/ 140452 h 599162"/>
                  <a:gd name="connsiteX497" fmla="*/ 157497 w 770887"/>
                  <a:gd name="connsiteY497" fmla="*/ 118039 h 599162"/>
                  <a:gd name="connsiteX498" fmla="*/ 147025 w 770887"/>
                  <a:gd name="connsiteY498" fmla="*/ 107580 h 599162"/>
                  <a:gd name="connsiteX499" fmla="*/ 126080 w 770887"/>
                  <a:gd name="connsiteY499" fmla="*/ 85168 h 599162"/>
                  <a:gd name="connsiteX500" fmla="*/ 129072 w 770887"/>
                  <a:gd name="connsiteY500" fmla="*/ 85168 h 599162"/>
                  <a:gd name="connsiteX501" fmla="*/ 129072 w 770887"/>
                  <a:gd name="connsiteY501" fmla="*/ 80685 h 599162"/>
                  <a:gd name="connsiteX502" fmla="*/ 136552 w 770887"/>
                  <a:gd name="connsiteY502" fmla="*/ 80685 h 599162"/>
                  <a:gd name="connsiteX503" fmla="*/ 136552 w 770887"/>
                  <a:gd name="connsiteY503" fmla="*/ 74708 h 599162"/>
                  <a:gd name="connsiteX504" fmla="*/ 138048 w 770887"/>
                  <a:gd name="connsiteY504" fmla="*/ 67238 h 599162"/>
                  <a:gd name="connsiteX505" fmla="*/ 142537 w 770887"/>
                  <a:gd name="connsiteY505" fmla="*/ 67238 h 599162"/>
                  <a:gd name="connsiteX506" fmla="*/ 147025 w 770887"/>
                  <a:gd name="connsiteY506" fmla="*/ 70226 h 599162"/>
                  <a:gd name="connsiteX507" fmla="*/ 154505 w 770887"/>
                  <a:gd name="connsiteY507" fmla="*/ 70226 h 599162"/>
                  <a:gd name="connsiteX508" fmla="*/ 157497 w 770887"/>
                  <a:gd name="connsiteY508" fmla="*/ 70226 h 599162"/>
                  <a:gd name="connsiteX509" fmla="*/ 164978 w 770887"/>
                  <a:gd name="connsiteY509" fmla="*/ 70226 h 599162"/>
                  <a:gd name="connsiteX510" fmla="*/ 178442 w 770887"/>
                  <a:gd name="connsiteY510" fmla="*/ 65743 h 599162"/>
                  <a:gd name="connsiteX511" fmla="*/ 182931 w 770887"/>
                  <a:gd name="connsiteY511" fmla="*/ 61261 h 599162"/>
                  <a:gd name="connsiteX512" fmla="*/ 187419 w 770887"/>
                  <a:gd name="connsiteY512" fmla="*/ 53790 h 599162"/>
                  <a:gd name="connsiteX513" fmla="*/ 187419 w 770887"/>
                  <a:gd name="connsiteY513" fmla="*/ 41837 h 599162"/>
                  <a:gd name="connsiteX514" fmla="*/ 191907 w 770887"/>
                  <a:gd name="connsiteY514" fmla="*/ 41837 h 599162"/>
                  <a:gd name="connsiteX515" fmla="*/ 196395 w 770887"/>
                  <a:gd name="connsiteY515" fmla="*/ 37354 h 599162"/>
                  <a:gd name="connsiteX516" fmla="*/ 205372 w 770887"/>
                  <a:gd name="connsiteY516" fmla="*/ 29883 h 599162"/>
                  <a:gd name="connsiteX517" fmla="*/ 221829 w 770887"/>
                  <a:gd name="connsiteY517" fmla="*/ 26895 h 599162"/>
                  <a:gd name="connsiteX518" fmla="*/ 227813 w 770887"/>
                  <a:gd name="connsiteY518" fmla="*/ 19424 h 599162"/>
                  <a:gd name="connsiteX519" fmla="*/ 233797 w 770887"/>
                  <a:gd name="connsiteY519" fmla="*/ 16436 h 599162"/>
                  <a:gd name="connsiteX520" fmla="*/ 238285 w 770887"/>
                  <a:gd name="connsiteY520" fmla="*/ 11953 h 599162"/>
                  <a:gd name="connsiteX521" fmla="*/ 262223 w 770887"/>
                  <a:gd name="connsiteY521" fmla="*/ 13447 h 599162"/>
                  <a:gd name="connsiteX522" fmla="*/ 265215 w 770887"/>
                  <a:gd name="connsiteY522" fmla="*/ 5977 h 599162"/>
                  <a:gd name="connsiteX523" fmla="*/ 277183 w 770887"/>
                  <a:gd name="connsiteY523" fmla="*/ 0 h 599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</a:cxnLst>
                <a:rect l="l" t="t" r="r" b="b"/>
                <a:pathLst>
                  <a:path w="770887" h="599162">
                    <a:moveTo>
                      <a:pt x="302516" y="482511"/>
                    </a:moveTo>
                    <a:lnTo>
                      <a:pt x="307819" y="487813"/>
                    </a:lnTo>
                    <a:lnTo>
                      <a:pt x="318423" y="494883"/>
                    </a:lnTo>
                    <a:lnTo>
                      <a:pt x="311354" y="496651"/>
                    </a:lnTo>
                    <a:lnTo>
                      <a:pt x="307819" y="496651"/>
                    </a:lnTo>
                    <a:lnTo>
                      <a:pt x="300749" y="501953"/>
                    </a:lnTo>
                    <a:lnTo>
                      <a:pt x="300749" y="503720"/>
                    </a:lnTo>
                    <a:lnTo>
                      <a:pt x="300749" y="509023"/>
                    </a:lnTo>
                    <a:lnTo>
                      <a:pt x="304284" y="509023"/>
                    </a:lnTo>
                    <a:lnTo>
                      <a:pt x="311354" y="517860"/>
                    </a:lnTo>
                    <a:lnTo>
                      <a:pt x="311354" y="521395"/>
                    </a:lnTo>
                    <a:lnTo>
                      <a:pt x="306051" y="523162"/>
                    </a:lnTo>
                    <a:lnTo>
                      <a:pt x="302516" y="523162"/>
                    </a:lnTo>
                    <a:lnTo>
                      <a:pt x="298982" y="524930"/>
                    </a:lnTo>
                    <a:lnTo>
                      <a:pt x="297214" y="524930"/>
                    </a:lnTo>
                    <a:lnTo>
                      <a:pt x="291912" y="528465"/>
                    </a:lnTo>
                    <a:lnTo>
                      <a:pt x="291912" y="533767"/>
                    </a:lnTo>
                    <a:lnTo>
                      <a:pt x="291912" y="535534"/>
                    </a:lnTo>
                    <a:lnTo>
                      <a:pt x="288377" y="540837"/>
                    </a:lnTo>
                    <a:lnTo>
                      <a:pt x="283075" y="531999"/>
                    </a:lnTo>
                    <a:lnTo>
                      <a:pt x="283075" y="533767"/>
                    </a:lnTo>
                    <a:lnTo>
                      <a:pt x="281307" y="537302"/>
                    </a:lnTo>
                    <a:lnTo>
                      <a:pt x="276005" y="542604"/>
                    </a:lnTo>
                    <a:lnTo>
                      <a:pt x="272470" y="549674"/>
                    </a:lnTo>
                    <a:lnTo>
                      <a:pt x="272470" y="551441"/>
                    </a:lnTo>
                    <a:lnTo>
                      <a:pt x="272470" y="558511"/>
                    </a:lnTo>
                    <a:lnTo>
                      <a:pt x="256563" y="558511"/>
                    </a:lnTo>
                    <a:lnTo>
                      <a:pt x="268935" y="554976"/>
                    </a:lnTo>
                    <a:lnTo>
                      <a:pt x="270703" y="551441"/>
                    </a:lnTo>
                    <a:lnTo>
                      <a:pt x="272470" y="547906"/>
                    </a:lnTo>
                    <a:lnTo>
                      <a:pt x="270703" y="542604"/>
                    </a:lnTo>
                    <a:lnTo>
                      <a:pt x="267168" y="540837"/>
                    </a:lnTo>
                    <a:lnTo>
                      <a:pt x="265400" y="540837"/>
                    </a:lnTo>
                    <a:lnTo>
                      <a:pt x="261866" y="537302"/>
                    </a:lnTo>
                    <a:lnTo>
                      <a:pt x="261866" y="535534"/>
                    </a:lnTo>
                    <a:lnTo>
                      <a:pt x="260098" y="524930"/>
                    </a:lnTo>
                    <a:lnTo>
                      <a:pt x="263633" y="521395"/>
                    </a:lnTo>
                    <a:lnTo>
                      <a:pt x="265400" y="517860"/>
                    </a:lnTo>
                    <a:lnTo>
                      <a:pt x="270703" y="514325"/>
                    </a:lnTo>
                    <a:lnTo>
                      <a:pt x="272470" y="516093"/>
                    </a:lnTo>
                    <a:lnTo>
                      <a:pt x="277772" y="521395"/>
                    </a:lnTo>
                    <a:lnTo>
                      <a:pt x="281307" y="528465"/>
                    </a:lnTo>
                    <a:lnTo>
                      <a:pt x="281307" y="521395"/>
                    </a:lnTo>
                    <a:lnTo>
                      <a:pt x="279540" y="514325"/>
                    </a:lnTo>
                    <a:lnTo>
                      <a:pt x="276005" y="509023"/>
                    </a:lnTo>
                    <a:lnTo>
                      <a:pt x="281307" y="507255"/>
                    </a:lnTo>
                    <a:lnTo>
                      <a:pt x="288377" y="510790"/>
                    </a:lnTo>
                    <a:lnTo>
                      <a:pt x="291912" y="510790"/>
                    </a:lnTo>
                    <a:lnTo>
                      <a:pt x="291912" y="507255"/>
                    </a:lnTo>
                    <a:lnTo>
                      <a:pt x="291912" y="505488"/>
                    </a:lnTo>
                    <a:lnTo>
                      <a:pt x="291912" y="501953"/>
                    </a:lnTo>
                    <a:lnTo>
                      <a:pt x="291912" y="496651"/>
                    </a:lnTo>
                    <a:lnTo>
                      <a:pt x="290144" y="493116"/>
                    </a:lnTo>
                    <a:lnTo>
                      <a:pt x="297214" y="487813"/>
                    </a:lnTo>
                    <a:close/>
                    <a:moveTo>
                      <a:pt x="55075" y="374697"/>
                    </a:moveTo>
                    <a:lnTo>
                      <a:pt x="58610" y="374697"/>
                    </a:lnTo>
                    <a:lnTo>
                      <a:pt x="63912" y="385302"/>
                    </a:lnTo>
                    <a:lnTo>
                      <a:pt x="63912" y="390604"/>
                    </a:lnTo>
                    <a:lnTo>
                      <a:pt x="60377" y="395906"/>
                    </a:lnTo>
                    <a:lnTo>
                      <a:pt x="56842" y="395906"/>
                    </a:lnTo>
                    <a:lnTo>
                      <a:pt x="51540" y="395906"/>
                    </a:lnTo>
                    <a:lnTo>
                      <a:pt x="44470" y="390604"/>
                    </a:lnTo>
                    <a:lnTo>
                      <a:pt x="35633" y="383534"/>
                    </a:lnTo>
                    <a:lnTo>
                      <a:pt x="44470" y="378232"/>
                    </a:lnTo>
                    <a:lnTo>
                      <a:pt x="49773" y="378232"/>
                    </a:lnTo>
                    <a:close/>
                    <a:moveTo>
                      <a:pt x="4447" y="224465"/>
                    </a:moveTo>
                    <a:cubicBezTo>
                      <a:pt x="4447" y="224465"/>
                      <a:pt x="4447" y="224465"/>
                      <a:pt x="5929" y="230488"/>
                    </a:cubicBezTo>
                    <a:cubicBezTo>
                      <a:pt x="5929" y="230488"/>
                      <a:pt x="5929" y="230488"/>
                      <a:pt x="8894" y="233499"/>
                    </a:cubicBezTo>
                    <a:cubicBezTo>
                      <a:pt x="8894" y="233499"/>
                      <a:pt x="8894" y="233499"/>
                      <a:pt x="16306" y="235005"/>
                    </a:cubicBezTo>
                    <a:cubicBezTo>
                      <a:pt x="16306" y="235005"/>
                      <a:pt x="16306" y="235005"/>
                      <a:pt x="23717" y="235005"/>
                    </a:cubicBezTo>
                    <a:cubicBezTo>
                      <a:pt x="23717" y="235005"/>
                      <a:pt x="23717" y="235005"/>
                      <a:pt x="28164" y="238016"/>
                    </a:cubicBezTo>
                    <a:cubicBezTo>
                      <a:pt x="28164" y="238016"/>
                      <a:pt x="28164" y="238016"/>
                      <a:pt x="28164" y="242533"/>
                    </a:cubicBezTo>
                    <a:cubicBezTo>
                      <a:pt x="28164" y="242533"/>
                      <a:pt x="28164" y="242533"/>
                      <a:pt x="31129" y="245544"/>
                    </a:cubicBezTo>
                    <a:cubicBezTo>
                      <a:pt x="31129" y="245544"/>
                      <a:pt x="31129" y="245544"/>
                      <a:pt x="37058" y="251566"/>
                    </a:cubicBezTo>
                    <a:cubicBezTo>
                      <a:pt x="37058" y="251566"/>
                      <a:pt x="37058" y="251566"/>
                      <a:pt x="44470" y="262106"/>
                    </a:cubicBezTo>
                    <a:cubicBezTo>
                      <a:pt x="44470" y="262106"/>
                      <a:pt x="44470" y="262106"/>
                      <a:pt x="40023" y="262106"/>
                    </a:cubicBezTo>
                    <a:cubicBezTo>
                      <a:pt x="40023" y="262106"/>
                      <a:pt x="40023" y="262106"/>
                      <a:pt x="31129" y="262106"/>
                    </a:cubicBezTo>
                    <a:lnTo>
                      <a:pt x="29647" y="265117"/>
                    </a:lnTo>
                    <a:cubicBezTo>
                      <a:pt x="29647" y="265117"/>
                      <a:pt x="29647" y="265117"/>
                      <a:pt x="23717" y="259095"/>
                    </a:cubicBezTo>
                    <a:cubicBezTo>
                      <a:pt x="23717" y="259095"/>
                      <a:pt x="23717" y="259095"/>
                      <a:pt x="20753" y="250061"/>
                    </a:cubicBezTo>
                    <a:cubicBezTo>
                      <a:pt x="20753" y="250061"/>
                      <a:pt x="20753" y="250061"/>
                      <a:pt x="19270" y="247050"/>
                    </a:cubicBezTo>
                    <a:cubicBezTo>
                      <a:pt x="19270" y="247050"/>
                      <a:pt x="19270" y="247050"/>
                      <a:pt x="16306" y="244038"/>
                    </a:cubicBezTo>
                    <a:cubicBezTo>
                      <a:pt x="16306" y="244038"/>
                      <a:pt x="16306" y="244038"/>
                      <a:pt x="14823" y="244038"/>
                    </a:cubicBezTo>
                    <a:cubicBezTo>
                      <a:pt x="14823" y="244038"/>
                      <a:pt x="14823" y="244038"/>
                      <a:pt x="13341" y="244038"/>
                    </a:cubicBezTo>
                    <a:cubicBezTo>
                      <a:pt x="13341" y="244038"/>
                      <a:pt x="10376" y="244038"/>
                      <a:pt x="10376" y="244038"/>
                    </a:cubicBezTo>
                    <a:cubicBezTo>
                      <a:pt x="8894" y="242533"/>
                      <a:pt x="8894" y="244038"/>
                      <a:pt x="8894" y="244038"/>
                    </a:cubicBezTo>
                    <a:cubicBezTo>
                      <a:pt x="8894" y="244038"/>
                      <a:pt x="8894" y="244038"/>
                      <a:pt x="4447" y="244038"/>
                    </a:cubicBezTo>
                    <a:cubicBezTo>
                      <a:pt x="-1483" y="242533"/>
                      <a:pt x="2964" y="242533"/>
                      <a:pt x="2964" y="242533"/>
                    </a:cubicBezTo>
                    <a:cubicBezTo>
                      <a:pt x="1482" y="241027"/>
                      <a:pt x="1482" y="241027"/>
                      <a:pt x="1482" y="239521"/>
                    </a:cubicBezTo>
                    <a:cubicBezTo>
                      <a:pt x="1482" y="239521"/>
                      <a:pt x="0" y="236510"/>
                      <a:pt x="0" y="235005"/>
                    </a:cubicBezTo>
                    <a:cubicBezTo>
                      <a:pt x="0" y="235005"/>
                      <a:pt x="0" y="230488"/>
                      <a:pt x="0" y="230488"/>
                    </a:cubicBezTo>
                    <a:cubicBezTo>
                      <a:pt x="0" y="230488"/>
                      <a:pt x="0" y="230488"/>
                      <a:pt x="4447" y="224465"/>
                    </a:cubicBezTo>
                    <a:close/>
                    <a:moveTo>
                      <a:pt x="277183" y="0"/>
                    </a:moveTo>
                    <a:cubicBezTo>
                      <a:pt x="277183" y="0"/>
                      <a:pt x="277183" y="0"/>
                      <a:pt x="283168" y="5977"/>
                    </a:cubicBezTo>
                    <a:cubicBezTo>
                      <a:pt x="283168" y="5977"/>
                      <a:pt x="283168" y="5977"/>
                      <a:pt x="286160" y="10459"/>
                    </a:cubicBezTo>
                    <a:cubicBezTo>
                      <a:pt x="286160" y="10459"/>
                      <a:pt x="286160" y="10459"/>
                      <a:pt x="283168" y="10459"/>
                    </a:cubicBezTo>
                    <a:cubicBezTo>
                      <a:pt x="283168" y="10459"/>
                      <a:pt x="283168" y="10459"/>
                      <a:pt x="283168" y="14942"/>
                    </a:cubicBezTo>
                    <a:cubicBezTo>
                      <a:pt x="283168" y="14942"/>
                      <a:pt x="283168" y="14942"/>
                      <a:pt x="287656" y="17930"/>
                    </a:cubicBezTo>
                    <a:cubicBezTo>
                      <a:pt x="287656" y="17930"/>
                      <a:pt x="287656" y="17930"/>
                      <a:pt x="293640" y="17930"/>
                    </a:cubicBezTo>
                    <a:cubicBezTo>
                      <a:pt x="293640" y="17930"/>
                      <a:pt x="293640" y="17930"/>
                      <a:pt x="293640" y="13447"/>
                    </a:cubicBezTo>
                    <a:cubicBezTo>
                      <a:pt x="293640" y="13447"/>
                      <a:pt x="293640" y="13447"/>
                      <a:pt x="296632" y="10459"/>
                    </a:cubicBezTo>
                    <a:cubicBezTo>
                      <a:pt x="296632" y="10459"/>
                      <a:pt x="296632" y="10459"/>
                      <a:pt x="299624" y="13447"/>
                    </a:cubicBezTo>
                    <a:cubicBezTo>
                      <a:pt x="299624" y="13447"/>
                      <a:pt x="299624" y="13447"/>
                      <a:pt x="304113" y="19424"/>
                    </a:cubicBezTo>
                    <a:cubicBezTo>
                      <a:pt x="304113" y="19424"/>
                      <a:pt x="304113" y="19424"/>
                      <a:pt x="313089" y="17930"/>
                    </a:cubicBezTo>
                    <a:cubicBezTo>
                      <a:pt x="313089" y="17930"/>
                      <a:pt x="313089" y="17930"/>
                      <a:pt x="325058" y="20918"/>
                    </a:cubicBezTo>
                    <a:cubicBezTo>
                      <a:pt x="325058" y="20918"/>
                      <a:pt x="325058" y="20918"/>
                      <a:pt x="325058" y="25401"/>
                    </a:cubicBezTo>
                    <a:cubicBezTo>
                      <a:pt x="325058" y="25401"/>
                      <a:pt x="325058" y="25401"/>
                      <a:pt x="328050" y="31377"/>
                    </a:cubicBezTo>
                    <a:cubicBezTo>
                      <a:pt x="328050" y="31377"/>
                      <a:pt x="328050" y="31377"/>
                      <a:pt x="335530" y="37354"/>
                    </a:cubicBezTo>
                    <a:cubicBezTo>
                      <a:pt x="335530" y="37354"/>
                      <a:pt x="335530" y="37354"/>
                      <a:pt x="351987" y="37354"/>
                    </a:cubicBezTo>
                    <a:cubicBezTo>
                      <a:pt x="351987" y="37354"/>
                      <a:pt x="351987" y="37354"/>
                      <a:pt x="356475" y="37354"/>
                    </a:cubicBezTo>
                    <a:cubicBezTo>
                      <a:pt x="356475" y="37354"/>
                      <a:pt x="356475" y="37354"/>
                      <a:pt x="360963" y="34366"/>
                    </a:cubicBezTo>
                    <a:cubicBezTo>
                      <a:pt x="360963" y="34366"/>
                      <a:pt x="360963" y="34366"/>
                      <a:pt x="366948" y="34366"/>
                    </a:cubicBezTo>
                    <a:cubicBezTo>
                      <a:pt x="366948" y="34366"/>
                      <a:pt x="366948" y="34366"/>
                      <a:pt x="374428" y="38848"/>
                    </a:cubicBezTo>
                    <a:cubicBezTo>
                      <a:pt x="374428" y="38848"/>
                      <a:pt x="374428" y="38848"/>
                      <a:pt x="375924" y="43331"/>
                    </a:cubicBezTo>
                    <a:cubicBezTo>
                      <a:pt x="375924" y="43331"/>
                      <a:pt x="375924" y="43331"/>
                      <a:pt x="375924" y="47813"/>
                    </a:cubicBezTo>
                    <a:cubicBezTo>
                      <a:pt x="375924" y="47813"/>
                      <a:pt x="375924" y="47813"/>
                      <a:pt x="375924" y="48560"/>
                    </a:cubicBezTo>
                    <a:lnTo>
                      <a:pt x="375924" y="50802"/>
                    </a:lnTo>
                    <a:cubicBezTo>
                      <a:pt x="375924" y="50802"/>
                      <a:pt x="375924" y="50802"/>
                      <a:pt x="383404" y="46319"/>
                    </a:cubicBezTo>
                    <a:cubicBezTo>
                      <a:pt x="383404" y="46319"/>
                      <a:pt x="383404" y="46319"/>
                      <a:pt x="392381" y="43331"/>
                    </a:cubicBezTo>
                    <a:cubicBezTo>
                      <a:pt x="392381" y="43331"/>
                      <a:pt x="392381" y="43331"/>
                      <a:pt x="398365" y="43331"/>
                    </a:cubicBezTo>
                    <a:cubicBezTo>
                      <a:pt x="398365" y="43331"/>
                      <a:pt x="398365" y="43331"/>
                      <a:pt x="410334" y="47813"/>
                    </a:cubicBezTo>
                    <a:cubicBezTo>
                      <a:pt x="410334" y="47813"/>
                      <a:pt x="410334" y="47813"/>
                      <a:pt x="420806" y="50802"/>
                    </a:cubicBezTo>
                    <a:cubicBezTo>
                      <a:pt x="420806" y="50802"/>
                      <a:pt x="420806" y="50802"/>
                      <a:pt x="432775" y="47813"/>
                    </a:cubicBezTo>
                    <a:cubicBezTo>
                      <a:pt x="432775" y="47813"/>
                      <a:pt x="432775" y="47813"/>
                      <a:pt x="438759" y="43331"/>
                    </a:cubicBezTo>
                    <a:cubicBezTo>
                      <a:pt x="438759" y="43331"/>
                      <a:pt x="438759" y="43331"/>
                      <a:pt x="444743" y="43331"/>
                    </a:cubicBezTo>
                    <a:cubicBezTo>
                      <a:pt x="444743" y="43331"/>
                      <a:pt x="444743" y="43331"/>
                      <a:pt x="447736" y="43331"/>
                    </a:cubicBezTo>
                    <a:cubicBezTo>
                      <a:pt x="447736" y="43331"/>
                      <a:pt x="447736" y="43331"/>
                      <a:pt x="455216" y="50802"/>
                    </a:cubicBezTo>
                    <a:cubicBezTo>
                      <a:pt x="455216" y="50802"/>
                      <a:pt x="455216" y="50802"/>
                      <a:pt x="462696" y="56778"/>
                    </a:cubicBezTo>
                    <a:cubicBezTo>
                      <a:pt x="462696" y="56778"/>
                      <a:pt x="462696" y="56778"/>
                      <a:pt x="476161" y="58272"/>
                    </a:cubicBezTo>
                    <a:lnTo>
                      <a:pt x="482145" y="110568"/>
                    </a:lnTo>
                    <a:cubicBezTo>
                      <a:pt x="482145" y="110568"/>
                      <a:pt x="482145" y="110568"/>
                      <a:pt x="500098" y="242056"/>
                    </a:cubicBezTo>
                    <a:cubicBezTo>
                      <a:pt x="500098" y="242056"/>
                      <a:pt x="500098" y="242056"/>
                      <a:pt x="521043" y="400438"/>
                    </a:cubicBezTo>
                    <a:cubicBezTo>
                      <a:pt x="521043" y="400438"/>
                      <a:pt x="521043" y="400438"/>
                      <a:pt x="525531" y="409403"/>
                    </a:cubicBezTo>
                    <a:cubicBezTo>
                      <a:pt x="525531" y="409403"/>
                      <a:pt x="525531" y="409403"/>
                      <a:pt x="540492" y="409403"/>
                    </a:cubicBezTo>
                    <a:cubicBezTo>
                      <a:pt x="540492" y="409403"/>
                      <a:pt x="540492" y="409403"/>
                      <a:pt x="543484" y="400438"/>
                    </a:cubicBezTo>
                    <a:cubicBezTo>
                      <a:pt x="543484" y="400438"/>
                      <a:pt x="543484" y="400438"/>
                      <a:pt x="555453" y="400438"/>
                    </a:cubicBezTo>
                    <a:cubicBezTo>
                      <a:pt x="555453" y="400438"/>
                      <a:pt x="555453" y="400438"/>
                      <a:pt x="555453" y="404920"/>
                    </a:cubicBezTo>
                    <a:cubicBezTo>
                      <a:pt x="555453" y="404920"/>
                      <a:pt x="555453" y="404920"/>
                      <a:pt x="559941" y="410897"/>
                    </a:cubicBezTo>
                    <a:cubicBezTo>
                      <a:pt x="559941" y="410897"/>
                      <a:pt x="559941" y="410897"/>
                      <a:pt x="579390" y="424344"/>
                    </a:cubicBezTo>
                    <a:cubicBezTo>
                      <a:pt x="579390" y="424344"/>
                      <a:pt x="579390" y="424344"/>
                      <a:pt x="595847" y="442274"/>
                    </a:cubicBezTo>
                    <a:cubicBezTo>
                      <a:pt x="595847" y="442274"/>
                      <a:pt x="595847" y="442274"/>
                      <a:pt x="604823" y="434803"/>
                    </a:cubicBezTo>
                    <a:cubicBezTo>
                      <a:pt x="604823" y="434803"/>
                      <a:pt x="604823" y="434803"/>
                      <a:pt x="610807" y="419862"/>
                    </a:cubicBezTo>
                    <a:cubicBezTo>
                      <a:pt x="610807" y="419862"/>
                      <a:pt x="610807" y="419862"/>
                      <a:pt x="618288" y="412391"/>
                    </a:cubicBezTo>
                    <a:cubicBezTo>
                      <a:pt x="618288" y="412391"/>
                      <a:pt x="618288" y="412391"/>
                      <a:pt x="625768" y="407908"/>
                    </a:cubicBezTo>
                    <a:cubicBezTo>
                      <a:pt x="625768" y="407908"/>
                      <a:pt x="625768" y="407908"/>
                      <a:pt x="639233" y="413885"/>
                    </a:cubicBezTo>
                    <a:cubicBezTo>
                      <a:pt x="639233" y="413885"/>
                      <a:pt x="639233" y="413885"/>
                      <a:pt x="655690" y="425838"/>
                    </a:cubicBezTo>
                    <a:cubicBezTo>
                      <a:pt x="655690" y="425838"/>
                      <a:pt x="655690" y="425838"/>
                      <a:pt x="672146" y="442274"/>
                    </a:cubicBezTo>
                    <a:cubicBezTo>
                      <a:pt x="672146" y="442274"/>
                      <a:pt x="672146" y="442274"/>
                      <a:pt x="684115" y="455722"/>
                    </a:cubicBezTo>
                    <a:cubicBezTo>
                      <a:pt x="684115" y="455722"/>
                      <a:pt x="684115" y="455722"/>
                      <a:pt x="708052" y="479629"/>
                    </a:cubicBezTo>
                    <a:cubicBezTo>
                      <a:pt x="708052" y="479629"/>
                      <a:pt x="708052" y="479629"/>
                      <a:pt x="723013" y="500547"/>
                    </a:cubicBezTo>
                    <a:cubicBezTo>
                      <a:pt x="723013" y="500547"/>
                      <a:pt x="723013" y="500547"/>
                      <a:pt x="731989" y="502041"/>
                    </a:cubicBezTo>
                    <a:cubicBezTo>
                      <a:pt x="731989" y="502041"/>
                      <a:pt x="731989" y="502041"/>
                      <a:pt x="742462" y="503535"/>
                    </a:cubicBezTo>
                    <a:cubicBezTo>
                      <a:pt x="742462" y="503535"/>
                      <a:pt x="742462" y="503535"/>
                      <a:pt x="760415" y="509512"/>
                    </a:cubicBezTo>
                    <a:cubicBezTo>
                      <a:pt x="760415" y="509512"/>
                      <a:pt x="760415" y="509512"/>
                      <a:pt x="767895" y="513994"/>
                    </a:cubicBezTo>
                    <a:cubicBezTo>
                      <a:pt x="767895" y="513994"/>
                      <a:pt x="767895" y="513994"/>
                      <a:pt x="767895" y="519971"/>
                    </a:cubicBezTo>
                    <a:cubicBezTo>
                      <a:pt x="767895" y="519971"/>
                      <a:pt x="767895" y="519971"/>
                      <a:pt x="770887" y="533419"/>
                    </a:cubicBezTo>
                    <a:cubicBezTo>
                      <a:pt x="770887" y="533419"/>
                      <a:pt x="770887" y="533419"/>
                      <a:pt x="770887" y="539395"/>
                    </a:cubicBezTo>
                    <a:cubicBezTo>
                      <a:pt x="770887" y="539395"/>
                      <a:pt x="770887" y="539395"/>
                      <a:pt x="770887" y="545372"/>
                    </a:cubicBezTo>
                    <a:cubicBezTo>
                      <a:pt x="770887" y="545372"/>
                      <a:pt x="770887" y="545372"/>
                      <a:pt x="770887" y="558820"/>
                    </a:cubicBezTo>
                    <a:cubicBezTo>
                      <a:pt x="770887" y="558820"/>
                      <a:pt x="770887" y="558820"/>
                      <a:pt x="764903" y="563302"/>
                    </a:cubicBezTo>
                    <a:cubicBezTo>
                      <a:pt x="764903" y="563302"/>
                      <a:pt x="764903" y="563302"/>
                      <a:pt x="760415" y="557325"/>
                    </a:cubicBezTo>
                    <a:cubicBezTo>
                      <a:pt x="760415" y="557325"/>
                      <a:pt x="760415" y="557325"/>
                      <a:pt x="755926" y="549855"/>
                    </a:cubicBezTo>
                    <a:cubicBezTo>
                      <a:pt x="755926" y="549855"/>
                      <a:pt x="755926" y="549855"/>
                      <a:pt x="751438" y="552843"/>
                    </a:cubicBezTo>
                    <a:cubicBezTo>
                      <a:pt x="751438" y="552843"/>
                      <a:pt x="751438" y="552843"/>
                      <a:pt x="755926" y="560314"/>
                    </a:cubicBezTo>
                    <a:cubicBezTo>
                      <a:pt x="755926" y="560314"/>
                      <a:pt x="755926" y="560314"/>
                      <a:pt x="752934" y="561808"/>
                    </a:cubicBezTo>
                    <a:cubicBezTo>
                      <a:pt x="752934" y="561808"/>
                      <a:pt x="752934" y="561808"/>
                      <a:pt x="748446" y="558820"/>
                    </a:cubicBezTo>
                    <a:cubicBezTo>
                      <a:pt x="748446" y="558820"/>
                      <a:pt x="748446" y="558820"/>
                      <a:pt x="739470" y="555831"/>
                    </a:cubicBezTo>
                    <a:cubicBezTo>
                      <a:pt x="739470" y="555831"/>
                      <a:pt x="739470" y="555831"/>
                      <a:pt x="739470" y="549855"/>
                    </a:cubicBezTo>
                    <a:cubicBezTo>
                      <a:pt x="739470" y="549855"/>
                      <a:pt x="739470" y="549855"/>
                      <a:pt x="736478" y="542384"/>
                    </a:cubicBezTo>
                    <a:cubicBezTo>
                      <a:pt x="736478" y="542384"/>
                      <a:pt x="736478" y="542384"/>
                      <a:pt x="731989" y="539395"/>
                    </a:cubicBezTo>
                    <a:cubicBezTo>
                      <a:pt x="731989" y="539395"/>
                      <a:pt x="731989" y="539395"/>
                      <a:pt x="728997" y="533419"/>
                    </a:cubicBezTo>
                    <a:cubicBezTo>
                      <a:pt x="728997" y="533419"/>
                      <a:pt x="728997" y="533419"/>
                      <a:pt x="717029" y="524454"/>
                    </a:cubicBezTo>
                    <a:cubicBezTo>
                      <a:pt x="717029" y="524454"/>
                      <a:pt x="717029" y="524454"/>
                      <a:pt x="706556" y="525948"/>
                    </a:cubicBezTo>
                    <a:cubicBezTo>
                      <a:pt x="706556" y="525948"/>
                      <a:pt x="706556" y="525948"/>
                      <a:pt x="709548" y="530430"/>
                    </a:cubicBezTo>
                    <a:cubicBezTo>
                      <a:pt x="709548" y="530430"/>
                      <a:pt x="709548" y="530430"/>
                      <a:pt x="712540" y="533419"/>
                    </a:cubicBezTo>
                    <a:cubicBezTo>
                      <a:pt x="712540" y="533419"/>
                      <a:pt x="712540" y="533419"/>
                      <a:pt x="723013" y="539395"/>
                    </a:cubicBezTo>
                    <a:cubicBezTo>
                      <a:pt x="723013" y="539395"/>
                      <a:pt x="723013" y="539395"/>
                      <a:pt x="728997" y="545372"/>
                    </a:cubicBezTo>
                    <a:cubicBezTo>
                      <a:pt x="728997" y="545372"/>
                      <a:pt x="728997" y="545372"/>
                      <a:pt x="728997" y="549855"/>
                    </a:cubicBezTo>
                    <a:cubicBezTo>
                      <a:pt x="728997" y="549855"/>
                      <a:pt x="728997" y="549855"/>
                      <a:pt x="733485" y="554337"/>
                    </a:cubicBezTo>
                    <a:cubicBezTo>
                      <a:pt x="733485" y="554337"/>
                      <a:pt x="733485" y="554337"/>
                      <a:pt x="736478" y="558820"/>
                    </a:cubicBezTo>
                    <a:cubicBezTo>
                      <a:pt x="736478" y="558820"/>
                      <a:pt x="736478" y="558820"/>
                      <a:pt x="739470" y="569279"/>
                    </a:cubicBezTo>
                    <a:cubicBezTo>
                      <a:pt x="739470" y="569279"/>
                      <a:pt x="739470" y="569279"/>
                      <a:pt x="739470" y="572267"/>
                    </a:cubicBezTo>
                    <a:cubicBezTo>
                      <a:pt x="739470" y="572267"/>
                      <a:pt x="739470" y="572267"/>
                      <a:pt x="734981" y="573761"/>
                    </a:cubicBezTo>
                    <a:cubicBezTo>
                      <a:pt x="734981" y="573761"/>
                      <a:pt x="734981" y="573761"/>
                      <a:pt x="731989" y="566290"/>
                    </a:cubicBezTo>
                    <a:cubicBezTo>
                      <a:pt x="731989" y="566290"/>
                      <a:pt x="731989" y="566290"/>
                      <a:pt x="731989" y="573761"/>
                    </a:cubicBezTo>
                    <a:cubicBezTo>
                      <a:pt x="731989" y="573761"/>
                      <a:pt x="731989" y="573761"/>
                      <a:pt x="728997" y="579738"/>
                    </a:cubicBezTo>
                    <a:cubicBezTo>
                      <a:pt x="728997" y="579738"/>
                      <a:pt x="728997" y="579738"/>
                      <a:pt x="724509" y="578244"/>
                    </a:cubicBezTo>
                    <a:cubicBezTo>
                      <a:pt x="724509" y="578244"/>
                      <a:pt x="724509" y="578244"/>
                      <a:pt x="717029" y="570773"/>
                    </a:cubicBezTo>
                    <a:cubicBezTo>
                      <a:pt x="717029" y="570773"/>
                      <a:pt x="717029" y="570773"/>
                      <a:pt x="709548" y="561808"/>
                    </a:cubicBezTo>
                    <a:cubicBezTo>
                      <a:pt x="709548" y="561808"/>
                      <a:pt x="709548" y="561808"/>
                      <a:pt x="703564" y="564796"/>
                    </a:cubicBezTo>
                    <a:cubicBezTo>
                      <a:pt x="703564" y="564796"/>
                      <a:pt x="703564" y="564796"/>
                      <a:pt x="699076" y="564796"/>
                    </a:cubicBezTo>
                    <a:cubicBezTo>
                      <a:pt x="699076" y="564796"/>
                      <a:pt x="699076" y="564796"/>
                      <a:pt x="702068" y="555831"/>
                    </a:cubicBezTo>
                    <a:cubicBezTo>
                      <a:pt x="702068" y="555831"/>
                      <a:pt x="702068" y="555831"/>
                      <a:pt x="709548" y="554337"/>
                    </a:cubicBezTo>
                    <a:cubicBezTo>
                      <a:pt x="709548" y="554337"/>
                      <a:pt x="709548" y="554337"/>
                      <a:pt x="706556" y="545372"/>
                    </a:cubicBezTo>
                    <a:cubicBezTo>
                      <a:pt x="706556" y="545372"/>
                      <a:pt x="706556" y="545372"/>
                      <a:pt x="697580" y="549855"/>
                    </a:cubicBezTo>
                    <a:cubicBezTo>
                      <a:pt x="697580" y="549855"/>
                      <a:pt x="697580" y="549855"/>
                      <a:pt x="700572" y="540890"/>
                    </a:cubicBezTo>
                    <a:cubicBezTo>
                      <a:pt x="700572" y="540890"/>
                      <a:pt x="700572" y="540890"/>
                      <a:pt x="696084" y="534913"/>
                    </a:cubicBezTo>
                    <a:cubicBezTo>
                      <a:pt x="696084" y="534913"/>
                      <a:pt x="696084" y="534913"/>
                      <a:pt x="694588" y="530430"/>
                    </a:cubicBezTo>
                    <a:cubicBezTo>
                      <a:pt x="694588" y="530430"/>
                      <a:pt x="694588" y="530430"/>
                      <a:pt x="694588" y="525948"/>
                    </a:cubicBezTo>
                    <a:cubicBezTo>
                      <a:pt x="694588" y="525948"/>
                      <a:pt x="694588" y="525948"/>
                      <a:pt x="700572" y="516983"/>
                    </a:cubicBezTo>
                    <a:cubicBezTo>
                      <a:pt x="700572" y="516983"/>
                      <a:pt x="700572" y="516983"/>
                      <a:pt x="693091" y="516983"/>
                    </a:cubicBezTo>
                    <a:cubicBezTo>
                      <a:pt x="693091" y="516983"/>
                      <a:pt x="693091" y="516983"/>
                      <a:pt x="690099" y="519971"/>
                    </a:cubicBezTo>
                    <a:cubicBezTo>
                      <a:pt x="690099" y="519971"/>
                      <a:pt x="690099" y="519971"/>
                      <a:pt x="690099" y="522959"/>
                    </a:cubicBezTo>
                    <a:cubicBezTo>
                      <a:pt x="690099" y="522959"/>
                      <a:pt x="690099" y="522959"/>
                      <a:pt x="690099" y="531925"/>
                    </a:cubicBezTo>
                    <a:cubicBezTo>
                      <a:pt x="690099" y="531925"/>
                      <a:pt x="690099" y="531925"/>
                      <a:pt x="685611" y="534913"/>
                    </a:cubicBezTo>
                    <a:cubicBezTo>
                      <a:pt x="685611" y="534913"/>
                      <a:pt x="685611" y="534913"/>
                      <a:pt x="682619" y="537901"/>
                    </a:cubicBezTo>
                    <a:cubicBezTo>
                      <a:pt x="682619" y="537901"/>
                      <a:pt x="682619" y="534913"/>
                      <a:pt x="682619" y="533419"/>
                    </a:cubicBezTo>
                    <a:cubicBezTo>
                      <a:pt x="682619" y="531925"/>
                      <a:pt x="681123" y="527442"/>
                      <a:pt x="681123" y="527442"/>
                    </a:cubicBezTo>
                    <a:cubicBezTo>
                      <a:pt x="681123" y="527442"/>
                      <a:pt x="679627" y="522959"/>
                      <a:pt x="679627" y="519971"/>
                    </a:cubicBezTo>
                    <a:cubicBezTo>
                      <a:pt x="679627" y="518477"/>
                      <a:pt x="678131" y="515489"/>
                      <a:pt x="678131" y="515489"/>
                    </a:cubicBezTo>
                    <a:cubicBezTo>
                      <a:pt x="678131" y="515489"/>
                      <a:pt x="676635" y="512500"/>
                      <a:pt x="676635" y="511006"/>
                    </a:cubicBezTo>
                    <a:cubicBezTo>
                      <a:pt x="676635" y="508018"/>
                      <a:pt x="676635" y="506524"/>
                      <a:pt x="676635" y="506524"/>
                    </a:cubicBezTo>
                    <a:cubicBezTo>
                      <a:pt x="676635" y="506524"/>
                      <a:pt x="678131" y="503535"/>
                      <a:pt x="681123" y="503535"/>
                    </a:cubicBezTo>
                    <a:cubicBezTo>
                      <a:pt x="682619" y="502041"/>
                      <a:pt x="684115" y="499053"/>
                      <a:pt x="684115" y="499053"/>
                    </a:cubicBezTo>
                    <a:cubicBezTo>
                      <a:pt x="684115" y="499053"/>
                      <a:pt x="684115" y="499053"/>
                      <a:pt x="690099" y="493076"/>
                    </a:cubicBezTo>
                    <a:cubicBezTo>
                      <a:pt x="690099" y="493076"/>
                      <a:pt x="690099" y="493076"/>
                      <a:pt x="684115" y="482617"/>
                    </a:cubicBezTo>
                    <a:cubicBezTo>
                      <a:pt x="684115" y="482617"/>
                      <a:pt x="684115" y="482617"/>
                      <a:pt x="681123" y="484111"/>
                    </a:cubicBezTo>
                    <a:cubicBezTo>
                      <a:pt x="681123" y="484111"/>
                      <a:pt x="681123" y="484111"/>
                      <a:pt x="678131" y="491582"/>
                    </a:cubicBezTo>
                    <a:cubicBezTo>
                      <a:pt x="678131" y="491582"/>
                      <a:pt x="678131" y="491582"/>
                      <a:pt x="672146" y="499053"/>
                    </a:cubicBezTo>
                    <a:cubicBezTo>
                      <a:pt x="672146" y="499053"/>
                      <a:pt x="672146" y="499053"/>
                      <a:pt x="667658" y="502041"/>
                    </a:cubicBezTo>
                    <a:cubicBezTo>
                      <a:pt x="667658" y="502041"/>
                      <a:pt x="667658" y="502041"/>
                      <a:pt x="666162" y="505029"/>
                    </a:cubicBezTo>
                    <a:cubicBezTo>
                      <a:pt x="666162" y="505029"/>
                      <a:pt x="666162" y="505029"/>
                      <a:pt x="669154" y="516983"/>
                    </a:cubicBezTo>
                    <a:cubicBezTo>
                      <a:pt x="669154" y="516983"/>
                      <a:pt x="669154" y="516983"/>
                      <a:pt x="675139" y="533419"/>
                    </a:cubicBezTo>
                    <a:cubicBezTo>
                      <a:pt x="675139" y="533419"/>
                      <a:pt x="675139" y="533419"/>
                      <a:pt x="669154" y="531925"/>
                    </a:cubicBezTo>
                    <a:cubicBezTo>
                      <a:pt x="669154" y="531925"/>
                      <a:pt x="669154" y="531925"/>
                      <a:pt x="660178" y="513994"/>
                    </a:cubicBezTo>
                    <a:cubicBezTo>
                      <a:pt x="660178" y="513994"/>
                      <a:pt x="660178" y="513994"/>
                      <a:pt x="649705" y="499053"/>
                    </a:cubicBezTo>
                    <a:cubicBezTo>
                      <a:pt x="649705" y="499053"/>
                      <a:pt x="649705" y="499053"/>
                      <a:pt x="646713" y="508018"/>
                    </a:cubicBezTo>
                    <a:cubicBezTo>
                      <a:pt x="646713" y="508018"/>
                      <a:pt x="646713" y="508018"/>
                      <a:pt x="643721" y="506524"/>
                    </a:cubicBezTo>
                    <a:cubicBezTo>
                      <a:pt x="643721" y="506524"/>
                      <a:pt x="643721" y="506524"/>
                      <a:pt x="639233" y="496064"/>
                    </a:cubicBezTo>
                    <a:cubicBezTo>
                      <a:pt x="639233" y="496064"/>
                      <a:pt x="639233" y="496064"/>
                      <a:pt x="633249" y="491582"/>
                    </a:cubicBezTo>
                    <a:cubicBezTo>
                      <a:pt x="633249" y="491582"/>
                      <a:pt x="633249" y="491582"/>
                      <a:pt x="618288" y="475146"/>
                    </a:cubicBezTo>
                    <a:cubicBezTo>
                      <a:pt x="618288" y="475146"/>
                      <a:pt x="618288" y="475146"/>
                      <a:pt x="618288" y="464687"/>
                    </a:cubicBezTo>
                    <a:cubicBezTo>
                      <a:pt x="618288" y="464687"/>
                      <a:pt x="618288" y="464687"/>
                      <a:pt x="615296" y="470664"/>
                    </a:cubicBezTo>
                    <a:cubicBezTo>
                      <a:pt x="615296" y="470664"/>
                      <a:pt x="615296" y="470664"/>
                      <a:pt x="607815" y="467675"/>
                    </a:cubicBezTo>
                    <a:cubicBezTo>
                      <a:pt x="607815" y="467675"/>
                      <a:pt x="607815" y="467675"/>
                      <a:pt x="591358" y="452734"/>
                    </a:cubicBezTo>
                    <a:cubicBezTo>
                      <a:pt x="591358" y="452734"/>
                      <a:pt x="591358" y="452734"/>
                      <a:pt x="580886" y="440780"/>
                    </a:cubicBezTo>
                    <a:cubicBezTo>
                      <a:pt x="580886" y="440780"/>
                      <a:pt x="580886" y="440780"/>
                      <a:pt x="574902" y="442274"/>
                    </a:cubicBezTo>
                    <a:cubicBezTo>
                      <a:pt x="574902" y="442274"/>
                      <a:pt x="574902" y="442274"/>
                      <a:pt x="561437" y="439286"/>
                    </a:cubicBezTo>
                    <a:cubicBezTo>
                      <a:pt x="561437" y="439286"/>
                      <a:pt x="561437" y="439286"/>
                      <a:pt x="552461" y="430321"/>
                    </a:cubicBezTo>
                    <a:cubicBezTo>
                      <a:pt x="552461" y="430321"/>
                      <a:pt x="552461" y="430321"/>
                      <a:pt x="552461" y="419862"/>
                    </a:cubicBezTo>
                    <a:cubicBezTo>
                      <a:pt x="552461" y="419862"/>
                      <a:pt x="552461" y="419862"/>
                      <a:pt x="547972" y="422850"/>
                    </a:cubicBezTo>
                    <a:cubicBezTo>
                      <a:pt x="547972" y="422850"/>
                      <a:pt x="547972" y="422850"/>
                      <a:pt x="530020" y="422850"/>
                    </a:cubicBezTo>
                    <a:cubicBezTo>
                      <a:pt x="530020" y="422850"/>
                      <a:pt x="530020" y="422850"/>
                      <a:pt x="521043" y="421356"/>
                    </a:cubicBezTo>
                    <a:cubicBezTo>
                      <a:pt x="521043" y="421356"/>
                      <a:pt x="521043" y="421356"/>
                      <a:pt x="510571" y="418368"/>
                    </a:cubicBezTo>
                    <a:cubicBezTo>
                      <a:pt x="510571" y="418368"/>
                      <a:pt x="510571" y="418368"/>
                      <a:pt x="491122" y="416873"/>
                    </a:cubicBezTo>
                    <a:cubicBezTo>
                      <a:pt x="491122" y="416873"/>
                      <a:pt x="491122" y="416873"/>
                      <a:pt x="471673" y="421356"/>
                    </a:cubicBezTo>
                    <a:cubicBezTo>
                      <a:pt x="471673" y="421356"/>
                      <a:pt x="471673" y="421356"/>
                      <a:pt x="458208" y="424344"/>
                    </a:cubicBezTo>
                    <a:cubicBezTo>
                      <a:pt x="458208" y="424344"/>
                      <a:pt x="458208" y="424344"/>
                      <a:pt x="461200" y="412391"/>
                    </a:cubicBezTo>
                    <a:cubicBezTo>
                      <a:pt x="461200" y="412391"/>
                      <a:pt x="461200" y="412391"/>
                      <a:pt x="456712" y="415379"/>
                    </a:cubicBezTo>
                    <a:cubicBezTo>
                      <a:pt x="456712" y="415379"/>
                      <a:pt x="456712" y="415379"/>
                      <a:pt x="449232" y="410897"/>
                    </a:cubicBezTo>
                    <a:cubicBezTo>
                      <a:pt x="449232" y="410897"/>
                      <a:pt x="449232" y="410897"/>
                      <a:pt x="443247" y="407908"/>
                    </a:cubicBezTo>
                    <a:cubicBezTo>
                      <a:pt x="443247" y="407908"/>
                      <a:pt x="443247" y="407908"/>
                      <a:pt x="437263" y="407908"/>
                    </a:cubicBezTo>
                    <a:cubicBezTo>
                      <a:pt x="437263" y="407908"/>
                      <a:pt x="437263" y="407908"/>
                      <a:pt x="432775" y="407908"/>
                    </a:cubicBezTo>
                    <a:cubicBezTo>
                      <a:pt x="432775" y="407908"/>
                      <a:pt x="432775" y="407908"/>
                      <a:pt x="425294" y="412391"/>
                    </a:cubicBezTo>
                    <a:cubicBezTo>
                      <a:pt x="425294" y="412391"/>
                      <a:pt x="425294" y="412391"/>
                      <a:pt x="419310" y="415379"/>
                    </a:cubicBezTo>
                    <a:cubicBezTo>
                      <a:pt x="419310" y="415379"/>
                      <a:pt x="419310" y="415379"/>
                      <a:pt x="413326" y="422850"/>
                    </a:cubicBezTo>
                    <a:cubicBezTo>
                      <a:pt x="413326" y="422850"/>
                      <a:pt x="413326" y="422850"/>
                      <a:pt x="410334" y="425838"/>
                    </a:cubicBezTo>
                    <a:cubicBezTo>
                      <a:pt x="410334" y="425838"/>
                      <a:pt x="410334" y="425838"/>
                      <a:pt x="402853" y="424344"/>
                    </a:cubicBezTo>
                    <a:cubicBezTo>
                      <a:pt x="402853" y="424344"/>
                      <a:pt x="402853" y="424344"/>
                      <a:pt x="410334" y="418368"/>
                    </a:cubicBezTo>
                    <a:cubicBezTo>
                      <a:pt x="410334" y="418368"/>
                      <a:pt x="410334" y="418368"/>
                      <a:pt x="419310" y="409403"/>
                    </a:cubicBezTo>
                    <a:cubicBezTo>
                      <a:pt x="419310" y="409403"/>
                      <a:pt x="419310" y="409403"/>
                      <a:pt x="425294" y="403426"/>
                    </a:cubicBezTo>
                    <a:cubicBezTo>
                      <a:pt x="425294" y="403426"/>
                      <a:pt x="425294" y="403426"/>
                      <a:pt x="429783" y="397449"/>
                    </a:cubicBezTo>
                    <a:cubicBezTo>
                      <a:pt x="429783" y="397449"/>
                      <a:pt x="429783" y="397449"/>
                      <a:pt x="426791" y="397449"/>
                    </a:cubicBezTo>
                    <a:cubicBezTo>
                      <a:pt x="426791" y="397449"/>
                      <a:pt x="426791" y="397449"/>
                      <a:pt x="420806" y="394461"/>
                    </a:cubicBezTo>
                    <a:cubicBezTo>
                      <a:pt x="420806" y="394461"/>
                      <a:pt x="420806" y="394461"/>
                      <a:pt x="420806" y="384002"/>
                    </a:cubicBezTo>
                    <a:cubicBezTo>
                      <a:pt x="420806" y="384002"/>
                      <a:pt x="420806" y="384002"/>
                      <a:pt x="414822" y="388484"/>
                    </a:cubicBezTo>
                    <a:cubicBezTo>
                      <a:pt x="414822" y="388484"/>
                      <a:pt x="414822" y="388484"/>
                      <a:pt x="413326" y="389978"/>
                    </a:cubicBezTo>
                    <a:cubicBezTo>
                      <a:pt x="413326" y="389978"/>
                      <a:pt x="413326" y="389978"/>
                      <a:pt x="402853" y="389978"/>
                    </a:cubicBezTo>
                    <a:cubicBezTo>
                      <a:pt x="402853" y="389978"/>
                      <a:pt x="402853" y="389978"/>
                      <a:pt x="393877" y="388484"/>
                    </a:cubicBezTo>
                    <a:cubicBezTo>
                      <a:pt x="393877" y="388484"/>
                      <a:pt x="393877" y="388484"/>
                      <a:pt x="389389" y="392967"/>
                    </a:cubicBezTo>
                    <a:cubicBezTo>
                      <a:pt x="389389" y="392967"/>
                      <a:pt x="389389" y="392967"/>
                      <a:pt x="386397" y="401932"/>
                    </a:cubicBezTo>
                    <a:cubicBezTo>
                      <a:pt x="386397" y="401932"/>
                      <a:pt x="386397" y="401932"/>
                      <a:pt x="392381" y="409403"/>
                    </a:cubicBezTo>
                    <a:cubicBezTo>
                      <a:pt x="392381" y="409403"/>
                      <a:pt x="392381" y="409403"/>
                      <a:pt x="389389" y="421356"/>
                    </a:cubicBezTo>
                    <a:cubicBezTo>
                      <a:pt x="389389" y="421356"/>
                      <a:pt x="389389" y="421356"/>
                      <a:pt x="381908" y="428827"/>
                    </a:cubicBezTo>
                    <a:cubicBezTo>
                      <a:pt x="381908" y="428827"/>
                      <a:pt x="381908" y="428827"/>
                      <a:pt x="374428" y="428827"/>
                    </a:cubicBezTo>
                    <a:cubicBezTo>
                      <a:pt x="374428" y="428827"/>
                      <a:pt x="374428" y="428827"/>
                      <a:pt x="365452" y="428827"/>
                    </a:cubicBezTo>
                    <a:cubicBezTo>
                      <a:pt x="365452" y="428827"/>
                      <a:pt x="365452" y="428827"/>
                      <a:pt x="362459" y="439286"/>
                    </a:cubicBezTo>
                    <a:cubicBezTo>
                      <a:pt x="362459" y="439286"/>
                      <a:pt x="362459" y="439286"/>
                      <a:pt x="350491" y="443769"/>
                    </a:cubicBezTo>
                    <a:cubicBezTo>
                      <a:pt x="350491" y="443769"/>
                      <a:pt x="350491" y="443769"/>
                      <a:pt x="348995" y="446757"/>
                    </a:cubicBezTo>
                    <a:cubicBezTo>
                      <a:pt x="348995" y="446757"/>
                      <a:pt x="348995" y="446757"/>
                      <a:pt x="338522" y="454228"/>
                    </a:cubicBezTo>
                    <a:cubicBezTo>
                      <a:pt x="338522" y="454228"/>
                      <a:pt x="338522" y="454228"/>
                      <a:pt x="328050" y="457216"/>
                    </a:cubicBezTo>
                    <a:cubicBezTo>
                      <a:pt x="328050" y="457216"/>
                      <a:pt x="328050" y="457216"/>
                      <a:pt x="322065" y="458710"/>
                    </a:cubicBezTo>
                    <a:cubicBezTo>
                      <a:pt x="322065" y="458710"/>
                      <a:pt x="322065" y="458710"/>
                      <a:pt x="319073" y="454228"/>
                    </a:cubicBezTo>
                    <a:cubicBezTo>
                      <a:pt x="319073" y="454228"/>
                      <a:pt x="319073" y="454228"/>
                      <a:pt x="317577" y="451239"/>
                    </a:cubicBezTo>
                    <a:cubicBezTo>
                      <a:pt x="317577" y="451239"/>
                      <a:pt x="317577" y="451239"/>
                      <a:pt x="325058" y="448251"/>
                    </a:cubicBezTo>
                    <a:cubicBezTo>
                      <a:pt x="325058" y="448251"/>
                      <a:pt x="325058" y="448251"/>
                      <a:pt x="331042" y="440780"/>
                    </a:cubicBezTo>
                    <a:cubicBezTo>
                      <a:pt x="331042" y="440780"/>
                      <a:pt x="331042" y="440780"/>
                      <a:pt x="323561" y="440780"/>
                    </a:cubicBezTo>
                    <a:cubicBezTo>
                      <a:pt x="323561" y="440780"/>
                      <a:pt x="323561" y="440780"/>
                      <a:pt x="320569" y="436298"/>
                    </a:cubicBezTo>
                    <a:cubicBezTo>
                      <a:pt x="320569" y="436298"/>
                      <a:pt x="320569" y="436298"/>
                      <a:pt x="328050" y="425838"/>
                    </a:cubicBezTo>
                    <a:cubicBezTo>
                      <a:pt x="328050" y="425838"/>
                      <a:pt x="328050" y="425838"/>
                      <a:pt x="331042" y="415379"/>
                    </a:cubicBezTo>
                    <a:cubicBezTo>
                      <a:pt x="331042" y="415379"/>
                      <a:pt x="331042" y="415379"/>
                      <a:pt x="335530" y="400438"/>
                    </a:cubicBezTo>
                    <a:cubicBezTo>
                      <a:pt x="335530" y="400438"/>
                      <a:pt x="335530" y="400438"/>
                      <a:pt x="343010" y="391473"/>
                    </a:cubicBezTo>
                    <a:cubicBezTo>
                      <a:pt x="343010" y="391473"/>
                      <a:pt x="343010" y="391473"/>
                      <a:pt x="369940" y="394461"/>
                    </a:cubicBezTo>
                    <a:cubicBezTo>
                      <a:pt x="369940" y="394461"/>
                      <a:pt x="369940" y="394461"/>
                      <a:pt x="365452" y="388484"/>
                    </a:cubicBezTo>
                    <a:cubicBezTo>
                      <a:pt x="365452" y="388484"/>
                      <a:pt x="365452" y="388484"/>
                      <a:pt x="357971" y="386990"/>
                    </a:cubicBezTo>
                    <a:cubicBezTo>
                      <a:pt x="357971" y="386990"/>
                      <a:pt x="357971" y="386990"/>
                      <a:pt x="344507" y="381013"/>
                    </a:cubicBezTo>
                    <a:cubicBezTo>
                      <a:pt x="344507" y="381013"/>
                      <a:pt x="344507" y="381013"/>
                      <a:pt x="334034" y="385496"/>
                    </a:cubicBezTo>
                    <a:cubicBezTo>
                      <a:pt x="334034" y="385496"/>
                      <a:pt x="334034" y="385496"/>
                      <a:pt x="325058" y="392967"/>
                    </a:cubicBezTo>
                    <a:cubicBezTo>
                      <a:pt x="325058" y="392967"/>
                      <a:pt x="325058" y="392967"/>
                      <a:pt x="316081" y="400438"/>
                    </a:cubicBezTo>
                    <a:cubicBezTo>
                      <a:pt x="316081" y="400438"/>
                      <a:pt x="316081" y="400438"/>
                      <a:pt x="311593" y="409403"/>
                    </a:cubicBezTo>
                    <a:cubicBezTo>
                      <a:pt x="311593" y="409403"/>
                      <a:pt x="311593" y="409403"/>
                      <a:pt x="310097" y="416873"/>
                    </a:cubicBezTo>
                    <a:cubicBezTo>
                      <a:pt x="310097" y="416873"/>
                      <a:pt x="310097" y="416873"/>
                      <a:pt x="304113" y="416873"/>
                    </a:cubicBezTo>
                    <a:cubicBezTo>
                      <a:pt x="304113" y="416873"/>
                      <a:pt x="304113" y="416873"/>
                      <a:pt x="304113" y="419862"/>
                    </a:cubicBezTo>
                    <a:cubicBezTo>
                      <a:pt x="304113" y="419862"/>
                      <a:pt x="304113" y="419862"/>
                      <a:pt x="307105" y="425838"/>
                    </a:cubicBezTo>
                    <a:cubicBezTo>
                      <a:pt x="307105" y="425838"/>
                      <a:pt x="307105" y="425838"/>
                      <a:pt x="305609" y="430321"/>
                    </a:cubicBezTo>
                    <a:cubicBezTo>
                      <a:pt x="305609" y="430321"/>
                      <a:pt x="305609" y="430321"/>
                      <a:pt x="301120" y="434803"/>
                    </a:cubicBezTo>
                    <a:cubicBezTo>
                      <a:pt x="301120" y="434803"/>
                      <a:pt x="301120" y="434803"/>
                      <a:pt x="290648" y="440780"/>
                    </a:cubicBezTo>
                    <a:cubicBezTo>
                      <a:pt x="290648" y="440780"/>
                      <a:pt x="290648" y="440780"/>
                      <a:pt x="284664" y="445263"/>
                    </a:cubicBezTo>
                    <a:cubicBezTo>
                      <a:pt x="284664" y="445263"/>
                      <a:pt x="284664" y="445263"/>
                      <a:pt x="277183" y="452734"/>
                    </a:cubicBezTo>
                    <a:cubicBezTo>
                      <a:pt x="277183" y="452734"/>
                      <a:pt x="277183" y="452734"/>
                      <a:pt x="275687" y="460204"/>
                    </a:cubicBezTo>
                    <a:cubicBezTo>
                      <a:pt x="275687" y="460204"/>
                      <a:pt x="275687" y="460204"/>
                      <a:pt x="286160" y="463193"/>
                    </a:cubicBezTo>
                    <a:cubicBezTo>
                      <a:pt x="286160" y="463193"/>
                      <a:pt x="286160" y="463193"/>
                      <a:pt x="287656" y="473652"/>
                    </a:cubicBezTo>
                    <a:cubicBezTo>
                      <a:pt x="287656" y="473652"/>
                      <a:pt x="287656" y="473652"/>
                      <a:pt x="283168" y="479629"/>
                    </a:cubicBezTo>
                    <a:cubicBezTo>
                      <a:pt x="283168" y="479629"/>
                      <a:pt x="283168" y="479629"/>
                      <a:pt x="275687" y="484111"/>
                    </a:cubicBezTo>
                    <a:cubicBezTo>
                      <a:pt x="275687" y="484111"/>
                      <a:pt x="275687" y="484111"/>
                      <a:pt x="266711" y="496064"/>
                    </a:cubicBezTo>
                    <a:cubicBezTo>
                      <a:pt x="266711" y="496064"/>
                      <a:pt x="266711" y="496064"/>
                      <a:pt x="253246" y="505029"/>
                    </a:cubicBezTo>
                    <a:cubicBezTo>
                      <a:pt x="253246" y="505029"/>
                      <a:pt x="253246" y="505029"/>
                      <a:pt x="226317" y="518477"/>
                    </a:cubicBezTo>
                    <a:cubicBezTo>
                      <a:pt x="226317" y="518477"/>
                      <a:pt x="226317" y="518477"/>
                      <a:pt x="224821" y="530430"/>
                    </a:cubicBezTo>
                    <a:cubicBezTo>
                      <a:pt x="224821" y="530430"/>
                      <a:pt x="224821" y="530430"/>
                      <a:pt x="214348" y="534913"/>
                    </a:cubicBezTo>
                    <a:cubicBezTo>
                      <a:pt x="214348" y="534913"/>
                      <a:pt x="214348" y="534913"/>
                      <a:pt x="203876" y="540890"/>
                    </a:cubicBezTo>
                    <a:cubicBezTo>
                      <a:pt x="203876" y="540890"/>
                      <a:pt x="203876" y="540890"/>
                      <a:pt x="190411" y="545372"/>
                    </a:cubicBezTo>
                    <a:cubicBezTo>
                      <a:pt x="190411" y="545372"/>
                      <a:pt x="190411" y="545372"/>
                      <a:pt x="185923" y="548360"/>
                    </a:cubicBezTo>
                    <a:cubicBezTo>
                      <a:pt x="185923" y="548360"/>
                      <a:pt x="185923" y="548360"/>
                      <a:pt x="179939" y="552843"/>
                    </a:cubicBezTo>
                    <a:cubicBezTo>
                      <a:pt x="179939" y="552843"/>
                      <a:pt x="179939" y="552843"/>
                      <a:pt x="175450" y="557325"/>
                    </a:cubicBezTo>
                    <a:cubicBezTo>
                      <a:pt x="175450" y="557325"/>
                      <a:pt x="175450" y="557325"/>
                      <a:pt x="172458" y="566290"/>
                    </a:cubicBezTo>
                    <a:cubicBezTo>
                      <a:pt x="172458" y="566290"/>
                      <a:pt x="172458" y="566290"/>
                      <a:pt x="164978" y="567785"/>
                    </a:cubicBezTo>
                    <a:cubicBezTo>
                      <a:pt x="164978" y="567785"/>
                      <a:pt x="164978" y="567785"/>
                      <a:pt x="154505" y="570773"/>
                    </a:cubicBezTo>
                    <a:cubicBezTo>
                      <a:pt x="154505" y="570773"/>
                      <a:pt x="154505" y="570773"/>
                      <a:pt x="147025" y="570773"/>
                    </a:cubicBezTo>
                    <a:cubicBezTo>
                      <a:pt x="147025" y="570773"/>
                      <a:pt x="147025" y="570773"/>
                      <a:pt x="139545" y="573761"/>
                    </a:cubicBezTo>
                    <a:cubicBezTo>
                      <a:pt x="139545" y="573761"/>
                      <a:pt x="139545" y="573761"/>
                      <a:pt x="129072" y="579738"/>
                    </a:cubicBezTo>
                    <a:cubicBezTo>
                      <a:pt x="129072" y="579738"/>
                      <a:pt x="129072" y="579738"/>
                      <a:pt x="132064" y="587209"/>
                    </a:cubicBezTo>
                    <a:cubicBezTo>
                      <a:pt x="132064" y="587209"/>
                      <a:pt x="132064" y="587209"/>
                      <a:pt x="129072" y="588703"/>
                    </a:cubicBezTo>
                    <a:cubicBezTo>
                      <a:pt x="129072" y="588703"/>
                      <a:pt x="129072" y="588703"/>
                      <a:pt x="121592" y="584220"/>
                    </a:cubicBezTo>
                    <a:cubicBezTo>
                      <a:pt x="121592" y="584220"/>
                      <a:pt x="121592" y="584220"/>
                      <a:pt x="114111" y="581232"/>
                    </a:cubicBezTo>
                    <a:cubicBezTo>
                      <a:pt x="114111" y="581232"/>
                      <a:pt x="114111" y="581232"/>
                      <a:pt x="108127" y="572267"/>
                    </a:cubicBezTo>
                    <a:cubicBezTo>
                      <a:pt x="108127" y="572267"/>
                      <a:pt x="108127" y="572267"/>
                      <a:pt x="106631" y="575255"/>
                    </a:cubicBezTo>
                    <a:cubicBezTo>
                      <a:pt x="106631" y="575255"/>
                      <a:pt x="106631" y="575255"/>
                      <a:pt x="106631" y="587209"/>
                    </a:cubicBezTo>
                    <a:cubicBezTo>
                      <a:pt x="106631" y="587209"/>
                      <a:pt x="106631" y="587209"/>
                      <a:pt x="97655" y="587209"/>
                    </a:cubicBezTo>
                    <a:cubicBezTo>
                      <a:pt x="97655" y="587209"/>
                      <a:pt x="97655" y="587209"/>
                      <a:pt x="97655" y="591691"/>
                    </a:cubicBezTo>
                    <a:cubicBezTo>
                      <a:pt x="97655" y="591691"/>
                      <a:pt x="97655" y="591691"/>
                      <a:pt x="88678" y="591691"/>
                    </a:cubicBezTo>
                    <a:cubicBezTo>
                      <a:pt x="88678" y="591691"/>
                      <a:pt x="88678" y="591691"/>
                      <a:pt x="88678" y="590197"/>
                    </a:cubicBezTo>
                    <a:cubicBezTo>
                      <a:pt x="88678" y="588703"/>
                      <a:pt x="84190" y="588703"/>
                      <a:pt x="84190" y="588703"/>
                    </a:cubicBezTo>
                    <a:cubicBezTo>
                      <a:pt x="84190" y="588703"/>
                      <a:pt x="84190" y="588703"/>
                      <a:pt x="78206" y="588703"/>
                    </a:cubicBezTo>
                    <a:cubicBezTo>
                      <a:pt x="78206" y="588703"/>
                      <a:pt x="78206" y="588703"/>
                      <a:pt x="70725" y="590197"/>
                    </a:cubicBezTo>
                    <a:cubicBezTo>
                      <a:pt x="70725" y="590197"/>
                      <a:pt x="70725" y="590197"/>
                      <a:pt x="61749" y="599162"/>
                    </a:cubicBezTo>
                    <a:cubicBezTo>
                      <a:pt x="61749" y="599162"/>
                      <a:pt x="61749" y="599162"/>
                      <a:pt x="45292" y="599162"/>
                    </a:cubicBezTo>
                    <a:cubicBezTo>
                      <a:pt x="45292" y="599162"/>
                      <a:pt x="45292" y="599162"/>
                      <a:pt x="30331" y="599162"/>
                    </a:cubicBezTo>
                    <a:cubicBezTo>
                      <a:pt x="30331" y="599162"/>
                      <a:pt x="30331" y="599162"/>
                      <a:pt x="30331" y="593185"/>
                    </a:cubicBezTo>
                    <a:cubicBezTo>
                      <a:pt x="30331" y="593185"/>
                      <a:pt x="30331" y="593185"/>
                      <a:pt x="40804" y="581232"/>
                    </a:cubicBezTo>
                    <a:cubicBezTo>
                      <a:pt x="40804" y="581232"/>
                      <a:pt x="40804" y="581232"/>
                      <a:pt x="58757" y="581232"/>
                    </a:cubicBezTo>
                    <a:cubicBezTo>
                      <a:pt x="58757" y="581232"/>
                      <a:pt x="58757" y="581232"/>
                      <a:pt x="66237" y="581232"/>
                    </a:cubicBezTo>
                    <a:cubicBezTo>
                      <a:pt x="66237" y="581232"/>
                      <a:pt x="66237" y="581232"/>
                      <a:pt x="73717" y="576750"/>
                    </a:cubicBezTo>
                    <a:cubicBezTo>
                      <a:pt x="73717" y="576750"/>
                      <a:pt x="73717" y="576750"/>
                      <a:pt x="84190" y="573761"/>
                    </a:cubicBezTo>
                    <a:cubicBezTo>
                      <a:pt x="84190" y="573761"/>
                      <a:pt x="84190" y="573761"/>
                      <a:pt x="88678" y="570773"/>
                    </a:cubicBezTo>
                    <a:cubicBezTo>
                      <a:pt x="88678" y="570773"/>
                      <a:pt x="88678" y="570773"/>
                      <a:pt x="93166" y="563302"/>
                    </a:cubicBezTo>
                    <a:cubicBezTo>
                      <a:pt x="93166" y="563302"/>
                      <a:pt x="93166" y="563302"/>
                      <a:pt x="102143" y="558820"/>
                    </a:cubicBezTo>
                    <a:cubicBezTo>
                      <a:pt x="102143" y="558820"/>
                      <a:pt x="102143" y="558820"/>
                      <a:pt x="115607" y="557325"/>
                    </a:cubicBezTo>
                    <a:cubicBezTo>
                      <a:pt x="115607" y="557325"/>
                      <a:pt x="115607" y="557325"/>
                      <a:pt x="123088" y="557325"/>
                    </a:cubicBezTo>
                    <a:cubicBezTo>
                      <a:pt x="123088" y="557325"/>
                      <a:pt x="123088" y="557325"/>
                      <a:pt x="129072" y="563302"/>
                    </a:cubicBezTo>
                    <a:cubicBezTo>
                      <a:pt x="129072" y="563302"/>
                      <a:pt x="129072" y="563302"/>
                      <a:pt x="135056" y="558820"/>
                    </a:cubicBezTo>
                    <a:cubicBezTo>
                      <a:pt x="135056" y="558820"/>
                      <a:pt x="135056" y="558820"/>
                      <a:pt x="141041" y="549855"/>
                    </a:cubicBezTo>
                    <a:cubicBezTo>
                      <a:pt x="141041" y="549855"/>
                      <a:pt x="141041" y="549855"/>
                      <a:pt x="148521" y="542384"/>
                    </a:cubicBezTo>
                    <a:cubicBezTo>
                      <a:pt x="148521" y="542384"/>
                      <a:pt x="148521" y="542384"/>
                      <a:pt x="156001" y="537901"/>
                    </a:cubicBezTo>
                    <a:cubicBezTo>
                      <a:pt x="156001" y="537901"/>
                      <a:pt x="156001" y="537901"/>
                      <a:pt x="170962" y="534913"/>
                    </a:cubicBezTo>
                    <a:cubicBezTo>
                      <a:pt x="170962" y="534913"/>
                      <a:pt x="170962" y="534913"/>
                      <a:pt x="176946" y="528936"/>
                    </a:cubicBezTo>
                    <a:cubicBezTo>
                      <a:pt x="176946" y="528936"/>
                      <a:pt x="176946" y="528936"/>
                      <a:pt x="184427" y="521465"/>
                    </a:cubicBezTo>
                    <a:cubicBezTo>
                      <a:pt x="184427" y="521465"/>
                      <a:pt x="184427" y="521465"/>
                      <a:pt x="193403" y="513994"/>
                    </a:cubicBezTo>
                    <a:cubicBezTo>
                      <a:pt x="193403" y="513994"/>
                      <a:pt x="193403" y="513994"/>
                      <a:pt x="200884" y="509512"/>
                    </a:cubicBezTo>
                    <a:cubicBezTo>
                      <a:pt x="200884" y="509512"/>
                      <a:pt x="200884" y="509512"/>
                      <a:pt x="203876" y="500547"/>
                    </a:cubicBezTo>
                    <a:cubicBezTo>
                      <a:pt x="203876" y="500547"/>
                      <a:pt x="203876" y="500547"/>
                      <a:pt x="205372" y="487099"/>
                    </a:cubicBezTo>
                    <a:cubicBezTo>
                      <a:pt x="205372" y="487099"/>
                      <a:pt x="205372" y="487099"/>
                      <a:pt x="208364" y="478134"/>
                    </a:cubicBezTo>
                    <a:cubicBezTo>
                      <a:pt x="208364" y="478134"/>
                      <a:pt x="208364" y="478134"/>
                      <a:pt x="209860" y="475146"/>
                    </a:cubicBezTo>
                    <a:cubicBezTo>
                      <a:pt x="209860" y="475146"/>
                      <a:pt x="209860" y="475146"/>
                      <a:pt x="217340" y="464687"/>
                    </a:cubicBezTo>
                    <a:cubicBezTo>
                      <a:pt x="217340" y="464687"/>
                      <a:pt x="217340" y="464687"/>
                      <a:pt x="212852" y="464687"/>
                    </a:cubicBezTo>
                    <a:cubicBezTo>
                      <a:pt x="212852" y="464687"/>
                      <a:pt x="212852" y="464687"/>
                      <a:pt x="205372" y="466181"/>
                    </a:cubicBezTo>
                    <a:cubicBezTo>
                      <a:pt x="205372" y="466181"/>
                      <a:pt x="205372" y="466181"/>
                      <a:pt x="200884" y="466181"/>
                    </a:cubicBezTo>
                    <a:cubicBezTo>
                      <a:pt x="200884" y="466181"/>
                      <a:pt x="200884" y="466181"/>
                      <a:pt x="193403" y="464687"/>
                    </a:cubicBezTo>
                    <a:cubicBezTo>
                      <a:pt x="193403" y="464687"/>
                      <a:pt x="193403" y="464687"/>
                      <a:pt x="190411" y="461699"/>
                    </a:cubicBezTo>
                    <a:cubicBezTo>
                      <a:pt x="190411" y="461699"/>
                      <a:pt x="190411" y="461699"/>
                      <a:pt x="197891" y="454228"/>
                    </a:cubicBezTo>
                    <a:cubicBezTo>
                      <a:pt x="197891" y="454228"/>
                      <a:pt x="197891" y="454228"/>
                      <a:pt x="190411" y="455722"/>
                    </a:cubicBezTo>
                    <a:cubicBezTo>
                      <a:pt x="190411" y="455722"/>
                      <a:pt x="190411" y="455722"/>
                      <a:pt x="185923" y="460204"/>
                    </a:cubicBezTo>
                    <a:cubicBezTo>
                      <a:pt x="185923" y="460204"/>
                      <a:pt x="185923" y="460204"/>
                      <a:pt x="182931" y="470664"/>
                    </a:cubicBezTo>
                    <a:cubicBezTo>
                      <a:pt x="182931" y="470664"/>
                      <a:pt x="182931" y="470664"/>
                      <a:pt x="178442" y="475146"/>
                    </a:cubicBezTo>
                    <a:cubicBezTo>
                      <a:pt x="178442" y="475146"/>
                      <a:pt x="178442" y="475146"/>
                      <a:pt x="176946" y="470664"/>
                    </a:cubicBezTo>
                    <a:cubicBezTo>
                      <a:pt x="176946" y="470664"/>
                      <a:pt x="176946" y="470664"/>
                      <a:pt x="172458" y="464687"/>
                    </a:cubicBezTo>
                    <a:cubicBezTo>
                      <a:pt x="172458" y="464687"/>
                      <a:pt x="172458" y="464687"/>
                      <a:pt x="164978" y="457216"/>
                    </a:cubicBezTo>
                    <a:cubicBezTo>
                      <a:pt x="164978" y="457216"/>
                      <a:pt x="164978" y="457216"/>
                      <a:pt x="153009" y="449745"/>
                    </a:cubicBezTo>
                    <a:cubicBezTo>
                      <a:pt x="153009" y="449745"/>
                      <a:pt x="153009" y="449745"/>
                      <a:pt x="150017" y="449745"/>
                    </a:cubicBezTo>
                    <a:cubicBezTo>
                      <a:pt x="150017" y="449745"/>
                      <a:pt x="150017" y="449745"/>
                      <a:pt x="139545" y="457216"/>
                    </a:cubicBezTo>
                    <a:cubicBezTo>
                      <a:pt x="139545" y="457216"/>
                      <a:pt x="139545" y="457216"/>
                      <a:pt x="133560" y="457216"/>
                    </a:cubicBezTo>
                    <a:cubicBezTo>
                      <a:pt x="133560" y="457216"/>
                      <a:pt x="133560" y="457216"/>
                      <a:pt x="124584" y="457216"/>
                    </a:cubicBezTo>
                    <a:cubicBezTo>
                      <a:pt x="124584" y="457216"/>
                      <a:pt x="124584" y="457216"/>
                      <a:pt x="126080" y="437792"/>
                    </a:cubicBezTo>
                    <a:cubicBezTo>
                      <a:pt x="126080" y="437792"/>
                      <a:pt x="126080" y="437792"/>
                      <a:pt x="127576" y="431815"/>
                    </a:cubicBezTo>
                    <a:cubicBezTo>
                      <a:pt x="127576" y="431815"/>
                      <a:pt x="127576" y="431815"/>
                      <a:pt x="132064" y="425838"/>
                    </a:cubicBezTo>
                    <a:cubicBezTo>
                      <a:pt x="132064" y="425838"/>
                      <a:pt x="132064" y="425838"/>
                      <a:pt x="132064" y="418368"/>
                    </a:cubicBezTo>
                    <a:cubicBezTo>
                      <a:pt x="132064" y="418368"/>
                      <a:pt x="132064" y="418368"/>
                      <a:pt x="130568" y="406414"/>
                    </a:cubicBezTo>
                    <a:cubicBezTo>
                      <a:pt x="130568" y="406414"/>
                      <a:pt x="130568" y="406414"/>
                      <a:pt x="127576" y="394461"/>
                    </a:cubicBezTo>
                    <a:cubicBezTo>
                      <a:pt x="127576" y="394461"/>
                      <a:pt x="127576" y="394461"/>
                      <a:pt x="124584" y="397449"/>
                    </a:cubicBezTo>
                    <a:cubicBezTo>
                      <a:pt x="124584" y="397449"/>
                      <a:pt x="124584" y="397449"/>
                      <a:pt x="118600" y="403426"/>
                    </a:cubicBezTo>
                    <a:cubicBezTo>
                      <a:pt x="118600" y="403426"/>
                      <a:pt x="118600" y="403426"/>
                      <a:pt x="114111" y="406414"/>
                    </a:cubicBezTo>
                    <a:cubicBezTo>
                      <a:pt x="114111" y="406414"/>
                      <a:pt x="114111" y="406414"/>
                      <a:pt x="109623" y="406414"/>
                    </a:cubicBezTo>
                    <a:cubicBezTo>
                      <a:pt x="109623" y="406414"/>
                      <a:pt x="109623" y="406414"/>
                      <a:pt x="105135" y="401932"/>
                    </a:cubicBezTo>
                    <a:cubicBezTo>
                      <a:pt x="105135" y="401932"/>
                      <a:pt x="105135" y="401932"/>
                      <a:pt x="102143" y="401932"/>
                    </a:cubicBezTo>
                    <a:cubicBezTo>
                      <a:pt x="102143" y="401932"/>
                      <a:pt x="102143" y="401932"/>
                      <a:pt x="96158" y="398943"/>
                    </a:cubicBezTo>
                    <a:cubicBezTo>
                      <a:pt x="96158" y="398943"/>
                      <a:pt x="96158" y="398943"/>
                      <a:pt x="91670" y="394461"/>
                    </a:cubicBezTo>
                    <a:cubicBezTo>
                      <a:pt x="91670" y="394461"/>
                      <a:pt x="91670" y="394461"/>
                      <a:pt x="87182" y="391473"/>
                    </a:cubicBezTo>
                    <a:cubicBezTo>
                      <a:pt x="87182" y="391473"/>
                      <a:pt x="87182" y="391473"/>
                      <a:pt x="82694" y="386990"/>
                    </a:cubicBezTo>
                    <a:cubicBezTo>
                      <a:pt x="82694" y="386990"/>
                      <a:pt x="82694" y="386990"/>
                      <a:pt x="81198" y="382508"/>
                    </a:cubicBezTo>
                    <a:cubicBezTo>
                      <a:pt x="81198" y="382508"/>
                      <a:pt x="81198" y="382508"/>
                      <a:pt x="79702" y="372048"/>
                    </a:cubicBezTo>
                    <a:cubicBezTo>
                      <a:pt x="79702" y="372048"/>
                      <a:pt x="79702" y="372048"/>
                      <a:pt x="85686" y="367566"/>
                    </a:cubicBezTo>
                    <a:cubicBezTo>
                      <a:pt x="85686" y="367566"/>
                      <a:pt x="85686" y="367566"/>
                      <a:pt x="91670" y="367566"/>
                    </a:cubicBezTo>
                    <a:cubicBezTo>
                      <a:pt x="91670" y="367566"/>
                      <a:pt x="91670" y="367566"/>
                      <a:pt x="99151" y="367566"/>
                    </a:cubicBezTo>
                    <a:cubicBezTo>
                      <a:pt x="99151" y="367566"/>
                      <a:pt x="99151" y="367566"/>
                      <a:pt x="106631" y="372048"/>
                    </a:cubicBezTo>
                    <a:cubicBezTo>
                      <a:pt x="106631" y="372048"/>
                      <a:pt x="106631" y="372048"/>
                      <a:pt x="109623" y="364578"/>
                    </a:cubicBezTo>
                    <a:cubicBezTo>
                      <a:pt x="109623" y="364578"/>
                      <a:pt x="109623" y="364578"/>
                      <a:pt x="105135" y="360095"/>
                    </a:cubicBezTo>
                    <a:cubicBezTo>
                      <a:pt x="105135" y="360095"/>
                      <a:pt x="105135" y="360095"/>
                      <a:pt x="103639" y="360095"/>
                    </a:cubicBezTo>
                    <a:cubicBezTo>
                      <a:pt x="103639" y="360095"/>
                      <a:pt x="103639" y="360095"/>
                      <a:pt x="96158" y="360095"/>
                    </a:cubicBezTo>
                    <a:cubicBezTo>
                      <a:pt x="96158" y="360095"/>
                      <a:pt x="96158" y="360095"/>
                      <a:pt x="91670" y="360095"/>
                    </a:cubicBezTo>
                    <a:cubicBezTo>
                      <a:pt x="91670" y="360095"/>
                      <a:pt x="91670" y="360095"/>
                      <a:pt x="82694" y="354118"/>
                    </a:cubicBezTo>
                    <a:cubicBezTo>
                      <a:pt x="82694" y="354118"/>
                      <a:pt x="82694" y="354118"/>
                      <a:pt x="79702" y="348142"/>
                    </a:cubicBezTo>
                    <a:cubicBezTo>
                      <a:pt x="79702" y="348142"/>
                      <a:pt x="79702" y="348142"/>
                      <a:pt x="76710" y="340671"/>
                    </a:cubicBezTo>
                    <a:cubicBezTo>
                      <a:pt x="76710" y="340671"/>
                      <a:pt x="76710" y="340671"/>
                      <a:pt x="73717" y="333200"/>
                    </a:cubicBezTo>
                    <a:cubicBezTo>
                      <a:pt x="73717" y="333200"/>
                      <a:pt x="73717" y="333200"/>
                      <a:pt x="73717" y="330212"/>
                    </a:cubicBezTo>
                    <a:cubicBezTo>
                      <a:pt x="73717" y="330212"/>
                      <a:pt x="73717" y="330212"/>
                      <a:pt x="76710" y="327223"/>
                    </a:cubicBezTo>
                    <a:cubicBezTo>
                      <a:pt x="76710" y="327223"/>
                      <a:pt x="76710" y="327223"/>
                      <a:pt x="81198" y="319752"/>
                    </a:cubicBezTo>
                    <a:cubicBezTo>
                      <a:pt x="81198" y="319752"/>
                      <a:pt x="81198" y="319752"/>
                      <a:pt x="88678" y="310787"/>
                    </a:cubicBezTo>
                    <a:cubicBezTo>
                      <a:pt x="88678" y="310787"/>
                      <a:pt x="88678" y="310787"/>
                      <a:pt x="97655" y="304811"/>
                    </a:cubicBezTo>
                    <a:cubicBezTo>
                      <a:pt x="97655" y="304811"/>
                      <a:pt x="97655" y="304811"/>
                      <a:pt x="103639" y="297340"/>
                    </a:cubicBezTo>
                    <a:cubicBezTo>
                      <a:pt x="103639" y="297340"/>
                      <a:pt x="103639" y="297340"/>
                      <a:pt x="105135" y="289869"/>
                    </a:cubicBezTo>
                    <a:cubicBezTo>
                      <a:pt x="105135" y="289869"/>
                      <a:pt x="105135" y="289869"/>
                      <a:pt x="112615" y="282398"/>
                    </a:cubicBezTo>
                    <a:cubicBezTo>
                      <a:pt x="112615" y="282398"/>
                      <a:pt x="112615" y="282398"/>
                      <a:pt x="118600" y="280904"/>
                    </a:cubicBezTo>
                    <a:cubicBezTo>
                      <a:pt x="118600" y="280904"/>
                      <a:pt x="118600" y="280904"/>
                      <a:pt x="123088" y="283892"/>
                    </a:cubicBezTo>
                    <a:cubicBezTo>
                      <a:pt x="123088" y="283892"/>
                      <a:pt x="123088" y="283892"/>
                      <a:pt x="127576" y="289869"/>
                    </a:cubicBezTo>
                    <a:cubicBezTo>
                      <a:pt x="127576" y="289869"/>
                      <a:pt x="127576" y="289869"/>
                      <a:pt x="130568" y="289869"/>
                    </a:cubicBezTo>
                    <a:cubicBezTo>
                      <a:pt x="130568" y="289869"/>
                      <a:pt x="130568" y="289869"/>
                      <a:pt x="136552" y="289869"/>
                    </a:cubicBezTo>
                    <a:cubicBezTo>
                      <a:pt x="136552" y="289869"/>
                      <a:pt x="136552" y="289869"/>
                      <a:pt x="139545" y="289869"/>
                    </a:cubicBezTo>
                    <a:cubicBezTo>
                      <a:pt x="139545" y="289869"/>
                      <a:pt x="139545" y="289869"/>
                      <a:pt x="144033" y="283892"/>
                    </a:cubicBezTo>
                    <a:cubicBezTo>
                      <a:pt x="144033" y="283892"/>
                      <a:pt x="144033" y="283892"/>
                      <a:pt x="148521" y="283892"/>
                    </a:cubicBezTo>
                    <a:cubicBezTo>
                      <a:pt x="148521" y="283892"/>
                      <a:pt x="148521" y="283892"/>
                      <a:pt x="150017" y="280904"/>
                    </a:cubicBezTo>
                    <a:cubicBezTo>
                      <a:pt x="150017" y="280904"/>
                      <a:pt x="150017" y="280904"/>
                      <a:pt x="153009" y="276422"/>
                    </a:cubicBezTo>
                    <a:cubicBezTo>
                      <a:pt x="153009" y="276422"/>
                      <a:pt x="153009" y="276422"/>
                      <a:pt x="154505" y="280904"/>
                    </a:cubicBezTo>
                    <a:cubicBezTo>
                      <a:pt x="154505" y="280904"/>
                      <a:pt x="154505" y="280904"/>
                      <a:pt x="158994" y="280904"/>
                    </a:cubicBezTo>
                    <a:cubicBezTo>
                      <a:pt x="158994" y="280904"/>
                      <a:pt x="158994" y="280904"/>
                      <a:pt x="161986" y="280904"/>
                    </a:cubicBezTo>
                    <a:cubicBezTo>
                      <a:pt x="161986" y="280904"/>
                      <a:pt x="161986" y="280904"/>
                      <a:pt x="167970" y="280904"/>
                    </a:cubicBezTo>
                    <a:cubicBezTo>
                      <a:pt x="167970" y="280904"/>
                      <a:pt x="167970" y="280904"/>
                      <a:pt x="172458" y="276422"/>
                    </a:cubicBezTo>
                    <a:cubicBezTo>
                      <a:pt x="172458" y="276422"/>
                      <a:pt x="172458" y="276422"/>
                      <a:pt x="176946" y="276422"/>
                    </a:cubicBezTo>
                    <a:cubicBezTo>
                      <a:pt x="176946" y="276422"/>
                      <a:pt x="176946" y="276422"/>
                      <a:pt x="178442" y="265962"/>
                    </a:cubicBezTo>
                    <a:cubicBezTo>
                      <a:pt x="178442" y="265962"/>
                      <a:pt x="178442" y="265962"/>
                      <a:pt x="175450" y="258491"/>
                    </a:cubicBezTo>
                    <a:cubicBezTo>
                      <a:pt x="175450" y="258491"/>
                      <a:pt x="175450" y="258491"/>
                      <a:pt x="172458" y="246538"/>
                    </a:cubicBezTo>
                    <a:cubicBezTo>
                      <a:pt x="172458" y="246538"/>
                      <a:pt x="172458" y="246538"/>
                      <a:pt x="178442" y="246538"/>
                    </a:cubicBezTo>
                    <a:cubicBezTo>
                      <a:pt x="178442" y="246538"/>
                      <a:pt x="178442" y="246538"/>
                      <a:pt x="184427" y="240561"/>
                    </a:cubicBezTo>
                    <a:cubicBezTo>
                      <a:pt x="184427" y="240561"/>
                      <a:pt x="184427" y="240561"/>
                      <a:pt x="182931" y="231596"/>
                    </a:cubicBezTo>
                    <a:cubicBezTo>
                      <a:pt x="182931" y="231596"/>
                      <a:pt x="182931" y="231596"/>
                      <a:pt x="173954" y="230102"/>
                    </a:cubicBezTo>
                    <a:cubicBezTo>
                      <a:pt x="173954" y="230102"/>
                      <a:pt x="173954" y="230102"/>
                      <a:pt x="169466" y="230102"/>
                    </a:cubicBezTo>
                    <a:cubicBezTo>
                      <a:pt x="169466" y="230102"/>
                      <a:pt x="169466" y="230102"/>
                      <a:pt x="164978" y="231596"/>
                    </a:cubicBezTo>
                    <a:cubicBezTo>
                      <a:pt x="164978" y="231596"/>
                      <a:pt x="164978" y="231596"/>
                      <a:pt x="160490" y="234585"/>
                    </a:cubicBezTo>
                    <a:cubicBezTo>
                      <a:pt x="160490" y="234585"/>
                      <a:pt x="160490" y="234585"/>
                      <a:pt x="157497" y="240561"/>
                    </a:cubicBezTo>
                    <a:cubicBezTo>
                      <a:pt x="157497" y="240561"/>
                      <a:pt x="157497" y="240561"/>
                      <a:pt x="153009" y="240561"/>
                    </a:cubicBezTo>
                    <a:cubicBezTo>
                      <a:pt x="153009" y="240561"/>
                      <a:pt x="153009" y="240561"/>
                      <a:pt x="148521" y="231596"/>
                    </a:cubicBezTo>
                    <a:cubicBezTo>
                      <a:pt x="148521" y="231596"/>
                      <a:pt x="148521" y="231596"/>
                      <a:pt x="136552" y="231596"/>
                    </a:cubicBezTo>
                    <a:cubicBezTo>
                      <a:pt x="136552" y="231596"/>
                      <a:pt x="136552" y="231596"/>
                      <a:pt x="123088" y="231596"/>
                    </a:cubicBezTo>
                    <a:cubicBezTo>
                      <a:pt x="123088" y="231596"/>
                      <a:pt x="123088" y="231596"/>
                      <a:pt x="112615" y="228608"/>
                    </a:cubicBezTo>
                    <a:cubicBezTo>
                      <a:pt x="112615" y="228608"/>
                      <a:pt x="112615" y="228608"/>
                      <a:pt x="102143" y="224125"/>
                    </a:cubicBezTo>
                    <a:cubicBezTo>
                      <a:pt x="102143" y="224125"/>
                      <a:pt x="102143" y="224125"/>
                      <a:pt x="96158" y="216654"/>
                    </a:cubicBezTo>
                    <a:cubicBezTo>
                      <a:pt x="96158" y="216654"/>
                      <a:pt x="96158" y="216654"/>
                      <a:pt x="94662" y="201713"/>
                    </a:cubicBezTo>
                    <a:cubicBezTo>
                      <a:pt x="94662" y="201713"/>
                      <a:pt x="94662" y="201713"/>
                      <a:pt x="102143" y="198724"/>
                    </a:cubicBezTo>
                    <a:cubicBezTo>
                      <a:pt x="102143" y="198724"/>
                      <a:pt x="102143" y="198724"/>
                      <a:pt x="106631" y="195736"/>
                    </a:cubicBezTo>
                    <a:cubicBezTo>
                      <a:pt x="106631" y="195736"/>
                      <a:pt x="106631" y="195736"/>
                      <a:pt x="96158" y="191254"/>
                    </a:cubicBezTo>
                    <a:cubicBezTo>
                      <a:pt x="96158" y="191254"/>
                      <a:pt x="96158" y="191254"/>
                      <a:pt x="90174" y="186771"/>
                    </a:cubicBezTo>
                    <a:cubicBezTo>
                      <a:pt x="90174" y="186771"/>
                      <a:pt x="90174" y="186771"/>
                      <a:pt x="82694" y="180794"/>
                    </a:cubicBezTo>
                    <a:cubicBezTo>
                      <a:pt x="82694" y="180794"/>
                      <a:pt x="82694" y="180794"/>
                      <a:pt x="81198" y="177806"/>
                    </a:cubicBezTo>
                    <a:cubicBezTo>
                      <a:pt x="81198" y="177806"/>
                      <a:pt x="81198" y="177806"/>
                      <a:pt x="87182" y="173324"/>
                    </a:cubicBezTo>
                    <a:cubicBezTo>
                      <a:pt x="87182" y="173324"/>
                      <a:pt x="87182" y="173324"/>
                      <a:pt x="91670" y="173324"/>
                    </a:cubicBezTo>
                    <a:cubicBezTo>
                      <a:pt x="91670" y="173324"/>
                      <a:pt x="91670" y="173324"/>
                      <a:pt x="100647" y="171829"/>
                    </a:cubicBezTo>
                    <a:cubicBezTo>
                      <a:pt x="100647" y="171829"/>
                      <a:pt x="100647" y="171829"/>
                      <a:pt x="112615" y="164359"/>
                    </a:cubicBezTo>
                    <a:cubicBezTo>
                      <a:pt x="112615" y="164359"/>
                      <a:pt x="112615" y="164359"/>
                      <a:pt x="114111" y="167347"/>
                    </a:cubicBezTo>
                    <a:cubicBezTo>
                      <a:pt x="114111" y="167347"/>
                      <a:pt x="114111" y="167347"/>
                      <a:pt x="121592" y="164359"/>
                    </a:cubicBezTo>
                    <a:cubicBezTo>
                      <a:pt x="121592" y="164359"/>
                      <a:pt x="121592" y="164359"/>
                      <a:pt x="121592" y="162864"/>
                    </a:cubicBezTo>
                    <a:cubicBezTo>
                      <a:pt x="121592" y="162864"/>
                      <a:pt x="121592" y="162864"/>
                      <a:pt x="126080" y="161370"/>
                    </a:cubicBezTo>
                    <a:cubicBezTo>
                      <a:pt x="126080" y="161370"/>
                      <a:pt x="126080" y="161370"/>
                      <a:pt x="135056" y="159876"/>
                    </a:cubicBezTo>
                    <a:cubicBezTo>
                      <a:pt x="135056" y="159876"/>
                      <a:pt x="135056" y="159876"/>
                      <a:pt x="145529" y="159876"/>
                    </a:cubicBezTo>
                    <a:cubicBezTo>
                      <a:pt x="145529" y="159876"/>
                      <a:pt x="145529" y="159876"/>
                      <a:pt x="150017" y="162864"/>
                    </a:cubicBezTo>
                    <a:cubicBezTo>
                      <a:pt x="150017" y="162864"/>
                      <a:pt x="150017" y="162864"/>
                      <a:pt x="147025" y="170335"/>
                    </a:cubicBezTo>
                    <a:cubicBezTo>
                      <a:pt x="147025" y="170335"/>
                      <a:pt x="147025" y="170335"/>
                      <a:pt x="147025" y="173324"/>
                    </a:cubicBezTo>
                    <a:cubicBezTo>
                      <a:pt x="147025" y="173324"/>
                      <a:pt x="147025" y="173324"/>
                      <a:pt x="151513" y="176312"/>
                    </a:cubicBezTo>
                    <a:cubicBezTo>
                      <a:pt x="151513" y="176312"/>
                      <a:pt x="151513" y="176312"/>
                      <a:pt x="156001" y="180794"/>
                    </a:cubicBezTo>
                    <a:cubicBezTo>
                      <a:pt x="156001" y="180794"/>
                      <a:pt x="156001" y="180794"/>
                      <a:pt x="164978" y="180794"/>
                    </a:cubicBezTo>
                    <a:cubicBezTo>
                      <a:pt x="164978" y="180794"/>
                      <a:pt x="164978" y="180794"/>
                      <a:pt x="176946" y="183783"/>
                    </a:cubicBezTo>
                    <a:cubicBezTo>
                      <a:pt x="176946" y="183783"/>
                      <a:pt x="176946" y="183783"/>
                      <a:pt x="185923" y="179300"/>
                    </a:cubicBezTo>
                    <a:cubicBezTo>
                      <a:pt x="185923" y="179300"/>
                      <a:pt x="185923" y="179300"/>
                      <a:pt x="191907" y="173324"/>
                    </a:cubicBezTo>
                    <a:cubicBezTo>
                      <a:pt x="191907" y="173324"/>
                      <a:pt x="191907" y="173324"/>
                      <a:pt x="199387" y="168841"/>
                    </a:cubicBezTo>
                    <a:cubicBezTo>
                      <a:pt x="199387" y="168841"/>
                      <a:pt x="193403" y="165853"/>
                      <a:pt x="191907" y="165853"/>
                    </a:cubicBezTo>
                    <a:cubicBezTo>
                      <a:pt x="188915" y="165853"/>
                      <a:pt x="185923" y="162864"/>
                      <a:pt x="185923" y="162864"/>
                    </a:cubicBezTo>
                    <a:cubicBezTo>
                      <a:pt x="185923" y="162864"/>
                      <a:pt x="185923" y="162864"/>
                      <a:pt x="181435" y="159876"/>
                    </a:cubicBezTo>
                    <a:cubicBezTo>
                      <a:pt x="181435" y="159876"/>
                      <a:pt x="181435" y="159876"/>
                      <a:pt x="181435" y="153899"/>
                    </a:cubicBezTo>
                    <a:cubicBezTo>
                      <a:pt x="181435" y="153899"/>
                      <a:pt x="181435" y="153899"/>
                      <a:pt x="179939" y="146428"/>
                    </a:cubicBezTo>
                    <a:cubicBezTo>
                      <a:pt x="179939" y="146428"/>
                      <a:pt x="179939" y="146428"/>
                      <a:pt x="157497" y="140452"/>
                    </a:cubicBezTo>
                    <a:cubicBezTo>
                      <a:pt x="157497" y="140452"/>
                      <a:pt x="157497" y="140452"/>
                      <a:pt x="157497" y="118039"/>
                    </a:cubicBezTo>
                    <a:cubicBezTo>
                      <a:pt x="157497" y="118039"/>
                      <a:pt x="157497" y="118039"/>
                      <a:pt x="147025" y="107580"/>
                    </a:cubicBezTo>
                    <a:cubicBezTo>
                      <a:pt x="147025" y="107580"/>
                      <a:pt x="147025" y="107580"/>
                      <a:pt x="126080" y="85168"/>
                    </a:cubicBezTo>
                    <a:cubicBezTo>
                      <a:pt x="126080" y="85168"/>
                      <a:pt x="126080" y="85168"/>
                      <a:pt x="129072" y="85168"/>
                    </a:cubicBezTo>
                    <a:cubicBezTo>
                      <a:pt x="129072" y="85168"/>
                      <a:pt x="129072" y="85168"/>
                      <a:pt x="129072" y="80685"/>
                    </a:cubicBezTo>
                    <a:cubicBezTo>
                      <a:pt x="129072" y="80685"/>
                      <a:pt x="129072" y="80685"/>
                      <a:pt x="136552" y="80685"/>
                    </a:cubicBezTo>
                    <a:cubicBezTo>
                      <a:pt x="136552" y="80685"/>
                      <a:pt x="136552" y="80685"/>
                      <a:pt x="136552" y="74708"/>
                    </a:cubicBezTo>
                    <a:cubicBezTo>
                      <a:pt x="136552" y="74708"/>
                      <a:pt x="136552" y="74708"/>
                      <a:pt x="138048" y="67238"/>
                    </a:cubicBezTo>
                    <a:cubicBezTo>
                      <a:pt x="138048" y="67238"/>
                      <a:pt x="138048" y="67238"/>
                      <a:pt x="142537" y="67238"/>
                    </a:cubicBezTo>
                    <a:cubicBezTo>
                      <a:pt x="142537" y="67238"/>
                      <a:pt x="142537" y="67238"/>
                      <a:pt x="147025" y="70226"/>
                    </a:cubicBezTo>
                    <a:cubicBezTo>
                      <a:pt x="147025" y="70226"/>
                      <a:pt x="147025" y="70226"/>
                      <a:pt x="154505" y="70226"/>
                    </a:cubicBezTo>
                    <a:cubicBezTo>
                      <a:pt x="154505" y="70226"/>
                      <a:pt x="154505" y="70226"/>
                      <a:pt x="157497" y="70226"/>
                    </a:cubicBezTo>
                    <a:cubicBezTo>
                      <a:pt x="157497" y="70226"/>
                      <a:pt x="157497" y="70226"/>
                      <a:pt x="164978" y="70226"/>
                    </a:cubicBezTo>
                    <a:cubicBezTo>
                      <a:pt x="164978" y="70226"/>
                      <a:pt x="164978" y="70226"/>
                      <a:pt x="178442" y="65743"/>
                    </a:cubicBezTo>
                    <a:cubicBezTo>
                      <a:pt x="178442" y="65743"/>
                      <a:pt x="178442" y="65743"/>
                      <a:pt x="182931" y="61261"/>
                    </a:cubicBezTo>
                    <a:cubicBezTo>
                      <a:pt x="182931" y="61261"/>
                      <a:pt x="182931" y="61261"/>
                      <a:pt x="187419" y="53790"/>
                    </a:cubicBezTo>
                    <a:cubicBezTo>
                      <a:pt x="187419" y="53790"/>
                      <a:pt x="187419" y="53790"/>
                      <a:pt x="187419" y="41837"/>
                    </a:cubicBezTo>
                    <a:cubicBezTo>
                      <a:pt x="187419" y="41837"/>
                      <a:pt x="187419" y="41837"/>
                      <a:pt x="191907" y="41837"/>
                    </a:cubicBezTo>
                    <a:cubicBezTo>
                      <a:pt x="191907" y="41837"/>
                      <a:pt x="191907" y="41837"/>
                      <a:pt x="196395" y="37354"/>
                    </a:cubicBezTo>
                    <a:cubicBezTo>
                      <a:pt x="196395" y="37354"/>
                      <a:pt x="196395" y="37354"/>
                      <a:pt x="205372" y="29883"/>
                    </a:cubicBezTo>
                    <a:cubicBezTo>
                      <a:pt x="205372" y="29883"/>
                      <a:pt x="205372" y="29883"/>
                      <a:pt x="221829" y="26895"/>
                    </a:cubicBezTo>
                    <a:cubicBezTo>
                      <a:pt x="221829" y="26895"/>
                      <a:pt x="221829" y="26895"/>
                      <a:pt x="227813" y="19424"/>
                    </a:cubicBezTo>
                    <a:cubicBezTo>
                      <a:pt x="227813" y="19424"/>
                      <a:pt x="227813" y="19424"/>
                      <a:pt x="233797" y="16436"/>
                    </a:cubicBezTo>
                    <a:cubicBezTo>
                      <a:pt x="233797" y="16436"/>
                      <a:pt x="233797" y="16436"/>
                      <a:pt x="238285" y="11953"/>
                    </a:cubicBezTo>
                    <a:cubicBezTo>
                      <a:pt x="238285" y="11953"/>
                      <a:pt x="238285" y="11953"/>
                      <a:pt x="262223" y="13447"/>
                    </a:cubicBezTo>
                    <a:cubicBezTo>
                      <a:pt x="262223" y="13447"/>
                      <a:pt x="262223" y="13447"/>
                      <a:pt x="265215" y="5977"/>
                    </a:cubicBezTo>
                    <a:cubicBezTo>
                      <a:pt x="265215" y="5977"/>
                      <a:pt x="265215" y="5977"/>
                      <a:pt x="277183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540" name="Freeform 539">
                <a:extLst>
                  <a:ext uri="{FF2B5EF4-FFF2-40B4-BE49-F238E27FC236}">
                    <a16:creationId xmlns:a16="http://schemas.microsoft.com/office/drawing/2014/main" id="{53D882D2-C6A9-9E41-BF17-230C3887C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4674" y="10851966"/>
                <a:ext cx="1751655" cy="1113187"/>
              </a:xfrm>
              <a:custGeom>
                <a:avLst/>
                <a:gdLst>
                  <a:gd name="connsiteX0" fmla="*/ 373837 w 470138"/>
                  <a:gd name="connsiteY0" fmla="*/ 178512 h 298698"/>
                  <a:gd name="connsiteX1" fmla="*/ 376847 w 470138"/>
                  <a:gd name="connsiteY1" fmla="*/ 178512 h 298698"/>
                  <a:gd name="connsiteX2" fmla="*/ 382865 w 470138"/>
                  <a:gd name="connsiteY2" fmla="*/ 178512 h 298698"/>
                  <a:gd name="connsiteX3" fmla="*/ 391894 w 470138"/>
                  <a:gd name="connsiteY3" fmla="*/ 184447 h 298698"/>
                  <a:gd name="connsiteX4" fmla="*/ 399417 w 470138"/>
                  <a:gd name="connsiteY4" fmla="*/ 191866 h 298698"/>
                  <a:gd name="connsiteX5" fmla="*/ 405436 w 470138"/>
                  <a:gd name="connsiteY5" fmla="*/ 193350 h 298698"/>
                  <a:gd name="connsiteX6" fmla="*/ 409950 w 470138"/>
                  <a:gd name="connsiteY6" fmla="*/ 193350 h 298698"/>
                  <a:gd name="connsiteX7" fmla="*/ 417474 w 470138"/>
                  <a:gd name="connsiteY7" fmla="*/ 193350 h 298698"/>
                  <a:gd name="connsiteX8" fmla="*/ 432521 w 470138"/>
                  <a:gd name="connsiteY8" fmla="*/ 199285 h 298698"/>
                  <a:gd name="connsiteX9" fmla="*/ 441549 w 470138"/>
                  <a:gd name="connsiteY9" fmla="*/ 206704 h 298698"/>
                  <a:gd name="connsiteX10" fmla="*/ 441549 w 470138"/>
                  <a:gd name="connsiteY10" fmla="*/ 212639 h 298698"/>
                  <a:gd name="connsiteX11" fmla="*/ 444558 w 470138"/>
                  <a:gd name="connsiteY11" fmla="*/ 225993 h 298698"/>
                  <a:gd name="connsiteX12" fmla="*/ 449072 w 470138"/>
                  <a:gd name="connsiteY12" fmla="*/ 225993 h 298698"/>
                  <a:gd name="connsiteX13" fmla="*/ 452082 w 470138"/>
                  <a:gd name="connsiteY13" fmla="*/ 225993 h 298698"/>
                  <a:gd name="connsiteX14" fmla="*/ 452082 w 470138"/>
                  <a:gd name="connsiteY14" fmla="*/ 234896 h 298698"/>
                  <a:gd name="connsiteX15" fmla="*/ 456596 w 470138"/>
                  <a:gd name="connsiteY15" fmla="*/ 234896 h 298698"/>
                  <a:gd name="connsiteX16" fmla="*/ 462615 w 470138"/>
                  <a:gd name="connsiteY16" fmla="*/ 240831 h 298698"/>
                  <a:gd name="connsiteX17" fmla="*/ 470138 w 470138"/>
                  <a:gd name="connsiteY17" fmla="*/ 240831 h 298698"/>
                  <a:gd name="connsiteX18" fmla="*/ 462615 w 470138"/>
                  <a:gd name="connsiteY18" fmla="*/ 251217 h 298698"/>
                  <a:gd name="connsiteX19" fmla="*/ 456596 w 470138"/>
                  <a:gd name="connsiteY19" fmla="*/ 254185 h 298698"/>
                  <a:gd name="connsiteX20" fmla="*/ 449072 w 470138"/>
                  <a:gd name="connsiteY20" fmla="*/ 267539 h 298698"/>
                  <a:gd name="connsiteX21" fmla="*/ 440044 w 470138"/>
                  <a:gd name="connsiteY21" fmla="*/ 270506 h 298698"/>
                  <a:gd name="connsiteX22" fmla="*/ 421988 w 470138"/>
                  <a:gd name="connsiteY22" fmla="*/ 270506 h 298698"/>
                  <a:gd name="connsiteX23" fmla="*/ 418978 w 470138"/>
                  <a:gd name="connsiteY23" fmla="*/ 274958 h 298698"/>
                  <a:gd name="connsiteX24" fmla="*/ 406941 w 470138"/>
                  <a:gd name="connsiteY24" fmla="*/ 274958 h 298698"/>
                  <a:gd name="connsiteX25" fmla="*/ 403931 w 470138"/>
                  <a:gd name="connsiteY25" fmla="*/ 285344 h 298698"/>
                  <a:gd name="connsiteX26" fmla="*/ 402427 w 470138"/>
                  <a:gd name="connsiteY26" fmla="*/ 292763 h 298698"/>
                  <a:gd name="connsiteX27" fmla="*/ 399417 w 470138"/>
                  <a:gd name="connsiteY27" fmla="*/ 295731 h 298698"/>
                  <a:gd name="connsiteX28" fmla="*/ 396408 w 470138"/>
                  <a:gd name="connsiteY28" fmla="*/ 298698 h 298698"/>
                  <a:gd name="connsiteX29" fmla="*/ 391894 w 470138"/>
                  <a:gd name="connsiteY29" fmla="*/ 298698 h 298698"/>
                  <a:gd name="connsiteX30" fmla="*/ 387380 w 470138"/>
                  <a:gd name="connsiteY30" fmla="*/ 291279 h 298698"/>
                  <a:gd name="connsiteX31" fmla="*/ 376847 w 470138"/>
                  <a:gd name="connsiteY31" fmla="*/ 286828 h 298698"/>
                  <a:gd name="connsiteX32" fmla="*/ 370828 w 470138"/>
                  <a:gd name="connsiteY32" fmla="*/ 280893 h 298698"/>
                  <a:gd name="connsiteX33" fmla="*/ 370828 w 470138"/>
                  <a:gd name="connsiteY33" fmla="*/ 277925 h 298698"/>
                  <a:gd name="connsiteX34" fmla="*/ 370828 w 470138"/>
                  <a:gd name="connsiteY34" fmla="*/ 273474 h 298698"/>
                  <a:gd name="connsiteX35" fmla="*/ 370828 w 470138"/>
                  <a:gd name="connsiteY35" fmla="*/ 267539 h 298698"/>
                  <a:gd name="connsiteX36" fmla="*/ 370828 w 470138"/>
                  <a:gd name="connsiteY36" fmla="*/ 264571 h 298698"/>
                  <a:gd name="connsiteX37" fmla="*/ 370828 w 470138"/>
                  <a:gd name="connsiteY37" fmla="*/ 252701 h 298698"/>
                  <a:gd name="connsiteX38" fmla="*/ 370828 w 470138"/>
                  <a:gd name="connsiteY38" fmla="*/ 249733 h 298698"/>
                  <a:gd name="connsiteX39" fmla="*/ 370828 w 470138"/>
                  <a:gd name="connsiteY39" fmla="*/ 242315 h 298698"/>
                  <a:gd name="connsiteX40" fmla="*/ 363304 w 470138"/>
                  <a:gd name="connsiteY40" fmla="*/ 231928 h 298698"/>
                  <a:gd name="connsiteX41" fmla="*/ 358790 w 470138"/>
                  <a:gd name="connsiteY41" fmla="*/ 227477 h 298698"/>
                  <a:gd name="connsiteX42" fmla="*/ 358790 w 470138"/>
                  <a:gd name="connsiteY42" fmla="*/ 223025 h 298698"/>
                  <a:gd name="connsiteX43" fmla="*/ 358790 w 470138"/>
                  <a:gd name="connsiteY43" fmla="*/ 220058 h 298698"/>
                  <a:gd name="connsiteX44" fmla="*/ 363304 w 470138"/>
                  <a:gd name="connsiteY44" fmla="*/ 214123 h 298698"/>
                  <a:gd name="connsiteX45" fmla="*/ 370828 w 470138"/>
                  <a:gd name="connsiteY45" fmla="*/ 212639 h 298698"/>
                  <a:gd name="connsiteX46" fmla="*/ 376847 w 470138"/>
                  <a:gd name="connsiteY46" fmla="*/ 206704 h 298698"/>
                  <a:gd name="connsiteX47" fmla="*/ 376847 w 470138"/>
                  <a:gd name="connsiteY47" fmla="*/ 199285 h 298698"/>
                  <a:gd name="connsiteX48" fmla="*/ 373837 w 470138"/>
                  <a:gd name="connsiteY48" fmla="*/ 185931 h 298698"/>
                  <a:gd name="connsiteX49" fmla="*/ 373837 w 470138"/>
                  <a:gd name="connsiteY49" fmla="*/ 182963 h 298698"/>
                  <a:gd name="connsiteX50" fmla="*/ 373837 w 470138"/>
                  <a:gd name="connsiteY50" fmla="*/ 178512 h 298698"/>
                  <a:gd name="connsiteX51" fmla="*/ 275720 w 470138"/>
                  <a:gd name="connsiteY51" fmla="*/ 116651 h 298698"/>
                  <a:gd name="connsiteX52" fmla="*/ 281022 w 470138"/>
                  <a:gd name="connsiteY52" fmla="*/ 116651 h 298698"/>
                  <a:gd name="connsiteX53" fmla="*/ 284556 w 470138"/>
                  <a:gd name="connsiteY53" fmla="*/ 116651 h 298698"/>
                  <a:gd name="connsiteX54" fmla="*/ 288091 w 470138"/>
                  <a:gd name="connsiteY54" fmla="*/ 120186 h 298698"/>
                  <a:gd name="connsiteX55" fmla="*/ 291626 w 470138"/>
                  <a:gd name="connsiteY55" fmla="*/ 125488 h 298698"/>
                  <a:gd name="connsiteX56" fmla="*/ 291626 w 470138"/>
                  <a:gd name="connsiteY56" fmla="*/ 130790 h 298698"/>
                  <a:gd name="connsiteX57" fmla="*/ 284556 w 470138"/>
                  <a:gd name="connsiteY57" fmla="*/ 134325 h 298698"/>
                  <a:gd name="connsiteX58" fmla="*/ 281022 w 470138"/>
                  <a:gd name="connsiteY58" fmla="*/ 130790 h 298698"/>
                  <a:gd name="connsiteX59" fmla="*/ 281022 w 470138"/>
                  <a:gd name="connsiteY59" fmla="*/ 125488 h 298698"/>
                  <a:gd name="connsiteX60" fmla="*/ 275720 w 470138"/>
                  <a:gd name="connsiteY60" fmla="*/ 121953 h 298698"/>
                  <a:gd name="connsiteX61" fmla="*/ 275720 w 470138"/>
                  <a:gd name="connsiteY61" fmla="*/ 120186 h 298698"/>
                  <a:gd name="connsiteX62" fmla="*/ 309302 w 470138"/>
                  <a:gd name="connsiteY62" fmla="*/ 107814 h 298698"/>
                  <a:gd name="connsiteX63" fmla="*/ 314604 w 470138"/>
                  <a:gd name="connsiteY63" fmla="*/ 107814 h 298698"/>
                  <a:gd name="connsiteX64" fmla="*/ 319906 w 470138"/>
                  <a:gd name="connsiteY64" fmla="*/ 113116 h 298698"/>
                  <a:gd name="connsiteX65" fmla="*/ 323441 w 470138"/>
                  <a:gd name="connsiteY65" fmla="*/ 116651 h 298698"/>
                  <a:gd name="connsiteX66" fmla="*/ 330511 w 470138"/>
                  <a:gd name="connsiteY66" fmla="*/ 120186 h 298698"/>
                  <a:gd name="connsiteX67" fmla="*/ 330511 w 470138"/>
                  <a:gd name="connsiteY67" fmla="*/ 116651 h 298698"/>
                  <a:gd name="connsiteX68" fmla="*/ 339348 w 470138"/>
                  <a:gd name="connsiteY68" fmla="*/ 116651 h 298698"/>
                  <a:gd name="connsiteX69" fmla="*/ 344650 w 470138"/>
                  <a:gd name="connsiteY69" fmla="*/ 116651 h 298698"/>
                  <a:gd name="connsiteX70" fmla="*/ 351720 w 470138"/>
                  <a:gd name="connsiteY70" fmla="*/ 121954 h 298698"/>
                  <a:gd name="connsiteX71" fmla="*/ 364092 w 470138"/>
                  <a:gd name="connsiteY71" fmla="*/ 130791 h 298698"/>
                  <a:gd name="connsiteX72" fmla="*/ 364092 w 470138"/>
                  <a:gd name="connsiteY72" fmla="*/ 139628 h 298698"/>
                  <a:gd name="connsiteX73" fmla="*/ 358789 w 470138"/>
                  <a:gd name="connsiteY73" fmla="*/ 144930 h 298698"/>
                  <a:gd name="connsiteX74" fmla="*/ 353487 w 470138"/>
                  <a:gd name="connsiteY74" fmla="*/ 144930 h 298698"/>
                  <a:gd name="connsiteX75" fmla="*/ 348185 w 470138"/>
                  <a:gd name="connsiteY75" fmla="*/ 144930 h 298698"/>
                  <a:gd name="connsiteX76" fmla="*/ 348185 w 470138"/>
                  <a:gd name="connsiteY76" fmla="*/ 146698 h 298698"/>
                  <a:gd name="connsiteX77" fmla="*/ 335813 w 470138"/>
                  <a:gd name="connsiteY77" fmla="*/ 146698 h 298698"/>
                  <a:gd name="connsiteX78" fmla="*/ 330511 w 470138"/>
                  <a:gd name="connsiteY78" fmla="*/ 146698 h 298698"/>
                  <a:gd name="connsiteX79" fmla="*/ 328743 w 470138"/>
                  <a:gd name="connsiteY79" fmla="*/ 146698 h 298698"/>
                  <a:gd name="connsiteX80" fmla="*/ 325209 w 470138"/>
                  <a:gd name="connsiteY80" fmla="*/ 141396 h 298698"/>
                  <a:gd name="connsiteX81" fmla="*/ 323441 w 470138"/>
                  <a:gd name="connsiteY81" fmla="*/ 134326 h 298698"/>
                  <a:gd name="connsiteX82" fmla="*/ 325209 w 470138"/>
                  <a:gd name="connsiteY82" fmla="*/ 127256 h 298698"/>
                  <a:gd name="connsiteX83" fmla="*/ 316371 w 470138"/>
                  <a:gd name="connsiteY83" fmla="*/ 127256 h 298698"/>
                  <a:gd name="connsiteX84" fmla="*/ 309302 w 470138"/>
                  <a:gd name="connsiteY84" fmla="*/ 125488 h 298698"/>
                  <a:gd name="connsiteX85" fmla="*/ 309302 w 470138"/>
                  <a:gd name="connsiteY85" fmla="*/ 120186 h 298698"/>
                  <a:gd name="connsiteX86" fmla="*/ 309302 w 470138"/>
                  <a:gd name="connsiteY86" fmla="*/ 116651 h 298698"/>
                  <a:gd name="connsiteX87" fmla="*/ 309302 w 470138"/>
                  <a:gd name="connsiteY87" fmla="*/ 111349 h 298698"/>
                  <a:gd name="connsiteX88" fmla="*/ 258045 w 470138"/>
                  <a:gd name="connsiteY88" fmla="*/ 93675 h 298698"/>
                  <a:gd name="connsiteX89" fmla="*/ 261580 w 470138"/>
                  <a:gd name="connsiteY89" fmla="*/ 93675 h 298698"/>
                  <a:gd name="connsiteX90" fmla="*/ 272184 w 470138"/>
                  <a:gd name="connsiteY90" fmla="*/ 93675 h 298698"/>
                  <a:gd name="connsiteX91" fmla="*/ 281021 w 470138"/>
                  <a:gd name="connsiteY91" fmla="*/ 93675 h 298698"/>
                  <a:gd name="connsiteX92" fmla="*/ 282788 w 470138"/>
                  <a:gd name="connsiteY92" fmla="*/ 100745 h 298698"/>
                  <a:gd name="connsiteX93" fmla="*/ 302230 w 470138"/>
                  <a:gd name="connsiteY93" fmla="*/ 100745 h 298698"/>
                  <a:gd name="connsiteX94" fmla="*/ 293393 w 470138"/>
                  <a:gd name="connsiteY94" fmla="*/ 106047 h 298698"/>
                  <a:gd name="connsiteX95" fmla="*/ 291625 w 470138"/>
                  <a:gd name="connsiteY95" fmla="*/ 107815 h 298698"/>
                  <a:gd name="connsiteX96" fmla="*/ 291625 w 470138"/>
                  <a:gd name="connsiteY96" fmla="*/ 104280 h 298698"/>
                  <a:gd name="connsiteX97" fmla="*/ 286323 w 470138"/>
                  <a:gd name="connsiteY97" fmla="*/ 104280 h 298698"/>
                  <a:gd name="connsiteX98" fmla="*/ 282788 w 470138"/>
                  <a:gd name="connsiteY98" fmla="*/ 104280 h 298698"/>
                  <a:gd name="connsiteX99" fmla="*/ 277486 w 470138"/>
                  <a:gd name="connsiteY99" fmla="*/ 104280 h 298698"/>
                  <a:gd name="connsiteX100" fmla="*/ 273951 w 470138"/>
                  <a:gd name="connsiteY100" fmla="*/ 104280 h 298698"/>
                  <a:gd name="connsiteX101" fmla="*/ 270417 w 470138"/>
                  <a:gd name="connsiteY101" fmla="*/ 104280 h 298698"/>
                  <a:gd name="connsiteX102" fmla="*/ 265114 w 470138"/>
                  <a:gd name="connsiteY102" fmla="*/ 104280 h 298698"/>
                  <a:gd name="connsiteX103" fmla="*/ 258045 w 470138"/>
                  <a:gd name="connsiteY103" fmla="*/ 102512 h 298698"/>
                  <a:gd name="connsiteX104" fmla="*/ 258045 w 470138"/>
                  <a:gd name="connsiteY104" fmla="*/ 100745 h 298698"/>
                  <a:gd name="connsiteX105" fmla="*/ 258045 w 470138"/>
                  <a:gd name="connsiteY105" fmla="*/ 97210 h 298698"/>
                  <a:gd name="connsiteX106" fmla="*/ 187348 w 470138"/>
                  <a:gd name="connsiteY106" fmla="*/ 51256 h 298698"/>
                  <a:gd name="connsiteX107" fmla="*/ 194417 w 470138"/>
                  <a:gd name="connsiteY107" fmla="*/ 51256 h 298698"/>
                  <a:gd name="connsiteX108" fmla="*/ 197952 w 470138"/>
                  <a:gd name="connsiteY108" fmla="*/ 51256 h 298698"/>
                  <a:gd name="connsiteX109" fmla="*/ 201487 w 470138"/>
                  <a:gd name="connsiteY109" fmla="*/ 53023 h 298698"/>
                  <a:gd name="connsiteX110" fmla="*/ 203254 w 470138"/>
                  <a:gd name="connsiteY110" fmla="*/ 56558 h 298698"/>
                  <a:gd name="connsiteX111" fmla="*/ 208557 w 470138"/>
                  <a:gd name="connsiteY111" fmla="*/ 65395 h 298698"/>
                  <a:gd name="connsiteX112" fmla="*/ 213859 w 470138"/>
                  <a:gd name="connsiteY112" fmla="*/ 65395 h 298698"/>
                  <a:gd name="connsiteX113" fmla="*/ 217394 w 470138"/>
                  <a:gd name="connsiteY113" fmla="*/ 74233 h 298698"/>
                  <a:gd name="connsiteX114" fmla="*/ 217394 w 470138"/>
                  <a:gd name="connsiteY114" fmla="*/ 81303 h 298698"/>
                  <a:gd name="connsiteX115" fmla="*/ 217394 w 470138"/>
                  <a:gd name="connsiteY115" fmla="*/ 86605 h 298698"/>
                  <a:gd name="connsiteX116" fmla="*/ 212092 w 470138"/>
                  <a:gd name="connsiteY116" fmla="*/ 86605 h 298698"/>
                  <a:gd name="connsiteX117" fmla="*/ 206789 w 470138"/>
                  <a:gd name="connsiteY117" fmla="*/ 81303 h 298698"/>
                  <a:gd name="connsiteX118" fmla="*/ 203254 w 470138"/>
                  <a:gd name="connsiteY118" fmla="*/ 77768 h 298698"/>
                  <a:gd name="connsiteX119" fmla="*/ 194417 w 470138"/>
                  <a:gd name="connsiteY119" fmla="*/ 81303 h 298698"/>
                  <a:gd name="connsiteX120" fmla="*/ 187348 w 470138"/>
                  <a:gd name="connsiteY120" fmla="*/ 83070 h 298698"/>
                  <a:gd name="connsiteX121" fmla="*/ 182046 w 470138"/>
                  <a:gd name="connsiteY121" fmla="*/ 79535 h 298698"/>
                  <a:gd name="connsiteX122" fmla="*/ 178511 w 470138"/>
                  <a:gd name="connsiteY122" fmla="*/ 74233 h 298698"/>
                  <a:gd name="connsiteX123" fmla="*/ 169674 w 470138"/>
                  <a:gd name="connsiteY123" fmla="*/ 68930 h 298698"/>
                  <a:gd name="connsiteX124" fmla="*/ 169674 w 470138"/>
                  <a:gd name="connsiteY124" fmla="*/ 63628 h 298698"/>
                  <a:gd name="connsiteX125" fmla="*/ 169674 w 470138"/>
                  <a:gd name="connsiteY125" fmla="*/ 56558 h 298698"/>
                  <a:gd name="connsiteX126" fmla="*/ 174976 w 470138"/>
                  <a:gd name="connsiteY126" fmla="*/ 56558 h 298698"/>
                  <a:gd name="connsiteX127" fmla="*/ 180278 w 470138"/>
                  <a:gd name="connsiteY127" fmla="*/ 56558 h 298698"/>
                  <a:gd name="connsiteX128" fmla="*/ 180278 w 470138"/>
                  <a:gd name="connsiteY128" fmla="*/ 53023 h 298698"/>
                  <a:gd name="connsiteX129" fmla="*/ 12372 w 470138"/>
                  <a:gd name="connsiteY129" fmla="*/ 15908 h 298698"/>
                  <a:gd name="connsiteX130" fmla="*/ 12372 w 470138"/>
                  <a:gd name="connsiteY130" fmla="*/ 21210 h 298698"/>
                  <a:gd name="connsiteX131" fmla="*/ 12372 w 470138"/>
                  <a:gd name="connsiteY131" fmla="*/ 24745 h 298698"/>
                  <a:gd name="connsiteX132" fmla="*/ 8837 w 470138"/>
                  <a:gd name="connsiteY132" fmla="*/ 28280 h 298698"/>
                  <a:gd name="connsiteX133" fmla="*/ 7069 w 470138"/>
                  <a:gd name="connsiteY133" fmla="*/ 31815 h 298698"/>
                  <a:gd name="connsiteX134" fmla="*/ 7069 w 470138"/>
                  <a:gd name="connsiteY134" fmla="*/ 38885 h 298698"/>
                  <a:gd name="connsiteX135" fmla="*/ 0 w 470138"/>
                  <a:gd name="connsiteY135" fmla="*/ 35350 h 298698"/>
                  <a:gd name="connsiteX136" fmla="*/ 0 w 470138"/>
                  <a:gd name="connsiteY136" fmla="*/ 31815 h 298698"/>
                  <a:gd name="connsiteX137" fmla="*/ 0 w 470138"/>
                  <a:gd name="connsiteY137" fmla="*/ 28280 h 298698"/>
                  <a:gd name="connsiteX138" fmla="*/ 7069 w 470138"/>
                  <a:gd name="connsiteY138" fmla="*/ 21210 h 298698"/>
                  <a:gd name="connsiteX139" fmla="*/ 58325 w 470138"/>
                  <a:gd name="connsiteY139" fmla="*/ 0 h 298698"/>
                  <a:gd name="connsiteX140" fmla="*/ 63627 w 470138"/>
                  <a:gd name="connsiteY140" fmla="*/ 0 h 298698"/>
                  <a:gd name="connsiteX141" fmla="*/ 77767 w 470138"/>
                  <a:gd name="connsiteY141" fmla="*/ 0 h 298698"/>
                  <a:gd name="connsiteX142" fmla="*/ 83069 w 470138"/>
                  <a:gd name="connsiteY142" fmla="*/ 0 h 298698"/>
                  <a:gd name="connsiteX143" fmla="*/ 88372 w 470138"/>
                  <a:gd name="connsiteY143" fmla="*/ 8837 h 298698"/>
                  <a:gd name="connsiteX144" fmla="*/ 88372 w 470138"/>
                  <a:gd name="connsiteY144" fmla="*/ 10604 h 298698"/>
                  <a:gd name="connsiteX145" fmla="*/ 88372 w 470138"/>
                  <a:gd name="connsiteY145" fmla="*/ 15907 h 298698"/>
                  <a:gd name="connsiteX146" fmla="*/ 86604 w 470138"/>
                  <a:gd name="connsiteY146" fmla="*/ 21209 h 298698"/>
                  <a:gd name="connsiteX147" fmla="*/ 86604 w 470138"/>
                  <a:gd name="connsiteY147" fmla="*/ 22977 h 298698"/>
                  <a:gd name="connsiteX148" fmla="*/ 81302 w 470138"/>
                  <a:gd name="connsiteY148" fmla="*/ 28279 h 298698"/>
                  <a:gd name="connsiteX149" fmla="*/ 77767 w 470138"/>
                  <a:gd name="connsiteY149" fmla="*/ 28279 h 298698"/>
                  <a:gd name="connsiteX150" fmla="*/ 72465 w 470138"/>
                  <a:gd name="connsiteY150" fmla="*/ 28279 h 298698"/>
                  <a:gd name="connsiteX151" fmla="*/ 68930 w 470138"/>
                  <a:gd name="connsiteY151" fmla="*/ 28279 h 298698"/>
                  <a:gd name="connsiteX152" fmla="*/ 60092 w 470138"/>
                  <a:gd name="connsiteY152" fmla="*/ 22977 h 298698"/>
                  <a:gd name="connsiteX153" fmla="*/ 58325 w 470138"/>
                  <a:gd name="connsiteY153" fmla="*/ 22977 h 298698"/>
                  <a:gd name="connsiteX154" fmla="*/ 49488 w 470138"/>
                  <a:gd name="connsiteY154" fmla="*/ 15907 h 298698"/>
                  <a:gd name="connsiteX155" fmla="*/ 49488 w 470138"/>
                  <a:gd name="connsiteY155" fmla="*/ 7070 h 298698"/>
                  <a:gd name="connsiteX156" fmla="*/ 49488 w 470138"/>
                  <a:gd name="connsiteY156" fmla="*/ 3535 h 29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</a:cxnLst>
                <a:rect l="l" t="t" r="r" b="b"/>
                <a:pathLst>
                  <a:path w="470138" h="298698">
                    <a:moveTo>
                      <a:pt x="373837" y="178512"/>
                    </a:moveTo>
                    <a:cubicBezTo>
                      <a:pt x="376847" y="178512"/>
                      <a:pt x="376847" y="178512"/>
                      <a:pt x="376847" y="178512"/>
                    </a:cubicBezTo>
                    <a:cubicBezTo>
                      <a:pt x="382865" y="178512"/>
                      <a:pt x="382865" y="178512"/>
                      <a:pt x="382865" y="178512"/>
                    </a:cubicBezTo>
                    <a:cubicBezTo>
                      <a:pt x="391894" y="184447"/>
                      <a:pt x="391894" y="184447"/>
                      <a:pt x="391894" y="184447"/>
                    </a:cubicBezTo>
                    <a:cubicBezTo>
                      <a:pt x="399417" y="191866"/>
                      <a:pt x="399417" y="191866"/>
                      <a:pt x="399417" y="191866"/>
                    </a:cubicBezTo>
                    <a:cubicBezTo>
                      <a:pt x="399417" y="191866"/>
                      <a:pt x="403931" y="193350"/>
                      <a:pt x="405436" y="193350"/>
                    </a:cubicBezTo>
                    <a:cubicBezTo>
                      <a:pt x="406941" y="193350"/>
                      <a:pt x="408445" y="193350"/>
                      <a:pt x="409950" y="193350"/>
                    </a:cubicBezTo>
                    <a:cubicBezTo>
                      <a:pt x="411455" y="193350"/>
                      <a:pt x="417474" y="193350"/>
                      <a:pt x="417474" y="193350"/>
                    </a:cubicBezTo>
                    <a:cubicBezTo>
                      <a:pt x="432521" y="199285"/>
                      <a:pt x="432521" y="199285"/>
                      <a:pt x="432521" y="199285"/>
                    </a:cubicBezTo>
                    <a:cubicBezTo>
                      <a:pt x="441549" y="206704"/>
                      <a:pt x="441549" y="206704"/>
                      <a:pt x="441549" y="206704"/>
                    </a:cubicBezTo>
                    <a:cubicBezTo>
                      <a:pt x="441549" y="212639"/>
                      <a:pt x="441549" y="212639"/>
                      <a:pt x="441549" y="212639"/>
                    </a:cubicBezTo>
                    <a:cubicBezTo>
                      <a:pt x="444558" y="225993"/>
                      <a:pt x="444558" y="225993"/>
                      <a:pt x="444558" y="225993"/>
                    </a:cubicBezTo>
                    <a:cubicBezTo>
                      <a:pt x="449072" y="225993"/>
                      <a:pt x="449072" y="225993"/>
                      <a:pt x="449072" y="225993"/>
                    </a:cubicBezTo>
                    <a:cubicBezTo>
                      <a:pt x="452082" y="225993"/>
                      <a:pt x="452082" y="225993"/>
                      <a:pt x="452082" y="225993"/>
                    </a:cubicBezTo>
                    <a:cubicBezTo>
                      <a:pt x="452082" y="234896"/>
                      <a:pt x="452082" y="234896"/>
                      <a:pt x="452082" y="234896"/>
                    </a:cubicBezTo>
                    <a:cubicBezTo>
                      <a:pt x="456596" y="234896"/>
                      <a:pt x="456596" y="234896"/>
                      <a:pt x="456596" y="234896"/>
                    </a:cubicBezTo>
                    <a:cubicBezTo>
                      <a:pt x="462615" y="240831"/>
                      <a:pt x="462615" y="240831"/>
                      <a:pt x="462615" y="240831"/>
                    </a:cubicBezTo>
                    <a:cubicBezTo>
                      <a:pt x="470138" y="240831"/>
                      <a:pt x="470138" y="240831"/>
                      <a:pt x="470138" y="240831"/>
                    </a:cubicBezTo>
                    <a:cubicBezTo>
                      <a:pt x="462615" y="251217"/>
                      <a:pt x="462615" y="251217"/>
                      <a:pt x="462615" y="251217"/>
                    </a:cubicBezTo>
                    <a:cubicBezTo>
                      <a:pt x="456596" y="254185"/>
                      <a:pt x="456596" y="254185"/>
                      <a:pt x="456596" y="254185"/>
                    </a:cubicBezTo>
                    <a:cubicBezTo>
                      <a:pt x="449072" y="267539"/>
                      <a:pt x="449072" y="267539"/>
                      <a:pt x="449072" y="267539"/>
                    </a:cubicBezTo>
                    <a:cubicBezTo>
                      <a:pt x="440044" y="270506"/>
                      <a:pt x="440044" y="270506"/>
                      <a:pt x="440044" y="270506"/>
                    </a:cubicBezTo>
                    <a:cubicBezTo>
                      <a:pt x="421988" y="270506"/>
                      <a:pt x="421988" y="270506"/>
                      <a:pt x="421988" y="270506"/>
                    </a:cubicBezTo>
                    <a:cubicBezTo>
                      <a:pt x="418978" y="274958"/>
                      <a:pt x="418978" y="274958"/>
                      <a:pt x="418978" y="274958"/>
                    </a:cubicBezTo>
                    <a:cubicBezTo>
                      <a:pt x="406941" y="274958"/>
                      <a:pt x="406941" y="274958"/>
                      <a:pt x="406941" y="274958"/>
                    </a:cubicBezTo>
                    <a:cubicBezTo>
                      <a:pt x="403931" y="285344"/>
                      <a:pt x="403931" y="285344"/>
                      <a:pt x="403931" y="285344"/>
                    </a:cubicBezTo>
                    <a:cubicBezTo>
                      <a:pt x="402427" y="292763"/>
                      <a:pt x="402427" y="292763"/>
                      <a:pt x="402427" y="292763"/>
                    </a:cubicBezTo>
                    <a:cubicBezTo>
                      <a:pt x="399417" y="295731"/>
                      <a:pt x="399417" y="295731"/>
                      <a:pt x="399417" y="295731"/>
                    </a:cubicBezTo>
                    <a:cubicBezTo>
                      <a:pt x="396408" y="298698"/>
                      <a:pt x="396408" y="298698"/>
                      <a:pt x="396408" y="298698"/>
                    </a:cubicBezTo>
                    <a:cubicBezTo>
                      <a:pt x="391894" y="298698"/>
                      <a:pt x="391894" y="298698"/>
                      <a:pt x="391894" y="298698"/>
                    </a:cubicBezTo>
                    <a:cubicBezTo>
                      <a:pt x="387380" y="291279"/>
                      <a:pt x="387380" y="291279"/>
                      <a:pt x="387380" y="291279"/>
                    </a:cubicBezTo>
                    <a:cubicBezTo>
                      <a:pt x="376847" y="286828"/>
                      <a:pt x="376847" y="286828"/>
                      <a:pt x="376847" y="286828"/>
                    </a:cubicBezTo>
                    <a:cubicBezTo>
                      <a:pt x="370828" y="280893"/>
                      <a:pt x="370828" y="280893"/>
                      <a:pt x="370828" y="280893"/>
                    </a:cubicBezTo>
                    <a:cubicBezTo>
                      <a:pt x="370828" y="277925"/>
                      <a:pt x="370828" y="277925"/>
                      <a:pt x="370828" y="277925"/>
                    </a:cubicBezTo>
                    <a:cubicBezTo>
                      <a:pt x="370828" y="273474"/>
                      <a:pt x="370828" y="273474"/>
                      <a:pt x="370828" y="273474"/>
                    </a:cubicBezTo>
                    <a:cubicBezTo>
                      <a:pt x="370828" y="267539"/>
                      <a:pt x="370828" y="267539"/>
                      <a:pt x="370828" y="267539"/>
                    </a:cubicBezTo>
                    <a:cubicBezTo>
                      <a:pt x="370828" y="264571"/>
                      <a:pt x="370828" y="264571"/>
                      <a:pt x="370828" y="264571"/>
                    </a:cubicBezTo>
                    <a:cubicBezTo>
                      <a:pt x="370828" y="252701"/>
                      <a:pt x="370828" y="252701"/>
                      <a:pt x="370828" y="252701"/>
                    </a:cubicBezTo>
                    <a:cubicBezTo>
                      <a:pt x="370828" y="249733"/>
                      <a:pt x="370828" y="249733"/>
                      <a:pt x="370828" y="249733"/>
                    </a:cubicBezTo>
                    <a:cubicBezTo>
                      <a:pt x="370828" y="242315"/>
                      <a:pt x="370828" y="242315"/>
                      <a:pt x="370828" y="242315"/>
                    </a:cubicBezTo>
                    <a:cubicBezTo>
                      <a:pt x="363304" y="231928"/>
                      <a:pt x="363304" y="231928"/>
                      <a:pt x="363304" y="231928"/>
                    </a:cubicBezTo>
                    <a:cubicBezTo>
                      <a:pt x="358790" y="227477"/>
                      <a:pt x="358790" y="227477"/>
                      <a:pt x="358790" y="227477"/>
                    </a:cubicBezTo>
                    <a:cubicBezTo>
                      <a:pt x="358790" y="223025"/>
                      <a:pt x="358790" y="223025"/>
                      <a:pt x="358790" y="223025"/>
                    </a:cubicBezTo>
                    <a:cubicBezTo>
                      <a:pt x="358790" y="220058"/>
                      <a:pt x="358790" y="220058"/>
                      <a:pt x="358790" y="220058"/>
                    </a:cubicBezTo>
                    <a:cubicBezTo>
                      <a:pt x="363304" y="214123"/>
                      <a:pt x="363304" y="214123"/>
                      <a:pt x="363304" y="214123"/>
                    </a:cubicBezTo>
                    <a:cubicBezTo>
                      <a:pt x="370828" y="212639"/>
                      <a:pt x="370828" y="212639"/>
                      <a:pt x="370828" y="212639"/>
                    </a:cubicBezTo>
                    <a:cubicBezTo>
                      <a:pt x="376847" y="206704"/>
                      <a:pt x="376847" y="206704"/>
                      <a:pt x="376847" y="206704"/>
                    </a:cubicBezTo>
                    <a:lnTo>
                      <a:pt x="376847" y="199285"/>
                    </a:lnTo>
                    <a:cubicBezTo>
                      <a:pt x="373837" y="185931"/>
                      <a:pt x="373837" y="185931"/>
                      <a:pt x="373837" y="185931"/>
                    </a:cubicBezTo>
                    <a:cubicBezTo>
                      <a:pt x="373837" y="182963"/>
                      <a:pt x="373837" y="182963"/>
                      <a:pt x="373837" y="182963"/>
                    </a:cubicBezTo>
                    <a:cubicBezTo>
                      <a:pt x="373837" y="178512"/>
                      <a:pt x="373837" y="178512"/>
                      <a:pt x="373837" y="178512"/>
                    </a:cubicBezTo>
                    <a:close/>
                    <a:moveTo>
                      <a:pt x="275720" y="116651"/>
                    </a:moveTo>
                    <a:lnTo>
                      <a:pt x="281022" y="116651"/>
                    </a:lnTo>
                    <a:lnTo>
                      <a:pt x="284556" y="116651"/>
                    </a:lnTo>
                    <a:lnTo>
                      <a:pt x="288091" y="120186"/>
                    </a:lnTo>
                    <a:lnTo>
                      <a:pt x="291626" y="125488"/>
                    </a:lnTo>
                    <a:lnTo>
                      <a:pt x="291626" y="130790"/>
                    </a:lnTo>
                    <a:lnTo>
                      <a:pt x="284556" y="134325"/>
                    </a:lnTo>
                    <a:lnTo>
                      <a:pt x="281022" y="130790"/>
                    </a:lnTo>
                    <a:lnTo>
                      <a:pt x="281022" y="125488"/>
                    </a:lnTo>
                    <a:lnTo>
                      <a:pt x="275720" y="121953"/>
                    </a:lnTo>
                    <a:lnTo>
                      <a:pt x="275720" y="120186"/>
                    </a:lnTo>
                    <a:close/>
                    <a:moveTo>
                      <a:pt x="309302" y="107814"/>
                    </a:moveTo>
                    <a:lnTo>
                      <a:pt x="314604" y="107814"/>
                    </a:lnTo>
                    <a:lnTo>
                      <a:pt x="319906" y="113116"/>
                    </a:lnTo>
                    <a:lnTo>
                      <a:pt x="323441" y="116651"/>
                    </a:lnTo>
                    <a:lnTo>
                      <a:pt x="330511" y="120186"/>
                    </a:lnTo>
                    <a:lnTo>
                      <a:pt x="330511" y="116651"/>
                    </a:lnTo>
                    <a:lnTo>
                      <a:pt x="339348" y="116651"/>
                    </a:lnTo>
                    <a:lnTo>
                      <a:pt x="344650" y="116651"/>
                    </a:lnTo>
                    <a:lnTo>
                      <a:pt x="351720" y="121954"/>
                    </a:lnTo>
                    <a:lnTo>
                      <a:pt x="364092" y="130791"/>
                    </a:lnTo>
                    <a:lnTo>
                      <a:pt x="364092" y="139628"/>
                    </a:lnTo>
                    <a:lnTo>
                      <a:pt x="358789" y="144930"/>
                    </a:lnTo>
                    <a:lnTo>
                      <a:pt x="353487" y="144930"/>
                    </a:lnTo>
                    <a:lnTo>
                      <a:pt x="348185" y="144930"/>
                    </a:lnTo>
                    <a:lnTo>
                      <a:pt x="348185" y="146698"/>
                    </a:lnTo>
                    <a:lnTo>
                      <a:pt x="335813" y="146698"/>
                    </a:lnTo>
                    <a:lnTo>
                      <a:pt x="330511" y="146698"/>
                    </a:lnTo>
                    <a:lnTo>
                      <a:pt x="328743" y="146698"/>
                    </a:lnTo>
                    <a:lnTo>
                      <a:pt x="325209" y="141396"/>
                    </a:lnTo>
                    <a:lnTo>
                      <a:pt x="323441" y="134326"/>
                    </a:lnTo>
                    <a:lnTo>
                      <a:pt x="325209" y="127256"/>
                    </a:lnTo>
                    <a:lnTo>
                      <a:pt x="316371" y="127256"/>
                    </a:lnTo>
                    <a:lnTo>
                      <a:pt x="309302" y="125488"/>
                    </a:lnTo>
                    <a:lnTo>
                      <a:pt x="309302" y="120186"/>
                    </a:lnTo>
                    <a:lnTo>
                      <a:pt x="309302" y="116651"/>
                    </a:lnTo>
                    <a:lnTo>
                      <a:pt x="309302" y="111349"/>
                    </a:lnTo>
                    <a:close/>
                    <a:moveTo>
                      <a:pt x="258045" y="93675"/>
                    </a:moveTo>
                    <a:lnTo>
                      <a:pt x="261580" y="93675"/>
                    </a:lnTo>
                    <a:lnTo>
                      <a:pt x="272184" y="93675"/>
                    </a:lnTo>
                    <a:lnTo>
                      <a:pt x="281021" y="93675"/>
                    </a:lnTo>
                    <a:lnTo>
                      <a:pt x="282788" y="100745"/>
                    </a:lnTo>
                    <a:lnTo>
                      <a:pt x="302230" y="100745"/>
                    </a:lnTo>
                    <a:lnTo>
                      <a:pt x="293393" y="106047"/>
                    </a:lnTo>
                    <a:lnTo>
                      <a:pt x="291625" y="107815"/>
                    </a:lnTo>
                    <a:lnTo>
                      <a:pt x="291625" y="104280"/>
                    </a:lnTo>
                    <a:lnTo>
                      <a:pt x="286323" y="104280"/>
                    </a:lnTo>
                    <a:lnTo>
                      <a:pt x="282788" y="104280"/>
                    </a:lnTo>
                    <a:lnTo>
                      <a:pt x="277486" y="104280"/>
                    </a:lnTo>
                    <a:lnTo>
                      <a:pt x="273951" y="104280"/>
                    </a:lnTo>
                    <a:lnTo>
                      <a:pt x="270417" y="104280"/>
                    </a:lnTo>
                    <a:lnTo>
                      <a:pt x="265114" y="104280"/>
                    </a:lnTo>
                    <a:lnTo>
                      <a:pt x="258045" y="102512"/>
                    </a:lnTo>
                    <a:lnTo>
                      <a:pt x="258045" y="100745"/>
                    </a:lnTo>
                    <a:lnTo>
                      <a:pt x="258045" y="97210"/>
                    </a:lnTo>
                    <a:close/>
                    <a:moveTo>
                      <a:pt x="187348" y="51256"/>
                    </a:moveTo>
                    <a:lnTo>
                      <a:pt x="194417" y="51256"/>
                    </a:lnTo>
                    <a:lnTo>
                      <a:pt x="197952" y="51256"/>
                    </a:lnTo>
                    <a:lnTo>
                      <a:pt x="201487" y="53023"/>
                    </a:lnTo>
                    <a:lnTo>
                      <a:pt x="203254" y="56558"/>
                    </a:lnTo>
                    <a:lnTo>
                      <a:pt x="208557" y="65395"/>
                    </a:lnTo>
                    <a:lnTo>
                      <a:pt x="213859" y="65395"/>
                    </a:lnTo>
                    <a:lnTo>
                      <a:pt x="217394" y="74233"/>
                    </a:lnTo>
                    <a:lnTo>
                      <a:pt x="217394" y="81303"/>
                    </a:lnTo>
                    <a:lnTo>
                      <a:pt x="217394" y="86605"/>
                    </a:lnTo>
                    <a:lnTo>
                      <a:pt x="212092" y="86605"/>
                    </a:lnTo>
                    <a:lnTo>
                      <a:pt x="206789" y="81303"/>
                    </a:lnTo>
                    <a:lnTo>
                      <a:pt x="203254" y="77768"/>
                    </a:lnTo>
                    <a:lnTo>
                      <a:pt x="194417" y="81303"/>
                    </a:lnTo>
                    <a:lnTo>
                      <a:pt x="187348" y="83070"/>
                    </a:lnTo>
                    <a:lnTo>
                      <a:pt x="182046" y="79535"/>
                    </a:lnTo>
                    <a:lnTo>
                      <a:pt x="178511" y="74233"/>
                    </a:lnTo>
                    <a:lnTo>
                      <a:pt x="169674" y="68930"/>
                    </a:lnTo>
                    <a:lnTo>
                      <a:pt x="169674" y="63628"/>
                    </a:lnTo>
                    <a:lnTo>
                      <a:pt x="169674" y="56558"/>
                    </a:lnTo>
                    <a:lnTo>
                      <a:pt x="174976" y="56558"/>
                    </a:lnTo>
                    <a:lnTo>
                      <a:pt x="180278" y="56558"/>
                    </a:lnTo>
                    <a:lnTo>
                      <a:pt x="180278" y="53023"/>
                    </a:lnTo>
                    <a:close/>
                    <a:moveTo>
                      <a:pt x="12372" y="15908"/>
                    </a:moveTo>
                    <a:lnTo>
                      <a:pt x="12372" y="21210"/>
                    </a:lnTo>
                    <a:lnTo>
                      <a:pt x="12372" y="24745"/>
                    </a:lnTo>
                    <a:lnTo>
                      <a:pt x="8837" y="28280"/>
                    </a:lnTo>
                    <a:lnTo>
                      <a:pt x="7069" y="31815"/>
                    </a:lnTo>
                    <a:lnTo>
                      <a:pt x="7069" y="38885"/>
                    </a:lnTo>
                    <a:lnTo>
                      <a:pt x="0" y="35350"/>
                    </a:lnTo>
                    <a:lnTo>
                      <a:pt x="0" y="31815"/>
                    </a:lnTo>
                    <a:lnTo>
                      <a:pt x="0" y="28280"/>
                    </a:lnTo>
                    <a:lnTo>
                      <a:pt x="7069" y="21210"/>
                    </a:lnTo>
                    <a:close/>
                    <a:moveTo>
                      <a:pt x="58325" y="0"/>
                    </a:moveTo>
                    <a:lnTo>
                      <a:pt x="63627" y="0"/>
                    </a:lnTo>
                    <a:lnTo>
                      <a:pt x="77767" y="0"/>
                    </a:lnTo>
                    <a:lnTo>
                      <a:pt x="83069" y="0"/>
                    </a:lnTo>
                    <a:lnTo>
                      <a:pt x="88372" y="8837"/>
                    </a:lnTo>
                    <a:lnTo>
                      <a:pt x="88372" y="10604"/>
                    </a:lnTo>
                    <a:lnTo>
                      <a:pt x="88372" y="15907"/>
                    </a:lnTo>
                    <a:lnTo>
                      <a:pt x="86604" y="21209"/>
                    </a:lnTo>
                    <a:lnTo>
                      <a:pt x="86604" y="22977"/>
                    </a:lnTo>
                    <a:lnTo>
                      <a:pt x="81302" y="28279"/>
                    </a:lnTo>
                    <a:lnTo>
                      <a:pt x="77767" y="28279"/>
                    </a:lnTo>
                    <a:lnTo>
                      <a:pt x="72465" y="28279"/>
                    </a:lnTo>
                    <a:lnTo>
                      <a:pt x="68930" y="28279"/>
                    </a:lnTo>
                    <a:lnTo>
                      <a:pt x="60092" y="22977"/>
                    </a:lnTo>
                    <a:lnTo>
                      <a:pt x="58325" y="22977"/>
                    </a:lnTo>
                    <a:lnTo>
                      <a:pt x="49488" y="15907"/>
                    </a:lnTo>
                    <a:lnTo>
                      <a:pt x="49488" y="7070"/>
                    </a:lnTo>
                    <a:lnTo>
                      <a:pt x="49488" y="3535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2E4137E-13A9-2C48-A61C-AF68042C1E83}"/>
                </a:ext>
              </a:extLst>
            </p:cNvPr>
            <p:cNvGrpSpPr/>
            <p:nvPr/>
          </p:nvGrpSpPr>
          <p:grpSpPr>
            <a:xfrm>
              <a:off x="2169985" y="5536260"/>
              <a:ext cx="9780034" cy="5253387"/>
              <a:chOff x="2169985" y="5536260"/>
              <a:chExt cx="9780034" cy="5253387"/>
            </a:xfrm>
            <a:solidFill>
              <a:schemeClr val="accent2">
                <a:alpha val="60000"/>
              </a:schemeClr>
            </a:solidFill>
          </p:grpSpPr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61FCA7A4-4457-6247-AE1C-6ACE9C6B9592}"/>
                  </a:ext>
                </a:extLst>
              </p:cNvPr>
              <p:cNvSpPr/>
              <p:nvPr/>
            </p:nvSpPr>
            <p:spPr>
              <a:xfrm>
                <a:off x="2333752" y="5826192"/>
                <a:ext cx="399509" cy="3995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>
                <a:extLst>
                  <a:ext uri="{FF2B5EF4-FFF2-40B4-BE49-F238E27FC236}">
                    <a16:creationId xmlns:a16="http://schemas.microsoft.com/office/drawing/2014/main" id="{762E8FC2-67F9-3340-ADDE-45F14C8F7A64}"/>
                  </a:ext>
                </a:extLst>
              </p:cNvPr>
              <p:cNvSpPr/>
              <p:nvPr/>
            </p:nvSpPr>
            <p:spPr>
              <a:xfrm>
                <a:off x="3354478" y="6343029"/>
                <a:ext cx="669482" cy="6694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7FD1D975-0EB8-E34D-9A33-A527E5489B53}"/>
                  </a:ext>
                </a:extLst>
              </p:cNvPr>
              <p:cNvSpPr/>
              <p:nvPr/>
            </p:nvSpPr>
            <p:spPr>
              <a:xfrm>
                <a:off x="6667949" y="6616609"/>
                <a:ext cx="230383" cy="2303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>
                <a:extLst>
                  <a:ext uri="{FF2B5EF4-FFF2-40B4-BE49-F238E27FC236}">
                    <a16:creationId xmlns:a16="http://schemas.microsoft.com/office/drawing/2014/main" id="{DFEFFF54-D8D9-2040-AD80-FBC99A2F9824}"/>
                  </a:ext>
                </a:extLst>
              </p:cNvPr>
              <p:cNvSpPr/>
              <p:nvPr/>
            </p:nvSpPr>
            <p:spPr>
              <a:xfrm>
                <a:off x="6429751" y="9739990"/>
                <a:ext cx="669482" cy="6694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Oval 544">
                <a:extLst>
                  <a:ext uri="{FF2B5EF4-FFF2-40B4-BE49-F238E27FC236}">
                    <a16:creationId xmlns:a16="http://schemas.microsoft.com/office/drawing/2014/main" id="{CC6CF651-1195-274C-994F-5061618D5EB5}"/>
                  </a:ext>
                </a:extLst>
              </p:cNvPr>
              <p:cNvSpPr/>
              <p:nvPr/>
            </p:nvSpPr>
            <p:spPr>
              <a:xfrm>
                <a:off x="7686338" y="8078738"/>
                <a:ext cx="399509" cy="3995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Oval 545">
                <a:extLst>
                  <a:ext uri="{FF2B5EF4-FFF2-40B4-BE49-F238E27FC236}">
                    <a16:creationId xmlns:a16="http://schemas.microsoft.com/office/drawing/2014/main" id="{11E33006-89C2-1A40-AE3B-2346F78D5797}"/>
                  </a:ext>
                </a:extLst>
              </p:cNvPr>
              <p:cNvSpPr/>
              <p:nvPr/>
            </p:nvSpPr>
            <p:spPr>
              <a:xfrm>
                <a:off x="10268234" y="8640180"/>
                <a:ext cx="669482" cy="6694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>
                <a:extLst>
                  <a:ext uri="{FF2B5EF4-FFF2-40B4-BE49-F238E27FC236}">
                    <a16:creationId xmlns:a16="http://schemas.microsoft.com/office/drawing/2014/main" id="{3A7BFF2E-E304-6C44-8D97-5816843543B7}"/>
                  </a:ext>
                </a:extLst>
              </p:cNvPr>
              <p:cNvSpPr/>
              <p:nvPr/>
            </p:nvSpPr>
            <p:spPr>
              <a:xfrm>
                <a:off x="3981206" y="8461618"/>
                <a:ext cx="230383" cy="2303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Oval 547">
                <a:extLst>
                  <a:ext uri="{FF2B5EF4-FFF2-40B4-BE49-F238E27FC236}">
                    <a16:creationId xmlns:a16="http://schemas.microsoft.com/office/drawing/2014/main" id="{80119629-E48A-E64D-A55D-56176F12503C}"/>
                  </a:ext>
                </a:extLst>
              </p:cNvPr>
              <p:cNvSpPr/>
              <p:nvPr/>
            </p:nvSpPr>
            <p:spPr>
              <a:xfrm>
                <a:off x="2169985" y="7554351"/>
                <a:ext cx="669482" cy="6694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Oval 548">
                <a:extLst>
                  <a:ext uri="{FF2B5EF4-FFF2-40B4-BE49-F238E27FC236}">
                    <a16:creationId xmlns:a16="http://schemas.microsoft.com/office/drawing/2014/main" id="{EA7472A3-257C-FB4C-B465-EED822A2CE9A}"/>
                  </a:ext>
                </a:extLst>
              </p:cNvPr>
              <p:cNvSpPr/>
              <p:nvPr/>
            </p:nvSpPr>
            <p:spPr>
              <a:xfrm>
                <a:off x="5299976" y="5536260"/>
                <a:ext cx="399509" cy="3995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>
                <a:extLst>
                  <a:ext uri="{FF2B5EF4-FFF2-40B4-BE49-F238E27FC236}">
                    <a16:creationId xmlns:a16="http://schemas.microsoft.com/office/drawing/2014/main" id="{8A017225-F07E-FB49-9C0F-190F32C724C9}"/>
                  </a:ext>
                </a:extLst>
              </p:cNvPr>
              <p:cNvSpPr/>
              <p:nvPr/>
            </p:nvSpPr>
            <p:spPr>
              <a:xfrm>
                <a:off x="10280031" y="7837352"/>
                <a:ext cx="230383" cy="2303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>
                <a:extLst>
                  <a:ext uri="{FF2B5EF4-FFF2-40B4-BE49-F238E27FC236}">
                    <a16:creationId xmlns:a16="http://schemas.microsoft.com/office/drawing/2014/main" id="{67C0DE42-22D1-934B-B559-6CD7D98B811E}"/>
                  </a:ext>
                </a:extLst>
              </p:cNvPr>
              <p:cNvSpPr/>
              <p:nvPr/>
            </p:nvSpPr>
            <p:spPr>
              <a:xfrm>
                <a:off x="11001752" y="6361166"/>
                <a:ext cx="948267" cy="9482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>
                <a:extLst>
                  <a:ext uri="{FF2B5EF4-FFF2-40B4-BE49-F238E27FC236}">
                    <a16:creationId xmlns:a16="http://schemas.microsoft.com/office/drawing/2014/main" id="{819BDB8E-FB60-2E4F-BA40-900371FF5CB1}"/>
                  </a:ext>
                </a:extLst>
              </p:cNvPr>
              <p:cNvSpPr/>
              <p:nvPr/>
            </p:nvSpPr>
            <p:spPr>
              <a:xfrm>
                <a:off x="5274576" y="8914460"/>
                <a:ext cx="399509" cy="3995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>
                <a:extLst>
                  <a:ext uri="{FF2B5EF4-FFF2-40B4-BE49-F238E27FC236}">
                    <a16:creationId xmlns:a16="http://schemas.microsoft.com/office/drawing/2014/main" id="{FCCDF392-E25A-F14C-917A-9AA783CEF744}"/>
                  </a:ext>
                </a:extLst>
              </p:cNvPr>
              <p:cNvSpPr/>
              <p:nvPr/>
            </p:nvSpPr>
            <p:spPr>
              <a:xfrm>
                <a:off x="10632738" y="10390138"/>
                <a:ext cx="399509" cy="3995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>
                <a:extLst>
                  <a:ext uri="{FF2B5EF4-FFF2-40B4-BE49-F238E27FC236}">
                    <a16:creationId xmlns:a16="http://schemas.microsoft.com/office/drawing/2014/main" id="{572D27C8-B16B-354F-8004-1E40E382CCE0}"/>
                  </a:ext>
                </a:extLst>
              </p:cNvPr>
              <p:cNvSpPr/>
              <p:nvPr/>
            </p:nvSpPr>
            <p:spPr>
              <a:xfrm>
                <a:off x="9157679" y="9415645"/>
                <a:ext cx="230383" cy="2303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>
                <a:extLst>
                  <a:ext uri="{FF2B5EF4-FFF2-40B4-BE49-F238E27FC236}">
                    <a16:creationId xmlns:a16="http://schemas.microsoft.com/office/drawing/2014/main" id="{D2B110C2-C2AA-804B-8616-42C94568A1A6}"/>
                  </a:ext>
                </a:extLst>
              </p:cNvPr>
              <p:cNvSpPr/>
              <p:nvPr/>
            </p:nvSpPr>
            <p:spPr>
              <a:xfrm>
                <a:off x="5908242" y="7316330"/>
                <a:ext cx="399509" cy="3995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Oval 555">
                <a:extLst>
                  <a:ext uri="{FF2B5EF4-FFF2-40B4-BE49-F238E27FC236}">
                    <a16:creationId xmlns:a16="http://schemas.microsoft.com/office/drawing/2014/main" id="{2872EBBF-9223-5249-A768-ECEDD42DF973}"/>
                  </a:ext>
                </a:extLst>
              </p:cNvPr>
              <p:cNvSpPr/>
              <p:nvPr/>
            </p:nvSpPr>
            <p:spPr>
              <a:xfrm>
                <a:off x="4889949" y="6743609"/>
                <a:ext cx="230383" cy="2303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7" name="Oval 556">
                <a:extLst>
                  <a:ext uri="{FF2B5EF4-FFF2-40B4-BE49-F238E27FC236}">
                    <a16:creationId xmlns:a16="http://schemas.microsoft.com/office/drawing/2014/main" id="{5F403C9C-58CC-F84C-A2C4-1F554EBD182D}"/>
                  </a:ext>
                </a:extLst>
              </p:cNvPr>
              <p:cNvSpPr/>
              <p:nvPr/>
            </p:nvSpPr>
            <p:spPr>
              <a:xfrm>
                <a:off x="7333047" y="9658156"/>
                <a:ext cx="399509" cy="3995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9739B39F-2356-C14B-8C4C-0642B294E44B}"/>
                </a:ext>
              </a:extLst>
            </p:cNvPr>
            <p:cNvSpPr/>
            <p:nvPr/>
          </p:nvSpPr>
          <p:spPr>
            <a:xfrm>
              <a:off x="11365351" y="6053432"/>
              <a:ext cx="1090639" cy="1090631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6E24BF19-B662-B742-A800-60007BE7670A}"/>
                </a:ext>
              </a:extLst>
            </p:cNvPr>
            <p:cNvSpPr/>
            <p:nvPr/>
          </p:nvSpPr>
          <p:spPr>
            <a:xfrm>
              <a:off x="6521456" y="10130371"/>
              <a:ext cx="649075" cy="64907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2048EA1A-22CC-3144-9DB3-94DBAA2FE895}"/>
                </a:ext>
              </a:extLst>
            </p:cNvPr>
            <p:cNvSpPr/>
            <p:nvPr/>
          </p:nvSpPr>
          <p:spPr>
            <a:xfrm>
              <a:off x="2184756" y="7952543"/>
              <a:ext cx="823118" cy="823112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240C13D9-A682-7547-BFD3-2B5ACFA84D63}"/>
                </a:ext>
              </a:extLst>
            </p:cNvPr>
            <p:cNvSpPr/>
            <p:nvPr/>
          </p:nvSpPr>
          <p:spPr>
            <a:xfrm>
              <a:off x="6705180" y="7889424"/>
              <a:ext cx="486679" cy="486676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97A0D869-030C-3347-B3B4-B76DFFF5FC93}"/>
                </a:ext>
              </a:extLst>
            </p:cNvPr>
            <p:cNvSpPr/>
            <p:nvPr/>
          </p:nvSpPr>
          <p:spPr>
            <a:xfrm>
              <a:off x="4647780" y="7660824"/>
              <a:ext cx="610072" cy="610068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102AE233-AD93-6F45-9F7A-B11B5461427E}"/>
                </a:ext>
              </a:extLst>
            </p:cNvPr>
            <p:cNvSpPr/>
            <p:nvPr/>
          </p:nvSpPr>
          <p:spPr>
            <a:xfrm>
              <a:off x="8459856" y="9495080"/>
              <a:ext cx="524682" cy="524678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C0546428-282E-C343-ABFB-1B41A175D8AE}"/>
                </a:ext>
              </a:extLst>
            </p:cNvPr>
            <p:cNvSpPr/>
            <p:nvPr/>
          </p:nvSpPr>
          <p:spPr>
            <a:xfrm>
              <a:off x="7338914" y="6048163"/>
              <a:ext cx="393642" cy="393639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87C427B9-E17F-6140-9A4C-EC7EFB3EF836}"/>
                </a:ext>
              </a:extLst>
            </p:cNvPr>
            <p:cNvSpPr/>
            <p:nvPr/>
          </p:nvSpPr>
          <p:spPr>
            <a:xfrm>
              <a:off x="10632738" y="10471990"/>
              <a:ext cx="823118" cy="823112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049222-6D54-B64D-9A74-98F94CE9A447}"/>
              </a:ext>
            </a:extLst>
          </p:cNvPr>
          <p:cNvGrpSpPr/>
          <p:nvPr/>
        </p:nvGrpSpPr>
        <p:grpSpPr>
          <a:xfrm>
            <a:off x="1305971" y="2423105"/>
            <a:ext cx="7705040" cy="8869790"/>
            <a:chOff x="1305971" y="2176460"/>
            <a:chExt cx="7705040" cy="886979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B92F479-F2AC-7A42-A69B-00C3B80F1327}"/>
                </a:ext>
              </a:extLst>
            </p:cNvPr>
            <p:cNvGrpSpPr/>
            <p:nvPr/>
          </p:nvGrpSpPr>
          <p:grpSpPr>
            <a:xfrm>
              <a:off x="1305971" y="2176460"/>
              <a:ext cx="6668295" cy="1281150"/>
              <a:chOff x="1305971" y="2176460"/>
              <a:chExt cx="6668295" cy="1281150"/>
            </a:xfrm>
          </p:grpSpPr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FA4523D3-92D0-6F4C-B6AB-98E88832E3A5}"/>
                  </a:ext>
                </a:extLst>
              </p:cNvPr>
              <p:cNvSpPr txBox="1"/>
              <p:nvPr/>
            </p:nvSpPr>
            <p:spPr>
              <a:xfrm>
                <a:off x="1305971" y="2176460"/>
                <a:ext cx="2836637" cy="594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Muli Light" pitchFamily="2" charset="77"/>
                    <a:ea typeface="Lato Light" panose="020F0502020204030203" pitchFamily="34" charset="0"/>
                    <a:cs typeface="Poppins Medium" pitchFamily="2" charset="77"/>
                  </a:rPr>
                  <a:t>+370</a:t>
                </a:r>
              </a:p>
            </p:txBody>
          </p:sp>
          <p:sp>
            <p:nvSpPr>
              <p:cNvPr id="577" name="Rectangle 576">
                <a:extLst>
                  <a:ext uri="{FF2B5EF4-FFF2-40B4-BE49-F238E27FC236}">
                    <a16:creationId xmlns:a16="http://schemas.microsoft.com/office/drawing/2014/main" id="{76BCCD49-B3B6-5E4F-B5A9-5A5E08FCBF7E}"/>
                  </a:ext>
                </a:extLst>
              </p:cNvPr>
              <p:cNvSpPr/>
              <p:nvPr/>
            </p:nvSpPr>
            <p:spPr>
              <a:xfrm>
                <a:off x="1966308" y="2811279"/>
                <a:ext cx="243972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Suspects</a:t>
                </a:r>
                <a:endParaRPr lang="en-US" sz="54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endParaRPr>
              </a:p>
            </p:txBody>
          </p: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B82C8E70-5CEE-3C4E-97EF-1C5D7E8915AF}"/>
                  </a:ext>
                </a:extLst>
              </p:cNvPr>
              <p:cNvSpPr/>
              <p:nvPr/>
            </p:nvSpPr>
            <p:spPr>
              <a:xfrm>
                <a:off x="1425376" y="2934689"/>
                <a:ext cx="399509" cy="39950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Poppins Medium" pitchFamily="2" charset="77"/>
                  <a:cs typeface="Poppins Medium" pitchFamily="2" charset="77"/>
                </a:endParaRPr>
              </a:p>
            </p:txBody>
          </p:sp>
          <p:sp>
            <p:nvSpPr>
              <p:cNvPr id="578" name="TextBox 577">
                <a:extLst>
                  <a:ext uri="{FF2B5EF4-FFF2-40B4-BE49-F238E27FC236}">
                    <a16:creationId xmlns:a16="http://schemas.microsoft.com/office/drawing/2014/main" id="{D8741FA5-63FA-0349-BC09-49939A363804}"/>
                  </a:ext>
                </a:extLst>
              </p:cNvPr>
              <p:cNvSpPr txBox="1"/>
              <p:nvPr/>
            </p:nvSpPr>
            <p:spPr>
              <a:xfrm>
                <a:off x="4874203" y="2176460"/>
                <a:ext cx="2836637" cy="594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Muli Light" pitchFamily="2" charset="77"/>
                    <a:ea typeface="Lato Light" panose="020F0502020204030203" pitchFamily="34" charset="0"/>
                    <a:cs typeface="Poppins Medium" pitchFamily="2" charset="77"/>
                  </a:rPr>
                  <a:t>+1490</a:t>
                </a:r>
              </a:p>
            </p:txBody>
          </p:sp>
          <p:sp>
            <p:nvSpPr>
              <p:cNvPr id="579" name="Rectangle 578">
                <a:extLst>
                  <a:ext uri="{FF2B5EF4-FFF2-40B4-BE49-F238E27FC236}">
                    <a16:creationId xmlns:a16="http://schemas.microsoft.com/office/drawing/2014/main" id="{E5F2F82A-57D0-074A-9C3D-BF36B9ED87C9}"/>
                  </a:ext>
                </a:extLst>
              </p:cNvPr>
              <p:cNvSpPr/>
              <p:nvPr/>
            </p:nvSpPr>
            <p:spPr>
              <a:xfrm>
                <a:off x="5534540" y="2811279"/>
                <a:ext cx="243972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Positive</a:t>
                </a:r>
                <a:endParaRPr lang="en-US" sz="54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endParaRPr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D78936F0-5A5C-4D44-9F7D-7485EDA95F41}"/>
                  </a:ext>
                </a:extLst>
              </p:cNvPr>
              <p:cNvSpPr/>
              <p:nvPr/>
            </p:nvSpPr>
            <p:spPr>
              <a:xfrm>
                <a:off x="4972817" y="2934689"/>
                <a:ext cx="399509" cy="39950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Poppins Medium" pitchFamily="2" charset="77"/>
                  <a:cs typeface="Poppins Medium" pitchFamily="2" charset="77"/>
                </a:endParaRPr>
              </a:p>
            </p:txBody>
          </p:sp>
        </p:grpSp>
        <p:sp>
          <p:nvSpPr>
            <p:cNvPr id="583" name="Rectángulo 8">
              <a:extLst>
                <a:ext uri="{FF2B5EF4-FFF2-40B4-BE49-F238E27FC236}">
                  <a16:creationId xmlns:a16="http://schemas.microsoft.com/office/drawing/2014/main" id="{C6A0277C-2DC2-CE42-8CDF-1F3049FBEF23}"/>
                </a:ext>
              </a:extLst>
            </p:cNvPr>
            <p:cNvSpPr/>
            <p:nvPr/>
          </p:nvSpPr>
          <p:spPr>
            <a:xfrm flipH="1">
              <a:off x="1367559" y="5044607"/>
              <a:ext cx="7643452" cy="6001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200" dirty="0">
                  <a:latin typeface="Muli Light" pitchFamily="2" charset="77"/>
                </a:rPr>
                <a:t>The disease causes respiratory illness with symptoms such as a cough, fever, and in more severe cases, difficulty breathing.</a:t>
              </a:r>
            </a:p>
            <a:p>
              <a:endParaRPr lang="es-MX" sz="3200" dirty="0">
                <a:latin typeface="Muli Light" pitchFamily="2" charset="77"/>
              </a:endParaRPr>
            </a:p>
            <a:p>
              <a:r>
                <a:rPr lang="es-MX" sz="3200" dirty="0">
                  <a:latin typeface="Muli Light" pitchFamily="2" charset="77"/>
                </a:rPr>
                <a:t>The disease causes respiratory illness with symptoms such as a cough, fever, and in more severe cases.</a:t>
              </a:r>
            </a:p>
            <a:p>
              <a:endParaRPr lang="es-MX" sz="3200" dirty="0">
                <a:latin typeface="Muli Light" pitchFamily="2" charset="77"/>
              </a:endParaRPr>
            </a:p>
            <a:p>
              <a:r>
                <a:rPr lang="es-MX" sz="3200" dirty="0">
                  <a:latin typeface="Muli Light" pitchFamily="2" charset="77"/>
                </a:rPr>
                <a:t>Difficulty breathing. Disease causes respiratory illness with symptoms such as a cough.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05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831424C3-6B70-B741-B4C2-EB2590BA15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0" name="Freeform 926">
            <a:extLst>
              <a:ext uri="{FF2B5EF4-FFF2-40B4-BE49-F238E27FC236}">
                <a16:creationId xmlns:a16="http://schemas.microsoft.com/office/drawing/2014/main" id="{77BD01CB-A203-CA44-AE83-54D9A47EF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328" y="2630993"/>
            <a:ext cx="10230497" cy="133557"/>
          </a:xfrm>
          <a:custGeom>
            <a:avLst/>
            <a:gdLst>
              <a:gd name="T0" fmla="*/ 0 w 3379"/>
              <a:gd name="T1" fmla="*/ 41 h 42"/>
              <a:gd name="T2" fmla="*/ 3378 w 3379"/>
              <a:gd name="T3" fmla="*/ 41 h 42"/>
              <a:gd name="T4" fmla="*/ 3378 w 3379"/>
              <a:gd name="T5" fmla="*/ 0 h 42"/>
              <a:gd name="T6" fmla="*/ 0 w 3379"/>
              <a:gd name="T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9" h="42">
                <a:moveTo>
                  <a:pt x="0" y="41"/>
                </a:moveTo>
                <a:lnTo>
                  <a:pt x="3378" y="41"/>
                </a:lnTo>
                <a:lnTo>
                  <a:pt x="3378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Rectángulo 6">
            <a:extLst>
              <a:ext uri="{FF2B5EF4-FFF2-40B4-BE49-F238E27FC236}">
                <a16:creationId xmlns:a16="http://schemas.microsoft.com/office/drawing/2014/main" id="{4D3F58D9-5F8B-8443-AB99-EB65964B9ED3}"/>
              </a:ext>
            </a:extLst>
          </p:cNvPr>
          <p:cNvSpPr/>
          <p:nvPr/>
        </p:nvSpPr>
        <p:spPr>
          <a:xfrm flipH="1">
            <a:off x="1542633" y="822481"/>
            <a:ext cx="39835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6000" dirty="0">
                <a:solidFill>
                  <a:schemeClr val="accent3"/>
                </a:solidFill>
                <a:latin typeface="Poppins Medium" pitchFamily="2" charset="77"/>
                <a:cs typeface="Poppins Medium" pitchFamily="2" charset="77"/>
              </a:rPr>
              <a:t>Image with text</a:t>
            </a:r>
          </a:p>
        </p:txBody>
      </p:sp>
      <p:sp>
        <p:nvSpPr>
          <p:cNvPr id="64" name="Freeform 925">
            <a:extLst>
              <a:ext uri="{FF2B5EF4-FFF2-40B4-BE49-F238E27FC236}">
                <a16:creationId xmlns:a16="http://schemas.microsoft.com/office/drawing/2014/main" id="{E383DECA-8EDB-7C4E-821B-6336E1D8D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632" y="2887025"/>
            <a:ext cx="22835017" cy="133557"/>
          </a:xfrm>
          <a:custGeom>
            <a:avLst/>
            <a:gdLst>
              <a:gd name="T0" fmla="*/ 0 w 3379"/>
              <a:gd name="T1" fmla="*/ 41 h 42"/>
              <a:gd name="T2" fmla="*/ 3378 w 3379"/>
              <a:gd name="T3" fmla="*/ 41 h 42"/>
              <a:gd name="T4" fmla="*/ 3378 w 3379"/>
              <a:gd name="T5" fmla="*/ 0 h 42"/>
              <a:gd name="T6" fmla="*/ 0 w 3379"/>
              <a:gd name="T7" fmla="*/ 0 h 42"/>
              <a:gd name="T8" fmla="*/ 0 w 3379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9" h="42">
                <a:moveTo>
                  <a:pt x="0" y="41"/>
                </a:moveTo>
                <a:lnTo>
                  <a:pt x="3378" y="41"/>
                </a:lnTo>
                <a:lnTo>
                  <a:pt x="3378" y="0"/>
                </a:lnTo>
                <a:lnTo>
                  <a:pt x="0" y="0"/>
                </a:lnTo>
                <a:lnTo>
                  <a:pt x="0" y="4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" name="Rectángulo 8">
            <a:extLst>
              <a:ext uri="{FF2B5EF4-FFF2-40B4-BE49-F238E27FC236}">
                <a16:creationId xmlns:a16="http://schemas.microsoft.com/office/drawing/2014/main" id="{AFFA4037-B023-1F4D-8A1A-1A44BDA01DBC}"/>
              </a:ext>
            </a:extLst>
          </p:cNvPr>
          <p:cNvSpPr/>
          <p:nvPr/>
        </p:nvSpPr>
        <p:spPr>
          <a:xfrm flipH="1">
            <a:off x="1542631" y="6084555"/>
            <a:ext cx="644843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latin typeface="Muli Light" pitchFamily="2" charset="77"/>
              </a:rPr>
              <a:t>The disease causes respiratory illness with symptoms such as a cough, fever, and in more severe cases, difficulty breathing.</a:t>
            </a:r>
          </a:p>
          <a:p>
            <a:endParaRPr lang="es-MX" sz="3200" dirty="0">
              <a:latin typeface="Muli Light" pitchFamily="2" charset="77"/>
            </a:endParaRPr>
          </a:p>
          <a:p>
            <a:r>
              <a:rPr lang="es-MX" sz="3200" dirty="0">
                <a:latin typeface="Muli Light" pitchFamily="2" charset="77"/>
              </a:rPr>
              <a:t>The disease causes respiratory illness with symptoms such as a cough, fever, and in more severe cases.</a:t>
            </a:r>
          </a:p>
          <a:p>
            <a:endParaRPr lang="es-MX" sz="3200" dirty="0">
              <a:latin typeface="Muli Light" pitchFamily="2" charset="77"/>
            </a:endParaRPr>
          </a:p>
          <a:p>
            <a:r>
              <a:rPr lang="es-MX" sz="3200" dirty="0">
                <a:latin typeface="Muli Light" pitchFamily="2" charset="77"/>
              </a:rPr>
              <a:t>Difficulty breathing. Disease causes respiratory illness with symptoms such as a cough.</a:t>
            </a:r>
          </a:p>
        </p:txBody>
      </p:sp>
    </p:spTree>
    <p:extLst>
      <p:ext uri="{BB962C8B-B14F-4D97-AF65-F5344CB8AC3E}">
        <p14:creationId xmlns:p14="http://schemas.microsoft.com/office/powerpoint/2010/main" val="403697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15C652E-A295-3E4A-B853-417A7A6F7D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E463D307-A69A-C74D-9BAA-24D8EC8017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FC832487-3AA1-7B4C-95FD-DDB7FFDABC0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0" name="Freeform 926">
            <a:extLst>
              <a:ext uri="{FF2B5EF4-FFF2-40B4-BE49-F238E27FC236}">
                <a16:creationId xmlns:a16="http://schemas.microsoft.com/office/drawing/2014/main" id="{77BD01CB-A203-CA44-AE83-54D9A47EF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328" y="2630993"/>
            <a:ext cx="10230497" cy="133557"/>
          </a:xfrm>
          <a:custGeom>
            <a:avLst/>
            <a:gdLst>
              <a:gd name="T0" fmla="*/ 0 w 3379"/>
              <a:gd name="T1" fmla="*/ 41 h 42"/>
              <a:gd name="T2" fmla="*/ 3378 w 3379"/>
              <a:gd name="T3" fmla="*/ 41 h 42"/>
              <a:gd name="T4" fmla="*/ 3378 w 3379"/>
              <a:gd name="T5" fmla="*/ 0 h 42"/>
              <a:gd name="T6" fmla="*/ 0 w 3379"/>
              <a:gd name="T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9" h="42">
                <a:moveTo>
                  <a:pt x="0" y="41"/>
                </a:moveTo>
                <a:lnTo>
                  <a:pt x="3378" y="41"/>
                </a:lnTo>
                <a:lnTo>
                  <a:pt x="3378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Rectángulo 6">
            <a:extLst>
              <a:ext uri="{FF2B5EF4-FFF2-40B4-BE49-F238E27FC236}">
                <a16:creationId xmlns:a16="http://schemas.microsoft.com/office/drawing/2014/main" id="{4D3F58D9-5F8B-8443-AB99-EB65964B9ED3}"/>
              </a:ext>
            </a:extLst>
          </p:cNvPr>
          <p:cNvSpPr/>
          <p:nvPr/>
        </p:nvSpPr>
        <p:spPr>
          <a:xfrm flipH="1">
            <a:off x="1542633" y="822481"/>
            <a:ext cx="39835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6000" dirty="0">
                <a:solidFill>
                  <a:schemeClr val="accent3"/>
                </a:solidFill>
                <a:latin typeface="Poppins Medium" pitchFamily="2" charset="77"/>
                <a:cs typeface="Poppins Medium" pitchFamily="2" charset="77"/>
              </a:rPr>
              <a:t>Image gallery</a:t>
            </a:r>
          </a:p>
        </p:txBody>
      </p:sp>
      <p:sp>
        <p:nvSpPr>
          <p:cNvPr id="64" name="Freeform 925">
            <a:extLst>
              <a:ext uri="{FF2B5EF4-FFF2-40B4-BE49-F238E27FC236}">
                <a16:creationId xmlns:a16="http://schemas.microsoft.com/office/drawing/2014/main" id="{E383DECA-8EDB-7C4E-821B-6336E1D8D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632" y="2887025"/>
            <a:ext cx="22835017" cy="133557"/>
          </a:xfrm>
          <a:custGeom>
            <a:avLst/>
            <a:gdLst>
              <a:gd name="T0" fmla="*/ 0 w 3379"/>
              <a:gd name="T1" fmla="*/ 41 h 42"/>
              <a:gd name="T2" fmla="*/ 3378 w 3379"/>
              <a:gd name="T3" fmla="*/ 41 h 42"/>
              <a:gd name="T4" fmla="*/ 3378 w 3379"/>
              <a:gd name="T5" fmla="*/ 0 h 42"/>
              <a:gd name="T6" fmla="*/ 0 w 3379"/>
              <a:gd name="T7" fmla="*/ 0 h 42"/>
              <a:gd name="T8" fmla="*/ 0 w 3379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9" h="42">
                <a:moveTo>
                  <a:pt x="0" y="41"/>
                </a:moveTo>
                <a:lnTo>
                  <a:pt x="3378" y="41"/>
                </a:lnTo>
                <a:lnTo>
                  <a:pt x="3378" y="0"/>
                </a:lnTo>
                <a:lnTo>
                  <a:pt x="0" y="0"/>
                </a:lnTo>
                <a:lnTo>
                  <a:pt x="0" y="4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08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926">
            <a:extLst>
              <a:ext uri="{FF2B5EF4-FFF2-40B4-BE49-F238E27FC236}">
                <a16:creationId xmlns:a16="http://schemas.microsoft.com/office/drawing/2014/main" id="{77BD01CB-A203-CA44-AE83-54D9A47EF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328" y="2630993"/>
            <a:ext cx="10230497" cy="133557"/>
          </a:xfrm>
          <a:custGeom>
            <a:avLst/>
            <a:gdLst>
              <a:gd name="T0" fmla="*/ 0 w 3379"/>
              <a:gd name="T1" fmla="*/ 41 h 42"/>
              <a:gd name="T2" fmla="*/ 3378 w 3379"/>
              <a:gd name="T3" fmla="*/ 41 h 42"/>
              <a:gd name="T4" fmla="*/ 3378 w 3379"/>
              <a:gd name="T5" fmla="*/ 0 h 42"/>
              <a:gd name="T6" fmla="*/ 0 w 3379"/>
              <a:gd name="T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9" h="42">
                <a:moveTo>
                  <a:pt x="0" y="41"/>
                </a:moveTo>
                <a:lnTo>
                  <a:pt x="3378" y="41"/>
                </a:lnTo>
                <a:lnTo>
                  <a:pt x="3378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Rectángulo 6">
            <a:extLst>
              <a:ext uri="{FF2B5EF4-FFF2-40B4-BE49-F238E27FC236}">
                <a16:creationId xmlns:a16="http://schemas.microsoft.com/office/drawing/2014/main" id="{4D3F58D9-5F8B-8443-AB99-EB65964B9ED3}"/>
              </a:ext>
            </a:extLst>
          </p:cNvPr>
          <p:cNvSpPr/>
          <p:nvPr/>
        </p:nvSpPr>
        <p:spPr>
          <a:xfrm flipH="1">
            <a:off x="1542631" y="822481"/>
            <a:ext cx="447024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6000" dirty="0">
                <a:solidFill>
                  <a:schemeClr val="accent3"/>
                </a:solidFill>
                <a:latin typeface="Poppins Medium" pitchFamily="2" charset="77"/>
                <a:cs typeface="Poppins Medium" pitchFamily="2" charset="77"/>
              </a:rPr>
              <a:t>Table content</a:t>
            </a:r>
          </a:p>
        </p:txBody>
      </p:sp>
      <p:sp>
        <p:nvSpPr>
          <p:cNvPr id="64" name="Freeform 925">
            <a:extLst>
              <a:ext uri="{FF2B5EF4-FFF2-40B4-BE49-F238E27FC236}">
                <a16:creationId xmlns:a16="http://schemas.microsoft.com/office/drawing/2014/main" id="{E383DECA-8EDB-7C4E-821B-6336E1D8D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632" y="2887025"/>
            <a:ext cx="22835017" cy="133557"/>
          </a:xfrm>
          <a:custGeom>
            <a:avLst/>
            <a:gdLst>
              <a:gd name="T0" fmla="*/ 0 w 3379"/>
              <a:gd name="T1" fmla="*/ 41 h 42"/>
              <a:gd name="T2" fmla="*/ 3378 w 3379"/>
              <a:gd name="T3" fmla="*/ 41 h 42"/>
              <a:gd name="T4" fmla="*/ 3378 w 3379"/>
              <a:gd name="T5" fmla="*/ 0 h 42"/>
              <a:gd name="T6" fmla="*/ 0 w 3379"/>
              <a:gd name="T7" fmla="*/ 0 h 42"/>
              <a:gd name="T8" fmla="*/ 0 w 3379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9" h="42">
                <a:moveTo>
                  <a:pt x="0" y="41"/>
                </a:moveTo>
                <a:lnTo>
                  <a:pt x="3378" y="41"/>
                </a:lnTo>
                <a:lnTo>
                  <a:pt x="3378" y="0"/>
                </a:lnTo>
                <a:lnTo>
                  <a:pt x="0" y="0"/>
                </a:lnTo>
                <a:lnTo>
                  <a:pt x="0" y="4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1C8E7B2-AD0C-D040-B12F-9DA4FDD0E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188243"/>
              </p:ext>
            </p:extLst>
          </p:nvPr>
        </p:nvGraphicFramePr>
        <p:xfrm>
          <a:off x="1542631" y="4569985"/>
          <a:ext cx="21041109" cy="5629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3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37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4102"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" panose="020F0502020204030203" pitchFamily="34" charset="0"/>
                          <a:cs typeface="Poppins Medium" pitchFamily="2" charset="77"/>
                        </a:rPr>
                        <a:t>USA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" panose="020F0502020204030203" pitchFamily="34" charset="0"/>
                          <a:cs typeface="Poppins Medium" pitchFamily="2" charset="77"/>
                        </a:rPr>
                        <a:t>China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" panose="020F0502020204030203" pitchFamily="34" charset="0"/>
                          <a:cs typeface="Poppins Medium" pitchFamily="2" charset="77"/>
                        </a:rPr>
                        <a:t>Italy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5686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5686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5686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5686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62245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uli Light" pitchFamily="2" charset="77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450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uli Light" pitchFamily="2" charset="77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740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uli Light" pitchFamily="2" charset="77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290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5597B0D-E36C-A94A-999A-58D6BDF9B5AB}"/>
              </a:ext>
            </a:extLst>
          </p:cNvPr>
          <p:cNvGrpSpPr/>
          <p:nvPr/>
        </p:nvGrpSpPr>
        <p:grpSpPr>
          <a:xfrm>
            <a:off x="1499272" y="11085007"/>
            <a:ext cx="21084468" cy="1384995"/>
            <a:chOff x="1499272" y="11508524"/>
            <a:chExt cx="21084468" cy="1384995"/>
          </a:xfrm>
        </p:grpSpPr>
        <p:sp>
          <p:nvSpPr>
            <p:cNvPr id="11" name="Rectángulo 8">
              <a:extLst>
                <a:ext uri="{FF2B5EF4-FFF2-40B4-BE49-F238E27FC236}">
                  <a16:creationId xmlns:a16="http://schemas.microsoft.com/office/drawing/2014/main" id="{00CAED60-0030-B74B-B2C3-F417136999BE}"/>
                </a:ext>
              </a:extLst>
            </p:cNvPr>
            <p:cNvSpPr/>
            <p:nvPr/>
          </p:nvSpPr>
          <p:spPr>
            <a:xfrm flipH="1">
              <a:off x="2988358" y="11508524"/>
              <a:ext cx="481489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</a:rPr>
                <a:t>Symptoms such as a cough, fever, and in more severe cases, difficulty breathing.</a:t>
              </a:r>
            </a:p>
          </p:txBody>
        </p:sp>
        <p:sp>
          <p:nvSpPr>
            <p:cNvPr id="12" name="Rectángulo 8">
              <a:extLst>
                <a:ext uri="{FF2B5EF4-FFF2-40B4-BE49-F238E27FC236}">
                  <a16:creationId xmlns:a16="http://schemas.microsoft.com/office/drawing/2014/main" id="{E9EE1084-8933-2A46-A871-4CF44E45C880}"/>
                </a:ext>
              </a:extLst>
            </p:cNvPr>
            <p:cNvSpPr/>
            <p:nvPr/>
          </p:nvSpPr>
          <p:spPr>
            <a:xfrm flipH="1">
              <a:off x="10378601" y="11508524"/>
              <a:ext cx="481489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</a:rPr>
                <a:t>Symptoms such as a cough, fever, and in more severe cases, difficulty breathing.</a:t>
              </a:r>
            </a:p>
          </p:txBody>
        </p:sp>
        <p:sp>
          <p:nvSpPr>
            <p:cNvPr id="13" name="Rectángulo 8">
              <a:extLst>
                <a:ext uri="{FF2B5EF4-FFF2-40B4-BE49-F238E27FC236}">
                  <a16:creationId xmlns:a16="http://schemas.microsoft.com/office/drawing/2014/main" id="{55536633-7CF9-7A45-8435-F14EC1C8BF9C}"/>
                </a:ext>
              </a:extLst>
            </p:cNvPr>
            <p:cNvSpPr/>
            <p:nvPr/>
          </p:nvSpPr>
          <p:spPr>
            <a:xfrm flipH="1">
              <a:off x="17768845" y="11508524"/>
              <a:ext cx="481489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</a:rPr>
                <a:t>Symptoms such as a cough, fever, and in more severe cases, difficulty breathing.</a:t>
              </a:r>
            </a:p>
          </p:txBody>
        </p:sp>
        <p:sp>
          <p:nvSpPr>
            <p:cNvPr id="14" name="Rectángulo 6">
              <a:extLst>
                <a:ext uri="{FF2B5EF4-FFF2-40B4-BE49-F238E27FC236}">
                  <a16:creationId xmlns:a16="http://schemas.microsoft.com/office/drawing/2014/main" id="{25BE41EB-BACF-8041-9850-94D4E767F942}"/>
                </a:ext>
              </a:extLst>
            </p:cNvPr>
            <p:cNvSpPr/>
            <p:nvPr/>
          </p:nvSpPr>
          <p:spPr>
            <a:xfrm flipH="1">
              <a:off x="1499272" y="11528402"/>
              <a:ext cx="148908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4000" dirty="0">
                  <a:solidFill>
                    <a:schemeClr val="accent3"/>
                  </a:solidFill>
                  <a:latin typeface="Poppins Medium" pitchFamily="2" charset="77"/>
                  <a:cs typeface="Poppins Medium" pitchFamily="2" charset="77"/>
                </a:rPr>
                <a:t>USA</a:t>
              </a:r>
            </a:p>
          </p:txBody>
        </p:sp>
        <p:sp>
          <p:nvSpPr>
            <p:cNvPr id="15" name="Rectángulo 6">
              <a:extLst>
                <a:ext uri="{FF2B5EF4-FFF2-40B4-BE49-F238E27FC236}">
                  <a16:creationId xmlns:a16="http://schemas.microsoft.com/office/drawing/2014/main" id="{019EA175-153B-D34B-A41D-6E163375A906}"/>
                </a:ext>
              </a:extLst>
            </p:cNvPr>
            <p:cNvSpPr/>
            <p:nvPr/>
          </p:nvSpPr>
          <p:spPr>
            <a:xfrm flipH="1">
              <a:off x="8639503" y="11528402"/>
              <a:ext cx="173909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4000" dirty="0">
                  <a:solidFill>
                    <a:schemeClr val="accent3"/>
                  </a:solidFill>
                  <a:latin typeface="Poppins Medium" pitchFamily="2" charset="77"/>
                  <a:cs typeface="Poppins Medium" pitchFamily="2" charset="77"/>
                </a:rPr>
                <a:t>China</a:t>
              </a:r>
            </a:p>
          </p:txBody>
        </p:sp>
        <p:sp>
          <p:nvSpPr>
            <p:cNvPr id="16" name="Rectángulo 6">
              <a:extLst>
                <a:ext uri="{FF2B5EF4-FFF2-40B4-BE49-F238E27FC236}">
                  <a16:creationId xmlns:a16="http://schemas.microsoft.com/office/drawing/2014/main" id="{8B9C26E3-F229-C44A-B407-6C00D5CD8D25}"/>
                </a:ext>
              </a:extLst>
            </p:cNvPr>
            <p:cNvSpPr/>
            <p:nvPr/>
          </p:nvSpPr>
          <p:spPr>
            <a:xfrm flipH="1">
              <a:off x="16279758" y="11528402"/>
              <a:ext cx="148908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4000" dirty="0">
                  <a:solidFill>
                    <a:schemeClr val="accent3"/>
                  </a:solidFill>
                  <a:latin typeface="Poppins Medium" pitchFamily="2" charset="77"/>
                  <a:cs typeface="Poppins Medium" pitchFamily="2" charset="77"/>
                </a:rPr>
                <a:t>Italy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634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5AD47B5-E466-4142-936C-FC2546F2A648}"/>
              </a:ext>
            </a:extLst>
          </p:cNvPr>
          <p:cNvSpPr/>
          <p:nvPr/>
        </p:nvSpPr>
        <p:spPr>
          <a:xfrm>
            <a:off x="0" y="0"/>
            <a:ext cx="24376259" cy="137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 882">
            <a:extLst>
              <a:ext uri="{FF2B5EF4-FFF2-40B4-BE49-F238E27FC236}">
                <a16:creationId xmlns:a16="http://schemas.microsoft.com/office/drawing/2014/main" id="{6BB9637F-44DA-8240-8976-A6D927A8B17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2940762" y="1795419"/>
            <a:ext cx="921542" cy="1843092"/>
          </a:xfrm>
          <a:custGeom>
            <a:avLst/>
            <a:gdLst>
              <a:gd name="T0" fmla="*/ 7 w 306"/>
              <a:gd name="T1" fmla="*/ 0 h 609"/>
              <a:gd name="T2" fmla="*/ 305 w 306"/>
              <a:gd name="T3" fmla="*/ 299 h 609"/>
              <a:gd name="T4" fmla="*/ 0 w 306"/>
              <a:gd name="T5" fmla="*/ 608 h 609"/>
              <a:gd name="T6" fmla="*/ 7 w 306"/>
              <a:gd name="T7" fmla="*/ 0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6" h="609">
                <a:moveTo>
                  <a:pt x="7" y="0"/>
                </a:moveTo>
                <a:lnTo>
                  <a:pt x="305" y="299"/>
                </a:lnTo>
                <a:lnTo>
                  <a:pt x="0" y="608"/>
                </a:lnTo>
                <a:lnTo>
                  <a:pt x="7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Rectángulo 5">
            <a:extLst>
              <a:ext uri="{FF2B5EF4-FFF2-40B4-BE49-F238E27FC236}">
                <a16:creationId xmlns:a16="http://schemas.microsoft.com/office/drawing/2014/main" id="{3628302B-801E-194E-AD4E-833F57291A0D}"/>
              </a:ext>
            </a:extLst>
          </p:cNvPr>
          <p:cNvSpPr/>
          <p:nvPr/>
        </p:nvSpPr>
        <p:spPr>
          <a:xfrm>
            <a:off x="1844413" y="9439189"/>
            <a:ext cx="82621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4000" dirty="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The World Health Organization (WHO) has declared this rapidly spreading coronavirus outbreak a pandemic,.</a:t>
            </a:r>
          </a:p>
        </p:txBody>
      </p:sp>
      <p:sp>
        <p:nvSpPr>
          <p:cNvPr id="169" name="Freeform 747">
            <a:extLst>
              <a:ext uri="{FF2B5EF4-FFF2-40B4-BE49-F238E27FC236}">
                <a16:creationId xmlns:a16="http://schemas.microsoft.com/office/drawing/2014/main" id="{6076D721-9018-9745-B463-B01403519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9152" y="0"/>
            <a:ext cx="10587107" cy="13716000"/>
          </a:xfrm>
          <a:custGeom>
            <a:avLst/>
            <a:gdLst>
              <a:gd name="T0" fmla="*/ 5200 w 5201"/>
              <a:gd name="T1" fmla="*/ 8308 h 8309"/>
              <a:gd name="T2" fmla="*/ 0 w 5201"/>
              <a:gd name="T3" fmla="*/ 8308 h 8309"/>
              <a:gd name="T4" fmla="*/ 0 w 5201"/>
              <a:gd name="T5" fmla="*/ 0 h 8309"/>
              <a:gd name="T6" fmla="*/ 5200 w 5201"/>
              <a:gd name="T7" fmla="*/ 0 h 8309"/>
              <a:gd name="T8" fmla="*/ 5200 w 5201"/>
              <a:gd name="T9" fmla="*/ 8308 h 8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01" h="8309">
                <a:moveTo>
                  <a:pt x="5200" y="8308"/>
                </a:moveTo>
                <a:lnTo>
                  <a:pt x="0" y="8308"/>
                </a:lnTo>
                <a:lnTo>
                  <a:pt x="0" y="0"/>
                </a:lnTo>
                <a:lnTo>
                  <a:pt x="5200" y="0"/>
                </a:lnTo>
                <a:lnTo>
                  <a:pt x="5200" y="8308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Rectángulo 4">
            <a:extLst>
              <a:ext uri="{FF2B5EF4-FFF2-40B4-BE49-F238E27FC236}">
                <a16:creationId xmlns:a16="http://schemas.microsoft.com/office/drawing/2014/main" id="{F18624EC-ECDE-7241-9459-82977FDDD353}"/>
              </a:ext>
            </a:extLst>
          </p:cNvPr>
          <p:cNvSpPr/>
          <p:nvPr/>
        </p:nvSpPr>
        <p:spPr>
          <a:xfrm>
            <a:off x="1844413" y="1722266"/>
            <a:ext cx="874408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38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SECTION BREAK 02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8B7F68-F63E-9C40-93C3-EDCD0FFC069E}"/>
              </a:ext>
            </a:extLst>
          </p:cNvPr>
          <p:cNvGrpSpPr/>
          <p:nvPr/>
        </p:nvGrpSpPr>
        <p:grpSpPr>
          <a:xfrm>
            <a:off x="16490077" y="3629156"/>
            <a:ext cx="5258408" cy="6457688"/>
            <a:chOff x="17676259" y="4822195"/>
            <a:chExt cx="2125243" cy="2609946"/>
          </a:xfrm>
        </p:grpSpPr>
        <p:sp>
          <p:nvSpPr>
            <p:cNvPr id="15" name="Freeform 1015">
              <a:extLst>
                <a:ext uri="{FF2B5EF4-FFF2-40B4-BE49-F238E27FC236}">
                  <a16:creationId xmlns:a16="http://schemas.microsoft.com/office/drawing/2014/main" id="{6DE61C7A-2432-7C4A-9A7F-485FA0191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42315" y="6761012"/>
              <a:ext cx="37284" cy="559274"/>
            </a:xfrm>
            <a:custGeom>
              <a:avLst/>
              <a:gdLst>
                <a:gd name="T0" fmla="*/ 7 w 11"/>
                <a:gd name="T1" fmla="*/ 0 h 133"/>
                <a:gd name="T2" fmla="*/ 7 w 11"/>
                <a:gd name="T3" fmla="*/ 0 h 133"/>
                <a:gd name="T4" fmla="*/ 0 w 11"/>
                <a:gd name="T5" fmla="*/ 9 h 133"/>
                <a:gd name="T6" fmla="*/ 0 w 11"/>
                <a:gd name="T7" fmla="*/ 132 h 133"/>
                <a:gd name="T8" fmla="*/ 10 w 11"/>
                <a:gd name="T9" fmla="*/ 132 h 133"/>
                <a:gd name="T10" fmla="*/ 10 w 11"/>
                <a:gd name="T11" fmla="*/ 9 h 133"/>
                <a:gd name="T12" fmla="*/ 7 w 11"/>
                <a:gd name="T1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33">
                  <a:moveTo>
                    <a:pt x="7" y="0"/>
                  </a:moveTo>
                  <a:lnTo>
                    <a:pt x="7" y="0"/>
                  </a:lnTo>
                  <a:cubicBezTo>
                    <a:pt x="0" y="0"/>
                    <a:pt x="0" y="3"/>
                    <a:pt x="0" y="9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0" y="132"/>
                    <a:pt x="10" y="132"/>
                    <a:pt x="10" y="132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3"/>
                    <a:pt x="10" y="0"/>
                    <a:pt x="7" y="0"/>
                  </a:cubicBezTo>
                </a:path>
              </a:pathLst>
            </a:custGeom>
            <a:solidFill>
              <a:srgbClr val="D17A3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" name="Freeform 1016">
              <a:extLst>
                <a:ext uri="{FF2B5EF4-FFF2-40B4-BE49-F238E27FC236}">
                  <a16:creationId xmlns:a16="http://schemas.microsoft.com/office/drawing/2014/main" id="{B37F1447-CFE5-214C-A4B6-B39CD971A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8249" y="4822195"/>
              <a:ext cx="1006693" cy="1118548"/>
            </a:xfrm>
            <a:custGeom>
              <a:avLst/>
              <a:gdLst>
                <a:gd name="T0" fmla="*/ 135 w 236"/>
                <a:gd name="T1" fmla="*/ 265 h 266"/>
                <a:gd name="T2" fmla="*/ 135 w 236"/>
                <a:gd name="T3" fmla="*/ 265 h 266"/>
                <a:gd name="T4" fmla="*/ 110 w 236"/>
                <a:gd name="T5" fmla="*/ 265 h 266"/>
                <a:gd name="T6" fmla="*/ 16 w 236"/>
                <a:gd name="T7" fmla="*/ 95 h 266"/>
                <a:gd name="T8" fmla="*/ 94 w 236"/>
                <a:gd name="T9" fmla="*/ 32 h 266"/>
                <a:gd name="T10" fmla="*/ 191 w 236"/>
                <a:gd name="T11" fmla="*/ 22 h 266"/>
                <a:gd name="T12" fmla="*/ 226 w 236"/>
                <a:gd name="T13" fmla="*/ 154 h 266"/>
                <a:gd name="T14" fmla="*/ 135 w 236"/>
                <a:gd name="T15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266">
                  <a:moveTo>
                    <a:pt x="135" y="265"/>
                  </a:moveTo>
                  <a:lnTo>
                    <a:pt x="135" y="265"/>
                  </a:lnTo>
                  <a:cubicBezTo>
                    <a:pt x="110" y="265"/>
                    <a:pt x="110" y="265"/>
                    <a:pt x="110" y="265"/>
                  </a:cubicBezTo>
                  <a:cubicBezTo>
                    <a:pt x="57" y="265"/>
                    <a:pt x="0" y="183"/>
                    <a:pt x="16" y="95"/>
                  </a:cubicBezTo>
                  <a:cubicBezTo>
                    <a:pt x="25" y="38"/>
                    <a:pt x="63" y="19"/>
                    <a:pt x="94" y="32"/>
                  </a:cubicBezTo>
                  <a:cubicBezTo>
                    <a:pt x="101" y="13"/>
                    <a:pt x="163" y="0"/>
                    <a:pt x="191" y="22"/>
                  </a:cubicBezTo>
                  <a:cubicBezTo>
                    <a:pt x="229" y="47"/>
                    <a:pt x="235" y="98"/>
                    <a:pt x="226" y="154"/>
                  </a:cubicBezTo>
                  <a:cubicBezTo>
                    <a:pt x="219" y="198"/>
                    <a:pt x="191" y="265"/>
                    <a:pt x="135" y="265"/>
                  </a:cubicBezTo>
                </a:path>
              </a:pathLst>
            </a:custGeom>
            <a:solidFill>
              <a:srgbClr val="9370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" name="Freeform 1017">
              <a:extLst>
                <a:ext uri="{FF2B5EF4-FFF2-40B4-BE49-F238E27FC236}">
                  <a16:creationId xmlns:a16="http://schemas.microsoft.com/office/drawing/2014/main" id="{76B78741-D17A-7446-A617-053C4E63E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7389" y="5139111"/>
              <a:ext cx="745699" cy="913486"/>
            </a:xfrm>
            <a:custGeom>
              <a:avLst/>
              <a:gdLst>
                <a:gd name="T0" fmla="*/ 118 w 176"/>
                <a:gd name="T1" fmla="*/ 0 h 214"/>
                <a:gd name="T2" fmla="*/ 118 w 176"/>
                <a:gd name="T3" fmla="*/ 0 h 214"/>
                <a:gd name="T4" fmla="*/ 56 w 176"/>
                <a:gd name="T5" fmla="*/ 0 h 214"/>
                <a:gd name="T6" fmla="*/ 0 w 176"/>
                <a:gd name="T7" fmla="*/ 59 h 214"/>
                <a:gd name="T8" fmla="*/ 0 w 176"/>
                <a:gd name="T9" fmla="*/ 119 h 214"/>
                <a:gd name="T10" fmla="*/ 88 w 176"/>
                <a:gd name="T11" fmla="*/ 213 h 214"/>
                <a:gd name="T12" fmla="*/ 88 w 176"/>
                <a:gd name="T13" fmla="*/ 213 h 214"/>
                <a:gd name="T14" fmla="*/ 175 w 176"/>
                <a:gd name="T15" fmla="*/ 119 h 214"/>
                <a:gd name="T16" fmla="*/ 175 w 176"/>
                <a:gd name="T17" fmla="*/ 59 h 214"/>
                <a:gd name="T18" fmla="*/ 118 w 176"/>
                <a:gd name="T19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214">
                  <a:moveTo>
                    <a:pt x="118" y="0"/>
                  </a:moveTo>
                  <a:lnTo>
                    <a:pt x="118" y="0"/>
                  </a:ln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8"/>
                    <a:pt x="0" y="5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69"/>
                    <a:pt x="38" y="213"/>
                    <a:pt x="88" y="213"/>
                  </a:cubicBezTo>
                  <a:lnTo>
                    <a:pt x="88" y="213"/>
                  </a:lnTo>
                  <a:cubicBezTo>
                    <a:pt x="134" y="213"/>
                    <a:pt x="175" y="169"/>
                    <a:pt x="175" y="119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5" y="28"/>
                    <a:pt x="150" y="0"/>
                    <a:pt x="118" y="0"/>
                  </a:cubicBez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" name="Freeform 1018">
              <a:extLst>
                <a:ext uri="{FF2B5EF4-FFF2-40B4-BE49-F238E27FC236}">
                  <a16:creationId xmlns:a16="http://schemas.microsoft.com/office/drawing/2014/main" id="{B80C7D53-FC41-3E47-BB5E-1812B65E3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0103" y="5810240"/>
              <a:ext cx="820269" cy="652492"/>
            </a:xfrm>
            <a:custGeom>
              <a:avLst/>
              <a:gdLst>
                <a:gd name="T0" fmla="*/ 194 w 195"/>
                <a:gd name="T1" fmla="*/ 123 h 155"/>
                <a:gd name="T2" fmla="*/ 194 w 195"/>
                <a:gd name="T3" fmla="*/ 123 h 155"/>
                <a:gd name="T4" fmla="*/ 153 w 195"/>
                <a:gd name="T5" fmla="*/ 0 h 155"/>
                <a:gd name="T6" fmla="*/ 41 w 195"/>
                <a:gd name="T7" fmla="*/ 0 h 155"/>
                <a:gd name="T8" fmla="*/ 0 w 195"/>
                <a:gd name="T9" fmla="*/ 123 h 155"/>
                <a:gd name="T10" fmla="*/ 95 w 195"/>
                <a:gd name="T11" fmla="*/ 154 h 155"/>
                <a:gd name="T12" fmla="*/ 194 w 195"/>
                <a:gd name="T13" fmla="*/ 12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155">
                  <a:moveTo>
                    <a:pt x="194" y="123"/>
                  </a:moveTo>
                  <a:lnTo>
                    <a:pt x="194" y="123"/>
                  </a:lnTo>
                  <a:cubicBezTo>
                    <a:pt x="131" y="120"/>
                    <a:pt x="153" y="0"/>
                    <a:pt x="15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63" y="120"/>
                    <a:pt x="0" y="123"/>
                  </a:cubicBezTo>
                  <a:cubicBezTo>
                    <a:pt x="10" y="138"/>
                    <a:pt x="51" y="154"/>
                    <a:pt x="95" y="154"/>
                  </a:cubicBezTo>
                  <a:cubicBezTo>
                    <a:pt x="144" y="151"/>
                    <a:pt x="185" y="138"/>
                    <a:pt x="194" y="123"/>
                  </a:cubicBez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" name="Freeform 1019">
              <a:extLst>
                <a:ext uri="{FF2B5EF4-FFF2-40B4-BE49-F238E27FC236}">
                  <a16:creationId xmlns:a16="http://schemas.microsoft.com/office/drawing/2014/main" id="{4C3ECCD8-23E7-DD4B-BE14-50C8935A8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0864" y="6761012"/>
              <a:ext cx="55933" cy="559274"/>
            </a:xfrm>
            <a:custGeom>
              <a:avLst/>
              <a:gdLst>
                <a:gd name="T0" fmla="*/ 3 w 13"/>
                <a:gd name="T1" fmla="*/ 0 h 133"/>
                <a:gd name="T2" fmla="*/ 3 w 13"/>
                <a:gd name="T3" fmla="*/ 0 h 133"/>
                <a:gd name="T4" fmla="*/ 0 w 13"/>
                <a:gd name="T5" fmla="*/ 9 h 133"/>
                <a:gd name="T6" fmla="*/ 0 w 13"/>
                <a:gd name="T7" fmla="*/ 132 h 133"/>
                <a:gd name="T8" fmla="*/ 12 w 13"/>
                <a:gd name="T9" fmla="*/ 132 h 133"/>
                <a:gd name="T10" fmla="*/ 12 w 13"/>
                <a:gd name="T11" fmla="*/ 9 h 133"/>
                <a:gd name="T12" fmla="*/ 3 w 13"/>
                <a:gd name="T1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3">
                  <a:moveTo>
                    <a:pt x="3" y="0"/>
                  </a:moveTo>
                  <a:lnTo>
                    <a:pt x="3" y="0"/>
                  </a:lnTo>
                  <a:cubicBezTo>
                    <a:pt x="0" y="0"/>
                    <a:pt x="0" y="3"/>
                    <a:pt x="0" y="9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2" y="132"/>
                    <a:pt x="12" y="132"/>
                    <a:pt x="12" y="13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3"/>
                    <a:pt x="9" y="0"/>
                    <a:pt x="3" y="0"/>
                  </a:cubicBezTo>
                </a:path>
              </a:pathLst>
            </a:custGeom>
            <a:solidFill>
              <a:srgbClr val="D17A3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" name="Freeform 1020">
              <a:extLst>
                <a:ext uri="{FF2B5EF4-FFF2-40B4-BE49-F238E27FC236}">
                  <a16:creationId xmlns:a16="http://schemas.microsoft.com/office/drawing/2014/main" id="{E8123456-3904-EB41-94AE-0234BDA45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1958" y="6108518"/>
              <a:ext cx="596559" cy="223710"/>
            </a:xfrm>
            <a:custGeom>
              <a:avLst/>
              <a:gdLst>
                <a:gd name="T0" fmla="*/ 72 w 141"/>
                <a:gd name="T1" fmla="*/ 51 h 52"/>
                <a:gd name="T2" fmla="*/ 72 w 141"/>
                <a:gd name="T3" fmla="*/ 51 h 52"/>
                <a:gd name="T4" fmla="*/ 140 w 141"/>
                <a:gd name="T5" fmla="*/ 3 h 52"/>
                <a:gd name="T6" fmla="*/ 121 w 141"/>
                <a:gd name="T7" fmla="*/ 0 h 52"/>
                <a:gd name="T8" fmla="*/ 69 w 141"/>
                <a:gd name="T9" fmla="*/ 35 h 52"/>
                <a:gd name="T10" fmla="*/ 15 w 141"/>
                <a:gd name="T11" fmla="*/ 0 h 52"/>
                <a:gd name="T12" fmla="*/ 0 w 141"/>
                <a:gd name="T13" fmla="*/ 3 h 52"/>
                <a:gd name="T14" fmla="*/ 72 w 141"/>
                <a:gd name="T15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52">
                  <a:moveTo>
                    <a:pt x="72" y="51"/>
                  </a:moveTo>
                  <a:lnTo>
                    <a:pt x="72" y="51"/>
                  </a:lnTo>
                  <a:cubicBezTo>
                    <a:pt x="115" y="51"/>
                    <a:pt x="131" y="22"/>
                    <a:pt x="140" y="3"/>
                  </a:cubicBezTo>
                  <a:cubicBezTo>
                    <a:pt x="131" y="0"/>
                    <a:pt x="121" y="0"/>
                    <a:pt x="121" y="0"/>
                  </a:cubicBezTo>
                  <a:cubicBezTo>
                    <a:pt x="121" y="0"/>
                    <a:pt x="109" y="35"/>
                    <a:pt x="69" y="35"/>
                  </a:cubicBezTo>
                  <a:cubicBezTo>
                    <a:pt x="22" y="32"/>
                    <a:pt x="15" y="0"/>
                    <a:pt x="15" y="0"/>
                  </a:cubicBezTo>
                  <a:cubicBezTo>
                    <a:pt x="15" y="0"/>
                    <a:pt x="6" y="0"/>
                    <a:pt x="0" y="3"/>
                  </a:cubicBezTo>
                  <a:cubicBezTo>
                    <a:pt x="3" y="19"/>
                    <a:pt x="22" y="51"/>
                    <a:pt x="72" y="51"/>
                  </a:cubicBezTo>
                </a:path>
              </a:pathLst>
            </a:custGeom>
            <a:solidFill>
              <a:srgbClr val="F992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" name="Freeform 1021">
              <a:extLst>
                <a:ext uri="{FF2B5EF4-FFF2-40B4-BE49-F238E27FC236}">
                  <a16:creationId xmlns:a16="http://schemas.microsoft.com/office/drawing/2014/main" id="{AE9C1CF6-884B-0C45-8D23-131B0FB55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6796" y="6928788"/>
              <a:ext cx="354201" cy="55933"/>
            </a:xfrm>
            <a:custGeom>
              <a:avLst/>
              <a:gdLst>
                <a:gd name="T0" fmla="*/ 0 w 83"/>
                <a:gd name="T1" fmla="*/ 13 h 14"/>
                <a:gd name="T2" fmla="*/ 82 w 83"/>
                <a:gd name="T3" fmla="*/ 13 h 14"/>
                <a:gd name="T4" fmla="*/ 82 w 83"/>
                <a:gd name="T5" fmla="*/ 0 h 14"/>
                <a:gd name="T6" fmla="*/ 0 w 83"/>
                <a:gd name="T7" fmla="*/ 0 h 14"/>
                <a:gd name="T8" fmla="*/ 0 w 83"/>
                <a:gd name="T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4">
                  <a:moveTo>
                    <a:pt x="0" y="13"/>
                  </a:moveTo>
                  <a:lnTo>
                    <a:pt x="82" y="13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3"/>
                  </a:lnTo>
                </a:path>
              </a:pathLst>
            </a:custGeom>
            <a:solidFill>
              <a:srgbClr val="F992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" name="Freeform 1022">
              <a:extLst>
                <a:ext uri="{FF2B5EF4-FFF2-40B4-BE49-F238E27FC236}">
                  <a16:creationId xmlns:a16="http://schemas.microsoft.com/office/drawing/2014/main" id="{E2A0ED1D-83D3-7F44-B551-98743CACB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8115" y="6928788"/>
              <a:ext cx="354201" cy="55933"/>
            </a:xfrm>
            <a:custGeom>
              <a:avLst/>
              <a:gdLst>
                <a:gd name="T0" fmla="*/ 81 w 82"/>
                <a:gd name="T1" fmla="*/ 0 h 14"/>
                <a:gd name="T2" fmla="*/ 0 w 82"/>
                <a:gd name="T3" fmla="*/ 0 h 14"/>
                <a:gd name="T4" fmla="*/ 0 w 82"/>
                <a:gd name="T5" fmla="*/ 13 h 14"/>
                <a:gd name="T6" fmla="*/ 81 w 82"/>
                <a:gd name="T7" fmla="*/ 13 h 14"/>
                <a:gd name="T8" fmla="*/ 81 w 8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4">
                  <a:moveTo>
                    <a:pt x="81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81" y="13"/>
                  </a:lnTo>
                  <a:lnTo>
                    <a:pt x="81" y="0"/>
                  </a:lnTo>
                </a:path>
              </a:pathLst>
            </a:custGeom>
            <a:solidFill>
              <a:srgbClr val="F992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Freeform 1023">
              <a:extLst>
                <a:ext uri="{FF2B5EF4-FFF2-40B4-BE49-F238E27FC236}">
                  <a16:creationId xmlns:a16="http://schemas.microsoft.com/office/drawing/2014/main" id="{18C1F8D0-BDFA-DE4E-BF27-6FBBD0E27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6796" y="6984720"/>
              <a:ext cx="354201" cy="335564"/>
            </a:xfrm>
            <a:custGeom>
              <a:avLst/>
              <a:gdLst>
                <a:gd name="T0" fmla="*/ 0 w 83"/>
                <a:gd name="T1" fmla="*/ 79 h 80"/>
                <a:gd name="T2" fmla="*/ 0 w 83"/>
                <a:gd name="T3" fmla="*/ 79 h 80"/>
                <a:gd name="T4" fmla="*/ 54 w 83"/>
                <a:gd name="T5" fmla="*/ 79 h 80"/>
                <a:gd name="T6" fmla="*/ 82 w 83"/>
                <a:gd name="T7" fmla="*/ 50 h 80"/>
                <a:gd name="T8" fmla="*/ 82 w 83"/>
                <a:gd name="T9" fmla="*/ 0 h 80"/>
                <a:gd name="T10" fmla="*/ 0 w 83"/>
                <a:gd name="T11" fmla="*/ 0 h 80"/>
                <a:gd name="T12" fmla="*/ 0 w 83"/>
                <a:gd name="T13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80">
                  <a:moveTo>
                    <a:pt x="0" y="79"/>
                  </a:moveTo>
                  <a:lnTo>
                    <a:pt x="0" y="79"/>
                  </a:lnTo>
                  <a:cubicBezTo>
                    <a:pt x="54" y="79"/>
                    <a:pt x="54" y="79"/>
                    <a:pt x="54" y="79"/>
                  </a:cubicBezTo>
                  <a:cubicBezTo>
                    <a:pt x="70" y="79"/>
                    <a:pt x="82" y="66"/>
                    <a:pt x="82" y="5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9"/>
                  </a:ln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" name="Freeform 1024">
              <a:extLst>
                <a:ext uri="{FF2B5EF4-FFF2-40B4-BE49-F238E27FC236}">
                  <a16:creationId xmlns:a16="http://schemas.microsoft.com/office/drawing/2014/main" id="{3FA623BF-B445-D54A-B21D-726DB7DFB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8115" y="6108518"/>
              <a:ext cx="1864247" cy="1211766"/>
            </a:xfrm>
            <a:custGeom>
              <a:avLst/>
              <a:gdLst>
                <a:gd name="T0" fmla="*/ 81 w 443"/>
                <a:gd name="T1" fmla="*/ 164 h 288"/>
                <a:gd name="T2" fmla="*/ 81 w 443"/>
                <a:gd name="T3" fmla="*/ 164 h 288"/>
                <a:gd name="T4" fmla="*/ 88 w 443"/>
                <a:gd name="T5" fmla="*/ 155 h 288"/>
                <a:gd name="T6" fmla="*/ 91 w 443"/>
                <a:gd name="T7" fmla="*/ 164 h 288"/>
                <a:gd name="T8" fmla="*/ 91 w 443"/>
                <a:gd name="T9" fmla="*/ 195 h 288"/>
                <a:gd name="T10" fmla="*/ 91 w 443"/>
                <a:gd name="T11" fmla="*/ 287 h 288"/>
                <a:gd name="T12" fmla="*/ 348 w 443"/>
                <a:gd name="T13" fmla="*/ 287 h 288"/>
                <a:gd name="T14" fmla="*/ 348 w 443"/>
                <a:gd name="T15" fmla="*/ 195 h 288"/>
                <a:gd name="T16" fmla="*/ 348 w 443"/>
                <a:gd name="T17" fmla="*/ 164 h 288"/>
                <a:gd name="T18" fmla="*/ 351 w 443"/>
                <a:gd name="T19" fmla="*/ 155 h 288"/>
                <a:gd name="T20" fmla="*/ 360 w 443"/>
                <a:gd name="T21" fmla="*/ 164 h 288"/>
                <a:gd name="T22" fmla="*/ 360 w 443"/>
                <a:gd name="T23" fmla="*/ 195 h 288"/>
                <a:gd name="T24" fmla="*/ 442 w 443"/>
                <a:gd name="T25" fmla="*/ 195 h 288"/>
                <a:gd name="T26" fmla="*/ 442 w 443"/>
                <a:gd name="T27" fmla="*/ 139 h 288"/>
                <a:gd name="T28" fmla="*/ 442 w 443"/>
                <a:gd name="T29" fmla="*/ 123 h 288"/>
                <a:gd name="T30" fmla="*/ 316 w 443"/>
                <a:gd name="T31" fmla="*/ 4 h 288"/>
                <a:gd name="T32" fmla="*/ 291 w 443"/>
                <a:gd name="T33" fmla="*/ 0 h 288"/>
                <a:gd name="T34" fmla="*/ 223 w 443"/>
                <a:gd name="T35" fmla="*/ 48 h 288"/>
                <a:gd name="T36" fmla="*/ 151 w 443"/>
                <a:gd name="T37" fmla="*/ 0 h 288"/>
                <a:gd name="T38" fmla="*/ 107 w 443"/>
                <a:gd name="T39" fmla="*/ 10 h 288"/>
                <a:gd name="T40" fmla="*/ 0 w 443"/>
                <a:gd name="T41" fmla="*/ 123 h 288"/>
                <a:gd name="T42" fmla="*/ 0 w 443"/>
                <a:gd name="T43" fmla="*/ 139 h 288"/>
                <a:gd name="T44" fmla="*/ 0 w 443"/>
                <a:gd name="T45" fmla="*/ 195 h 288"/>
                <a:gd name="T46" fmla="*/ 81 w 443"/>
                <a:gd name="T47" fmla="*/ 195 h 288"/>
                <a:gd name="T48" fmla="*/ 81 w 443"/>
                <a:gd name="T49" fmla="*/ 16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3" h="288">
                  <a:moveTo>
                    <a:pt x="81" y="164"/>
                  </a:moveTo>
                  <a:lnTo>
                    <a:pt x="81" y="164"/>
                  </a:lnTo>
                  <a:cubicBezTo>
                    <a:pt x="81" y="158"/>
                    <a:pt x="81" y="155"/>
                    <a:pt x="88" y="155"/>
                  </a:cubicBezTo>
                  <a:cubicBezTo>
                    <a:pt x="91" y="155"/>
                    <a:pt x="91" y="158"/>
                    <a:pt x="91" y="164"/>
                  </a:cubicBezTo>
                  <a:cubicBezTo>
                    <a:pt x="91" y="195"/>
                    <a:pt x="91" y="195"/>
                    <a:pt x="91" y="195"/>
                  </a:cubicBezTo>
                  <a:cubicBezTo>
                    <a:pt x="91" y="287"/>
                    <a:pt x="91" y="287"/>
                    <a:pt x="91" y="287"/>
                  </a:cubicBezTo>
                  <a:cubicBezTo>
                    <a:pt x="348" y="287"/>
                    <a:pt x="348" y="287"/>
                    <a:pt x="348" y="287"/>
                  </a:cubicBezTo>
                  <a:cubicBezTo>
                    <a:pt x="348" y="195"/>
                    <a:pt x="348" y="195"/>
                    <a:pt x="348" y="195"/>
                  </a:cubicBezTo>
                  <a:cubicBezTo>
                    <a:pt x="348" y="164"/>
                    <a:pt x="348" y="164"/>
                    <a:pt x="348" y="164"/>
                  </a:cubicBezTo>
                  <a:cubicBezTo>
                    <a:pt x="348" y="158"/>
                    <a:pt x="348" y="155"/>
                    <a:pt x="351" y="155"/>
                  </a:cubicBezTo>
                  <a:cubicBezTo>
                    <a:pt x="357" y="155"/>
                    <a:pt x="360" y="158"/>
                    <a:pt x="360" y="164"/>
                  </a:cubicBezTo>
                  <a:cubicBezTo>
                    <a:pt x="360" y="195"/>
                    <a:pt x="360" y="195"/>
                    <a:pt x="360" y="195"/>
                  </a:cubicBezTo>
                  <a:cubicBezTo>
                    <a:pt x="442" y="195"/>
                    <a:pt x="442" y="195"/>
                    <a:pt x="442" y="195"/>
                  </a:cubicBezTo>
                  <a:cubicBezTo>
                    <a:pt x="442" y="139"/>
                    <a:pt x="442" y="139"/>
                    <a:pt x="442" y="139"/>
                  </a:cubicBezTo>
                  <a:cubicBezTo>
                    <a:pt x="442" y="123"/>
                    <a:pt x="442" y="123"/>
                    <a:pt x="442" y="123"/>
                  </a:cubicBezTo>
                  <a:cubicBezTo>
                    <a:pt x="442" y="48"/>
                    <a:pt x="420" y="29"/>
                    <a:pt x="316" y="4"/>
                  </a:cubicBezTo>
                  <a:cubicBezTo>
                    <a:pt x="307" y="4"/>
                    <a:pt x="297" y="0"/>
                    <a:pt x="291" y="0"/>
                  </a:cubicBezTo>
                  <a:cubicBezTo>
                    <a:pt x="282" y="19"/>
                    <a:pt x="266" y="48"/>
                    <a:pt x="223" y="48"/>
                  </a:cubicBezTo>
                  <a:cubicBezTo>
                    <a:pt x="173" y="48"/>
                    <a:pt x="154" y="16"/>
                    <a:pt x="151" y="0"/>
                  </a:cubicBezTo>
                  <a:cubicBezTo>
                    <a:pt x="138" y="0"/>
                    <a:pt x="125" y="4"/>
                    <a:pt x="107" y="10"/>
                  </a:cubicBezTo>
                  <a:cubicBezTo>
                    <a:pt x="19" y="29"/>
                    <a:pt x="0" y="48"/>
                    <a:pt x="0" y="123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81" y="195"/>
                    <a:pt x="81" y="195"/>
                    <a:pt x="81" y="195"/>
                  </a:cubicBezTo>
                  <a:lnTo>
                    <a:pt x="81" y="16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Freeform 1025">
              <a:extLst>
                <a:ext uri="{FF2B5EF4-FFF2-40B4-BE49-F238E27FC236}">
                  <a16:creationId xmlns:a16="http://schemas.microsoft.com/office/drawing/2014/main" id="{4BE0DA9E-E87E-514E-86C8-CC6DB5731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8115" y="6984720"/>
              <a:ext cx="354201" cy="335564"/>
            </a:xfrm>
            <a:custGeom>
              <a:avLst/>
              <a:gdLst>
                <a:gd name="T0" fmla="*/ 81 w 82"/>
                <a:gd name="T1" fmla="*/ 0 h 80"/>
                <a:gd name="T2" fmla="*/ 81 w 82"/>
                <a:gd name="T3" fmla="*/ 0 h 80"/>
                <a:gd name="T4" fmla="*/ 0 w 82"/>
                <a:gd name="T5" fmla="*/ 0 h 80"/>
                <a:gd name="T6" fmla="*/ 0 w 82"/>
                <a:gd name="T7" fmla="*/ 50 h 80"/>
                <a:gd name="T8" fmla="*/ 25 w 82"/>
                <a:gd name="T9" fmla="*/ 79 h 80"/>
                <a:gd name="T10" fmla="*/ 81 w 82"/>
                <a:gd name="T11" fmla="*/ 79 h 80"/>
                <a:gd name="T12" fmla="*/ 81 w 82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80">
                  <a:moveTo>
                    <a:pt x="81" y="0"/>
                  </a:moveTo>
                  <a:lnTo>
                    <a:pt x="81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66"/>
                    <a:pt x="12" y="79"/>
                    <a:pt x="25" y="79"/>
                  </a:cubicBezTo>
                  <a:cubicBezTo>
                    <a:pt x="81" y="79"/>
                    <a:pt x="81" y="79"/>
                    <a:pt x="81" y="79"/>
                  </a:cubicBezTo>
                  <a:lnTo>
                    <a:pt x="81" y="0"/>
                  </a:ln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1026">
              <a:extLst>
                <a:ext uri="{FF2B5EF4-FFF2-40B4-BE49-F238E27FC236}">
                  <a16:creationId xmlns:a16="http://schemas.microsoft.com/office/drawing/2014/main" id="{195371B0-F2F0-5747-91D1-1FFB928B5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8740" y="5661100"/>
              <a:ext cx="820269" cy="782984"/>
            </a:xfrm>
            <a:custGeom>
              <a:avLst/>
              <a:gdLst>
                <a:gd name="T0" fmla="*/ 0 w 195"/>
                <a:gd name="T1" fmla="*/ 148 h 184"/>
                <a:gd name="T2" fmla="*/ 0 w 195"/>
                <a:gd name="T3" fmla="*/ 148 h 184"/>
                <a:gd name="T4" fmla="*/ 78 w 195"/>
                <a:gd name="T5" fmla="*/ 0 h 184"/>
                <a:gd name="T6" fmla="*/ 194 w 195"/>
                <a:gd name="T7" fmla="*/ 167 h 184"/>
                <a:gd name="T8" fmla="*/ 94 w 195"/>
                <a:gd name="T9" fmla="*/ 170 h 184"/>
                <a:gd name="T10" fmla="*/ 31 w 195"/>
                <a:gd name="T11" fmla="*/ 170 h 184"/>
                <a:gd name="T12" fmla="*/ 0 w 195"/>
                <a:gd name="T13" fmla="*/ 14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184">
                  <a:moveTo>
                    <a:pt x="0" y="148"/>
                  </a:moveTo>
                  <a:lnTo>
                    <a:pt x="0" y="148"/>
                  </a:lnTo>
                  <a:cubicBezTo>
                    <a:pt x="0" y="148"/>
                    <a:pt x="18" y="0"/>
                    <a:pt x="78" y="0"/>
                  </a:cubicBezTo>
                  <a:cubicBezTo>
                    <a:pt x="137" y="0"/>
                    <a:pt x="194" y="129"/>
                    <a:pt x="194" y="167"/>
                  </a:cubicBezTo>
                  <a:cubicBezTo>
                    <a:pt x="159" y="183"/>
                    <a:pt x="115" y="170"/>
                    <a:pt x="94" y="170"/>
                  </a:cubicBezTo>
                  <a:cubicBezTo>
                    <a:pt x="69" y="170"/>
                    <a:pt x="31" y="170"/>
                    <a:pt x="31" y="170"/>
                  </a:cubicBezTo>
                  <a:lnTo>
                    <a:pt x="0" y="148"/>
                  </a:lnTo>
                </a:path>
              </a:pathLst>
            </a:custGeom>
            <a:solidFill>
              <a:srgbClr val="F4F0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1027">
              <a:extLst>
                <a:ext uri="{FF2B5EF4-FFF2-40B4-BE49-F238E27FC236}">
                  <a16:creationId xmlns:a16="http://schemas.microsoft.com/office/drawing/2014/main" id="{802228A3-2A59-5C4C-B7BB-E03B164F8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9466" y="5810240"/>
              <a:ext cx="1062626" cy="1621901"/>
            </a:xfrm>
            <a:custGeom>
              <a:avLst/>
              <a:gdLst>
                <a:gd name="T0" fmla="*/ 227 w 252"/>
                <a:gd name="T1" fmla="*/ 13 h 385"/>
                <a:gd name="T2" fmla="*/ 227 w 252"/>
                <a:gd name="T3" fmla="*/ 13 h 385"/>
                <a:gd name="T4" fmla="*/ 227 w 252"/>
                <a:gd name="T5" fmla="*/ 13 h 385"/>
                <a:gd name="T6" fmla="*/ 161 w 252"/>
                <a:gd name="T7" fmla="*/ 38 h 385"/>
                <a:gd name="T8" fmla="*/ 13 w 252"/>
                <a:gd name="T9" fmla="*/ 302 h 385"/>
                <a:gd name="T10" fmla="*/ 29 w 252"/>
                <a:gd name="T11" fmla="*/ 371 h 385"/>
                <a:gd name="T12" fmla="*/ 92 w 252"/>
                <a:gd name="T13" fmla="*/ 346 h 385"/>
                <a:gd name="T14" fmla="*/ 239 w 252"/>
                <a:gd name="T15" fmla="*/ 82 h 385"/>
                <a:gd name="T16" fmla="*/ 227 w 252"/>
                <a:gd name="T17" fmla="*/ 13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385">
                  <a:moveTo>
                    <a:pt x="227" y="13"/>
                  </a:moveTo>
                  <a:lnTo>
                    <a:pt x="227" y="13"/>
                  </a:lnTo>
                  <a:lnTo>
                    <a:pt x="227" y="13"/>
                  </a:lnTo>
                  <a:cubicBezTo>
                    <a:pt x="205" y="0"/>
                    <a:pt x="173" y="13"/>
                    <a:pt x="161" y="38"/>
                  </a:cubicBezTo>
                  <a:cubicBezTo>
                    <a:pt x="13" y="302"/>
                    <a:pt x="13" y="302"/>
                    <a:pt x="13" y="302"/>
                  </a:cubicBezTo>
                  <a:cubicBezTo>
                    <a:pt x="0" y="327"/>
                    <a:pt x="7" y="359"/>
                    <a:pt x="29" y="371"/>
                  </a:cubicBezTo>
                  <a:cubicBezTo>
                    <a:pt x="51" y="384"/>
                    <a:pt x="79" y="371"/>
                    <a:pt x="92" y="346"/>
                  </a:cubicBezTo>
                  <a:cubicBezTo>
                    <a:pt x="239" y="82"/>
                    <a:pt x="239" y="82"/>
                    <a:pt x="239" y="82"/>
                  </a:cubicBezTo>
                  <a:cubicBezTo>
                    <a:pt x="251" y="57"/>
                    <a:pt x="245" y="25"/>
                    <a:pt x="227" y="13"/>
                  </a:cubicBez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1028">
              <a:extLst>
                <a:ext uri="{FF2B5EF4-FFF2-40B4-BE49-F238E27FC236}">
                  <a16:creationId xmlns:a16="http://schemas.microsoft.com/office/drawing/2014/main" id="{609A444A-CD74-9141-A345-D6EE55F52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6259" y="5735670"/>
              <a:ext cx="521990" cy="130503"/>
            </a:xfrm>
            <a:custGeom>
              <a:avLst/>
              <a:gdLst>
                <a:gd name="T0" fmla="*/ 16 w 124"/>
                <a:gd name="T1" fmla="*/ 0 h 33"/>
                <a:gd name="T2" fmla="*/ 16 w 124"/>
                <a:gd name="T3" fmla="*/ 0 h 33"/>
                <a:gd name="T4" fmla="*/ 0 w 124"/>
                <a:gd name="T5" fmla="*/ 3 h 33"/>
                <a:gd name="T6" fmla="*/ 0 w 124"/>
                <a:gd name="T7" fmla="*/ 3 h 33"/>
                <a:gd name="T8" fmla="*/ 29 w 124"/>
                <a:gd name="T9" fmla="*/ 19 h 33"/>
                <a:gd name="T10" fmla="*/ 60 w 124"/>
                <a:gd name="T11" fmla="*/ 25 h 33"/>
                <a:gd name="T12" fmla="*/ 92 w 124"/>
                <a:gd name="T13" fmla="*/ 28 h 33"/>
                <a:gd name="T14" fmla="*/ 120 w 124"/>
                <a:gd name="T15" fmla="*/ 32 h 33"/>
                <a:gd name="T16" fmla="*/ 123 w 124"/>
                <a:gd name="T17" fmla="*/ 32 h 33"/>
                <a:gd name="T18" fmla="*/ 92 w 124"/>
                <a:gd name="T19" fmla="*/ 19 h 33"/>
                <a:gd name="T20" fmla="*/ 63 w 124"/>
                <a:gd name="T21" fmla="*/ 10 h 33"/>
                <a:gd name="T22" fmla="*/ 32 w 124"/>
                <a:gd name="T23" fmla="*/ 0 h 33"/>
                <a:gd name="T24" fmla="*/ 16 w 124"/>
                <a:gd name="T2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33">
                  <a:moveTo>
                    <a:pt x="16" y="0"/>
                  </a:moveTo>
                  <a:lnTo>
                    <a:pt x="16" y="0"/>
                  </a:lnTo>
                  <a:cubicBezTo>
                    <a:pt x="10" y="0"/>
                    <a:pt x="7" y="0"/>
                    <a:pt x="0" y="3"/>
                  </a:cubicBezTo>
                  <a:lnTo>
                    <a:pt x="0" y="3"/>
                  </a:lnTo>
                  <a:cubicBezTo>
                    <a:pt x="10" y="10"/>
                    <a:pt x="19" y="16"/>
                    <a:pt x="29" y="19"/>
                  </a:cubicBezTo>
                  <a:cubicBezTo>
                    <a:pt x="38" y="22"/>
                    <a:pt x="48" y="22"/>
                    <a:pt x="60" y="25"/>
                  </a:cubicBezTo>
                  <a:cubicBezTo>
                    <a:pt x="70" y="25"/>
                    <a:pt x="79" y="28"/>
                    <a:pt x="92" y="28"/>
                  </a:cubicBezTo>
                  <a:cubicBezTo>
                    <a:pt x="101" y="32"/>
                    <a:pt x="111" y="32"/>
                    <a:pt x="120" y="32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11" y="28"/>
                    <a:pt x="101" y="25"/>
                    <a:pt x="92" y="19"/>
                  </a:cubicBezTo>
                  <a:cubicBezTo>
                    <a:pt x="82" y="16"/>
                    <a:pt x="73" y="13"/>
                    <a:pt x="63" y="10"/>
                  </a:cubicBezTo>
                  <a:cubicBezTo>
                    <a:pt x="51" y="6"/>
                    <a:pt x="41" y="3"/>
                    <a:pt x="32" y="0"/>
                  </a:cubicBezTo>
                  <a:cubicBezTo>
                    <a:pt x="26" y="0"/>
                    <a:pt x="22" y="0"/>
                    <a:pt x="16" y="0"/>
                  </a:cubicBezTo>
                </a:path>
              </a:pathLst>
            </a:custGeom>
            <a:solidFill>
              <a:srgbClr val="CE70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Freeform 1029">
              <a:extLst>
                <a:ext uri="{FF2B5EF4-FFF2-40B4-BE49-F238E27FC236}">
                  <a16:creationId xmlns:a16="http://schemas.microsoft.com/office/drawing/2014/main" id="{768A61AA-3422-414B-89AD-F62013B77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7253" y="5549245"/>
              <a:ext cx="279631" cy="279643"/>
            </a:xfrm>
            <a:custGeom>
              <a:avLst/>
              <a:gdLst>
                <a:gd name="T0" fmla="*/ 0 w 67"/>
                <a:gd name="T1" fmla="*/ 0 h 64"/>
                <a:gd name="T2" fmla="*/ 0 w 67"/>
                <a:gd name="T3" fmla="*/ 0 h 64"/>
                <a:gd name="T4" fmla="*/ 0 w 67"/>
                <a:gd name="T5" fmla="*/ 3 h 64"/>
                <a:gd name="T6" fmla="*/ 13 w 67"/>
                <a:gd name="T7" fmla="*/ 22 h 64"/>
                <a:gd name="T8" fmla="*/ 29 w 67"/>
                <a:gd name="T9" fmla="*/ 35 h 64"/>
                <a:gd name="T10" fmla="*/ 47 w 67"/>
                <a:gd name="T11" fmla="*/ 50 h 64"/>
                <a:gd name="T12" fmla="*/ 66 w 67"/>
                <a:gd name="T13" fmla="*/ 63 h 64"/>
                <a:gd name="T14" fmla="*/ 66 w 67"/>
                <a:gd name="T15" fmla="*/ 63 h 64"/>
                <a:gd name="T16" fmla="*/ 51 w 67"/>
                <a:gd name="T17" fmla="*/ 44 h 64"/>
                <a:gd name="T18" fmla="*/ 38 w 67"/>
                <a:gd name="T19" fmla="*/ 28 h 64"/>
                <a:gd name="T20" fmla="*/ 22 w 67"/>
                <a:gd name="T21" fmla="*/ 13 h 64"/>
                <a:gd name="T22" fmla="*/ 0 w 67"/>
                <a:gd name="T2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64">
                  <a:moveTo>
                    <a:pt x="0" y="0"/>
                  </a:moveTo>
                  <a:lnTo>
                    <a:pt x="0" y="0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3" y="10"/>
                    <a:pt x="6" y="16"/>
                    <a:pt x="13" y="22"/>
                  </a:cubicBezTo>
                  <a:cubicBezTo>
                    <a:pt x="19" y="28"/>
                    <a:pt x="25" y="32"/>
                    <a:pt x="29" y="35"/>
                  </a:cubicBezTo>
                  <a:cubicBezTo>
                    <a:pt x="35" y="41"/>
                    <a:pt x="41" y="44"/>
                    <a:pt x="47" y="50"/>
                  </a:cubicBezTo>
                  <a:cubicBezTo>
                    <a:pt x="54" y="54"/>
                    <a:pt x="60" y="60"/>
                    <a:pt x="66" y="63"/>
                  </a:cubicBezTo>
                  <a:lnTo>
                    <a:pt x="66" y="63"/>
                  </a:lnTo>
                  <a:cubicBezTo>
                    <a:pt x="63" y="57"/>
                    <a:pt x="57" y="50"/>
                    <a:pt x="51" y="44"/>
                  </a:cubicBezTo>
                  <a:cubicBezTo>
                    <a:pt x="47" y="38"/>
                    <a:pt x="41" y="35"/>
                    <a:pt x="38" y="28"/>
                  </a:cubicBezTo>
                  <a:cubicBezTo>
                    <a:pt x="32" y="22"/>
                    <a:pt x="29" y="16"/>
                    <a:pt x="22" y="13"/>
                  </a:cubicBezTo>
                  <a:cubicBezTo>
                    <a:pt x="16" y="6"/>
                    <a:pt x="10" y="3"/>
                    <a:pt x="0" y="0"/>
                  </a:cubicBezTo>
                </a:path>
              </a:pathLst>
            </a:custGeom>
            <a:solidFill>
              <a:srgbClr val="CE70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" name="Freeform 1030">
              <a:extLst>
                <a:ext uri="{FF2B5EF4-FFF2-40B4-BE49-F238E27FC236}">
                  <a16:creationId xmlns:a16="http://schemas.microsoft.com/office/drawing/2014/main" id="{30B03DA2-B340-5747-90AC-E4BE8EAFA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62683" y="5922094"/>
              <a:ext cx="354201" cy="130503"/>
            </a:xfrm>
            <a:custGeom>
              <a:avLst/>
              <a:gdLst>
                <a:gd name="T0" fmla="*/ 81 w 82"/>
                <a:gd name="T1" fmla="*/ 0 h 30"/>
                <a:gd name="T2" fmla="*/ 81 w 82"/>
                <a:gd name="T3" fmla="*/ 0 h 30"/>
                <a:gd name="T4" fmla="*/ 59 w 82"/>
                <a:gd name="T5" fmla="*/ 4 h 30"/>
                <a:gd name="T6" fmla="*/ 40 w 82"/>
                <a:gd name="T7" fmla="*/ 10 h 30"/>
                <a:gd name="T8" fmla="*/ 18 w 82"/>
                <a:gd name="T9" fmla="*/ 16 h 30"/>
                <a:gd name="T10" fmla="*/ 0 w 82"/>
                <a:gd name="T11" fmla="*/ 29 h 30"/>
                <a:gd name="T12" fmla="*/ 0 w 82"/>
                <a:gd name="T13" fmla="*/ 29 h 30"/>
                <a:gd name="T14" fmla="*/ 6 w 82"/>
                <a:gd name="T15" fmla="*/ 29 h 30"/>
                <a:gd name="T16" fmla="*/ 21 w 82"/>
                <a:gd name="T17" fmla="*/ 29 h 30"/>
                <a:gd name="T18" fmla="*/ 44 w 82"/>
                <a:gd name="T19" fmla="*/ 19 h 30"/>
                <a:gd name="T20" fmla="*/ 62 w 82"/>
                <a:gd name="T21" fmla="*/ 10 h 30"/>
                <a:gd name="T22" fmla="*/ 81 w 82"/>
                <a:gd name="T2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30">
                  <a:moveTo>
                    <a:pt x="81" y="0"/>
                  </a:moveTo>
                  <a:lnTo>
                    <a:pt x="81" y="0"/>
                  </a:lnTo>
                  <a:cubicBezTo>
                    <a:pt x="75" y="0"/>
                    <a:pt x="66" y="4"/>
                    <a:pt x="59" y="4"/>
                  </a:cubicBezTo>
                  <a:cubicBezTo>
                    <a:pt x="53" y="7"/>
                    <a:pt x="47" y="7"/>
                    <a:pt x="40" y="10"/>
                  </a:cubicBezTo>
                  <a:cubicBezTo>
                    <a:pt x="31" y="13"/>
                    <a:pt x="25" y="13"/>
                    <a:pt x="18" y="16"/>
                  </a:cubicBezTo>
                  <a:cubicBezTo>
                    <a:pt x="12" y="19"/>
                    <a:pt x="6" y="22"/>
                    <a:pt x="0" y="29"/>
                  </a:cubicBezTo>
                  <a:lnTo>
                    <a:pt x="0" y="29"/>
                  </a:lnTo>
                  <a:cubicBezTo>
                    <a:pt x="3" y="29"/>
                    <a:pt x="3" y="29"/>
                    <a:pt x="6" y="29"/>
                  </a:cubicBezTo>
                  <a:cubicBezTo>
                    <a:pt x="12" y="29"/>
                    <a:pt x="15" y="29"/>
                    <a:pt x="21" y="29"/>
                  </a:cubicBezTo>
                  <a:cubicBezTo>
                    <a:pt x="28" y="25"/>
                    <a:pt x="34" y="22"/>
                    <a:pt x="44" y="19"/>
                  </a:cubicBezTo>
                  <a:cubicBezTo>
                    <a:pt x="50" y="16"/>
                    <a:pt x="56" y="13"/>
                    <a:pt x="62" y="10"/>
                  </a:cubicBezTo>
                  <a:cubicBezTo>
                    <a:pt x="69" y="7"/>
                    <a:pt x="75" y="4"/>
                    <a:pt x="81" y="0"/>
                  </a:cubicBezTo>
                </a:path>
              </a:pathLst>
            </a:custGeom>
            <a:solidFill>
              <a:srgbClr val="CE70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1031">
              <a:extLst>
                <a:ext uri="{FF2B5EF4-FFF2-40B4-BE49-F238E27FC236}">
                  <a16:creationId xmlns:a16="http://schemas.microsoft.com/office/drawing/2014/main" id="{5F9A63F4-A032-B54E-9A94-8757D26E7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9512" y="5735670"/>
              <a:ext cx="521990" cy="130503"/>
            </a:xfrm>
            <a:custGeom>
              <a:avLst/>
              <a:gdLst>
                <a:gd name="T0" fmla="*/ 104 w 124"/>
                <a:gd name="T1" fmla="*/ 0 h 33"/>
                <a:gd name="T2" fmla="*/ 104 w 124"/>
                <a:gd name="T3" fmla="*/ 0 h 33"/>
                <a:gd name="T4" fmla="*/ 88 w 124"/>
                <a:gd name="T5" fmla="*/ 0 h 33"/>
                <a:gd name="T6" fmla="*/ 60 w 124"/>
                <a:gd name="T7" fmla="*/ 10 h 33"/>
                <a:gd name="T8" fmla="*/ 28 w 124"/>
                <a:gd name="T9" fmla="*/ 19 h 33"/>
                <a:gd name="T10" fmla="*/ 0 w 124"/>
                <a:gd name="T11" fmla="*/ 28 h 33"/>
                <a:gd name="T12" fmla="*/ 0 w 124"/>
                <a:gd name="T13" fmla="*/ 32 h 33"/>
                <a:gd name="T14" fmla="*/ 32 w 124"/>
                <a:gd name="T15" fmla="*/ 28 h 33"/>
                <a:gd name="T16" fmla="*/ 63 w 124"/>
                <a:gd name="T17" fmla="*/ 22 h 33"/>
                <a:gd name="T18" fmla="*/ 91 w 124"/>
                <a:gd name="T19" fmla="*/ 16 h 33"/>
                <a:gd name="T20" fmla="*/ 123 w 124"/>
                <a:gd name="T21" fmla="*/ 3 h 33"/>
                <a:gd name="T22" fmla="*/ 120 w 124"/>
                <a:gd name="T23" fmla="*/ 0 h 33"/>
                <a:gd name="T24" fmla="*/ 104 w 124"/>
                <a:gd name="T2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33">
                  <a:moveTo>
                    <a:pt x="104" y="0"/>
                  </a:moveTo>
                  <a:lnTo>
                    <a:pt x="104" y="0"/>
                  </a:lnTo>
                  <a:cubicBezTo>
                    <a:pt x="101" y="0"/>
                    <a:pt x="94" y="0"/>
                    <a:pt x="88" y="0"/>
                  </a:cubicBezTo>
                  <a:cubicBezTo>
                    <a:pt x="79" y="0"/>
                    <a:pt x="69" y="6"/>
                    <a:pt x="60" y="10"/>
                  </a:cubicBezTo>
                  <a:cubicBezTo>
                    <a:pt x="47" y="13"/>
                    <a:pt x="38" y="16"/>
                    <a:pt x="28" y="19"/>
                  </a:cubicBezTo>
                  <a:cubicBezTo>
                    <a:pt x="19" y="22"/>
                    <a:pt x="10" y="25"/>
                    <a:pt x="0" y="2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0" y="32"/>
                    <a:pt x="19" y="28"/>
                    <a:pt x="32" y="28"/>
                  </a:cubicBezTo>
                  <a:cubicBezTo>
                    <a:pt x="41" y="25"/>
                    <a:pt x="50" y="25"/>
                    <a:pt x="63" y="22"/>
                  </a:cubicBezTo>
                  <a:cubicBezTo>
                    <a:pt x="72" y="22"/>
                    <a:pt x="82" y="22"/>
                    <a:pt x="91" y="16"/>
                  </a:cubicBezTo>
                  <a:cubicBezTo>
                    <a:pt x="104" y="13"/>
                    <a:pt x="113" y="10"/>
                    <a:pt x="123" y="3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17" y="0"/>
                    <a:pt x="110" y="0"/>
                    <a:pt x="104" y="0"/>
                  </a:cubicBezTo>
                </a:path>
              </a:pathLst>
            </a:custGeom>
            <a:solidFill>
              <a:srgbClr val="CE70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1032">
              <a:extLst>
                <a:ext uri="{FF2B5EF4-FFF2-40B4-BE49-F238E27FC236}">
                  <a16:creationId xmlns:a16="http://schemas.microsoft.com/office/drawing/2014/main" id="{28FD6C1C-6DED-8940-8770-48ADA3115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0864" y="5549245"/>
              <a:ext cx="279642" cy="260994"/>
            </a:xfrm>
            <a:custGeom>
              <a:avLst/>
              <a:gdLst>
                <a:gd name="T0" fmla="*/ 66 w 67"/>
                <a:gd name="T1" fmla="*/ 0 h 61"/>
                <a:gd name="T2" fmla="*/ 66 w 67"/>
                <a:gd name="T3" fmla="*/ 0 h 61"/>
                <a:gd name="T4" fmla="*/ 44 w 67"/>
                <a:gd name="T5" fmla="*/ 10 h 61"/>
                <a:gd name="T6" fmla="*/ 31 w 67"/>
                <a:gd name="T7" fmla="*/ 25 h 61"/>
                <a:gd name="T8" fmla="*/ 16 w 67"/>
                <a:gd name="T9" fmla="*/ 44 h 61"/>
                <a:gd name="T10" fmla="*/ 0 w 67"/>
                <a:gd name="T11" fmla="*/ 60 h 61"/>
                <a:gd name="T12" fmla="*/ 0 w 67"/>
                <a:gd name="T13" fmla="*/ 60 h 61"/>
                <a:gd name="T14" fmla="*/ 19 w 67"/>
                <a:gd name="T15" fmla="*/ 47 h 61"/>
                <a:gd name="T16" fmla="*/ 38 w 67"/>
                <a:gd name="T17" fmla="*/ 35 h 61"/>
                <a:gd name="T18" fmla="*/ 53 w 67"/>
                <a:gd name="T19" fmla="*/ 19 h 61"/>
                <a:gd name="T20" fmla="*/ 66 w 67"/>
                <a:gd name="T2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61">
                  <a:moveTo>
                    <a:pt x="66" y="0"/>
                  </a:moveTo>
                  <a:lnTo>
                    <a:pt x="66" y="0"/>
                  </a:lnTo>
                  <a:cubicBezTo>
                    <a:pt x="56" y="3"/>
                    <a:pt x="50" y="6"/>
                    <a:pt x="44" y="10"/>
                  </a:cubicBezTo>
                  <a:cubicBezTo>
                    <a:pt x="41" y="16"/>
                    <a:pt x="34" y="22"/>
                    <a:pt x="31" y="25"/>
                  </a:cubicBezTo>
                  <a:cubicBezTo>
                    <a:pt x="25" y="32"/>
                    <a:pt x="19" y="38"/>
                    <a:pt x="16" y="44"/>
                  </a:cubicBezTo>
                  <a:cubicBezTo>
                    <a:pt x="9" y="47"/>
                    <a:pt x="6" y="54"/>
                    <a:pt x="0" y="60"/>
                  </a:cubicBezTo>
                  <a:lnTo>
                    <a:pt x="0" y="60"/>
                  </a:lnTo>
                  <a:cubicBezTo>
                    <a:pt x="6" y="57"/>
                    <a:pt x="12" y="54"/>
                    <a:pt x="19" y="47"/>
                  </a:cubicBezTo>
                  <a:cubicBezTo>
                    <a:pt x="25" y="44"/>
                    <a:pt x="31" y="38"/>
                    <a:pt x="38" y="35"/>
                  </a:cubicBezTo>
                  <a:cubicBezTo>
                    <a:pt x="44" y="28"/>
                    <a:pt x="50" y="25"/>
                    <a:pt x="53" y="19"/>
                  </a:cubicBezTo>
                  <a:cubicBezTo>
                    <a:pt x="60" y="13"/>
                    <a:pt x="63" y="10"/>
                    <a:pt x="66" y="0"/>
                  </a:cubicBezTo>
                </a:path>
              </a:pathLst>
            </a:custGeom>
            <a:solidFill>
              <a:srgbClr val="CE70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1033">
              <a:extLst>
                <a:ext uri="{FF2B5EF4-FFF2-40B4-BE49-F238E27FC236}">
                  <a16:creationId xmlns:a16="http://schemas.microsoft.com/office/drawing/2014/main" id="{8D324471-2D48-F34E-A683-813C93F5A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0864" y="5922094"/>
              <a:ext cx="354212" cy="130503"/>
            </a:xfrm>
            <a:custGeom>
              <a:avLst/>
              <a:gdLst>
                <a:gd name="T0" fmla="*/ 0 w 83"/>
                <a:gd name="T1" fmla="*/ 0 h 33"/>
                <a:gd name="T2" fmla="*/ 0 w 83"/>
                <a:gd name="T3" fmla="*/ 0 h 33"/>
                <a:gd name="T4" fmla="*/ 0 w 83"/>
                <a:gd name="T5" fmla="*/ 0 h 33"/>
                <a:gd name="T6" fmla="*/ 19 w 83"/>
                <a:gd name="T7" fmla="*/ 10 h 33"/>
                <a:gd name="T8" fmla="*/ 41 w 83"/>
                <a:gd name="T9" fmla="*/ 19 h 33"/>
                <a:gd name="T10" fmla="*/ 60 w 83"/>
                <a:gd name="T11" fmla="*/ 28 h 33"/>
                <a:gd name="T12" fmla="*/ 75 w 83"/>
                <a:gd name="T13" fmla="*/ 32 h 33"/>
                <a:gd name="T14" fmla="*/ 82 w 83"/>
                <a:gd name="T15" fmla="*/ 32 h 33"/>
                <a:gd name="T16" fmla="*/ 82 w 83"/>
                <a:gd name="T17" fmla="*/ 28 h 33"/>
                <a:gd name="T18" fmla="*/ 63 w 83"/>
                <a:gd name="T19" fmla="*/ 16 h 33"/>
                <a:gd name="T20" fmla="*/ 44 w 83"/>
                <a:gd name="T21" fmla="*/ 10 h 33"/>
                <a:gd name="T22" fmla="*/ 22 w 83"/>
                <a:gd name="T23" fmla="*/ 7 h 33"/>
                <a:gd name="T24" fmla="*/ 0 w 83"/>
                <a:gd name="T2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3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6" y="7"/>
                    <a:pt x="12" y="7"/>
                    <a:pt x="19" y="10"/>
                  </a:cubicBezTo>
                  <a:cubicBezTo>
                    <a:pt x="25" y="13"/>
                    <a:pt x="34" y="16"/>
                    <a:pt x="41" y="19"/>
                  </a:cubicBezTo>
                  <a:cubicBezTo>
                    <a:pt x="47" y="22"/>
                    <a:pt x="53" y="25"/>
                    <a:pt x="60" y="28"/>
                  </a:cubicBezTo>
                  <a:cubicBezTo>
                    <a:pt x="66" y="28"/>
                    <a:pt x="72" y="32"/>
                    <a:pt x="75" y="32"/>
                  </a:cubicBezTo>
                  <a:cubicBezTo>
                    <a:pt x="78" y="32"/>
                    <a:pt x="82" y="32"/>
                    <a:pt x="82" y="32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75" y="22"/>
                    <a:pt x="69" y="19"/>
                    <a:pt x="63" y="16"/>
                  </a:cubicBezTo>
                  <a:cubicBezTo>
                    <a:pt x="56" y="13"/>
                    <a:pt x="50" y="13"/>
                    <a:pt x="44" y="10"/>
                  </a:cubicBezTo>
                  <a:cubicBezTo>
                    <a:pt x="34" y="10"/>
                    <a:pt x="28" y="7"/>
                    <a:pt x="22" y="7"/>
                  </a:cubicBezTo>
                  <a:cubicBezTo>
                    <a:pt x="16" y="3"/>
                    <a:pt x="9" y="3"/>
                    <a:pt x="0" y="0"/>
                  </a:cubicBezTo>
                </a:path>
              </a:pathLst>
            </a:custGeom>
            <a:solidFill>
              <a:srgbClr val="CE70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299123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926">
            <a:extLst>
              <a:ext uri="{FF2B5EF4-FFF2-40B4-BE49-F238E27FC236}">
                <a16:creationId xmlns:a16="http://schemas.microsoft.com/office/drawing/2014/main" id="{77BD01CB-A203-CA44-AE83-54D9A47EF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328" y="2630993"/>
            <a:ext cx="10230497" cy="133557"/>
          </a:xfrm>
          <a:custGeom>
            <a:avLst/>
            <a:gdLst>
              <a:gd name="T0" fmla="*/ 0 w 3379"/>
              <a:gd name="T1" fmla="*/ 41 h 42"/>
              <a:gd name="T2" fmla="*/ 3378 w 3379"/>
              <a:gd name="T3" fmla="*/ 41 h 42"/>
              <a:gd name="T4" fmla="*/ 3378 w 3379"/>
              <a:gd name="T5" fmla="*/ 0 h 42"/>
              <a:gd name="T6" fmla="*/ 0 w 3379"/>
              <a:gd name="T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9" h="42">
                <a:moveTo>
                  <a:pt x="0" y="41"/>
                </a:moveTo>
                <a:lnTo>
                  <a:pt x="3378" y="41"/>
                </a:lnTo>
                <a:lnTo>
                  <a:pt x="3378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Rectángulo 6">
            <a:extLst>
              <a:ext uri="{FF2B5EF4-FFF2-40B4-BE49-F238E27FC236}">
                <a16:creationId xmlns:a16="http://schemas.microsoft.com/office/drawing/2014/main" id="{4D3F58D9-5F8B-8443-AB99-EB65964B9ED3}"/>
              </a:ext>
            </a:extLst>
          </p:cNvPr>
          <p:cNvSpPr/>
          <p:nvPr/>
        </p:nvSpPr>
        <p:spPr>
          <a:xfrm flipH="1">
            <a:off x="1542631" y="822481"/>
            <a:ext cx="447024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6000" dirty="0">
                <a:solidFill>
                  <a:schemeClr val="accent3"/>
                </a:solidFill>
                <a:latin typeface="Poppins Medium" pitchFamily="2" charset="77"/>
                <a:cs typeface="Poppins Medium" pitchFamily="2" charset="77"/>
              </a:rPr>
              <a:t>Bar charts slide</a:t>
            </a:r>
          </a:p>
        </p:txBody>
      </p:sp>
      <p:sp>
        <p:nvSpPr>
          <p:cNvPr id="64" name="Freeform 925">
            <a:extLst>
              <a:ext uri="{FF2B5EF4-FFF2-40B4-BE49-F238E27FC236}">
                <a16:creationId xmlns:a16="http://schemas.microsoft.com/office/drawing/2014/main" id="{E383DECA-8EDB-7C4E-821B-6336E1D8D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632" y="2887025"/>
            <a:ext cx="22835017" cy="133557"/>
          </a:xfrm>
          <a:custGeom>
            <a:avLst/>
            <a:gdLst>
              <a:gd name="T0" fmla="*/ 0 w 3379"/>
              <a:gd name="T1" fmla="*/ 41 h 42"/>
              <a:gd name="T2" fmla="*/ 3378 w 3379"/>
              <a:gd name="T3" fmla="*/ 41 h 42"/>
              <a:gd name="T4" fmla="*/ 3378 w 3379"/>
              <a:gd name="T5" fmla="*/ 0 h 42"/>
              <a:gd name="T6" fmla="*/ 0 w 3379"/>
              <a:gd name="T7" fmla="*/ 0 h 42"/>
              <a:gd name="T8" fmla="*/ 0 w 3379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9" h="42">
                <a:moveTo>
                  <a:pt x="0" y="41"/>
                </a:moveTo>
                <a:lnTo>
                  <a:pt x="3378" y="41"/>
                </a:lnTo>
                <a:lnTo>
                  <a:pt x="3378" y="0"/>
                </a:lnTo>
                <a:lnTo>
                  <a:pt x="0" y="0"/>
                </a:lnTo>
                <a:lnTo>
                  <a:pt x="0" y="4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E200AD4B-1E1B-9244-923A-C0D8379EF5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8184456"/>
              </p:ext>
            </p:extLst>
          </p:nvPr>
        </p:nvGraphicFramePr>
        <p:xfrm>
          <a:off x="1538015" y="4384626"/>
          <a:ext cx="13586161" cy="8070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93508C0E-4BB2-2742-88D8-AD2F0ADD729E}"/>
              </a:ext>
            </a:extLst>
          </p:cNvPr>
          <p:cNvGrpSpPr/>
          <p:nvPr/>
        </p:nvGrpSpPr>
        <p:grpSpPr>
          <a:xfrm>
            <a:off x="15929661" y="4403291"/>
            <a:ext cx="6983126" cy="7960362"/>
            <a:chOff x="16562674" y="3914423"/>
            <a:chExt cx="6983126" cy="796036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0B7052-058A-6947-9618-25AC218A04D7}"/>
                </a:ext>
              </a:extLst>
            </p:cNvPr>
            <p:cNvSpPr txBox="1"/>
            <p:nvPr/>
          </p:nvSpPr>
          <p:spPr>
            <a:xfrm>
              <a:off x="16562674" y="4764802"/>
              <a:ext cx="69831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tx1">
                      <a:lumMod val="75000"/>
                    </a:schemeClr>
                  </a:solidFill>
                  <a:latin typeface="Muli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C754FA-43CB-0D4B-917E-084952FC58FA}"/>
                </a:ext>
              </a:extLst>
            </p:cNvPr>
            <p:cNvSpPr txBox="1"/>
            <p:nvPr/>
          </p:nvSpPr>
          <p:spPr>
            <a:xfrm>
              <a:off x="16562675" y="3914423"/>
              <a:ext cx="50975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accent1">
                      <a:lumMod val="90000"/>
                    </a:schemeClr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April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A8A2BA-1AD7-FF4A-9C6C-1D44E7D2B0BC}"/>
                </a:ext>
              </a:extLst>
            </p:cNvPr>
            <p:cNvSpPr txBox="1"/>
            <p:nvPr/>
          </p:nvSpPr>
          <p:spPr>
            <a:xfrm>
              <a:off x="16562674" y="7880497"/>
              <a:ext cx="69831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tx1">
                      <a:lumMod val="75000"/>
                    </a:schemeClr>
                  </a:solidFill>
                  <a:latin typeface="Muli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2509EB-C66E-4245-9C73-C7D89A1B38CC}"/>
                </a:ext>
              </a:extLst>
            </p:cNvPr>
            <p:cNvSpPr txBox="1"/>
            <p:nvPr/>
          </p:nvSpPr>
          <p:spPr>
            <a:xfrm>
              <a:off x="16562675" y="7030118"/>
              <a:ext cx="50975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accent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Mayo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E2526A-F11D-8644-8659-EF3C8FD928CC}"/>
                </a:ext>
              </a:extLst>
            </p:cNvPr>
            <p:cNvSpPr txBox="1"/>
            <p:nvPr/>
          </p:nvSpPr>
          <p:spPr>
            <a:xfrm>
              <a:off x="16562674" y="10920678"/>
              <a:ext cx="69831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tx1">
                      <a:lumMod val="75000"/>
                    </a:schemeClr>
                  </a:solidFill>
                  <a:latin typeface="Muli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98C22B-185E-764D-9A82-6DF0F2C02ED1}"/>
                </a:ext>
              </a:extLst>
            </p:cNvPr>
            <p:cNvSpPr txBox="1"/>
            <p:nvPr/>
          </p:nvSpPr>
          <p:spPr>
            <a:xfrm>
              <a:off x="16562675" y="10070299"/>
              <a:ext cx="50975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accent3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June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493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926">
            <a:extLst>
              <a:ext uri="{FF2B5EF4-FFF2-40B4-BE49-F238E27FC236}">
                <a16:creationId xmlns:a16="http://schemas.microsoft.com/office/drawing/2014/main" id="{77BD01CB-A203-CA44-AE83-54D9A47EF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328" y="2630993"/>
            <a:ext cx="10230497" cy="133557"/>
          </a:xfrm>
          <a:custGeom>
            <a:avLst/>
            <a:gdLst>
              <a:gd name="T0" fmla="*/ 0 w 3379"/>
              <a:gd name="T1" fmla="*/ 41 h 42"/>
              <a:gd name="T2" fmla="*/ 3378 w 3379"/>
              <a:gd name="T3" fmla="*/ 41 h 42"/>
              <a:gd name="T4" fmla="*/ 3378 w 3379"/>
              <a:gd name="T5" fmla="*/ 0 h 42"/>
              <a:gd name="T6" fmla="*/ 0 w 3379"/>
              <a:gd name="T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9" h="42">
                <a:moveTo>
                  <a:pt x="0" y="41"/>
                </a:moveTo>
                <a:lnTo>
                  <a:pt x="3378" y="41"/>
                </a:lnTo>
                <a:lnTo>
                  <a:pt x="3378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Rectángulo 6">
            <a:extLst>
              <a:ext uri="{FF2B5EF4-FFF2-40B4-BE49-F238E27FC236}">
                <a16:creationId xmlns:a16="http://schemas.microsoft.com/office/drawing/2014/main" id="{4D3F58D9-5F8B-8443-AB99-EB65964B9ED3}"/>
              </a:ext>
            </a:extLst>
          </p:cNvPr>
          <p:cNvSpPr/>
          <p:nvPr/>
        </p:nvSpPr>
        <p:spPr>
          <a:xfrm flipH="1">
            <a:off x="1542631" y="822481"/>
            <a:ext cx="447024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6000" dirty="0">
                <a:solidFill>
                  <a:schemeClr val="accent3"/>
                </a:solidFill>
                <a:latin typeface="Poppins Medium" pitchFamily="2" charset="77"/>
                <a:cs typeface="Poppins Medium" pitchFamily="2" charset="77"/>
              </a:rPr>
              <a:t>Pie charts slide</a:t>
            </a:r>
          </a:p>
        </p:txBody>
      </p:sp>
      <p:sp>
        <p:nvSpPr>
          <p:cNvPr id="64" name="Freeform 925">
            <a:extLst>
              <a:ext uri="{FF2B5EF4-FFF2-40B4-BE49-F238E27FC236}">
                <a16:creationId xmlns:a16="http://schemas.microsoft.com/office/drawing/2014/main" id="{E383DECA-8EDB-7C4E-821B-6336E1D8D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632" y="2887025"/>
            <a:ext cx="22835017" cy="133557"/>
          </a:xfrm>
          <a:custGeom>
            <a:avLst/>
            <a:gdLst>
              <a:gd name="T0" fmla="*/ 0 w 3379"/>
              <a:gd name="T1" fmla="*/ 41 h 42"/>
              <a:gd name="T2" fmla="*/ 3378 w 3379"/>
              <a:gd name="T3" fmla="*/ 41 h 42"/>
              <a:gd name="T4" fmla="*/ 3378 w 3379"/>
              <a:gd name="T5" fmla="*/ 0 h 42"/>
              <a:gd name="T6" fmla="*/ 0 w 3379"/>
              <a:gd name="T7" fmla="*/ 0 h 42"/>
              <a:gd name="T8" fmla="*/ 0 w 3379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9" h="42">
                <a:moveTo>
                  <a:pt x="0" y="41"/>
                </a:moveTo>
                <a:lnTo>
                  <a:pt x="3378" y="41"/>
                </a:lnTo>
                <a:lnTo>
                  <a:pt x="3378" y="0"/>
                </a:lnTo>
                <a:lnTo>
                  <a:pt x="0" y="0"/>
                </a:lnTo>
                <a:lnTo>
                  <a:pt x="0" y="4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02631E-C275-B94A-AE28-8DD9FE3C45BB}"/>
              </a:ext>
            </a:extLst>
          </p:cNvPr>
          <p:cNvGrpSpPr/>
          <p:nvPr/>
        </p:nvGrpSpPr>
        <p:grpSpPr>
          <a:xfrm>
            <a:off x="2739676" y="5139892"/>
            <a:ext cx="10208462" cy="6705210"/>
            <a:chOff x="1542631" y="4630002"/>
            <a:chExt cx="10208462" cy="670521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A75D006-A6BB-D14D-9DB5-82690712932A}"/>
                </a:ext>
              </a:extLst>
            </p:cNvPr>
            <p:cNvGrpSpPr/>
            <p:nvPr/>
          </p:nvGrpSpPr>
          <p:grpSpPr>
            <a:xfrm>
              <a:off x="1542631" y="4630002"/>
              <a:ext cx="5097514" cy="2666261"/>
              <a:chOff x="1542631" y="4630002"/>
              <a:chExt cx="5097514" cy="2666261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ADC4F51-9CE6-6346-B905-833BFC741F50}"/>
                  </a:ext>
                </a:extLst>
              </p:cNvPr>
              <p:cNvSpPr txBox="1"/>
              <p:nvPr/>
            </p:nvSpPr>
            <p:spPr>
              <a:xfrm>
                <a:off x="1542631" y="5480381"/>
                <a:ext cx="383826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75000"/>
                      </a:schemeClr>
                    </a:solidFill>
                    <a:latin typeface="Muli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5996EFB-8DF6-F44E-AAD5-763F4C4A44CA}"/>
                  </a:ext>
                </a:extLst>
              </p:cNvPr>
              <p:cNvSpPr txBox="1"/>
              <p:nvPr/>
            </p:nvSpPr>
            <p:spPr>
              <a:xfrm>
                <a:off x="1542632" y="4630002"/>
                <a:ext cx="509751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chemeClr val="accent1">
                        <a:lumMod val="90000"/>
                      </a:schemeClr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50%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536D437-2160-BE45-A662-60814B380386}"/>
                </a:ext>
              </a:extLst>
            </p:cNvPr>
            <p:cNvGrpSpPr/>
            <p:nvPr/>
          </p:nvGrpSpPr>
          <p:grpSpPr>
            <a:xfrm>
              <a:off x="1542631" y="8668951"/>
              <a:ext cx="5097514" cy="2666261"/>
              <a:chOff x="1542631" y="8314413"/>
              <a:chExt cx="5097514" cy="2666261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B76EAFF-FED7-1C46-BA11-A006943222BC}"/>
                  </a:ext>
                </a:extLst>
              </p:cNvPr>
              <p:cNvSpPr txBox="1"/>
              <p:nvPr/>
            </p:nvSpPr>
            <p:spPr>
              <a:xfrm>
                <a:off x="1542631" y="9164792"/>
                <a:ext cx="383826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75000"/>
                      </a:schemeClr>
                    </a:solidFill>
                    <a:latin typeface="Muli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28ECA6B-23B2-9848-8BBD-6BEDDF1D0502}"/>
                  </a:ext>
                </a:extLst>
              </p:cNvPr>
              <p:cNvSpPr txBox="1"/>
              <p:nvPr/>
            </p:nvSpPr>
            <p:spPr>
              <a:xfrm>
                <a:off x="1542632" y="8314413"/>
                <a:ext cx="509751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chemeClr val="accent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25%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646A71A-AF03-904D-95CB-9AD35ACF2E22}"/>
                </a:ext>
              </a:extLst>
            </p:cNvPr>
            <p:cNvGrpSpPr/>
            <p:nvPr/>
          </p:nvGrpSpPr>
          <p:grpSpPr>
            <a:xfrm>
              <a:off x="6653579" y="4630002"/>
              <a:ext cx="5097514" cy="2666261"/>
              <a:chOff x="1542631" y="11354594"/>
              <a:chExt cx="5097514" cy="2666261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31ACB9D-5312-B34A-B43E-F3DCCD09E644}"/>
                  </a:ext>
                </a:extLst>
              </p:cNvPr>
              <p:cNvSpPr txBox="1"/>
              <p:nvPr/>
            </p:nvSpPr>
            <p:spPr>
              <a:xfrm>
                <a:off x="1542631" y="12204973"/>
                <a:ext cx="383826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75000"/>
                      </a:schemeClr>
                    </a:solidFill>
                    <a:latin typeface="Muli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FAE6CAA-FA2B-6546-8C10-C49689A307E3}"/>
                  </a:ext>
                </a:extLst>
              </p:cNvPr>
              <p:cNvSpPr txBox="1"/>
              <p:nvPr/>
            </p:nvSpPr>
            <p:spPr>
              <a:xfrm>
                <a:off x="1542632" y="11354594"/>
                <a:ext cx="509751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chemeClr val="accent3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10%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E4B1A81-5B8E-8346-9016-070E49CB56D2}"/>
                </a:ext>
              </a:extLst>
            </p:cNvPr>
            <p:cNvGrpSpPr/>
            <p:nvPr/>
          </p:nvGrpSpPr>
          <p:grpSpPr>
            <a:xfrm>
              <a:off x="6653579" y="8668951"/>
              <a:ext cx="5097514" cy="2666261"/>
              <a:chOff x="1542631" y="11354594"/>
              <a:chExt cx="5097514" cy="2666261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75FAAD0-99D3-8942-B11D-C27E1BD72011}"/>
                  </a:ext>
                </a:extLst>
              </p:cNvPr>
              <p:cNvSpPr txBox="1"/>
              <p:nvPr/>
            </p:nvSpPr>
            <p:spPr>
              <a:xfrm>
                <a:off x="1542631" y="12204973"/>
                <a:ext cx="383826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75000"/>
                      </a:schemeClr>
                    </a:solidFill>
                    <a:latin typeface="Muli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23C4816-E954-1142-A04B-D13A773E1AC5}"/>
                  </a:ext>
                </a:extLst>
              </p:cNvPr>
              <p:cNvSpPr txBox="1"/>
              <p:nvPr/>
            </p:nvSpPr>
            <p:spPr>
              <a:xfrm>
                <a:off x="1542632" y="11354594"/>
                <a:ext cx="509751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chemeClr val="accent4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15%</a:t>
                </a:r>
              </a:p>
            </p:txBody>
          </p:sp>
        </p:grpSp>
      </p:grpSp>
      <p:sp>
        <p:nvSpPr>
          <p:cNvPr id="38" name="Forma libre 37">
            <a:extLst>
              <a:ext uri="{FF2B5EF4-FFF2-40B4-BE49-F238E27FC236}">
                <a16:creationId xmlns:a16="http://schemas.microsoft.com/office/drawing/2014/main" id="{9F29F041-D7F5-7B4C-B27A-B0E5202DB7FF}"/>
              </a:ext>
            </a:extLst>
          </p:cNvPr>
          <p:cNvSpPr/>
          <p:nvPr/>
        </p:nvSpPr>
        <p:spPr>
          <a:xfrm>
            <a:off x="13817963" y="4769619"/>
            <a:ext cx="3550699" cy="3501580"/>
          </a:xfrm>
          <a:custGeom>
            <a:avLst/>
            <a:gdLst>
              <a:gd name="connsiteX0" fmla="*/ 134764 w 493776"/>
              <a:gd name="connsiteY0" fmla="*/ 1209 h 489857"/>
              <a:gd name="connsiteX1" fmla="*/ 1209 w 493776"/>
              <a:gd name="connsiteY1" fmla="*/ 136762 h 489857"/>
              <a:gd name="connsiteX2" fmla="*/ 495612 w 493776"/>
              <a:gd name="connsiteY2" fmla="*/ 490831 h 48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776" h="489857">
                <a:moveTo>
                  <a:pt x="134764" y="1209"/>
                </a:moveTo>
                <a:cubicBezTo>
                  <a:pt x="83374" y="39066"/>
                  <a:pt x="38299" y="84816"/>
                  <a:pt x="1209" y="136762"/>
                </a:cubicBezTo>
                <a:lnTo>
                  <a:pt x="495612" y="490831"/>
                </a:lnTo>
                <a:close/>
              </a:path>
            </a:pathLst>
          </a:custGeom>
          <a:solidFill>
            <a:schemeClr val="accent4"/>
          </a:solidFill>
          <a:ln w="391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336000" tIns="168001" rIns="336000" bIns="1680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100"/>
          </a:p>
        </p:txBody>
      </p:sp>
      <p:sp>
        <p:nvSpPr>
          <p:cNvPr id="48" name="Forma libre 47">
            <a:extLst>
              <a:ext uri="{FF2B5EF4-FFF2-40B4-BE49-F238E27FC236}">
                <a16:creationId xmlns:a16="http://schemas.microsoft.com/office/drawing/2014/main" id="{F865ED91-9703-6F4F-A76A-F40CA156CCE8}"/>
              </a:ext>
            </a:extLst>
          </p:cNvPr>
          <p:cNvSpPr/>
          <p:nvPr/>
        </p:nvSpPr>
        <p:spPr>
          <a:xfrm>
            <a:off x="14778346" y="4144655"/>
            <a:ext cx="2592574" cy="4117858"/>
          </a:xfrm>
          <a:custGeom>
            <a:avLst/>
            <a:gdLst>
              <a:gd name="connsiteX0" fmla="*/ 170190 w 360534"/>
              <a:gd name="connsiteY0" fmla="*/ 1209 h 576072"/>
              <a:gd name="connsiteX1" fmla="*/ 1209 w 360534"/>
              <a:gd name="connsiteY1" fmla="*/ 88639 h 576072"/>
              <a:gd name="connsiteX2" fmla="*/ 362057 w 360534"/>
              <a:gd name="connsiteY2" fmla="*/ 578261 h 576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534" h="576072">
                <a:moveTo>
                  <a:pt x="170190" y="1209"/>
                </a:moveTo>
                <a:cubicBezTo>
                  <a:pt x="109619" y="21291"/>
                  <a:pt x="52592" y="50797"/>
                  <a:pt x="1209" y="88639"/>
                </a:cubicBezTo>
                <a:lnTo>
                  <a:pt x="362057" y="578261"/>
                </a:lnTo>
                <a:close/>
              </a:path>
            </a:pathLst>
          </a:custGeom>
          <a:solidFill>
            <a:schemeClr val="accent4"/>
          </a:solidFill>
          <a:ln w="391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336000" tIns="168001" rIns="336000" bIns="1680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100"/>
          </a:p>
        </p:txBody>
      </p:sp>
      <p:sp>
        <p:nvSpPr>
          <p:cNvPr id="49" name="Forma libre 48">
            <a:extLst>
              <a:ext uri="{FF2B5EF4-FFF2-40B4-BE49-F238E27FC236}">
                <a16:creationId xmlns:a16="http://schemas.microsoft.com/office/drawing/2014/main" id="{C940F096-90AA-AD4E-808B-D69C0BD009D8}"/>
              </a:ext>
            </a:extLst>
          </p:cNvPr>
          <p:cNvSpPr/>
          <p:nvPr/>
        </p:nvSpPr>
        <p:spPr>
          <a:xfrm>
            <a:off x="13205328" y="5738574"/>
            <a:ext cx="4170662" cy="2521136"/>
          </a:xfrm>
          <a:custGeom>
            <a:avLst/>
            <a:gdLst>
              <a:gd name="connsiteX0" fmla="*/ 86405 w 579990"/>
              <a:gd name="connsiteY0" fmla="*/ 1209 h 352697"/>
              <a:gd name="connsiteX1" fmla="*/ 1209 w 579990"/>
              <a:gd name="connsiteY1" fmla="*/ 171327 h 352697"/>
              <a:gd name="connsiteX2" fmla="*/ 580847 w 579990"/>
              <a:gd name="connsiteY2" fmla="*/ 355278 h 3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9990" h="352697">
                <a:moveTo>
                  <a:pt x="86405" y="1209"/>
                </a:moveTo>
                <a:cubicBezTo>
                  <a:pt x="49302" y="53121"/>
                  <a:pt x="20556" y="110522"/>
                  <a:pt x="1209" y="171327"/>
                </a:cubicBezTo>
                <a:lnTo>
                  <a:pt x="580847" y="355278"/>
                </a:lnTo>
                <a:close/>
              </a:path>
            </a:pathLst>
          </a:custGeom>
          <a:solidFill>
            <a:schemeClr val="accent3"/>
          </a:solidFill>
          <a:ln w="391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336000" tIns="168001" rIns="336000" bIns="1680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100"/>
          </a:p>
        </p:txBody>
      </p:sp>
      <p:sp>
        <p:nvSpPr>
          <p:cNvPr id="50" name="Forma libre 49">
            <a:extLst>
              <a:ext uri="{FF2B5EF4-FFF2-40B4-BE49-F238E27FC236}">
                <a16:creationId xmlns:a16="http://schemas.microsoft.com/office/drawing/2014/main" id="{FD2FFC9D-AD82-3E40-BFC7-5E0DA5E085ED}"/>
              </a:ext>
            </a:extLst>
          </p:cNvPr>
          <p:cNvSpPr/>
          <p:nvPr/>
        </p:nvSpPr>
        <p:spPr>
          <a:xfrm>
            <a:off x="12999617" y="8268397"/>
            <a:ext cx="4367924" cy="1372619"/>
          </a:xfrm>
          <a:custGeom>
            <a:avLst/>
            <a:gdLst>
              <a:gd name="connsiteX0" fmla="*/ 1209 w 607422"/>
              <a:gd name="connsiteY0" fmla="*/ 5520 h 192024"/>
              <a:gd name="connsiteX1" fmla="*/ 32560 w 607422"/>
              <a:gd name="connsiteY1" fmla="*/ 193233 h 192024"/>
              <a:gd name="connsiteX2" fmla="*/ 609611 w 607422"/>
              <a:gd name="connsiteY2" fmla="*/ 1209 h 19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422" h="192024">
                <a:moveTo>
                  <a:pt x="1209" y="5520"/>
                </a:moveTo>
                <a:cubicBezTo>
                  <a:pt x="1731" y="69350"/>
                  <a:pt x="12311" y="132698"/>
                  <a:pt x="32560" y="193233"/>
                </a:cubicBezTo>
                <a:lnTo>
                  <a:pt x="609611" y="1209"/>
                </a:lnTo>
                <a:close/>
              </a:path>
            </a:pathLst>
          </a:custGeom>
          <a:solidFill>
            <a:schemeClr val="accent3"/>
          </a:solidFill>
          <a:ln w="391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336000" tIns="168001" rIns="336000" bIns="1680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100"/>
          </a:p>
        </p:txBody>
      </p:sp>
      <p:sp>
        <p:nvSpPr>
          <p:cNvPr id="51" name="Forma libre 50">
            <a:extLst>
              <a:ext uri="{FF2B5EF4-FFF2-40B4-BE49-F238E27FC236}">
                <a16:creationId xmlns:a16="http://schemas.microsoft.com/office/drawing/2014/main" id="{560FEA89-CBB4-254A-9EB6-1B93C4783066}"/>
              </a:ext>
            </a:extLst>
          </p:cNvPr>
          <p:cNvSpPr/>
          <p:nvPr/>
        </p:nvSpPr>
        <p:spPr>
          <a:xfrm>
            <a:off x="17373170" y="4735444"/>
            <a:ext cx="3522517" cy="3529594"/>
          </a:xfrm>
          <a:custGeom>
            <a:avLst/>
            <a:gdLst>
              <a:gd name="connsiteX0" fmla="*/ 490870 w 489857"/>
              <a:gd name="connsiteY0" fmla="*/ 134724 h 493776"/>
              <a:gd name="connsiteX1" fmla="*/ 355317 w 489857"/>
              <a:gd name="connsiteY1" fmla="*/ 1209 h 493776"/>
              <a:gd name="connsiteX2" fmla="*/ 1209 w 489857"/>
              <a:gd name="connsiteY2" fmla="*/ 495612 h 49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9857" h="493776">
                <a:moveTo>
                  <a:pt x="490870" y="134724"/>
                </a:moveTo>
                <a:cubicBezTo>
                  <a:pt x="452991" y="83365"/>
                  <a:pt x="407244" y="38306"/>
                  <a:pt x="355317" y="1209"/>
                </a:cubicBezTo>
                <a:lnTo>
                  <a:pt x="1209" y="495612"/>
                </a:lnTo>
                <a:close/>
              </a:path>
            </a:pathLst>
          </a:custGeom>
          <a:solidFill>
            <a:schemeClr val="accent1"/>
          </a:solidFill>
          <a:ln w="391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336000" tIns="168001" rIns="336000" bIns="1680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100"/>
          </a:p>
        </p:txBody>
      </p:sp>
      <p:sp>
        <p:nvSpPr>
          <p:cNvPr id="52" name="Forma libre 51">
            <a:extLst>
              <a:ext uri="{FF2B5EF4-FFF2-40B4-BE49-F238E27FC236}">
                <a16:creationId xmlns:a16="http://schemas.microsoft.com/office/drawing/2014/main" id="{A00B130D-C1AD-3842-862F-814DDEB5C799}"/>
              </a:ext>
            </a:extLst>
          </p:cNvPr>
          <p:cNvSpPr/>
          <p:nvPr/>
        </p:nvSpPr>
        <p:spPr>
          <a:xfrm>
            <a:off x="15993473" y="3921675"/>
            <a:ext cx="1380826" cy="4341961"/>
          </a:xfrm>
          <a:custGeom>
            <a:avLst/>
            <a:gdLst>
              <a:gd name="connsiteX0" fmla="*/ 188922 w 192024"/>
              <a:gd name="connsiteY0" fmla="*/ 1209 h 607422"/>
              <a:gd name="connsiteX1" fmla="*/ 1209 w 192024"/>
              <a:gd name="connsiteY1" fmla="*/ 32560 h 607422"/>
              <a:gd name="connsiteX2" fmla="*/ 193233 w 192024"/>
              <a:gd name="connsiteY2" fmla="*/ 609611 h 60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024" h="607422">
                <a:moveTo>
                  <a:pt x="188922" y="1209"/>
                </a:moveTo>
                <a:cubicBezTo>
                  <a:pt x="125093" y="1736"/>
                  <a:pt x="61745" y="12316"/>
                  <a:pt x="1209" y="32560"/>
                </a:cubicBezTo>
                <a:lnTo>
                  <a:pt x="193233" y="609611"/>
                </a:lnTo>
                <a:close/>
              </a:path>
            </a:pathLst>
          </a:custGeom>
          <a:solidFill>
            <a:schemeClr val="accent4"/>
          </a:solidFill>
          <a:ln w="391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336000" tIns="168001" rIns="336000" bIns="1680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100"/>
          </a:p>
        </p:txBody>
      </p:sp>
      <p:sp>
        <p:nvSpPr>
          <p:cNvPr id="53" name="Forma libre 52">
            <a:extLst>
              <a:ext uri="{FF2B5EF4-FFF2-40B4-BE49-F238E27FC236}">
                <a16:creationId xmlns:a16="http://schemas.microsoft.com/office/drawing/2014/main" id="{A51BD190-6887-EF44-A356-52C0C5857D48}"/>
              </a:ext>
            </a:extLst>
          </p:cNvPr>
          <p:cNvSpPr/>
          <p:nvPr/>
        </p:nvSpPr>
        <p:spPr>
          <a:xfrm>
            <a:off x="17371768" y="4126170"/>
            <a:ext cx="2564393" cy="4145872"/>
          </a:xfrm>
          <a:custGeom>
            <a:avLst/>
            <a:gdLst>
              <a:gd name="connsiteX0" fmla="*/ 355513 w 356616"/>
              <a:gd name="connsiteY0" fmla="*/ 86444 h 579990"/>
              <a:gd name="connsiteX1" fmla="*/ 185395 w 356616"/>
              <a:gd name="connsiteY1" fmla="*/ 1209 h 579990"/>
              <a:gd name="connsiteX2" fmla="*/ 1209 w 356616"/>
              <a:gd name="connsiteY2" fmla="*/ 580847 h 57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616" h="579990">
                <a:moveTo>
                  <a:pt x="355513" y="86444"/>
                </a:moveTo>
                <a:cubicBezTo>
                  <a:pt x="303603" y="49328"/>
                  <a:pt x="246202" y="20568"/>
                  <a:pt x="185395" y="1209"/>
                </a:cubicBezTo>
                <a:lnTo>
                  <a:pt x="1209" y="580847"/>
                </a:lnTo>
                <a:close/>
              </a:path>
            </a:pathLst>
          </a:custGeom>
          <a:solidFill>
            <a:schemeClr val="accent1"/>
          </a:solidFill>
          <a:ln w="391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336000" tIns="168001" rIns="336000" bIns="1680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100"/>
          </a:p>
        </p:txBody>
      </p:sp>
      <p:sp>
        <p:nvSpPr>
          <p:cNvPr id="54" name="Forma libre 53">
            <a:extLst>
              <a:ext uri="{FF2B5EF4-FFF2-40B4-BE49-F238E27FC236}">
                <a16:creationId xmlns:a16="http://schemas.microsoft.com/office/drawing/2014/main" id="{A3166566-C422-C546-98C7-386569FE476E}"/>
              </a:ext>
            </a:extLst>
          </p:cNvPr>
          <p:cNvSpPr/>
          <p:nvPr/>
        </p:nvSpPr>
        <p:spPr>
          <a:xfrm>
            <a:off x="13223649" y="8269518"/>
            <a:ext cx="4142481" cy="2577164"/>
          </a:xfrm>
          <a:custGeom>
            <a:avLst/>
            <a:gdLst>
              <a:gd name="connsiteX0" fmla="*/ 1209 w 576072"/>
              <a:gd name="connsiteY0" fmla="*/ 193076 h 360534"/>
              <a:gd name="connsiteX1" fmla="*/ 88795 w 576072"/>
              <a:gd name="connsiteY1" fmla="*/ 362096 h 360534"/>
              <a:gd name="connsiteX2" fmla="*/ 578417 w 576072"/>
              <a:gd name="connsiteY2" fmla="*/ 1209 h 36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6072" h="360534">
                <a:moveTo>
                  <a:pt x="1209" y="193076"/>
                </a:moveTo>
                <a:cubicBezTo>
                  <a:pt x="21340" y="253669"/>
                  <a:pt x="50898" y="310710"/>
                  <a:pt x="88795" y="362096"/>
                </a:cubicBezTo>
                <a:lnTo>
                  <a:pt x="578417" y="1209"/>
                </a:lnTo>
                <a:close/>
              </a:path>
            </a:pathLst>
          </a:custGeom>
          <a:solidFill>
            <a:schemeClr val="accent2"/>
          </a:solidFill>
          <a:ln w="391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336000" tIns="168001" rIns="336000" bIns="1680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100"/>
          </a:p>
        </p:txBody>
      </p:sp>
      <p:sp>
        <p:nvSpPr>
          <p:cNvPr id="55" name="Forma libre 54">
            <a:extLst>
              <a:ext uri="{FF2B5EF4-FFF2-40B4-BE49-F238E27FC236}">
                <a16:creationId xmlns:a16="http://schemas.microsoft.com/office/drawing/2014/main" id="{4E000E2E-5B5B-D14F-BF98-BD62C1DD9BDE}"/>
              </a:ext>
            </a:extLst>
          </p:cNvPr>
          <p:cNvSpPr/>
          <p:nvPr/>
        </p:nvSpPr>
        <p:spPr>
          <a:xfrm>
            <a:off x="17343587" y="3921582"/>
            <a:ext cx="1352645" cy="4341961"/>
          </a:xfrm>
          <a:custGeom>
            <a:avLst/>
            <a:gdLst>
              <a:gd name="connsiteX0" fmla="*/ 189314 w 188105"/>
              <a:gd name="connsiteY0" fmla="*/ 29830 h 607422"/>
              <a:gd name="connsiteX1" fmla="*/ 1209 w 188105"/>
              <a:gd name="connsiteY1" fmla="*/ 1222 h 607422"/>
              <a:gd name="connsiteX2" fmla="*/ 5363 w 188105"/>
              <a:gd name="connsiteY2" fmla="*/ 609468 h 60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105" h="607422">
                <a:moveTo>
                  <a:pt x="189314" y="29830"/>
                </a:moveTo>
                <a:cubicBezTo>
                  <a:pt x="128507" y="10461"/>
                  <a:pt x="65025" y="806"/>
                  <a:pt x="1209" y="1222"/>
                </a:cubicBezTo>
                <a:lnTo>
                  <a:pt x="5363" y="609468"/>
                </a:lnTo>
                <a:close/>
              </a:path>
            </a:pathLst>
          </a:custGeom>
          <a:solidFill>
            <a:schemeClr val="accent1"/>
          </a:solidFill>
          <a:ln w="391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336000" tIns="168001" rIns="336000" bIns="1680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100"/>
          </a:p>
        </p:txBody>
      </p:sp>
      <p:sp>
        <p:nvSpPr>
          <p:cNvPr id="56" name="Forma libre 55">
            <a:extLst>
              <a:ext uri="{FF2B5EF4-FFF2-40B4-BE49-F238E27FC236}">
                <a16:creationId xmlns:a16="http://schemas.microsoft.com/office/drawing/2014/main" id="{2AA87989-B782-7A45-B49C-D2C5B64F4E26}"/>
              </a:ext>
            </a:extLst>
          </p:cNvPr>
          <p:cNvSpPr/>
          <p:nvPr/>
        </p:nvSpPr>
        <p:spPr>
          <a:xfrm>
            <a:off x="12999797" y="6954607"/>
            <a:ext cx="4367924" cy="1344605"/>
          </a:xfrm>
          <a:custGeom>
            <a:avLst/>
            <a:gdLst>
              <a:gd name="connsiteX0" fmla="*/ 29791 w 607422"/>
              <a:gd name="connsiteY0" fmla="*/ 1209 h 188105"/>
              <a:gd name="connsiteX1" fmla="*/ 1223 w 607422"/>
              <a:gd name="connsiteY1" fmla="*/ 189314 h 188105"/>
              <a:gd name="connsiteX2" fmla="*/ 609429 w 607422"/>
              <a:gd name="connsiteY2" fmla="*/ 185160 h 188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422" h="188105">
                <a:moveTo>
                  <a:pt x="29791" y="1209"/>
                </a:moveTo>
                <a:cubicBezTo>
                  <a:pt x="10431" y="62017"/>
                  <a:pt x="790" y="125500"/>
                  <a:pt x="1223" y="189314"/>
                </a:cubicBezTo>
                <a:lnTo>
                  <a:pt x="609429" y="185160"/>
                </a:lnTo>
                <a:close/>
              </a:path>
            </a:pathLst>
          </a:custGeom>
          <a:solidFill>
            <a:schemeClr val="accent3"/>
          </a:solidFill>
          <a:ln w="391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336000" tIns="168001" rIns="336000" bIns="1680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100"/>
          </a:p>
        </p:txBody>
      </p:sp>
      <p:sp>
        <p:nvSpPr>
          <p:cNvPr id="57" name="Forma libre 56">
            <a:extLst>
              <a:ext uri="{FF2B5EF4-FFF2-40B4-BE49-F238E27FC236}">
                <a16:creationId xmlns:a16="http://schemas.microsoft.com/office/drawing/2014/main" id="{ECDAA463-9F48-7B49-835F-2198EA47C0C6}"/>
              </a:ext>
            </a:extLst>
          </p:cNvPr>
          <p:cNvSpPr/>
          <p:nvPr/>
        </p:nvSpPr>
        <p:spPr>
          <a:xfrm>
            <a:off x="17373170" y="8269518"/>
            <a:ext cx="4170662" cy="2521136"/>
          </a:xfrm>
          <a:custGeom>
            <a:avLst/>
            <a:gdLst>
              <a:gd name="connsiteX0" fmla="*/ 495651 w 579990"/>
              <a:gd name="connsiteY0" fmla="*/ 355278 h 352697"/>
              <a:gd name="connsiteX1" fmla="*/ 580847 w 579990"/>
              <a:gd name="connsiteY1" fmla="*/ 185161 h 352697"/>
              <a:gd name="connsiteX2" fmla="*/ 1209 w 579990"/>
              <a:gd name="connsiteY2" fmla="*/ 1209 h 35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9990" h="352697">
                <a:moveTo>
                  <a:pt x="495651" y="355278"/>
                </a:moveTo>
                <a:cubicBezTo>
                  <a:pt x="532754" y="303366"/>
                  <a:pt x="561500" y="245965"/>
                  <a:pt x="580847" y="185161"/>
                </a:cubicBezTo>
                <a:lnTo>
                  <a:pt x="1209" y="1209"/>
                </a:lnTo>
                <a:close/>
              </a:path>
            </a:pathLst>
          </a:custGeom>
          <a:solidFill>
            <a:schemeClr val="accent1"/>
          </a:solidFill>
          <a:ln w="391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336000" tIns="168001" rIns="336000" bIns="1680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100"/>
          </a:p>
        </p:txBody>
      </p:sp>
      <p:sp>
        <p:nvSpPr>
          <p:cNvPr id="58" name="Forma libre 57">
            <a:extLst>
              <a:ext uri="{FF2B5EF4-FFF2-40B4-BE49-F238E27FC236}">
                <a16:creationId xmlns:a16="http://schemas.microsoft.com/office/drawing/2014/main" id="{3D87F8F7-D58F-DB49-85EB-FF0A01665309}"/>
              </a:ext>
            </a:extLst>
          </p:cNvPr>
          <p:cNvSpPr/>
          <p:nvPr/>
        </p:nvSpPr>
        <p:spPr>
          <a:xfrm>
            <a:off x="17373170" y="8239825"/>
            <a:ext cx="4367924" cy="1344605"/>
          </a:xfrm>
          <a:custGeom>
            <a:avLst/>
            <a:gdLst>
              <a:gd name="connsiteX0" fmla="*/ 580847 w 607422"/>
              <a:gd name="connsiteY0" fmla="*/ 189314 h 188105"/>
              <a:gd name="connsiteX1" fmla="*/ 609455 w 607422"/>
              <a:gd name="connsiteY1" fmla="*/ 1209 h 188105"/>
              <a:gd name="connsiteX2" fmla="*/ 1209 w 607422"/>
              <a:gd name="connsiteY2" fmla="*/ 5363 h 188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422" h="188105">
                <a:moveTo>
                  <a:pt x="580847" y="189314"/>
                </a:moveTo>
                <a:cubicBezTo>
                  <a:pt x="600242" y="128513"/>
                  <a:pt x="609897" y="65027"/>
                  <a:pt x="609455" y="1209"/>
                </a:cubicBezTo>
                <a:lnTo>
                  <a:pt x="1209" y="5363"/>
                </a:lnTo>
                <a:close/>
              </a:path>
            </a:pathLst>
          </a:custGeom>
          <a:solidFill>
            <a:schemeClr val="accent1"/>
          </a:solidFill>
          <a:ln w="391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336000" tIns="168001" rIns="336000" bIns="1680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100"/>
          </a:p>
        </p:txBody>
      </p:sp>
      <p:sp>
        <p:nvSpPr>
          <p:cNvPr id="59" name="Forma libre 58">
            <a:extLst>
              <a:ext uri="{FF2B5EF4-FFF2-40B4-BE49-F238E27FC236}">
                <a16:creationId xmlns:a16="http://schemas.microsoft.com/office/drawing/2014/main" id="{D4C20BF4-2257-5744-8306-E5B50954EEAB}"/>
              </a:ext>
            </a:extLst>
          </p:cNvPr>
          <p:cNvSpPr/>
          <p:nvPr/>
        </p:nvSpPr>
        <p:spPr>
          <a:xfrm>
            <a:off x="17373170" y="8269518"/>
            <a:ext cx="3550699" cy="3501580"/>
          </a:xfrm>
          <a:custGeom>
            <a:avLst/>
            <a:gdLst>
              <a:gd name="connsiteX0" fmla="*/ 362136 w 493776"/>
              <a:gd name="connsiteY0" fmla="*/ 490831 h 489857"/>
              <a:gd name="connsiteX1" fmla="*/ 495690 w 493776"/>
              <a:gd name="connsiteY1" fmla="*/ 355277 h 489857"/>
              <a:gd name="connsiteX2" fmla="*/ 1209 w 493776"/>
              <a:gd name="connsiteY2" fmla="*/ 1209 h 48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776" h="489857">
                <a:moveTo>
                  <a:pt x="362136" y="490831"/>
                </a:moveTo>
                <a:cubicBezTo>
                  <a:pt x="413524" y="452973"/>
                  <a:pt x="458600" y="407223"/>
                  <a:pt x="495690" y="355277"/>
                </a:cubicBezTo>
                <a:lnTo>
                  <a:pt x="1209" y="1209"/>
                </a:lnTo>
                <a:close/>
              </a:path>
            </a:pathLst>
          </a:custGeom>
          <a:solidFill>
            <a:schemeClr val="accent1"/>
          </a:solidFill>
          <a:ln w="391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336000" tIns="168001" rIns="336000" bIns="1680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100"/>
          </a:p>
        </p:txBody>
      </p:sp>
      <p:sp>
        <p:nvSpPr>
          <p:cNvPr id="60" name="Forma libre 59">
            <a:extLst>
              <a:ext uri="{FF2B5EF4-FFF2-40B4-BE49-F238E27FC236}">
                <a16:creationId xmlns:a16="http://schemas.microsoft.com/office/drawing/2014/main" id="{15D77857-8E0C-694A-8DB6-1F6F464A3ACF}"/>
              </a:ext>
            </a:extLst>
          </p:cNvPr>
          <p:cNvSpPr/>
          <p:nvPr/>
        </p:nvSpPr>
        <p:spPr>
          <a:xfrm>
            <a:off x="17373170" y="5688717"/>
            <a:ext cx="4142481" cy="2577164"/>
          </a:xfrm>
          <a:custGeom>
            <a:avLst/>
            <a:gdLst>
              <a:gd name="connsiteX0" fmla="*/ 1209 w 576072"/>
              <a:gd name="connsiteY0" fmla="*/ 362253 h 360534"/>
              <a:gd name="connsiteX1" fmla="*/ 578300 w 576072"/>
              <a:gd name="connsiteY1" fmla="*/ 170229 h 360534"/>
              <a:gd name="connsiteX2" fmla="*/ 490870 w 576072"/>
              <a:gd name="connsiteY2" fmla="*/ 1209 h 36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6072" h="360534">
                <a:moveTo>
                  <a:pt x="1209" y="362253"/>
                </a:moveTo>
                <a:lnTo>
                  <a:pt x="578300" y="170229"/>
                </a:lnTo>
                <a:cubicBezTo>
                  <a:pt x="558217" y="109646"/>
                  <a:pt x="528712" y="52606"/>
                  <a:pt x="490870" y="1209"/>
                </a:cubicBezTo>
                <a:close/>
              </a:path>
            </a:pathLst>
          </a:custGeom>
          <a:solidFill>
            <a:schemeClr val="accent1"/>
          </a:solidFill>
          <a:ln w="391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336000" tIns="168001" rIns="336000" bIns="1680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100"/>
          </a:p>
        </p:txBody>
      </p:sp>
      <p:sp>
        <p:nvSpPr>
          <p:cNvPr id="61" name="Forma libre 60">
            <a:extLst>
              <a:ext uri="{FF2B5EF4-FFF2-40B4-BE49-F238E27FC236}">
                <a16:creationId xmlns:a16="http://schemas.microsoft.com/office/drawing/2014/main" id="{36FE5609-219D-0B40-B686-A12AF649E579}"/>
              </a:ext>
            </a:extLst>
          </p:cNvPr>
          <p:cNvSpPr/>
          <p:nvPr/>
        </p:nvSpPr>
        <p:spPr>
          <a:xfrm>
            <a:off x="17373170" y="6898021"/>
            <a:ext cx="4367924" cy="1372619"/>
          </a:xfrm>
          <a:custGeom>
            <a:avLst/>
            <a:gdLst>
              <a:gd name="connsiteX0" fmla="*/ 609455 w 607422"/>
              <a:gd name="connsiteY0" fmla="*/ 188922 h 192024"/>
              <a:gd name="connsiteX1" fmla="*/ 578300 w 607422"/>
              <a:gd name="connsiteY1" fmla="*/ 1209 h 192024"/>
              <a:gd name="connsiteX2" fmla="*/ 1209 w 607422"/>
              <a:gd name="connsiteY2" fmla="*/ 193233 h 19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422" h="192024">
                <a:moveTo>
                  <a:pt x="609455" y="188922"/>
                </a:moveTo>
                <a:cubicBezTo>
                  <a:pt x="608992" y="125103"/>
                  <a:pt x="598478" y="61755"/>
                  <a:pt x="578300" y="1209"/>
                </a:cubicBezTo>
                <a:lnTo>
                  <a:pt x="1209" y="193233"/>
                </a:lnTo>
                <a:close/>
              </a:path>
            </a:pathLst>
          </a:custGeom>
          <a:solidFill>
            <a:schemeClr val="accent1"/>
          </a:solidFill>
          <a:ln w="391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336000" tIns="168001" rIns="336000" bIns="1680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100"/>
          </a:p>
        </p:txBody>
      </p:sp>
      <p:sp>
        <p:nvSpPr>
          <p:cNvPr id="62" name="Forma libre 61">
            <a:extLst>
              <a:ext uri="{FF2B5EF4-FFF2-40B4-BE49-F238E27FC236}">
                <a16:creationId xmlns:a16="http://schemas.microsoft.com/office/drawing/2014/main" id="{326A09FC-8BA7-3D41-BBBC-2756F25C3F45}"/>
              </a:ext>
            </a:extLst>
          </p:cNvPr>
          <p:cNvSpPr/>
          <p:nvPr/>
        </p:nvSpPr>
        <p:spPr>
          <a:xfrm>
            <a:off x="14827099" y="8269518"/>
            <a:ext cx="2564393" cy="4145872"/>
          </a:xfrm>
          <a:custGeom>
            <a:avLst/>
            <a:gdLst>
              <a:gd name="connsiteX0" fmla="*/ 1209 w 356616"/>
              <a:gd name="connsiteY0" fmla="*/ 495651 h 579990"/>
              <a:gd name="connsiteX1" fmla="*/ 171483 w 356616"/>
              <a:gd name="connsiteY1" fmla="*/ 580847 h 579990"/>
              <a:gd name="connsiteX2" fmla="*/ 355434 w 356616"/>
              <a:gd name="connsiteY2" fmla="*/ 1209 h 57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616" h="579990">
                <a:moveTo>
                  <a:pt x="1209" y="495651"/>
                </a:moveTo>
                <a:cubicBezTo>
                  <a:pt x="53179" y="532753"/>
                  <a:pt x="110631" y="561498"/>
                  <a:pt x="171483" y="580847"/>
                </a:cubicBezTo>
                <a:lnTo>
                  <a:pt x="355434" y="1209"/>
                </a:lnTo>
                <a:close/>
              </a:path>
            </a:pathLst>
          </a:custGeom>
          <a:solidFill>
            <a:schemeClr val="accent2"/>
          </a:solidFill>
          <a:ln w="391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336000" tIns="168001" rIns="336000" bIns="1680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100"/>
          </a:p>
        </p:txBody>
      </p:sp>
      <p:sp>
        <p:nvSpPr>
          <p:cNvPr id="63" name="Forma libre 62">
            <a:extLst>
              <a:ext uri="{FF2B5EF4-FFF2-40B4-BE49-F238E27FC236}">
                <a16:creationId xmlns:a16="http://schemas.microsoft.com/office/drawing/2014/main" id="{16BB9CDD-0C15-5241-9A5C-BB183552C82D}"/>
              </a:ext>
            </a:extLst>
          </p:cNvPr>
          <p:cNvSpPr/>
          <p:nvPr/>
        </p:nvSpPr>
        <p:spPr>
          <a:xfrm>
            <a:off x="16051524" y="8269518"/>
            <a:ext cx="1352645" cy="4341961"/>
          </a:xfrm>
          <a:custGeom>
            <a:avLst/>
            <a:gdLst>
              <a:gd name="connsiteX0" fmla="*/ 1209 w 188105"/>
              <a:gd name="connsiteY0" fmla="*/ 580847 h 607422"/>
              <a:gd name="connsiteX1" fmla="*/ 189314 w 188105"/>
              <a:gd name="connsiteY1" fmla="*/ 609455 h 607422"/>
              <a:gd name="connsiteX2" fmla="*/ 185160 w 188105"/>
              <a:gd name="connsiteY2" fmla="*/ 1209 h 60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105" h="607422">
                <a:moveTo>
                  <a:pt x="1209" y="580847"/>
                </a:moveTo>
                <a:cubicBezTo>
                  <a:pt x="62015" y="600219"/>
                  <a:pt x="125498" y="609874"/>
                  <a:pt x="189314" y="609455"/>
                </a:cubicBezTo>
                <a:lnTo>
                  <a:pt x="185160" y="1209"/>
                </a:lnTo>
                <a:close/>
              </a:path>
            </a:pathLst>
          </a:custGeom>
          <a:solidFill>
            <a:schemeClr val="accent2"/>
          </a:solidFill>
          <a:ln w="391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336000" tIns="168001" rIns="336000" bIns="1680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100"/>
          </a:p>
        </p:txBody>
      </p:sp>
      <p:sp>
        <p:nvSpPr>
          <p:cNvPr id="65" name="Forma libre 64">
            <a:extLst>
              <a:ext uri="{FF2B5EF4-FFF2-40B4-BE49-F238E27FC236}">
                <a16:creationId xmlns:a16="http://schemas.microsoft.com/office/drawing/2014/main" id="{F623E1EE-BC77-204A-B009-B4FAE6CFD344}"/>
              </a:ext>
            </a:extLst>
          </p:cNvPr>
          <p:cNvSpPr/>
          <p:nvPr/>
        </p:nvSpPr>
        <p:spPr>
          <a:xfrm>
            <a:off x="13853472" y="8269518"/>
            <a:ext cx="3522517" cy="3529594"/>
          </a:xfrm>
          <a:custGeom>
            <a:avLst/>
            <a:gdLst>
              <a:gd name="connsiteX0" fmla="*/ 1209 w 489857"/>
              <a:gd name="connsiteY0" fmla="*/ 362097 h 493776"/>
              <a:gd name="connsiteX1" fmla="*/ 136762 w 489857"/>
              <a:gd name="connsiteY1" fmla="*/ 495652 h 493776"/>
              <a:gd name="connsiteX2" fmla="*/ 490831 w 489857"/>
              <a:gd name="connsiteY2" fmla="*/ 1209 h 49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9857" h="493776">
                <a:moveTo>
                  <a:pt x="1209" y="362097"/>
                </a:moveTo>
                <a:cubicBezTo>
                  <a:pt x="39096" y="413460"/>
                  <a:pt x="84842" y="458532"/>
                  <a:pt x="136762" y="495652"/>
                </a:cubicBezTo>
                <a:lnTo>
                  <a:pt x="490831" y="1209"/>
                </a:lnTo>
                <a:close/>
              </a:path>
            </a:pathLst>
          </a:custGeom>
          <a:solidFill>
            <a:schemeClr val="accent2"/>
          </a:solidFill>
          <a:ln w="391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336000" tIns="168001" rIns="336000" bIns="1680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100"/>
          </a:p>
        </p:txBody>
      </p:sp>
      <p:sp>
        <p:nvSpPr>
          <p:cNvPr id="66" name="Forma libre 65">
            <a:extLst>
              <a:ext uri="{FF2B5EF4-FFF2-40B4-BE49-F238E27FC236}">
                <a16:creationId xmlns:a16="http://schemas.microsoft.com/office/drawing/2014/main" id="{4A82B6C9-405A-BD48-92EA-7F5907B11253}"/>
              </a:ext>
            </a:extLst>
          </p:cNvPr>
          <p:cNvSpPr/>
          <p:nvPr/>
        </p:nvSpPr>
        <p:spPr>
          <a:xfrm>
            <a:off x="17373458" y="8270076"/>
            <a:ext cx="1380826" cy="4341961"/>
          </a:xfrm>
          <a:custGeom>
            <a:avLst/>
            <a:gdLst>
              <a:gd name="connsiteX0" fmla="*/ 5480 w 192024"/>
              <a:gd name="connsiteY0" fmla="*/ 609455 h 607422"/>
              <a:gd name="connsiteX1" fmla="*/ 193233 w 192024"/>
              <a:gd name="connsiteY1" fmla="*/ 578300 h 607422"/>
              <a:gd name="connsiteX2" fmla="*/ 1209 w 192024"/>
              <a:gd name="connsiteY2" fmla="*/ 1209 h 60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024" h="607422">
                <a:moveTo>
                  <a:pt x="5480" y="609455"/>
                </a:moveTo>
                <a:cubicBezTo>
                  <a:pt x="69312" y="608994"/>
                  <a:pt x="132673" y="598481"/>
                  <a:pt x="193233" y="578300"/>
                </a:cubicBezTo>
                <a:lnTo>
                  <a:pt x="1209" y="1209"/>
                </a:lnTo>
                <a:close/>
              </a:path>
            </a:pathLst>
          </a:custGeom>
          <a:solidFill>
            <a:schemeClr val="accent1"/>
          </a:solidFill>
          <a:ln w="391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336000" tIns="168001" rIns="336000" bIns="1680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100"/>
          </a:p>
        </p:txBody>
      </p:sp>
      <p:sp>
        <p:nvSpPr>
          <p:cNvPr id="67" name="Forma libre 66">
            <a:extLst>
              <a:ext uri="{FF2B5EF4-FFF2-40B4-BE49-F238E27FC236}">
                <a16:creationId xmlns:a16="http://schemas.microsoft.com/office/drawing/2014/main" id="{E3E5C606-7D68-EB4E-A7BE-AF43BDDAA08B}"/>
              </a:ext>
            </a:extLst>
          </p:cNvPr>
          <p:cNvSpPr/>
          <p:nvPr/>
        </p:nvSpPr>
        <p:spPr>
          <a:xfrm>
            <a:off x="17373170" y="8269518"/>
            <a:ext cx="2592574" cy="4117858"/>
          </a:xfrm>
          <a:custGeom>
            <a:avLst/>
            <a:gdLst>
              <a:gd name="connsiteX0" fmla="*/ 193115 w 360534"/>
              <a:gd name="connsiteY0" fmla="*/ 578182 h 576072"/>
              <a:gd name="connsiteX1" fmla="*/ 362136 w 360534"/>
              <a:gd name="connsiteY1" fmla="*/ 490831 h 576072"/>
              <a:gd name="connsiteX2" fmla="*/ 1209 w 360534"/>
              <a:gd name="connsiteY2" fmla="*/ 1209 h 576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534" h="576072">
                <a:moveTo>
                  <a:pt x="193115" y="578182"/>
                </a:moveTo>
                <a:cubicBezTo>
                  <a:pt x="253685" y="558102"/>
                  <a:pt x="310721" y="528625"/>
                  <a:pt x="362136" y="490831"/>
                </a:cubicBezTo>
                <a:lnTo>
                  <a:pt x="1209" y="1209"/>
                </a:lnTo>
                <a:close/>
              </a:path>
            </a:pathLst>
          </a:custGeom>
          <a:solidFill>
            <a:schemeClr val="accent1"/>
          </a:solidFill>
          <a:ln w="391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336000" tIns="168001" rIns="336000" bIns="1680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 sz="1100"/>
          </a:p>
        </p:txBody>
      </p:sp>
      <p:sp>
        <p:nvSpPr>
          <p:cNvPr id="68" name="Shape 1074">
            <a:extLst>
              <a:ext uri="{FF2B5EF4-FFF2-40B4-BE49-F238E27FC236}">
                <a16:creationId xmlns:a16="http://schemas.microsoft.com/office/drawing/2014/main" id="{2B047563-E41A-734D-A4DD-AB9C0D0974D9}"/>
              </a:ext>
            </a:extLst>
          </p:cNvPr>
          <p:cNvSpPr txBox="1"/>
          <p:nvPr/>
        </p:nvSpPr>
        <p:spPr>
          <a:xfrm>
            <a:off x="18707052" y="7948162"/>
            <a:ext cx="1919018" cy="1125888"/>
          </a:xfrm>
          <a:prstGeom prst="rect">
            <a:avLst/>
          </a:prstGeom>
          <a:noFill/>
          <a:ln>
            <a:noFill/>
          </a:ln>
        </p:spPr>
        <p:txBody>
          <a:bodyPr lIns="91389" tIns="45682" rIns="91389" bIns="45682" anchor="t" anchorCtr="0">
            <a:noAutofit/>
          </a:bodyPr>
          <a:lstStyle/>
          <a:p>
            <a:pPr algn="ctr">
              <a:buSzPct val="25000"/>
            </a:pPr>
            <a:r>
              <a:rPr lang="en-US" sz="4800" dirty="0">
                <a:solidFill>
                  <a:schemeClr val="lt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  <a:sym typeface="Roboto"/>
              </a:rPr>
              <a:t>50%</a:t>
            </a:r>
          </a:p>
        </p:txBody>
      </p:sp>
      <p:sp>
        <p:nvSpPr>
          <p:cNvPr id="69" name="Shape 1075">
            <a:extLst>
              <a:ext uri="{FF2B5EF4-FFF2-40B4-BE49-F238E27FC236}">
                <a16:creationId xmlns:a16="http://schemas.microsoft.com/office/drawing/2014/main" id="{A748860D-5145-9742-80DD-88B556662FD8}"/>
              </a:ext>
            </a:extLst>
          </p:cNvPr>
          <p:cNvSpPr txBox="1"/>
          <p:nvPr/>
        </p:nvSpPr>
        <p:spPr>
          <a:xfrm>
            <a:off x="15052404" y="9933474"/>
            <a:ext cx="1919018" cy="1125888"/>
          </a:xfrm>
          <a:prstGeom prst="rect">
            <a:avLst/>
          </a:prstGeom>
          <a:noFill/>
          <a:ln>
            <a:noFill/>
          </a:ln>
        </p:spPr>
        <p:txBody>
          <a:bodyPr lIns="91389" tIns="45682" rIns="91389" bIns="45682" anchor="t" anchorCtr="0">
            <a:noAutofit/>
          </a:bodyPr>
          <a:lstStyle/>
          <a:p>
            <a:pPr algn="ctr">
              <a:buSzPct val="25000"/>
            </a:pPr>
            <a:r>
              <a:rPr lang="en-US" sz="4800" dirty="0">
                <a:solidFill>
                  <a:schemeClr val="lt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  <a:sym typeface="Roboto"/>
              </a:rPr>
              <a:t>25%</a:t>
            </a:r>
          </a:p>
        </p:txBody>
      </p:sp>
      <p:sp>
        <p:nvSpPr>
          <p:cNvPr id="72" name="Shape 1076">
            <a:extLst>
              <a:ext uri="{FF2B5EF4-FFF2-40B4-BE49-F238E27FC236}">
                <a16:creationId xmlns:a16="http://schemas.microsoft.com/office/drawing/2014/main" id="{B7DE1697-621D-5846-86BC-F199CC388435}"/>
              </a:ext>
            </a:extLst>
          </p:cNvPr>
          <p:cNvSpPr txBox="1"/>
          <p:nvPr/>
        </p:nvSpPr>
        <p:spPr>
          <a:xfrm>
            <a:off x="13902248" y="7475492"/>
            <a:ext cx="1919018" cy="1125888"/>
          </a:xfrm>
          <a:prstGeom prst="rect">
            <a:avLst/>
          </a:prstGeom>
          <a:noFill/>
          <a:ln>
            <a:noFill/>
          </a:ln>
        </p:spPr>
        <p:txBody>
          <a:bodyPr lIns="91389" tIns="45682" rIns="91389" bIns="45682" anchor="t" anchorCtr="0">
            <a:noAutofit/>
          </a:bodyPr>
          <a:lstStyle/>
          <a:p>
            <a:pPr algn="ctr">
              <a:buSzPct val="25000"/>
            </a:pPr>
            <a:r>
              <a:rPr lang="en-US" sz="4800" dirty="0">
                <a:solidFill>
                  <a:schemeClr val="lt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  <a:sym typeface="Roboto"/>
              </a:rPr>
              <a:t>10%</a:t>
            </a:r>
          </a:p>
        </p:txBody>
      </p:sp>
      <p:sp>
        <p:nvSpPr>
          <p:cNvPr id="73" name="Shape 1077">
            <a:extLst>
              <a:ext uri="{FF2B5EF4-FFF2-40B4-BE49-F238E27FC236}">
                <a16:creationId xmlns:a16="http://schemas.microsoft.com/office/drawing/2014/main" id="{5BCFB091-71B8-AB4A-AD1E-E669241F4AEF}"/>
              </a:ext>
            </a:extLst>
          </p:cNvPr>
          <p:cNvSpPr txBox="1"/>
          <p:nvPr/>
        </p:nvSpPr>
        <p:spPr>
          <a:xfrm>
            <a:off x="15348240" y="5555390"/>
            <a:ext cx="1919018" cy="1125888"/>
          </a:xfrm>
          <a:prstGeom prst="rect">
            <a:avLst/>
          </a:prstGeom>
          <a:noFill/>
          <a:ln>
            <a:noFill/>
          </a:ln>
        </p:spPr>
        <p:txBody>
          <a:bodyPr lIns="91389" tIns="45682" rIns="91389" bIns="45682" anchor="t" anchorCtr="0">
            <a:noAutofit/>
          </a:bodyPr>
          <a:lstStyle/>
          <a:p>
            <a:pPr algn="ctr">
              <a:buSzPct val="25000"/>
            </a:pPr>
            <a:r>
              <a:rPr lang="en-US" sz="4800" dirty="0">
                <a:solidFill>
                  <a:schemeClr val="lt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  <a:sym typeface="Roboto"/>
              </a:rPr>
              <a:t>15%</a:t>
            </a:r>
          </a:p>
        </p:txBody>
      </p:sp>
    </p:spTree>
    <p:extLst>
      <p:ext uri="{BB962C8B-B14F-4D97-AF65-F5344CB8AC3E}">
        <p14:creationId xmlns:p14="http://schemas.microsoft.com/office/powerpoint/2010/main" val="415050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8D4848AD-4237-3245-A402-F15E6EE9E7A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9E0619E4-A80C-314A-92F9-961E2B00086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C630F28D-7B0A-8C48-B980-71088656C6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EFC53FD8-E4C7-C042-B9B1-963F62DF99D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0" name="Freeform 926">
            <a:extLst>
              <a:ext uri="{FF2B5EF4-FFF2-40B4-BE49-F238E27FC236}">
                <a16:creationId xmlns:a16="http://schemas.microsoft.com/office/drawing/2014/main" id="{77BD01CB-A203-CA44-AE83-54D9A47EF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328" y="2630993"/>
            <a:ext cx="10230497" cy="133557"/>
          </a:xfrm>
          <a:custGeom>
            <a:avLst/>
            <a:gdLst>
              <a:gd name="T0" fmla="*/ 0 w 3379"/>
              <a:gd name="T1" fmla="*/ 41 h 42"/>
              <a:gd name="T2" fmla="*/ 3378 w 3379"/>
              <a:gd name="T3" fmla="*/ 41 h 42"/>
              <a:gd name="T4" fmla="*/ 3378 w 3379"/>
              <a:gd name="T5" fmla="*/ 0 h 42"/>
              <a:gd name="T6" fmla="*/ 0 w 3379"/>
              <a:gd name="T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9" h="42">
                <a:moveTo>
                  <a:pt x="0" y="41"/>
                </a:moveTo>
                <a:lnTo>
                  <a:pt x="3378" y="41"/>
                </a:lnTo>
                <a:lnTo>
                  <a:pt x="3378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Rectángulo 6">
            <a:extLst>
              <a:ext uri="{FF2B5EF4-FFF2-40B4-BE49-F238E27FC236}">
                <a16:creationId xmlns:a16="http://schemas.microsoft.com/office/drawing/2014/main" id="{4D3F58D9-5F8B-8443-AB99-EB65964B9ED3}"/>
              </a:ext>
            </a:extLst>
          </p:cNvPr>
          <p:cNvSpPr/>
          <p:nvPr/>
        </p:nvSpPr>
        <p:spPr>
          <a:xfrm flipH="1">
            <a:off x="1542630" y="822481"/>
            <a:ext cx="30293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6000" dirty="0">
                <a:solidFill>
                  <a:schemeClr val="accent3"/>
                </a:solidFill>
                <a:latin typeface="Poppins Medium" pitchFamily="2" charset="77"/>
                <a:cs typeface="Poppins Medium" pitchFamily="2" charset="77"/>
              </a:rPr>
              <a:t>Our heroes</a:t>
            </a:r>
          </a:p>
        </p:txBody>
      </p:sp>
      <p:sp>
        <p:nvSpPr>
          <p:cNvPr id="64" name="Freeform 925">
            <a:extLst>
              <a:ext uri="{FF2B5EF4-FFF2-40B4-BE49-F238E27FC236}">
                <a16:creationId xmlns:a16="http://schemas.microsoft.com/office/drawing/2014/main" id="{E383DECA-8EDB-7C4E-821B-6336E1D8D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632" y="2887025"/>
            <a:ext cx="22835017" cy="133557"/>
          </a:xfrm>
          <a:custGeom>
            <a:avLst/>
            <a:gdLst>
              <a:gd name="T0" fmla="*/ 0 w 3379"/>
              <a:gd name="T1" fmla="*/ 41 h 42"/>
              <a:gd name="T2" fmla="*/ 3378 w 3379"/>
              <a:gd name="T3" fmla="*/ 41 h 42"/>
              <a:gd name="T4" fmla="*/ 3378 w 3379"/>
              <a:gd name="T5" fmla="*/ 0 h 42"/>
              <a:gd name="T6" fmla="*/ 0 w 3379"/>
              <a:gd name="T7" fmla="*/ 0 h 42"/>
              <a:gd name="T8" fmla="*/ 0 w 3379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9" h="42">
                <a:moveTo>
                  <a:pt x="0" y="41"/>
                </a:moveTo>
                <a:lnTo>
                  <a:pt x="3378" y="41"/>
                </a:lnTo>
                <a:lnTo>
                  <a:pt x="3378" y="0"/>
                </a:lnTo>
                <a:lnTo>
                  <a:pt x="0" y="0"/>
                </a:lnTo>
                <a:lnTo>
                  <a:pt x="0" y="4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7DD98C-96E4-C044-AF5C-F793D3FBB24C}"/>
              </a:ext>
            </a:extLst>
          </p:cNvPr>
          <p:cNvGrpSpPr/>
          <p:nvPr/>
        </p:nvGrpSpPr>
        <p:grpSpPr>
          <a:xfrm>
            <a:off x="2996435" y="5916510"/>
            <a:ext cx="19216059" cy="4804870"/>
            <a:chOff x="1542630" y="5791818"/>
            <a:chExt cx="19216059" cy="480487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19E52DB-54ED-CA44-8FAC-999C0489813B}"/>
                </a:ext>
              </a:extLst>
            </p:cNvPr>
            <p:cNvGrpSpPr/>
            <p:nvPr/>
          </p:nvGrpSpPr>
          <p:grpSpPr>
            <a:xfrm>
              <a:off x="1542630" y="7957787"/>
              <a:ext cx="4135218" cy="2638901"/>
              <a:chOff x="1934716" y="9483011"/>
              <a:chExt cx="4135218" cy="2638901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945153-3D8F-874D-ADCC-D77E23A852CB}"/>
                  </a:ext>
                </a:extLst>
              </p:cNvPr>
              <p:cNvSpPr txBox="1"/>
              <p:nvPr/>
            </p:nvSpPr>
            <p:spPr>
              <a:xfrm>
                <a:off x="1934716" y="10306030"/>
                <a:ext cx="384579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Muli Light" pitchFamily="2" charset="77"/>
                    <a:ea typeface="Lato Light" panose="020F0502020204030203" pitchFamily="34" charset="0"/>
                    <a:cs typeface="Poppins Medium" pitchFamily="2" charset="77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F3DA410-075A-5F4B-B294-D5C3419D4010}"/>
                  </a:ext>
                </a:extLst>
              </p:cNvPr>
              <p:cNvSpPr txBox="1"/>
              <p:nvPr/>
            </p:nvSpPr>
            <p:spPr>
              <a:xfrm>
                <a:off x="1934716" y="9483011"/>
                <a:ext cx="413521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Your Name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9762DB7-7648-1747-AABB-8772FFC39E22}"/>
                </a:ext>
              </a:extLst>
            </p:cNvPr>
            <p:cNvGrpSpPr/>
            <p:nvPr/>
          </p:nvGrpSpPr>
          <p:grpSpPr>
            <a:xfrm>
              <a:off x="6569577" y="5791818"/>
              <a:ext cx="4135218" cy="2638901"/>
              <a:chOff x="1934716" y="9483011"/>
              <a:chExt cx="4135218" cy="2638901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5120043-8C55-654D-9DE7-B46ABC04DA5B}"/>
                  </a:ext>
                </a:extLst>
              </p:cNvPr>
              <p:cNvSpPr txBox="1"/>
              <p:nvPr/>
            </p:nvSpPr>
            <p:spPr>
              <a:xfrm>
                <a:off x="1934716" y="10306030"/>
                <a:ext cx="384579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Muli Light" pitchFamily="2" charset="77"/>
                    <a:ea typeface="Lato Light" panose="020F0502020204030203" pitchFamily="34" charset="0"/>
                    <a:cs typeface="Poppins Medium" pitchFamily="2" charset="77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CBB2A8-52C0-D64C-B988-3A7EADB37277}"/>
                  </a:ext>
                </a:extLst>
              </p:cNvPr>
              <p:cNvSpPr txBox="1"/>
              <p:nvPr/>
            </p:nvSpPr>
            <p:spPr>
              <a:xfrm>
                <a:off x="1934716" y="9483011"/>
                <a:ext cx="413521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Your Name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C16F160-A101-2A41-A48F-9893DFA6B169}"/>
                </a:ext>
              </a:extLst>
            </p:cNvPr>
            <p:cNvGrpSpPr/>
            <p:nvPr/>
          </p:nvGrpSpPr>
          <p:grpSpPr>
            <a:xfrm>
              <a:off x="11596524" y="7957787"/>
              <a:ext cx="4135218" cy="2638901"/>
              <a:chOff x="1934716" y="9483011"/>
              <a:chExt cx="4135218" cy="263890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AD2544-FE4E-E545-ACF6-35B746717D2F}"/>
                  </a:ext>
                </a:extLst>
              </p:cNvPr>
              <p:cNvSpPr txBox="1"/>
              <p:nvPr/>
            </p:nvSpPr>
            <p:spPr>
              <a:xfrm>
                <a:off x="1934716" y="10306030"/>
                <a:ext cx="384579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Muli Light" pitchFamily="2" charset="77"/>
                    <a:ea typeface="Lato Light" panose="020F0502020204030203" pitchFamily="34" charset="0"/>
                    <a:cs typeface="Poppins Medium" pitchFamily="2" charset="77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6938D2A-895F-8F4C-9175-E2351A6B4A52}"/>
                  </a:ext>
                </a:extLst>
              </p:cNvPr>
              <p:cNvSpPr txBox="1"/>
              <p:nvPr/>
            </p:nvSpPr>
            <p:spPr>
              <a:xfrm>
                <a:off x="1934716" y="9483011"/>
                <a:ext cx="413521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Your Name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24E8E94-F575-174E-B30A-3B93313309EB}"/>
                </a:ext>
              </a:extLst>
            </p:cNvPr>
            <p:cNvGrpSpPr/>
            <p:nvPr/>
          </p:nvGrpSpPr>
          <p:grpSpPr>
            <a:xfrm>
              <a:off x="16623471" y="5791818"/>
              <a:ext cx="4135218" cy="2638901"/>
              <a:chOff x="1934716" y="9483011"/>
              <a:chExt cx="4135218" cy="2638901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6572694-D87F-1645-B958-F99F494CA8FC}"/>
                  </a:ext>
                </a:extLst>
              </p:cNvPr>
              <p:cNvSpPr txBox="1"/>
              <p:nvPr/>
            </p:nvSpPr>
            <p:spPr>
              <a:xfrm>
                <a:off x="1934716" y="10306030"/>
                <a:ext cx="384579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Muli Light" pitchFamily="2" charset="77"/>
                    <a:ea typeface="Lato Light" panose="020F0502020204030203" pitchFamily="34" charset="0"/>
                    <a:cs typeface="Poppins Medium" pitchFamily="2" charset="77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5D2847D-F41C-954C-A160-7DD2120D6AC6}"/>
                  </a:ext>
                </a:extLst>
              </p:cNvPr>
              <p:cNvSpPr txBox="1"/>
              <p:nvPr/>
            </p:nvSpPr>
            <p:spPr>
              <a:xfrm>
                <a:off x="1934716" y="9483011"/>
                <a:ext cx="413521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Your Name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977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926">
            <a:extLst>
              <a:ext uri="{FF2B5EF4-FFF2-40B4-BE49-F238E27FC236}">
                <a16:creationId xmlns:a16="http://schemas.microsoft.com/office/drawing/2014/main" id="{77BD01CB-A203-CA44-AE83-54D9A47EF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328" y="2630993"/>
            <a:ext cx="10230497" cy="133557"/>
          </a:xfrm>
          <a:custGeom>
            <a:avLst/>
            <a:gdLst>
              <a:gd name="T0" fmla="*/ 0 w 3379"/>
              <a:gd name="T1" fmla="*/ 41 h 42"/>
              <a:gd name="T2" fmla="*/ 3378 w 3379"/>
              <a:gd name="T3" fmla="*/ 41 h 42"/>
              <a:gd name="T4" fmla="*/ 3378 w 3379"/>
              <a:gd name="T5" fmla="*/ 0 h 42"/>
              <a:gd name="T6" fmla="*/ 0 w 3379"/>
              <a:gd name="T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9" h="42">
                <a:moveTo>
                  <a:pt x="0" y="41"/>
                </a:moveTo>
                <a:lnTo>
                  <a:pt x="3378" y="41"/>
                </a:lnTo>
                <a:lnTo>
                  <a:pt x="3378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Rectángulo 6">
            <a:extLst>
              <a:ext uri="{FF2B5EF4-FFF2-40B4-BE49-F238E27FC236}">
                <a16:creationId xmlns:a16="http://schemas.microsoft.com/office/drawing/2014/main" id="{4D3F58D9-5F8B-8443-AB99-EB65964B9ED3}"/>
              </a:ext>
            </a:extLst>
          </p:cNvPr>
          <p:cNvSpPr/>
          <p:nvPr/>
        </p:nvSpPr>
        <p:spPr>
          <a:xfrm flipH="1">
            <a:off x="1542633" y="822481"/>
            <a:ext cx="51520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6000" dirty="0">
                <a:solidFill>
                  <a:schemeClr val="accent3"/>
                </a:solidFill>
                <a:latin typeface="Poppins Medium" pitchFamily="2" charset="77"/>
                <a:cs typeface="Poppins Medium" pitchFamily="2" charset="77"/>
              </a:rPr>
              <a:t>Droplets of </a:t>
            </a:r>
          </a:p>
          <a:p>
            <a:r>
              <a:rPr lang="es-MX" sz="6000" dirty="0">
                <a:solidFill>
                  <a:schemeClr val="accent3"/>
                </a:solidFill>
                <a:latin typeface="Poppins Medium" pitchFamily="2" charset="77"/>
                <a:cs typeface="Poppins Medium" pitchFamily="2" charset="77"/>
              </a:rPr>
              <a:t>bodily fluids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B258AC-6243-CE42-8EA5-5DBC17100B33}"/>
              </a:ext>
            </a:extLst>
          </p:cNvPr>
          <p:cNvGrpSpPr/>
          <p:nvPr/>
        </p:nvGrpSpPr>
        <p:grpSpPr>
          <a:xfrm>
            <a:off x="17003070" y="5617675"/>
            <a:ext cx="4226914" cy="5770862"/>
            <a:chOff x="2337250" y="12707041"/>
            <a:chExt cx="2230413" cy="3045109"/>
          </a:xfrm>
        </p:grpSpPr>
        <p:sp>
          <p:nvSpPr>
            <p:cNvPr id="75" name="Freeform 946">
              <a:extLst>
                <a:ext uri="{FF2B5EF4-FFF2-40B4-BE49-F238E27FC236}">
                  <a16:creationId xmlns:a16="http://schemas.microsoft.com/office/drawing/2014/main" id="{CBB75162-78EB-E440-B038-EEA086FE4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250" y="12707041"/>
              <a:ext cx="881479" cy="1215377"/>
            </a:xfrm>
            <a:custGeom>
              <a:avLst/>
              <a:gdLst>
                <a:gd name="T0" fmla="*/ 290 w 291"/>
                <a:gd name="T1" fmla="*/ 232 h 403"/>
                <a:gd name="T2" fmla="*/ 290 w 291"/>
                <a:gd name="T3" fmla="*/ 232 h 403"/>
                <a:gd name="T4" fmla="*/ 145 w 291"/>
                <a:gd name="T5" fmla="*/ 402 h 403"/>
                <a:gd name="T6" fmla="*/ 0 w 291"/>
                <a:gd name="T7" fmla="*/ 232 h 403"/>
                <a:gd name="T8" fmla="*/ 145 w 291"/>
                <a:gd name="T9" fmla="*/ 0 h 403"/>
                <a:gd name="T10" fmla="*/ 290 w 291"/>
                <a:gd name="T11" fmla="*/ 23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403">
                  <a:moveTo>
                    <a:pt x="290" y="232"/>
                  </a:moveTo>
                  <a:lnTo>
                    <a:pt x="290" y="232"/>
                  </a:lnTo>
                  <a:cubicBezTo>
                    <a:pt x="290" y="327"/>
                    <a:pt x="227" y="402"/>
                    <a:pt x="145" y="402"/>
                  </a:cubicBezTo>
                  <a:cubicBezTo>
                    <a:pt x="66" y="402"/>
                    <a:pt x="0" y="327"/>
                    <a:pt x="0" y="232"/>
                  </a:cubicBezTo>
                  <a:cubicBezTo>
                    <a:pt x="0" y="141"/>
                    <a:pt x="145" y="0"/>
                    <a:pt x="145" y="0"/>
                  </a:cubicBezTo>
                  <a:cubicBezTo>
                    <a:pt x="145" y="0"/>
                    <a:pt x="290" y="141"/>
                    <a:pt x="290" y="232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947">
              <a:extLst>
                <a:ext uri="{FF2B5EF4-FFF2-40B4-BE49-F238E27FC236}">
                  <a16:creationId xmlns:a16="http://schemas.microsoft.com/office/drawing/2014/main" id="{DF92EE66-B6D4-3244-9E75-ED90B08AE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250" y="14523422"/>
              <a:ext cx="881479" cy="1228728"/>
            </a:xfrm>
            <a:custGeom>
              <a:avLst/>
              <a:gdLst>
                <a:gd name="T0" fmla="*/ 145 w 291"/>
                <a:gd name="T1" fmla="*/ 0 h 404"/>
                <a:gd name="T2" fmla="*/ 145 w 291"/>
                <a:gd name="T3" fmla="*/ 0 h 404"/>
                <a:gd name="T4" fmla="*/ 0 w 291"/>
                <a:gd name="T5" fmla="*/ 233 h 404"/>
                <a:gd name="T6" fmla="*/ 145 w 291"/>
                <a:gd name="T7" fmla="*/ 403 h 404"/>
                <a:gd name="T8" fmla="*/ 290 w 291"/>
                <a:gd name="T9" fmla="*/ 233 h 404"/>
                <a:gd name="T10" fmla="*/ 145 w 291"/>
                <a:gd name="T1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404">
                  <a:moveTo>
                    <a:pt x="145" y="0"/>
                  </a:moveTo>
                  <a:lnTo>
                    <a:pt x="145" y="0"/>
                  </a:lnTo>
                  <a:cubicBezTo>
                    <a:pt x="145" y="0"/>
                    <a:pt x="0" y="139"/>
                    <a:pt x="0" y="233"/>
                  </a:cubicBezTo>
                  <a:cubicBezTo>
                    <a:pt x="0" y="328"/>
                    <a:pt x="66" y="403"/>
                    <a:pt x="145" y="403"/>
                  </a:cubicBezTo>
                  <a:cubicBezTo>
                    <a:pt x="227" y="403"/>
                    <a:pt x="290" y="328"/>
                    <a:pt x="290" y="233"/>
                  </a:cubicBezTo>
                  <a:cubicBezTo>
                    <a:pt x="290" y="139"/>
                    <a:pt x="145" y="0"/>
                    <a:pt x="145" y="0"/>
                  </a:cubicBezTo>
                </a:path>
              </a:pathLst>
            </a:custGeom>
            <a:solidFill>
              <a:srgbClr val="6DC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Freeform 948">
              <a:extLst>
                <a:ext uri="{FF2B5EF4-FFF2-40B4-BE49-F238E27FC236}">
                  <a16:creationId xmlns:a16="http://schemas.microsoft.com/office/drawing/2014/main" id="{626391EC-55E5-F644-8E12-4D5549B2B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6184" y="12707041"/>
              <a:ext cx="881479" cy="1215377"/>
            </a:xfrm>
            <a:custGeom>
              <a:avLst/>
              <a:gdLst>
                <a:gd name="T0" fmla="*/ 144 w 290"/>
                <a:gd name="T1" fmla="*/ 0 h 403"/>
                <a:gd name="T2" fmla="*/ 144 w 290"/>
                <a:gd name="T3" fmla="*/ 0 h 403"/>
                <a:gd name="T4" fmla="*/ 0 w 290"/>
                <a:gd name="T5" fmla="*/ 232 h 403"/>
                <a:gd name="T6" fmla="*/ 144 w 290"/>
                <a:gd name="T7" fmla="*/ 402 h 403"/>
                <a:gd name="T8" fmla="*/ 289 w 290"/>
                <a:gd name="T9" fmla="*/ 232 h 403"/>
                <a:gd name="T10" fmla="*/ 144 w 290"/>
                <a:gd name="T11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403">
                  <a:moveTo>
                    <a:pt x="144" y="0"/>
                  </a:moveTo>
                  <a:lnTo>
                    <a:pt x="144" y="0"/>
                  </a:lnTo>
                  <a:cubicBezTo>
                    <a:pt x="144" y="0"/>
                    <a:pt x="0" y="141"/>
                    <a:pt x="0" y="232"/>
                  </a:cubicBezTo>
                  <a:cubicBezTo>
                    <a:pt x="0" y="327"/>
                    <a:pt x="63" y="402"/>
                    <a:pt x="144" y="402"/>
                  </a:cubicBezTo>
                  <a:cubicBezTo>
                    <a:pt x="223" y="402"/>
                    <a:pt x="289" y="327"/>
                    <a:pt x="289" y="232"/>
                  </a:cubicBezTo>
                  <a:cubicBezTo>
                    <a:pt x="289" y="141"/>
                    <a:pt x="144" y="0"/>
                    <a:pt x="144" y="0"/>
                  </a:cubicBezTo>
                </a:path>
              </a:pathLst>
            </a:custGeom>
            <a:solidFill>
              <a:srgbClr val="6DC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" name="Freeform 949">
              <a:extLst>
                <a:ext uri="{FF2B5EF4-FFF2-40B4-BE49-F238E27FC236}">
                  <a16:creationId xmlns:a16="http://schemas.microsoft.com/office/drawing/2014/main" id="{A645F5F5-E955-E640-8E52-81E67E93B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6184" y="14523422"/>
              <a:ext cx="881479" cy="1228728"/>
            </a:xfrm>
            <a:custGeom>
              <a:avLst/>
              <a:gdLst>
                <a:gd name="T0" fmla="*/ 289 w 290"/>
                <a:gd name="T1" fmla="*/ 233 h 404"/>
                <a:gd name="T2" fmla="*/ 289 w 290"/>
                <a:gd name="T3" fmla="*/ 233 h 404"/>
                <a:gd name="T4" fmla="*/ 144 w 290"/>
                <a:gd name="T5" fmla="*/ 403 h 404"/>
                <a:gd name="T6" fmla="*/ 0 w 290"/>
                <a:gd name="T7" fmla="*/ 233 h 404"/>
                <a:gd name="T8" fmla="*/ 144 w 290"/>
                <a:gd name="T9" fmla="*/ 0 h 404"/>
                <a:gd name="T10" fmla="*/ 289 w 290"/>
                <a:gd name="T11" fmla="*/ 23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404">
                  <a:moveTo>
                    <a:pt x="289" y="233"/>
                  </a:moveTo>
                  <a:lnTo>
                    <a:pt x="289" y="233"/>
                  </a:lnTo>
                  <a:cubicBezTo>
                    <a:pt x="289" y="328"/>
                    <a:pt x="223" y="403"/>
                    <a:pt x="144" y="403"/>
                  </a:cubicBezTo>
                  <a:cubicBezTo>
                    <a:pt x="63" y="403"/>
                    <a:pt x="0" y="328"/>
                    <a:pt x="0" y="233"/>
                  </a:cubicBezTo>
                  <a:cubicBezTo>
                    <a:pt x="0" y="139"/>
                    <a:pt x="144" y="0"/>
                    <a:pt x="144" y="0"/>
                  </a:cubicBezTo>
                  <a:cubicBezTo>
                    <a:pt x="144" y="0"/>
                    <a:pt x="289" y="139"/>
                    <a:pt x="289" y="233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4" name="Freeform 925">
            <a:extLst>
              <a:ext uri="{FF2B5EF4-FFF2-40B4-BE49-F238E27FC236}">
                <a16:creationId xmlns:a16="http://schemas.microsoft.com/office/drawing/2014/main" id="{E383DECA-8EDB-7C4E-821B-6336E1D8D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632" y="2887025"/>
            <a:ext cx="22835017" cy="133557"/>
          </a:xfrm>
          <a:custGeom>
            <a:avLst/>
            <a:gdLst>
              <a:gd name="T0" fmla="*/ 0 w 3379"/>
              <a:gd name="T1" fmla="*/ 41 h 42"/>
              <a:gd name="T2" fmla="*/ 3378 w 3379"/>
              <a:gd name="T3" fmla="*/ 41 h 42"/>
              <a:gd name="T4" fmla="*/ 3378 w 3379"/>
              <a:gd name="T5" fmla="*/ 0 h 42"/>
              <a:gd name="T6" fmla="*/ 0 w 3379"/>
              <a:gd name="T7" fmla="*/ 0 h 42"/>
              <a:gd name="T8" fmla="*/ 0 w 3379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9" h="42">
                <a:moveTo>
                  <a:pt x="0" y="41"/>
                </a:moveTo>
                <a:lnTo>
                  <a:pt x="3378" y="41"/>
                </a:lnTo>
                <a:lnTo>
                  <a:pt x="3378" y="0"/>
                </a:lnTo>
                <a:lnTo>
                  <a:pt x="0" y="0"/>
                </a:lnTo>
                <a:lnTo>
                  <a:pt x="0" y="4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C95C59A-02AD-8145-9F59-6BC9F5074FC9}"/>
              </a:ext>
            </a:extLst>
          </p:cNvPr>
          <p:cNvGrpSpPr/>
          <p:nvPr/>
        </p:nvGrpSpPr>
        <p:grpSpPr>
          <a:xfrm>
            <a:off x="1542632" y="5538228"/>
            <a:ext cx="12925014" cy="5546779"/>
            <a:chOff x="2142707" y="4673706"/>
            <a:chExt cx="12925014" cy="5546779"/>
          </a:xfrm>
        </p:grpSpPr>
        <p:sp>
          <p:nvSpPr>
            <p:cNvPr id="15" name="Rectángulo 7">
              <a:extLst>
                <a:ext uri="{FF2B5EF4-FFF2-40B4-BE49-F238E27FC236}">
                  <a16:creationId xmlns:a16="http://schemas.microsoft.com/office/drawing/2014/main" id="{1CE820D6-E151-9C4C-8956-A0277978EB6E}"/>
                </a:ext>
              </a:extLst>
            </p:cNvPr>
            <p:cNvSpPr/>
            <p:nvPr/>
          </p:nvSpPr>
          <p:spPr>
            <a:xfrm flipH="1">
              <a:off x="2142707" y="4673706"/>
              <a:ext cx="12368422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4400" dirty="0">
                  <a:solidFill>
                    <a:schemeClr val="tx2"/>
                  </a:solidFill>
                  <a:latin typeface="Poppins Light" pitchFamily="2" charset="77"/>
                  <a:cs typeface="Poppins Light" pitchFamily="2" charset="77"/>
                </a:rPr>
                <a:t>The World Health Organization (WHO) has declared this rapidly spreading coronavirus outbreak a pandemic.</a:t>
              </a:r>
            </a:p>
          </p:txBody>
        </p:sp>
        <p:sp>
          <p:nvSpPr>
            <p:cNvPr id="16" name="Rectángulo 8">
              <a:extLst>
                <a:ext uri="{FF2B5EF4-FFF2-40B4-BE49-F238E27FC236}">
                  <a16:creationId xmlns:a16="http://schemas.microsoft.com/office/drawing/2014/main" id="{B31B65A6-7441-5442-B47E-BAFE2F71DDFE}"/>
                </a:ext>
              </a:extLst>
            </p:cNvPr>
            <p:cNvSpPr/>
            <p:nvPr/>
          </p:nvSpPr>
          <p:spPr>
            <a:xfrm flipH="1">
              <a:off x="2142708" y="7973716"/>
              <a:ext cx="12925013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</a:rPr>
                <a:t>The disease causes respiratory illness with symptoms such as a cough, fever, and in more severe cases, difficulty breathing.The disease causes respiratory illness with symptoms such as a cough, fever, and in more severe cases, difficulty breathing. Disease causes respiratory illness with symptoms such as a cough.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937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747">
            <a:extLst>
              <a:ext uri="{FF2B5EF4-FFF2-40B4-BE49-F238E27FC236}">
                <a16:creationId xmlns:a16="http://schemas.microsoft.com/office/drawing/2014/main" id="{B08231F8-E11E-7A41-9278-AA24864A3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76259" cy="13716000"/>
          </a:xfrm>
          <a:custGeom>
            <a:avLst/>
            <a:gdLst>
              <a:gd name="T0" fmla="*/ 5200 w 5201"/>
              <a:gd name="T1" fmla="*/ 8308 h 8309"/>
              <a:gd name="T2" fmla="*/ 0 w 5201"/>
              <a:gd name="T3" fmla="*/ 8308 h 8309"/>
              <a:gd name="T4" fmla="*/ 0 w 5201"/>
              <a:gd name="T5" fmla="*/ 0 h 8309"/>
              <a:gd name="T6" fmla="*/ 5200 w 5201"/>
              <a:gd name="T7" fmla="*/ 0 h 8309"/>
              <a:gd name="T8" fmla="*/ 5200 w 5201"/>
              <a:gd name="T9" fmla="*/ 8308 h 8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01" h="8309">
                <a:moveTo>
                  <a:pt x="5200" y="8308"/>
                </a:moveTo>
                <a:lnTo>
                  <a:pt x="0" y="8308"/>
                </a:lnTo>
                <a:lnTo>
                  <a:pt x="0" y="0"/>
                </a:lnTo>
                <a:lnTo>
                  <a:pt x="5200" y="0"/>
                </a:lnTo>
                <a:lnTo>
                  <a:pt x="5200" y="830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" name="Freeform 925">
            <a:extLst>
              <a:ext uri="{FF2B5EF4-FFF2-40B4-BE49-F238E27FC236}">
                <a16:creationId xmlns:a16="http://schemas.microsoft.com/office/drawing/2014/main" id="{D9105DFF-C106-2B41-AFF0-57E23F3D3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632" y="10562742"/>
            <a:ext cx="22835017" cy="133557"/>
          </a:xfrm>
          <a:custGeom>
            <a:avLst/>
            <a:gdLst>
              <a:gd name="T0" fmla="*/ 0 w 3379"/>
              <a:gd name="T1" fmla="*/ 41 h 42"/>
              <a:gd name="T2" fmla="*/ 3378 w 3379"/>
              <a:gd name="T3" fmla="*/ 41 h 42"/>
              <a:gd name="T4" fmla="*/ 3378 w 3379"/>
              <a:gd name="T5" fmla="*/ 0 h 42"/>
              <a:gd name="T6" fmla="*/ 0 w 3379"/>
              <a:gd name="T7" fmla="*/ 0 h 42"/>
              <a:gd name="T8" fmla="*/ 0 w 3379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9" h="42">
                <a:moveTo>
                  <a:pt x="0" y="41"/>
                </a:moveTo>
                <a:lnTo>
                  <a:pt x="3378" y="41"/>
                </a:lnTo>
                <a:lnTo>
                  <a:pt x="3378" y="0"/>
                </a:lnTo>
                <a:lnTo>
                  <a:pt x="0" y="0"/>
                </a:lnTo>
                <a:lnTo>
                  <a:pt x="0" y="4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803C08-D9C1-F549-B373-A1C1C07B017D}"/>
              </a:ext>
            </a:extLst>
          </p:cNvPr>
          <p:cNvSpPr txBox="1"/>
          <p:nvPr/>
        </p:nvSpPr>
        <p:spPr>
          <a:xfrm>
            <a:off x="1469480" y="2030696"/>
            <a:ext cx="2072278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“THE DISEASE CAUSES RESPIRATORY ILLNESS WITH SYMPTOMS SUCH AS A COUGH, FEVER, AND IN MORE SEVERE CASES.”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E677CF-762F-164E-AC78-D1FC55EE2A54}"/>
              </a:ext>
            </a:extLst>
          </p:cNvPr>
          <p:cNvSpPr txBox="1"/>
          <p:nvPr/>
        </p:nvSpPr>
        <p:spPr>
          <a:xfrm flipH="1">
            <a:off x="1469480" y="11038973"/>
            <a:ext cx="6572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6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TYLER LITTELFIELD</a:t>
            </a:r>
          </a:p>
        </p:txBody>
      </p:sp>
    </p:spTree>
    <p:extLst>
      <p:ext uri="{BB962C8B-B14F-4D97-AF65-F5344CB8AC3E}">
        <p14:creationId xmlns:p14="http://schemas.microsoft.com/office/powerpoint/2010/main" val="359453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926">
            <a:extLst>
              <a:ext uri="{FF2B5EF4-FFF2-40B4-BE49-F238E27FC236}">
                <a16:creationId xmlns:a16="http://schemas.microsoft.com/office/drawing/2014/main" id="{77BD01CB-A203-CA44-AE83-54D9A47EF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328" y="2630993"/>
            <a:ext cx="10230497" cy="133557"/>
          </a:xfrm>
          <a:custGeom>
            <a:avLst/>
            <a:gdLst>
              <a:gd name="T0" fmla="*/ 0 w 3379"/>
              <a:gd name="T1" fmla="*/ 41 h 42"/>
              <a:gd name="T2" fmla="*/ 3378 w 3379"/>
              <a:gd name="T3" fmla="*/ 41 h 42"/>
              <a:gd name="T4" fmla="*/ 3378 w 3379"/>
              <a:gd name="T5" fmla="*/ 0 h 42"/>
              <a:gd name="T6" fmla="*/ 0 w 3379"/>
              <a:gd name="T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9" h="42">
                <a:moveTo>
                  <a:pt x="0" y="41"/>
                </a:moveTo>
                <a:lnTo>
                  <a:pt x="3378" y="41"/>
                </a:lnTo>
                <a:lnTo>
                  <a:pt x="3378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Rectángulo 6">
            <a:extLst>
              <a:ext uri="{FF2B5EF4-FFF2-40B4-BE49-F238E27FC236}">
                <a16:creationId xmlns:a16="http://schemas.microsoft.com/office/drawing/2014/main" id="{4D3F58D9-5F8B-8443-AB99-EB65964B9ED3}"/>
              </a:ext>
            </a:extLst>
          </p:cNvPr>
          <p:cNvSpPr/>
          <p:nvPr/>
        </p:nvSpPr>
        <p:spPr>
          <a:xfrm flipH="1">
            <a:off x="1542630" y="1590668"/>
            <a:ext cx="30293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6000" dirty="0">
                <a:solidFill>
                  <a:schemeClr val="accent3"/>
                </a:solidFill>
                <a:latin typeface="Poppins Medium" pitchFamily="2" charset="77"/>
                <a:cs typeface="Poppins Medium" pitchFamily="2" charset="77"/>
              </a:rPr>
              <a:t>Bullets</a:t>
            </a:r>
          </a:p>
        </p:txBody>
      </p:sp>
      <p:sp>
        <p:nvSpPr>
          <p:cNvPr id="64" name="Freeform 925">
            <a:extLst>
              <a:ext uri="{FF2B5EF4-FFF2-40B4-BE49-F238E27FC236}">
                <a16:creationId xmlns:a16="http://schemas.microsoft.com/office/drawing/2014/main" id="{E383DECA-8EDB-7C4E-821B-6336E1D8D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632" y="2887025"/>
            <a:ext cx="22835017" cy="133557"/>
          </a:xfrm>
          <a:custGeom>
            <a:avLst/>
            <a:gdLst>
              <a:gd name="T0" fmla="*/ 0 w 3379"/>
              <a:gd name="T1" fmla="*/ 41 h 42"/>
              <a:gd name="T2" fmla="*/ 3378 w 3379"/>
              <a:gd name="T3" fmla="*/ 41 h 42"/>
              <a:gd name="T4" fmla="*/ 3378 w 3379"/>
              <a:gd name="T5" fmla="*/ 0 h 42"/>
              <a:gd name="T6" fmla="*/ 0 w 3379"/>
              <a:gd name="T7" fmla="*/ 0 h 42"/>
              <a:gd name="T8" fmla="*/ 0 w 3379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9" h="42">
                <a:moveTo>
                  <a:pt x="0" y="41"/>
                </a:moveTo>
                <a:lnTo>
                  <a:pt x="3378" y="41"/>
                </a:lnTo>
                <a:lnTo>
                  <a:pt x="3378" y="0"/>
                </a:lnTo>
                <a:lnTo>
                  <a:pt x="0" y="0"/>
                </a:lnTo>
                <a:lnTo>
                  <a:pt x="0" y="4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12B962-1E4D-A640-AB6D-EE2138B29497}"/>
              </a:ext>
            </a:extLst>
          </p:cNvPr>
          <p:cNvGrpSpPr/>
          <p:nvPr/>
        </p:nvGrpSpPr>
        <p:grpSpPr>
          <a:xfrm>
            <a:off x="1542630" y="5007820"/>
            <a:ext cx="20679089" cy="7117512"/>
            <a:chOff x="1542630" y="5007820"/>
            <a:chExt cx="20679089" cy="71175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E0081B-25DB-5F45-87BB-8C3BD0801584}"/>
                </a:ext>
              </a:extLst>
            </p:cNvPr>
            <p:cNvSpPr txBox="1"/>
            <p:nvPr/>
          </p:nvSpPr>
          <p:spPr>
            <a:xfrm>
              <a:off x="1542630" y="6123689"/>
              <a:ext cx="4405221" cy="600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Muli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3200" dirty="0">
                <a:latin typeface="Muli Light" pitchFamily="2" charset="77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Muli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These influencers create detailed content that provides.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3200" dirty="0">
                <a:latin typeface="Muli Light" pitchFamily="2" charset="77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Muli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They are typically fair in their analysis of different brands.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C716D7-EF26-6B48-89C8-B127F5974BC6}"/>
                </a:ext>
              </a:extLst>
            </p:cNvPr>
            <p:cNvSpPr txBox="1"/>
            <p:nvPr/>
          </p:nvSpPr>
          <p:spPr>
            <a:xfrm>
              <a:off x="6959088" y="6077969"/>
              <a:ext cx="4405221" cy="600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Muli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3200" dirty="0">
                <a:latin typeface="Muli Light" pitchFamily="2" charset="77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Muli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These influencers create detailed content that provides.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3200" dirty="0">
                <a:latin typeface="Muli Light" pitchFamily="2" charset="77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Muli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They are typically fair in their analysis of different brands.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02D561-864A-414D-A6C2-AEEB7CB8157F}"/>
                </a:ext>
              </a:extLst>
            </p:cNvPr>
            <p:cNvSpPr txBox="1"/>
            <p:nvPr/>
          </p:nvSpPr>
          <p:spPr>
            <a:xfrm>
              <a:off x="12383711" y="6077969"/>
              <a:ext cx="4405221" cy="600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Muli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3200" dirty="0">
                <a:latin typeface="Muli Light" pitchFamily="2" charset="77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Muli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These influencers create detailed content that provides.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3200" dirty="0">
                <a:latin typeface="Muli Light" pitchFamily="2" charset="77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Muli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They are typically fair in their analysis of different brands.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5C7124C-9B22-4B46-A4C4-494983E211E2}"/>
                </a:ext>
              </a:extLst>
            </p:cNvPr>
            <p:cNvSpPr txBox="1"/>
            <p:nvPr/>
          </p:nvSpPr>
          <p:spPr>
            <a:xfrm>
              <a:off x="17816498" y="6077969"/>
              <a:ext cx="4405221" cy="600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Muli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3200" dirty="0">
                <a:latin typeface="Muli Light" pitchFamily="2" charset="77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Muli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These influencers create detailed content that provides.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3200" dirty="0">
                <a:latin typeface="Muli Light" pitchFamily="2" charset="77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Muli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They are typically fair in their analysis of different brands.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7EF71B8-1D00-4642-906C-7C8147815337}"/>
                </a:ext>
              </a:extLst>
            </p:cNvPr>
            <p:cNvSpPr txBox="1"/>
            <p:nvPr/>
          </p:nvSpPr>
          <p:spPr>
            <a:xfrm>
              <a:off x="1542630" y="5007820"/>
              <a:ext cx="31694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accent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USA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C8A60D8-87A9-1E4C-B3B5-F1F524000762}"/>
                </a:ext>
              </a:extLst>
            </p:cNvPr>
            <p:cNvSpPr txBox="1"/>
            <p:nvPr/>
          </p:nvSpPr>
          <p:spPr>
            <a:xfrm>
              <a:off x="6950923" y="5007820"/>
              <a:ext cx="31694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accent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Italy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C106F-21D9-8745-91D6-5E9F608B4B7A}"/>
                </a:ext>
              </a:extLst>
            </p:cNvPr>
            <p:cNvSpPr txBox="1"/>
            <p:nvPr/>
          </p:nvSpPr>
          <p:spPr>
            <a:xfrm>
              <a:off x="12375546" y="5007820"/>
              <a:ext cx="31694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accent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China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0BED3F-26CB-7A41-A37A-672D9E05B967}"/>
                </a:ext>
              </a:extLst>
            </p:cNvPr>
            <p:cNvSpPr txBox="1"/>
            <p:nvPr/>
          </p:nvSpPr>
          <p:spPr>
            <a:xfrm>
              <a:off x="17800169" y="5007820"/>
              <a:ext cx="31694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accent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Spain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760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926">
            <a:extLst>
              <a:ext uri="{FF2B5EF4-FFF2-40B4-BE49-F238E27FC236}">
                <a16:creationId xmlns:a16="http://schemas.microsoft.com/office/drawing/2014/main" id="{77BD01CB-A203-CA44-AE83-54D9A47EF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328" y="2630993"/>
            <a:ext cx="10230497" cy="133557"/>
          </a:xfrm>
          <a:custGeom>
            <a:avLst/>
            <a:gdLst>
              <a:gd name="T0" fmla="*/ 0 w 3379"/>
              <a:gd name="T1" fmla="*/ 41 h 42"/>
              <a:gd name="T2" fmla="*/ 3378 w 3379"/>
              <a:gd name="T3" fmla="*/ 41 h 42"/>
              <a:gd name="T4" fmla="*/ 3378 w 3379"/>
              <a:gd name="T5" fmla="*/ 0 h 42"/>
              <a:gd name="T6" fmla="*/ 0 w 3379"/>
              <a:gd name="T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9" h="42">
                <a:moveTo>
                  <a:pt x="0" y="41"/>
                </a:moveTo>
                <a:lnTo>
                  <a:pt x="3378" y="41"/>
                </a:lnTo>
                <a:lnTo>
                  <a:pt x="3378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Rectángulo 6">
            <a:extLst>
              <a:ext uri="{FF2B5EF4-FFF2-40B4-BE49-F238E27FC236}">
                <a16:creationId xmlns:a16="http://schemas.microsoft.com/office/drawing/2014/main" id="{4D3F58D9-5F8B-8443-AB99-EB65964B9ED3}"/>
              </a:ext>
            </a:extLst>
          </p:cNvPr>
          <p:cNvSpPr/>
          <p:nvPr/>
        </p:nvSpPr>
        <p:spPr>
          <a:xfrm flipH="1">
            <a:off x="1542629" y="1590668"/>
            <a:ext cx="39437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6000" dirty="0">
                <a:solidFill>
                  <a:schemeClr val="accent3"/>
                </a:solidFill>
                <a:latin typeface="Poppins Medium" pitchFamily="2" charset="77"/>
                <a:cs typeface="Poppins Medium" pitchFamily="2" charset="77"/>
              </a:rPr>
              <a:t>Timeline</a:t>
            </a:r>
          </a:p>
        </p:txBody>
      </p:sp>
      <p:sp>
        <p:nvSpPr>
          <p:cNvPr id="64" name="Freeform 925">
            <a:extLst>
              <a:ext uri="{FF2B5EF4-FFF2-40B4-BE49-F238E27FC236}">
                <a16:creationId xmlns:a16="http://schemas.microsoft.com/office/drawing/2014/main" id="{E383DECA-8EDB-7C4E-821B-6336E1D8D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632" y="2887025"/>
            <a:ext cx="22835017" cy="133557"/>
          </a:xfrm>
          <a:custGeom>
            <a:avLst/>
            <a:gdLst>
              <a:gd name="T0" fmla="*/ 0 w 3379"/>
              <a:gd name="T1" fmla="*/ 41 h 42"/>
              <a:gd name="T2" fmla="*/ 3378 w 3379"/>
              <a:gd name="T3" fmla="*/ 41 h 42"/>
              <a:gd name="T4" fmla="*/ 3378 w 3379"/>
              <a:gd name="T5" fmla="*/ 0 h 42"/>
              <a:gd name="T6" fmla="*/ 0 w 3379"/>
              <a:gd name="T7" fmla="*/ 0 h 42"/>
              <a:gd name="T8" fmla="*/ 0 w 3379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9" h="42">
                <a:moveTo>
                  <a:pt x="0" y="41"/>
                </a:moveTo>
                <a:lnTo>
                  <a:pt x="3378" y="41"/>
                </a:lnTo>
                <a:lnTo>
                  <a:pt x="3378" y="0"/>
                </a:lnTo>
                <a:lnTo>
                  <a:pt x="0" y="0"/>
                </a:lnTo>
                <a:lnTo>
                  <a:pt x="0" y="4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004676-62D8-A74F-8AD0-9DB2408BA8DF}"/>
              </a:ext>
            </a:extLst>
          </p:cNvPr>
          <p:cNvGrpSpPr/>
          <p:nvPr/>
        </p:nvGrpSpPr>
        <p:grpSpPr>
          <a:xfrm>
            <a:off x="1726200" y="5073821"/>
            <a:ext cx="21092681" cy="6416268"/>
            <a:chOff x="1726200" y="4872530"/>
            <a:chExt cx="21092681" cy="64162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993113-4337-7F40-90BE-5C77EE18013E}"/>
                </a:ext>
              </a:extLst>
            </p:cNvPr>
            <p:cNvSpPr/>
            <p:nvPr/>
          </p:nvSpPr>
          <p:spPr>
            <a:xfrm>
              <a:off x="2484054" y="4872530"/>
              <a:ext cx="3114851" cy="31148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1979B24-978C-FB48-9492-AECE50FF0063}"/>
                </a:ext>
              </a:extLst>
            </p:cNvPr>
            <p:cNvSpPr/>
            <p:nvPr/>
          </p:nvSpPr>
          <p:spPr>
            <a:xfrm>
              <a:off x="7925793" y="4872530"/>
              <a:ext cx="3114851" cy="31148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8E97A92-CF03-714B-B460-E97568E883BF}"/>
                </a:ext>
              </a:extLst>
            </p:cNvPr>
            <p:cNvSpPr/>
            <p:nvPr/>
          </p:nvSpPr>
          <p:spPr>
            <a:xfrm>
              <a:off x="13443185" y="4872530"/>
              <a:ext cx="3114851" cy="31148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5A435D2-0645-894F-B083-95FEA2947D3B}"/>
                </a:ext>
              </a:extLst>
            </p:cNvPr>
            <p:cNvSpPr/>
            <p:nvPr/>
          </p:nvSpPr>
          <p:spPr>
            <a:xfrm>
              <a:off x="18949459" y="4872530"/>
              <a:ext cx="3114851" cy="31148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3049291-D2FD-7347-9341-29DD03A62703}"/>
                </a:ext>
              </a:extLst>
            </p:cNvPr>
            <p:cNvGrpSpPr/>
            <p:nvPr/>
          </p:nvGrpSpPr>
          <p:grpSpPr>
            <a:xfrm>
              <a:off x="2967309" y="6002419"/>
              <a:ext cx="18650881" cy="1107996"/>
              <a:chOff x="2967309" y="5900818"/>
              <a:chExt cx="18650881" cy="1107996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ABC411-6FC9-E045-9ADD-061473F20F8D}"/>
                  </a:ext>
                </a:extLst>
              </p:cNvPr>
              <p:cNvSpPr txBox="1"/>
              <p:nvPr/>
            </p:nvSpPr>
            <p:spPr>
              <a:xfrm>
                <a:off x="2967309" y="5900818"/>
                <a:ext cx="2226484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Apr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916E68-592C-3642-9D3E-81FCE4D6B4C9}"/>
                  </a:ext>
                </a:extLst>
              </p:cNvPr>
              <p:cNvSpPr txBox="1"/>
              <p:nvPr/>
            </p:nvSpPr>
            <p:spPr>
              <a:xfrm>
                <a:off x="8369978" y="5900818"/>
                <a:ext cx="2226484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May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1CCCA1-8997-EA43-A943-F0BE0C8BEE01}"/>
                  </a:ext>
                </a:extLst>
              </p:cNvPr>
              <p:cNvSpPr txBox="1"/>
              <p:nvPr/>
            </p:nvSpPr>
            <p:spPr>
              <a:xfrm>
                <a:off x="13867840" y="5900818"/>
                <a:ext cx="2226484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Jun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70055BD-6A3C-5E41-BA8A-B30BFECB4E52}"/>
                  </a:ext>
                </a:extLst>
              </p:cNvPr>
              <p:cNvSpPr txBox="1"/>
              <p:nvPr/>
            </p:nvSpPr>
            <p:spPr>
              <a:xfrm>
                <a:off x="19391706" y="5900818"/>
                <a:ext cx="2226484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Jul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2C9AE1-8A95-1F47-93F6-48742E6E799B}"/>
                </a:ext>
              </a:extLst>
            </p:cNvPr>
            <p:cNvSpPr txBox="1"/>
            <p:nvPr/>
          </p:nvSpPr>
          <p:spPr>
            <a:xfrm>
              <a:off x="1726200" y="9903803"/>
              <a:ext cx="462786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Muli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91E9FFE-455A-294D-AF0A-6FB9342BB1A7}"/>
                </a:ext>
              </a:extLst>
            </p:cNvPr>
            <p:cNvSpPr txBox="1"/>
            <p:nvPr/>
          </p:nvSpPr>
          <p:spPr>
            <a:xfrm>
              <a:off x="2252283" y="9019557"/>
              <a:ext cx="35756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E4BED0-0415-D64B-BA3F-315595B783F7}"/>
                </a:ext>
              </a:extLst>
            </p:cNvPr>
            <p:cNvSpPr txBox="1"/>
            <p:nvPr/>
          </p:nvSpPr>
          <p:spPr>
            <a:xfrm>
              <a:off x="7169287" y="9903803"/>
              <a:ext cx="462786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Muli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68FA9B-0742-8547-A378-D217D3510F15}"/>
                </a:ext>
              </a:extLst>
            </p:cNvPr>
            <p:cNvSpPr txBox="1"/>
            <p:nvPr/>
          </p:nvSpPr>
          <p:spPr>
            <a:xfrm>
              <a:off x="7695370" y="9019557"/>
              <a:ext cx="35756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7CD279-1E83-A147-A533-7C555FC7AE6A}"/>
                </a:ext>
              </a:extLst>
            </p:cNvPr>
            <p:cNvSpPr txBox="1"/>
            <p:nvPr/>
          </p:nvSpPr>
          <p:spPr>
            <a:xfrm>
              <a:off x="12667149" y="9903803"/>
              <a:ext cx="462786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Muli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545AD8E-0DC1-0944-83D1-51334101FFB8}"/>
                </a:ext>
              </a:extLst>
            </p:cNvPr>
            <p:cNvSpPr txBox="1"/>
            <p:nvPr/>
          </p:nvSpPr>
          <p:spPr>
            <a:xfrm>
              <a:off x="13193232" y="9019557"/>
              <a:ext cx="35756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E6BF4B3-5C83-6C4B-92D7-13CC8EF6DE0D}"/>
                </a:ext>
              </a:extLst>
            </p:cNvPr>
            <p:cNvSpPr txBox="1"/>
            <p:nvPr/>
          </p:nvSpPr>
          <p:spPr>
            <a:xfrm>
              <a:off x="18191015" y="9903803"/>
              <a:ext cx="462786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Muli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408E413-CE49-5543-A7CC-A3CEF2FF640D}"/>
                </a:ext>
              </a:extLst>
            </p:cNvPr>
            <p:cNvSpPr txBox="1"/>
            <p:nvPr/>
          </p:nvSpPr>
          <p:spPr>
            <a:xfrm>
              <a:off x="18717098" y="9019557"/>
              <a:ext cx="35756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20B0C77B-7CE0-BE49-BFD2-B9A54052A608}"/>
                </a:ext>
              </a:extLst>
            </p:cNvPr>
            <p:cNvSpPr/>
            <p:nvPr/>
          </p:nvSpPr>
          <p:spPr>
            <a:xfrm rot="5400000">
              <a:off x="6500120" y="6203299"/>
              <a:ext cx="530352" cy="45720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iangle 34">
              <a:extLst>
                <a:ext uri="{FF2B5EF4-FFF2-40B4-BE49-F238E27FC236}">
                  <a16:creationId xmlns:a16="http://schemas.microsoft.com/office/drawing/2014/main" id="{B04F1E2C-0A52-784B-8A0B-28ADB29630DC}"/>
                </a:ext>
              </a:extLst>
            </p:cNvPr>
            <p:cNvSpPr/>
            <p:nvPr/>
          </p:nvSpPr>
          <p:spPr>
            <a:xfrm rot="5400000">
              <a:off x="11957860" y="6203299"/>
              <a:ext cx="530352" cy="45720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4EBB279A-DB69-BF4F-BD64-B9F450F637EE}"/>
                </a:ext>
              </a:extLst>
            </p:cNvPr>
            <p:cNvSpPr/>
            <p:nvPr/>
          </p:nvSpPr>
          <p:spPr>
            <a:xfrm rot="5400000">
              <a:off x="17444260" y="6203299"/>
              <a:ext cx="530352" cy="45720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715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0815AC2-5256-B44E-A5BA-CDD686D2FF52}"/>
              </a:ext>
            </a:extLst>
          </p:cNvPr>
          <p:cNvGrpSpPr/>
          <p:nvPr/>
        </p:nvGrpSpPr>
        <p:grpSpPr>
          <a:xfrm flipH="1">
            <a:off x="0" y="0"/>
            <a:ext cx="4120298" cy="13716000"/>
            <a:chOff x="12940762" y="0"/>
            <a:chExt cx="4120298" cy="13716000"/>
          </a:xfrm>
        </p:grpSpPr>
        <p:sp>
          <p:nvSpPr>
            <p:cNvPr id="27" name="Freeform 882">
              <a:extLst>
                <a:ext uri="{FF2B5EF4-FFF2-40B4-BE49-F238E27FC236}">
                  <a16:creationId xmlns:a16="http://schemas.microsoft.com/office/drawing/2014/main" id="{306D27F5-D3A3-BC40-80C0-F34EC4989F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2940762" y="5932354"/>
              <a:ext cx="921542" cy="1843092"/>
            </a:xfrm>
            <a:custGeom>
              <a:avLst/>
              <a:gdLst>
                <a:gd name="T0" fmla="*/ 7 w 306"/>
                <a:gd name="T1" fmla="*/ 0 h 609"/>
                <a:gd name="T2" fmla="*/ 305 w 306"/>
                <a:gd name="T3" fmla="*/ 299 h 609"/>
                <a:gd name="T4" fmla="*/ 0 w 306"/>
                <a:gd name="T5" fmla="*/ 608 h 609"/>
                <a:gd name="T6" fmla="*/ 7 w 306"/>
                <a:gd name="T7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" h="609">
                  <a:moveTo>
                    <a:pt x="7" y="0"/>
                  </a:moveTo>
                  <a:lnTo>
                    <a:pt x="305" y="299"/>
                  </a:lnTo>
                  <a:lnTo>
                    <a:pt x="0" y="608"/>
                  </a:lnTo>
                  <a:lnTo>
                    <a:pt x="7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747">
              <a:extLst>
                <a:ext uri="{FF2B5EF4-FFF2-40B4-BE49-F238E27FC236}">
                  <a16:creationId xmlns:a16="http://schemas.microsoft.com/office/drawing/2014/main" id="{1B855163-3951-F249-99DB-4A1137853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9153" y="0"/>
              <a:ext cx="3271907" cy="13716000"/>
            </a:xfrm>
            <a:custGeom>
              <a:avLst/>
              <a:gdLst>
                <a:gd name="T0" fmla="*/ 5200 w 5201"/>
                <a:gd name="T1" fmla="*/ 8308 h 8309"/>
                <a:gd name="T2" fmla="*/ 0 w 5201"/>
                <a:gd name="T3" fmla="*/ 8308 h 8309"/>
                <a:gd name="T4" fmla="*/ 0 w 5201"/>
                <a:gd name="T5" fmla="*/ 0 h 8309"/>
                <a:gd name="T6" fmla="*/ 5200 w 5201"/>
                <a:gd name="T7" fmla="*/ 0 h 8309"/>
                <a:gd name="T8" fmla="*/ 5200 w 5201"/>
                <a:gd name="T9" fmla="*/ 8308 h 8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01" h="8309">
                  <a:moveTo>
                    <a:pt x="5200" y="8308"/>
                  </a:moveTo>
                  <a:lnTo>
                    <a:pt x="0" y="8308"/>
                  </a:lnTo>
                  <a:lnTo>
                    <a:pt x="0" y="0"/>
                  </a:lnTo>
                  <a:lnTo>
                    <a:pt x="5200" y="0"/>
                  </a:lnTo>
                  <a:lnTo>
                    <a:pt x="5200" y="8308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9F6B10F-5E53-D74D-B5FF-303A37EFC3A9}"/>
              </a:ext>
            </a:extLst>
          </p:cNvPr>
          <p:cNvGrpSpPr/>
          <p:nvPr/>
        </p:nvGrpSpPr>
        <p:grpSpPr>
          <a:xfrm>
            <a:off x="6470663" y="4730241"/>
            <a:ext cx="15246350" cy="4247317"/>
            <a:chOff x="6470663" y="4318843"/>
            <a:chExt cx="15246350" cy="4247317"/>
          </a:xfrm>
        </p:grpSpPr>
        <p:sp>
          <p:nvSpPr>
            <p:cNvPr id="26" name="Rectángulo 4">
              <a:extLst>
                <a:ext uri="{FF2B5EF4-FFF2-40B4-BE49-F238E27FC236}">
                  <a16:creationId xmlns:a16="http://schemas.microsoft.com/office/drawing/2014/main" id="{03B2B19C-3E60-FE44-940B-484E4CEDCEE6}"/>
                </a:ext>
              </a:extLst>
            </p:cNvPr>
            <p:cNvSpPr/>
            <p:nvPr/>
          </p:nvSpPr>
          <p:spPr>
            <a:xfrm>
              <a:off x="6470663" y="5149840"/>
              <a:ext cx="15246350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1600" dirty="0">
                  <a:solidFill>
                    <a:schemeClr val="accent3"/>
                  </a:solidFill>
                  <a:latin typeface="Poppins Medium" pitchFamily="2" charset="77"/>
                  <a:cs typeface="Poppins Medium" pitchFamily="2" charset="77"/>
                </a:rPr>
                <a:t>2,330,570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26A77D-DA5C-3248-BE64-00534B755FB6}"/>
                </a:ext>
              </a:extLst>
            </p:cNvPr>
            <p:cNvSpPr txBox="1"/>
            <p:nvPr/>
          </p:nvSpPr>
          <p:spPr>
            <a:xfrm>
              <a:off x="8528076" y="4318843"/>
              <a:ext cx="111315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accent3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The problem in numbers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584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5AD47B5-E466-4142-936C-FC2546F2A648}"/>
              </a:ext>
            </a:extLst>
          </p:cNvPr>
          <p:cNvSpPr/>
          <p:nvPr/>
        </p:nvSpPr>
        <p:spPr>
          <a:xfrm>
            <a:off x="0" y="0"/>
            <a:ext cx="24376259" cy="137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FF7E3C-0377-914A-B2F4-C340D1E05BA0}"/>
              </a:ext>
            </a:extLst>
          </p:cNvPr>
          <p:cNvGrpSpPr/>
          <p:nvPr/>
        </p:nvGrpSpPr>
        <p:grpSpPr>
          <a:xfrm flipH="1">
            <a:off x="8206978" y="7448997"/>
            <a:ext cx="13638615" cy="4736540"/>
            <a:chOff x="2449644" y="7448997"/>
            <a:chExt cx="13638615" cy="4736540"/>
          </a:xfrm>
        </p:grpSpPr>
        <p:sp>
          <p:nvSpPr>
            <p:cNvPr id="166" name="Rectángulo 4">
              <a:extLst>
                <a:ext uri="{FF2B5EF4-FFF2-40B4-BE49-F238E27FC236}">
                  <a16:creationId xmlns:a16="http://schemas.microsoft.com/office/drawing/2014/main" id="{3A229572-51AF-C942-80B7-D5CFF6E1C424}"/>
                </a:ext>
              </a:extLst>
            </p:cNvPr>
            <p:cNvSpPr/>
            <p:nvPr/>
          </p:nvSpPr>
          <p:spPr>
            <a:xfrm>
              <a:off x="2449644" y="7448997"/>
              <a:ext cx="11232489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s-MX" sz="13800" b="1" dirty="0">
                  <a:solidFill>
                    <a:schemeClr val="accent3"/>
                  </a:solidFill>
                  <a:latin typeface="Poppins" pitchFamily="2" charset="77"/>
                  <a:cs typeface="Poppins" pitchFamily="2" charset="77"/>
                </a:rPr>
                <a:t>THANK YOU</a:t>
              </a:r>
            </a:p>
          </p:txBody>
        </p:sp>
        <p:sp>
          <p:nvSpPr>
            <p:cNvPr id="167" name="Rectángulo 5">
              <a:extLst>
                <a:ext uri="{FF2B5EF4-FFF2-40B4-BE49-F238E27FC236}">
                  <a16:creationId xmlns:a16="http://schemas.microsoft.com/office/drawing/2014/main" id="{3628302B-801E-194E-AD4E-833F57291A0D}"/>
                </a:ext>
              </a:extLst>
            </p:cNvPr>
            <p:cNvSpPr/>
            <p:nvPr/>
          </p:nvSpPr>
          <p:spPr>
            <a:xfrm>
              <a:off x="2486365" y="9630992"/>
              <a:ext cx="13601894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s-MX" sz="4000" dirty="0">
                  <a:solidFill>
                    <a:schemeClr val="tx1">
                      <a:lumMod val="75000"/>
                    </a:schemeClr>
                  </a:solidFill>
                  <a:latin typeface="Poppins Light" pitchFamily="2" charset="77"/>
                  <a:cs typeface="Poppins Light" pitchFamily="2" charset="77"/>
                </a:rPr>
                <a:t>The World Health Organization (WHO) has declared this rapidly spreading coronavirus outbreak a pandemic, and many countries are grappling with a rise in confirmed cases. 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909D413-8FEE-794C-8FCF-DBC9B931C0DF}"/>
              </a:ext>
            </a:extLst>
          </p:cNvPr>
          <p:cNvGrpSpPr/>
          <p:nvPr/>
        </p:nvGrpSpPr>
        <p:grpSpPr>
          <a:xfrm flipH="1">
            <a:off x="22963442" y="0"/>
            <a:ext cx="1412817" cy="13716000"/>
            <a:chOff x="1391" y="0"/>
            <a:chExt cx="1412817" cy="13716000"/>
          </a:xfrm>
        </p:grpSpPr>
        <p:sp>
          <p:nvSpPr>
            <p:cNvPr id="168" name="Freeform 882">
              <a:extLst>
                <a:ext uri="{FF2B5EF4-FFF2-40B4-BE49-F238E27FC236}">
                  <a16:creationId xmlns:a16="http://schemas.microsoft.com/office/drawing/2014/main" id="{6BB9637F-44DA-8240-8976-A6D927A8B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666" y="7431883"/>
              <a:ext cx="921542" cy="1843092"/>
            </a:xfrm>
            <a:custGeom>
              <a:avLst/>
              <a:gdLst>
                <a:gd name="T0" fmla="*/ 7 w 306"/>
                <a:gd name="T1" fmla="*/ 0 h 609"/>
                <a:gd name="T2" fmla="*/ 305 w 306"/>
                <a:gd name="T3" fmla="*/ 299 h 609"/>
                <a:gd name="T4" fmla="*/ 0 w 306"/>
                <a:gd name="T5" fmla="*/ 608 h 609"/>
                <a:gd name="T6" fmla="*/ 7 w 306"/>
                <a:gd name="T7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" h="609">
                  <a:moveTo>
                    <a:pt x="7" y="0"/>
                  </a:moveTo>
                  <a:lnTo>
                    <a:pt x="305" y="299"/>
                  </a:lnTo>
                  <a:lnTo>
                    <a:pt x="0" y="608"/>
                  </a:lnTo>
                  <a:lnTo>
                    <a:pt x="7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9" name="Freeform 747">
              <a:extLst>
                <a:ext uri="{FF2B5EF4-FFF2-40B4-BE49-F238E27FC236}">
                  <a16:creationId xmlns:a16="http://schemas.microsoft.com/office/drawing/2014/main" id="{6076D721-9018-9745-B463-B01403519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" y="0"/>
              <a:ext cx="532839" cy="13716000"/>
            </a:xfrm>
            <a:custGeom>
              <a:avLst/>
              <a:gdLst>
                <a:gd name="T0" fmla="*/ 5200 w 5201"/>
                <a:gd name="T1" fmla="*/ 8308 h 8309"/>
                <a:gd name="T2" fmla="*/ 0 w 5201"/>
                <a:gd name="T3" fmla="*/ 8308 h 8309"/>
                <a:gd name="T4" fmla="*/ 0 w 5201"/>
                <a:gd name="T5" fmla="*/ 0 h 8309"/>
                <a:gd name="T6" fmla="*/ 5200 w 5201"/>
                <a:gd name="T7" fmla="*/ 0 h 8309"/>
                <a:gd name="T8" fmla="*/ 5200 w 5201"/>
                <a:gd name="T9" fmla="*/ 8308 h 8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01" h="8309">
                  <a:moveTo>
                    <a:pt x="5200" y="8308"/>
                  </a:moveTo>
                  <a:lnTo>
                    <a:pt x="0" y="8308"/>
                  </a:lnTo>
                  <a:lnTo>
                    <a:pt x="0" y="0"/>
                  </a:lnTo>
                  <a:lnTo>
                    <a:pt x="5200" y="0"/>
                  </a:lnTo>
                  <a:lnTo>
                    <a:pt x="5200" y="8308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DD2147-A829-8444-BC45-E23D8CAA9F1C}"/>
              </a:ext>
            </a:extLst>
          </p:cNvPr>
          <p:cNvGrpSpPr/>
          <p:nvPr/>
        </p:nvGrpSpPr>
        <p:grpSpPr>
          <a:xfrm>
            <a:off x="1950649" y="1530463"/>
            <a:ext cx="6256329" cy="5002003"/>
            <a:chOff x="2486365" y="1530463"/>
            <a:chExt cx="6256329" cy="5002003"/>
          </a:xfrm>
        </p:grpSpPr>
        <p:sp>
          <p:nvSpPr>
            <p:cNvPr id="10" name="Freeform 764">
              <a:extLst>
                <a:ext uri="{FF2B5EF4-FFF2-40B4-BE49-F238E27FC236}">
                  <a16:creationId xmlns:a16="http://schemas.microsoft.com/office/drawing/2014/main" id="{C9375E8C-98F4-694B-BC8D-C449077FD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8315" y="5002803"/>
              <a:ext cx="198861" cy="443597"/>
            </a:xfrm>
            <a:custGeom>
              <a:avLst/>
              <a:gdLst>
                <a:gd name="T0" fmla="*/ 22 w 58"/>
                <a:gd name="T1" fmla="*/ 129 h 130"/>
                <a:gd name="T2" fmla="*/ 22 w 58"/>
                <a:gd name="T3" fmla="*/ 129 h 130"/>
                <a:gd name="T4" fmla="*/ 3 w 58"/>
                <a:gd name="T5" fmla="*/ 123 h 130"/>
                <a:gd name="T6" fmla="*/ 3 w 58"/>
                <a:gd name="T7" fmla="*/ 119 h 130"/>
                <a:gd name="T8" fmla="*/ 31 w 58"/>
                <a:gd name="T9" fmla="*/ 3 h 130"/>
                <a:gd name="T10" fmla="*/ 38 w 58"/>
                <a:gd name="T11" fmla="*/ 0 h 130"/>
                <a:gd name="T12" fmla="*/ 53 w 58"/>
                <a:gd name="T13" fmla="*/ 6 h 130"/>
                <a:gd name="T14" fmla="*/ 57 w 58"/>
                <a:gd name="T15" fmla="*/ 9 h 130"/>
                <a:gd name="T16" fmla="*/ 25 w 58"/>
                <a:gd name="T17" fmla="*/ 126 h 130"/>
                <a:gd name="T18" fmla="*/ 22 w 58"/>
                <a:gd name="T19" fmla="*/ 1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130">
                  <a:moveTo>
                    <a:pt x="22" y="129"/>
                  </a:moveTo>
                  <a:lnTo>
                    <a:pt x="22" y="129"/>
                  </a:ln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0" y="123"/>
                    <a:pt x="3" y="119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0"/>
                    <a:pt x="35" y="0"/>
                    <a:pt x="38" y="0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7" y="6"/>
                    <a:pt x="57" y="6"/>
                    <a:pt x="57" y="9"/>
                  </a:cubicBezTo>
                  <a:cubicBezTo>
                    <a:pt x="25" y="126"/>
                    <a:pt x="25" y="126"/>
                    <a:pt x="25" y="126"/>
                  </a:cubicBezTo>
                  <a:cubicBezTo>
                    <a:pt x="25" y="129"/>
                    <a:pt x="25" y="129"/>
                    <a:pt x="22" y="12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" name="Freeform 765">
              <a:extLst>
                <a:ext uri="{FF2B5EF4-FFF2-40B4-BE49-F238E27FC236}">
                  <a16:creationId xmlns:a16="http://schemas.microsoft.com/office/drawing/2014/main" id="{06EF9E18-2A42-8746-9955-99DC0C715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2939" y="5079282"/>
              <a:ext cx="290631" cy="428306"/>
            </a:xfrm>
            <a:custGeom>
              <a:avLst/>
              <a:gdLst>
                <a:gd name="T0" fmla="*/ 79 w 83"/>
                <a:gd name="T1" fmla="*/ 113 h 123"/>
                <a:gd name="T2" fmla="*/ 79 w 83"/>
                <a:gd name="T3" fmla="*/ 113 h 123"/>
                <a:gd name="T4" fmla="*/ 63 w 83"/>
                <a:gd name="T5" fmla="*/ 119 h 123"/>
                <a:gd name="T6" fmla="*/ 60 w 83"/>
                <a:gd name="T7" fmla="*/ 119 h 123"/>
                <a:gd name="T8" fmla="*/ 0 w 83"/>
                <a:gd name="T9" fmla="*/ 15 h 123"/>
                <a:gd name="T10" fmla="*/ 0 w 83"/>
                <a:gd name="T11" fmla="*/ 9 h 123"/>
                <a:gd name="T12" fmla="*/ 16 w 83"/>
                <a:gd name="T13" fmla="*/ 0 h 123"/>
                <a:gd name="T14" fmla="*/ 22 w 83"/>
                <a:gd name="T15" fmla="*/ 3 h 123"/>
                <a:gd name="T16" fmla="*/ 82 w 83"/>
                <a:gd name="T17" fmla="*/ 107 h 123"/>
                <a:gd name="T18" fmla="*/ 79 w 83"/>
                <a:gd name="T19" fmla="*/ 11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123">
                  <a:moveTo>
                    <a:pt x="79" y="113"/>
                  </a:moveTo>
                  <a:lnTo>
                    <a:pt x="79" y="113"/>
                  </a:lnTo>
                  <a:cubicBezTo>
                    <a:pt x="63" y="119"/>
                    <a:pt x="63" y="119"/>
                    <a:pt x="63" y="119"/>
                  </a:cubicBezTo>
                  <a:cubicBezTo>
                    <a:pt x="63" y="122"/>
                    <a:pt x="60" y="122"/>
                    <a:pt x="60" y="11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0" y="9"/>
                    <a:pt x="0" y="9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9" y="0"/>
                    <a:pt x="19" y="0"/>
                    <a:pt x="22" y="3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2" y="110"/>
                    <a:pt x="82" y="110"/>
                    <a:pt x="79" y="11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" name="Freeform 766">
              <a:extLst>
                <a:ext uri="{FF2B5EF4-FFF2-40B4-BE49-F238E27FC236}">
                  <a16:creationId xmlns:a16="http://schemas.microsoft.com/office/drawing/2014/main" id="{DD31895A-9F0C-6E4F-8F2B-7F49F0AF9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838" y="5981787"/>
              <a:ext cx="183560" cy="443597"/>
            </a:xfrm>
            <a:custGeom>
              <a:avLst/>
              <a:gdLst>
                <a:gd name="T0" fmla="*/ 47 w 51"/>
                <a:gd name="T1" fmla="*/ 126 h 130"/>
                <a:gd name="T2" fmla="*/ 47 w 51"/>
                <a:gd name="T3" fmla="*/ 126 h 130"/>
                <a:gd name="T4" fmla="*/ 32 w 51"/>
                <a:gd name="T5" fmla="*/ 129 h 130"/>
                <a:gd name="T6" fmla="*/ 25 w 51"/>
                <a:gd name="T7" fmla="*/ 126 h 130"/>
                <a:gd name="T8" fmla="*/ 0 w 51"/>
                <a:gd name="T9" fmla="*/ 9 h 130"/>
                <a:gd name="T10" fmla="*/ 3 w 51"/>
                <a:gd name="T11" fmla="*/ 6 h 130"/>
                <a:gd name="T12" fmla="*/ 22 w 51"/>
                <a:gd name="T13" fmla="*/ 0 h 130"/>
                <a:gd name="T14" fmla="*/ 25 w 51"/>
                <a:gd name="T15" fmla="*/ 3 h 130"/>
                <a:gd name="T16" fmla="*/ 50 w 51"/>
                <a:gd name="T17" fmla="*/ 123 h 130"/>
                <a:gd name="T18" fmla="*/ 47 w 51"/>
                <a:gd name="T19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130">
                  <a:moveTo>
                    <a:pt x="47" y="126"/>
                  </a:moveTo>
                  <a:lnTo>
                    <a:pt x="47" y="126"/>
                  </a:lnTo>
                  <a:cubicBezTo>
                    <a:pt x="32" y="129"/>
                    <a:pt x="32" y="129"/>
                    <a:pt x="32" y="129"/>
                  </a:cubicBezTo>
                  <a:cubicBezTo>
                    <a:pt x="28" y="129"/>
                    <a:pt x="25" y="129"/>
                    <a:pt x="25" y="12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3" y="6"/>
                    <a:pt x="3" y="6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25" y="3"/>
                  </a:lnTo>
                  <a:cubicBezTo>
                    <a:pt x="50" y="123"/>
                    <a:pt x="50" y="123"/>
                    <a:pt x="50" y="123"/>
                  </a:cubicBezTo>
                  <a:cubicBezTo>
                    <a:pt x="50" y="123"/>
                    <a:pt x="50" y="126"/>
                    <a:pt x="47" y="12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" name="Freeform 767">
              <a:extLst>
                <a:ext uri="{FF2B5EF4-FFF2-40B4-BE49-F238E27FC236}">
                  <a16:creationId xmlns:a16="http://schemas.microsoft.com/office/drawing/2014/main" id="{FC85DD0E-3253-0449-A1A8-9CB840140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3656" y="5125176"/>
              <a:ext cx="275339" cy="305933"/>
            </a:xfrm>
            <a:custGeom>
              <a:avLst/>
              <a:gdLst>
                <a:gd name="T0" fmla="*/ 12 w 79"/>
                <a:gd name="T1" fmla="*/ 89 h 90"/>
                <a:gd name="T2" fmla="*/ 12 w 79"/>
                <a:gd name="T3" fmla="*/ 89 h 90"/>
                <a:gd name="T4" fmla="*/ 0 w 79"/>
                <a:gd name="T5" fmla="*/ 79 h 90"/>
                <a:gd name="T6" fmla="*/ 0 w 79"/>
                <a:gd name="T7" fmla="*/ 73 h 90"/>
                <a:gd name="T8" fmla="*/ 63 w 79"/>
                <a:gd name="T9" fmla="*/ 0 h 90"/>
                <a:gd name="T10" fmla="*/ 66 w 79"/>
                <a:gd name="T11" fmla="*/ 0 h 90"/>
                <a:gd name="T12" fmla="*/ 75 w 79"/>
                <a:gd name="T13" fmla="*/ 10 h 90"/>
                <a:gd name="T14" fmla="*/ 75 w 79"/>
                <a:gd name="T15" fmla="*/ 13 h 90"/>
                <a:gd name="T16" fmla="*/ 15 w 79"/>
                <a:gd name="T17" fmla="*/ 89 h 90"/>
                <a:gd name="T18" fmla="*/ 12 w 79"/>
                <a:gd name="T19" fmla="*/ 8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90">
                  <a:moveTo>
                    <a:pt x="12" y="89"/>
                  </a:moveTo>
                  <a:lnTo>
                    <a:pt x="12" y="89"/>
                  </a:lnTo>
                  <a:cubicBezTo>
                    <a:pt x="0" y="79"/>
                    <a:pt x="0" y="79"/>
                    <a:pt x="0" y="79"/>
                  </a:cubicBezTo>
                  <a:cubicBezTo>
                    <a:pt x="0" y="76"/>
                    <a:pt x="0" y="76"/>
                    <a:pt x="0" y="73"/>
                  </a:cubicBezTo>
                  <a:cubicBezTo>
                    <a:pt x="63" y="0"/>
                    <a:pt x="63" y="0"/>
                    <a:pt x="63" y="0"/>
                  </a:cubicBezTo>
                  <a:lnTo>
                    <a:pt x="66" y="0"/>
                  </a:lnTo>
                  <a:cubicBezTo>
                    <a:pt x="75" y="10"/>
                    <a:pt x="75" y="10"/>
                    <a:pt x="75" y="10"/>
                  </a:cubicBezTo>
                  <a:cubicBezTo>
                    <a:pt x="78" y="13"/>
                    <a:pt x="78" y="13"/>
                    <a:pt x="75" y="13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12" y="89"/>
                    <a:pt x="12" y="89"/>
                    <a:pt x="12" y="8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" name="Freeform 768">
              <a:extLst>
                <a:ext uri="{FF2B5EF4-FFF2-40B4-BE49-F238E27FC236}">
                  <a16:creationId xmlns:a16="http://schemas.microsoft.com/office/drawing/2014/main" id="{9227E890-B164-8B42-8C4F-9AA70C042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464" y="4865128"/>
              <a:ext cx="107072" cy="367119"/>
            </a:xfrm>
            <a:custGeom>
              <a:avLst/>
              <a:gdLst>
                <a:gd name="T0" fmla="*/ 26 w 30"/>
                <a:gd name="T1" fmla="*/ 101 h 105"/>
                <a:gd name="T2" fmla="*/ 26 w 30"/>
                <a:gd name="T3" fmla="*/ 101 h 105"/>
                <a:gd name="T4" fmla="*/ 10 w 30"/>
                <a:gd name="T5" fmla="*/ 104 h 105"/>
                <a:gd name="T6" fmla="*/ 7 w 30"/>
                <a:gd name="T7" fmla="*/ 101 h 105"/>
                <a:gd name="T8" fmla="*/ 0 w 30"/>
                <a:gd name="T9" fmla="*/ 6 h 105"/>
                <a:gd name="T10" fmla="*/ 4 w 30"/>
                <a:gd name="T11" fmla="*/ 3 h 105"/>
                <a:gd name="T12" fmla="*/ 16 w 30"/>
                <a:gd name="T13" fmla="*/ 0 h 105"/>
                <a:gd name="T14" fmla="*/ 19 w 30"/>
                <a:gd name="T15" fmla="*/ 3 h 105"/>
                <a:gd name="T16" fmla="*/ 26 w 30"/>
                <a:gd name="T17" fmla="*/ 97 h 105"/>
                <a:gd name="T18" fmla="*/ 26 w 30"/>
                <a:gd name="T19" fmla="*/ 10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105">
                  <a:moveTo>
                    <a:pt x="26" y="101"/>
                  </a:moveTo>
                  <a:lnTo>
                    <a:pt x="26" y="101"/>
                  </a:lnTo>
                  <a:cubicBezTo>
                    <a:pt x="10" y="104"/>
                    <a:pt x="10" y="104"/>
                    <a:pt x="10" y="104"/>
                  </a:cubicBezTo>
                  <a:lnTo>
                    <a:pt x="7" y="101"/>
                  </a:ln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0" y="3"/>
                    <a:pt x="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9" y="0"/>
                    <a:pt x="19" y="3"/>
                    <a:pt x="19" y="3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9" y="101"/>
                    <a:pt x="26" y="101"/>
                    <a:pt x="26" y="1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" name="Freeform 769">
              <a:extLst>
                <a:ext uri="{FF2B5EF4-FFF2-40B4-BE49-F238E27FC236}">
                  <a16:creationId xmlns:a16="http://schemas.microsoft.com/office/drawing/2014/main" id="{3B7AE21A-085F-F34C-B0E5-205B0906E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1875" y="5981787"/>
              <a:ext cx="275339" cy="305933"/>
            </a:xfrm>
            <a:custGeom>
              <a:avLst/>
              <a:gdLst>
                <a:gd name="T0" fmla="*/ 79 w 80"/>
                <a:gd name="T1" fmla="*/ 79 h 89"/>
                <a:gd name="T2" fmla="*/ 79 w 80"/>
                <a:gd name="T3" fmla="*/ 79 h 89"/>
                <a:gd name="T4" fmla="*/ 67 w 80"/>
                <a:gd name="T5" fmla="*/ 88 h 89"/>
                <a:gd name="T6" fmla="*/ 63 w 80"/>
                <a:gd name="T7" fmla="*/ 88 h 89"/>
                <a:gd name="T8" fmla="*/ 0 w 80"/>
                <a:gd name="T9" fmla="*/ 16 h 89"/>
                <a:gd name="T10" fmla="*/ 0 w 80"/>
                <a:gd name="T11" fmla="*/ 9 h 89"/>
                <a:gd name="T12" fmla="*/ 13 w 80"/>
                <a:gd name="T13" fmla="*/ 3 h 89"/>
                <a:gd name="T14" fmla="*/ 16 w 80"/>
                <a:gd name="T15" fmla="*/ 3 h 89"/>
                <a:gd name="T16" fmla="*/ 79 w 80"/>
                <a:gd name="T17" fmla="*/ 75 h 89"/>
                <a:gd name="T18" fmla="*/ 79 w 80"/>
                <a:gd name="T19" fmla="*/ 7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9">
                  <a:moveTo>
                    <a:pt x="79" y="79"/>
                  </a:moveTo>
                  <a:lnTo>
                    <a:pt x="79" y="79"/>
                  </a:lnTo>
                  <a:cubicBezTo>
                    <a:pt x="67" y="88"/>
                    <a:pt x="67" y="88"/>
                    <a:pt x="67" y="88"/>
                  </a:cubicBezTo>
                  <a:lnTo>
                    <a:pt x="63" y="88"/>
                  </a:lnTo>
                  <a:cubicBezTo>
                    <a:pt x="0" y="16"/>
                    <a:pt x="0" y="16"/>
                    <a:pt x="0" y="16"/>
                  </a:cubicBezTo>
                  <a:cubicBezTo>
                    <a:pt x="0" y="12"/>
                    <a:pt x="0" y="12"/>
                    <a:pt x="0" y="9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0"/>
                    <a:pt x="16" y="0"/>
                    <a:pt x="16" y="3"/>
                  </a:cubicBezTo>
                  <a:cubicBezTo>
                    <a:pt x="79" y="75"/>
                    <a:pt x="79" y="75"/>
                    <a:pt x="79" y="75"/>
                  </a:cubicBezTo>
                  <a:lnTo>
                    <a:pt x="79" y="7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" name="Freeform 770">
              <a:extLst>
                <a:ext uri="{FF2B5EF4-FFF2-40B4-BE49-F238E27FC236}">
                  <a16:creationId xmlns:a16="http://schemas.microsoft.com/office/drawing/2014/main" id="{BCE61136-7F43-614A-8CD1-6474367BD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3656" y="5828821"/>
              <a:ext cx="351827" cy="183560"/>
            </a:xfrm>
            <a:custGeom>
              <a:avLst/>
              <a:gdLst>
                <a:gd name="T0" fmla="*/ 100 w 101"/>
                <a:gd name="T1" fmla="*/ 35 h 51"/>
                <a:gd name="T2" fmla="*/ 100 w 101"/>
                <a:gd name="T3" fmla="*/ 35 h 51"/>
                <a:gd name="T4" fmla="*/ 94 w 101"/>
                <a:gd name="T5" fmla="*/ 47 h 51"/>
                <a:gd name="T6" fmla="*/ 91 w 101"/>
                <a:gd name="T7" fmla="*/ 50 h 51"/>
                <a:gd name="T8" fmla="*/ 0 w 101"/>
                <a:gd name="T9" fmla="*/ 19 h 51"/>
                <a:gd name="T10" fmla="*/ 0 w 101"/>
                <a:gd name="T11" fmla="*/ 16 h 51"/>
                <a:gd name="T12" fmla="*/ 3 w 101"/>
                <a:gd name="T13" fmla="*/ 0 h 51"/>
                <a:gd name="T14" fmla="*/ 9 w 101"/>
                <a:gd name="T15" fmla="*/ 0 h 51"/>
                <a:gd name="T16" fmla="*/ 97 w 101"/>
                <a:gd name="T17" fmla="*/ 31 h 51"/>
                <a:gd name="T18" fmla="*/ 100 w 101"/>
                <a:gd name="T19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51">
                  <a:moveTo>
                    <a:pt x="100" y="35"/>
                  </a:moveTo>
                  <a:lnTo>
                    <a:pt x="100" y="35"/>
                  </a:lnTo>
                  <a:cubicBezTo>
                    <a:pt x="94" y="47"/>
                    <a:pt x="94" y="47"/>
                    <a:pt x="94" y="47"/>
                  </a:cubicBezTo>
                  <a:cubicBezTo>
                    <a:pt x="94" y="50"/>
                    <a:pt x="91" y="50"/>
                    <a:pt x="91" y="50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0" y="16"/>
                  </a:lnTo>
                  <a:cubicBezTo>
                    <a:pt x="3" y="0"/>
                    <a:pt x="3" y="0"/>
                    <a:pt x="3" y="0"/>
                  </a:cubicBezTo>
                  <a:cubicBezTo>
                    <a:pt x="6" y="0"/>
                    <a:pt x="6" y="0"/>
                    <a:pt x="9" y="0"/>
                  </a:cubicBezTo>
                  <a:cubicBezTo>
                    <a:pt x="97" y="31"/>
                    <a:pt x="97" y="31"/>
                    <a:pt x="97" y="31"/>
                  </a:cubicBezTo>
                  <a:lnTo>
                    <a:pt x="100" y="3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" name="Freeform 771">
              <a:extLst>
                <a:ext uri="{FF2B5EF4-FFF2-40B4-BE49-F238E27FC236}">
                  <a16:creationId xmlns:a16="http://schemas.microsoft.com/office/drawing/2014/main" id="{FD44AFA6-C1C4-984E-A085-E558A3D99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1704" y="5186363"/>
              <a:ext cx="305933" cy="290631"/>
            </a:xfrm>
            <a:custGeom>
              <a:avLst/>
              <a:gdLst>
                <a:gd name="T0" fmla="*/ 85 w 86"/>
                <a:gd name="T1" fmla="*/ 69 h 83"/>
                <a:gd name="T2" fmla="*/ 85 w 86"/>
                <a:gd name="T3" fmla="*/ 69 h 83"/>
                <a:gd name="T4" fmla="*/ 75 w 86"/>
                <a:gd name="T5" fmla="*/ 79 h 83"/>
                <a:gd name="T6" fmla="*/ 69 w 86"/>
                <a:gd name="T7" fmla="*/ 79 h 83"/>
                <a:gd name="T8" fmla="*/ 0 w 86"/>
                <a:gd name="T9" fmla="*/ 16 h 83"/>
                <a:gd name="T10" fmla="*/ 0 w 86"/>
                <a:gd name="T11" fmla="*/ 13 h 83"/>
                <a:gd name="T12" fmla="*/ 9 w 86"/>
                <a:gd name="T13" fmla="*/ 0 h 83"/>
                <a:gd name="T14" fmla="*/ 12 w 86"/>
                <a:gd name="T15" fmla="*/ 0 h 83"/>
                <a:gd name="T16" fmla="*/ 85 w 86"/>
                <a:gd name="T17" fmla="*/ 66 h 83"/>
                <a:gd name="T18" fmla="*/ 85 w 86"/>
                <a:gd name="T19" fmla="*/ 6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3">
                  <a:moveTo>
                    <a:pt x="85" y="69"/>
                  </a:moveTo>
                  <a:lnTo>
                    <a:pt x="85" y="69"/>
                  </a:lnTo>
                  <a:cubicBezTo>
                    <a:pt x="75" y="79"/>
                    <a:pt x="75" y="79"/>
                    <a:pt x="75" y="79"/>
                  </a:cubicBezTo>
                  <a:cubicBezTo>
                    <a:pt x="72" y="82"/>
                    <a:pt x="72" y="82"/>
                    <a:pt x="69" y="79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13"/>
                  </a:lnTo>
                  <a:cubicBezTo>
                    <a:pt x="9" y="0"/>
                    <a:pt x="9" y="0"/>
                    <a:pt x="9" y="0"/>
                  </a:cubicBezTo>
                  <a:lnTo>
                    <a:pt x="12" y="0"/>
                  </a:lnTo>
                  <a:cubicBezTo>
                    <a:pt x="85" y="66"/>
                    <a:pt x="85" y="66"/>
                    <a:pt x="85" y="66"/>
                  </a:cubicBezTo>
                  <a:lnTo>
                    <a:pt x="85" y="6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" name="Freeform 772">
              <a:extLst>
                <a:ext uri="{FF2B5EF4-FFF2-40B4-BE49-F238E27FC236}">
                  <a16:creationId xmlns:a16="http://schemas.microsoft.com/office/drawing/2014/main" id="{4E2E738D-7504-5C45-8329-5097B66D8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925" y="5935893"/>
              <a:ext cx="336526" cy="229454"/>
            </a:xfrm>
            <a:custGeom>
              <a:avLst/>
              <a:gdLst>
                <a:gd name="T0" fmla="*/ 10 w 99"/>
                <a:gd name="T1" fmla="*/ 66 h 67"/>
                <a:gd name="T2" fmla="*/ 10 w 99"/>
                <a:gd name="T3" fmla="*/ 66 h 67"/>
                <a:gd name="T4" fmla="*/ 4 w 99"/>
                <a:gd name="T5" fmla="*/ 54 h 67"/>
                <a:gd name="T6" fmla="*/ 4 w 99"/>
                <a:gd name="T7" fmla="*/ 51 h 67"/>
                <a:gd name="T8" fmla="*/ 85 w 99"/>
                <a:gd name="T9" fmla="*/ 3 h 67"/>
                <a:gd name="T10" fmla="*/ 88 w 99"/>
                <a:gd name="T11" fmla="*/ 3 h 67"/>
                <a:gd name="T12" fmla="*/ 98 w 99"/>
                <a:gd name="T13" fmla="*/ 16 h 67"/>
                <a:gd name="T14" fmla="*/ 95 w 99"/>
                <a:gd name="T15" fmla="*/ 19 h 67"/>
                <a:gd name="T16" fmla="*/ 13 w 99"/>
                <a:gd name="T17" fmla="*/ 66 h 67"/>
                <a:gd name="T18" fmla="*/ 10 w 99"/>
                <a:gd name="T1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67">
                  <a:moveTo>
                    <a:pt x="10" y="66"/>
                  </a:moveTo>
                  <a:lnTo>
                    <a:pt x="10" y="66"/>
                  </a:lnTo>
                  <a:cubicBezTo>
                    <a:pt x="4" y="54"/>
                    <a:pt x="4" y="54"/>
                    <a:pt x="4" y="54"/>
                  </a:cubicBezTo>
                  <a:cubicBezTo>
                    <a:pt x="0" y="54"/>
                    <a:pt x="0" y="51"/>
                    <a:pt x="4" y="51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88" y="0"/>
                    <a:pt x="88" y="3"/>
                    <a:pt x="88" y="3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16"/>
                    <a:pt x="98" y="19"/>
                    <a:pt x="95" y="19"/>
                  </a:cubicBezTo>
                  <a:cubicBezTo>
                    <a:pt x="13" y="66"/>
                    <a:pt x="13" y="66"/>
                    <a:pt x="13" y="66"/>
                  </a:cubicBezTo>
                  <a:lnTo>
                    <a:pt x="10" y="6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" name="Freeform 773">
              <a:extLst>
                <a:ext uri="{FF2B5EF4-FFF2-40B4-BE49-F238E27FC236}">
                  <a16:creationId xmlns:a16="http://schemas.microsoft.com/office/drawing/2014/main" id="{4C77D43E-EA72-1647-8C05-8ACE91C10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125" y="6150045"/>
              <a:ext cx="198851" cy="336526"/>
            </a:xfrm>
            <a:custGeom>
              <a:avLst/>
              <a:gdLst>
                <a:gd name="T0" fmla="*/ 15 w 57"/>
                <a:gd name="T1" fmla="*/ 98 h 99"/>
                <a:gd name="T2" fmla="*/ 15 w 57"/>
                <a:gd name="T3" fmla="*/ 98 h 99"/>
                <a:gd name="T4" fmla="*/ 3 w 57"/>
                <a:gd name="T5" fmla="*/ 95 h 99"/>
                <a:gd name="T6" fmla="*/ 0 w 57"/>
                <a:gd name="T7" fmla="*/ 88 h 99"/>
                <a:gd name="T8" fmla="*/ 37 w 57"/>
                <a:gd name="T9" fmla="*/ 0 h 99"/>
                <a:gd name="T10" fmla="*/ 41 w 57"/>
                <a:gd name="T11" fmla="*/ 0 h 99"/>
                <a:gd name="T12" fmla="*/ 53 w 57"/>
                <a:gd name="T13" fmla="*/ 3 h 99"/>
                <a:gd name="T14" fmla="*/ 53 w 57"/>
                <a:gd name="T15" fmla="*/ 10 h 99"/>
                <a:gd name="T16" fmla="*/ 19 w 57"/>
                <a:gd name="T17" fmla="*/ 98 h 99"/>
                <a:gd name="T18" fmla="*/ 15 w 57"/>
                <a:gd name="T19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99">
                  <a:moveTo>
                    <a:pt x="15" y="98"/>
                  </a:moveTo>
                  <a:lnTo>
                    <a:pt x="15" y="98"/>
                  </a:lnTo>
                  <a:cubicBezTo>
                    <a:pt x="3" y="95"/>
                    <a:pt x="3" y="95"/>
                    <a:pt x="3" y="95"/>
                  </a:cubicBezTo>
                  <a:cubicBezTo>
                    <a:pt x="3" y="91"/>
                    <a:pt x="0" y="91"/>
                    <a:pt x="0" y="88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41" y="0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6"/>
                    <a:pt x="56" y="6"/>
                    <a:pt x="53" y="10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8"/>
                    <a:pt x="19" y="98"/>
                    <a:pt x="15" y="9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" name="Freeform 774">
              <a:extLst>
                <a:ext uri="{FF2B5EF4-FFF2-40B4-BE49-F238E27FC236}">
                  <a16:creationId xmlns:a16="http://schemas.microsoft.com/office/drawing/2014/main" id="{8B28B68E-A38F-C545-95E7-8FEAEEAA9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925" y="5629960"/>
              <a:ext cx="443608" cy="107081"/>
            </a:xfrm>
            <a:custGeom>
              <a:avLst/>
              <a:gdLst>
                <a:gd name="T0" fmla="*/ 0 w 130"/>
                <a:gd name="T1" fmla="*/ 29 h 33"/>
                <a:gd name="T2" fmla="*/ 0 w 130"/>
                <a:gd name="T3" fmla="*/ 29 h 33"/>
                <a:gd name="T4" fmla="*/ 0 w 130"/>
                <a:gd name="T5" fmla="*/ 13 h 33"/>
                <a:gd name="T6" fmla="*/ 3 w 130"/>
                <a:gd name="T7" fmla="*/ 6 h 33"/>
                <a:gd name="T8" fmla="*/ 123 w 130"/>
                <a:gd name="T9" fmla="*/ 0 h 33"/>
                <a:gd name="T10" fmla="*/ 126 w 130"/>
                <a:gd name="T11" fmla="*/ 6 h 33"/>
                <a:gd name="T12" fmla="*/ 126 w 130"/>
                <a:gd name="T13" fmla="*/ 22 h 33"/>
                <a:gd name="T14" fmla="*/ 123 w 130"/>
                <a:gd name="T15" fmla="*/ 25 h 33"/>
                <a:gd name="T16" fmla="*/ 3 w 130"/>
                <a:gd name="T17" fmla="*/ 32 h 33"/>
                <a:gd name="T18" fmla="*/ 0 w 130"/>
                <a:gd name="T19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33">
                  <a:moveTo>
                    <a:pt x="0" y="29"/>
                  </a:moveTo>
                  <a:lnTo>
                    <a:pt x="0" y="29"/>
                  </a:ln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0" y="6"/>
                    <a:pt x="3" y="6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6" y="0"/>
                    <a:pt x="126" y="3"/>
                    <a:pt x="126" y="6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29" y="25"/>
                    <a:pt x="126" y="25"/>
                    <a:pt x="123" y="25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2"/>
                    <a:pt x="0" y="32"/>
                    <a:pt x="0" y="2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" name="Freeform 775">
              <a:extLst>
                <a:ext uri="{FF2B5EF4-FFF2-40B4-BE49-F238E27FC236}">
                  <a16:creationId xmlns:a16="http://schemas.microsoft.com/office/drawing/2014/main" id="{F845A235-1AF7-DC48-BECE-EE645E035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096" y="5584075"/>
              <a:ext cx="443608" cy="152966"/>
            </a:xfrm>
            <a:custGeom>
              <a:avLst/>
              <a:gdLst>
                <a:gd name="T0" fmla="*/ 3 w 130"/>
                <a:gd name="T1" fmla="*/ 41 h 45"/>
                <a:gd name="T2" fmla="*/ 3 w 130"/>
                <a:gd name="T3" fmla="*/ 41 h 45"/>
                <a:gd name="T4" fmla="*/ 0 w 130"/>
                <a:gd name="T5" fmla="*/ 22 h 45"/>
                <a:gd name="T6" fmla="*/ 3 w 130"/>
                <a:gd name="T7" fmla="*/ 18 h 45"/>
                <a:gd name="T8" fmla="*/ 123 w 130"/>
                <a:gd name="T9" fmla="*/ 0 h 45"/>
                <a:gd name="T10" fmla="*/ 126 w 130"/>
                <a:gd name="T11" fmla="*/ 3 h 45"/>
                <a:gd name="T12" fmla="*/ 129 w 130"/>
                <a:gd name="T13" fmla="*/ 22 h 45"/>
                <a:gd name="T14" fmla="*/ 126 w 130"/>
                <a:gd name="T15" fmla="*/ 25 h 45"/>
                <a:gd name="T16" fmla="*/ 7 w 130"/>
                <a:gd name="T17" fmla="*/ 44 h 45"/>
                <a:gd name="T18" fmla="*/ 3 w 130"/>
                <a:gd name="T19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45">
                  <a:moveTo>
                    <a:pt x="3" y="41"/>
                  </a:moveTo>
                  <a:lnTo>
                    <a:pt x="3" y="41"/>
                  </a:lnTo>
                  <a:cubicBezTo>
                    <a:pt x="0" y="22"/>
                    <a:pt x="0" y="22"/>
                    <a:pt x="0" y="22"/>
                  </a:cubicBezTo>
                  <a:lnTo>
                    <a:pt x="3" y="18"/>
                  </a:lnTo>
                  <a:cubicBezTo>
                    <a:pt x="123" y="0"/>
                    <a:pt x="123" y="0"/>
                    <a:pt x="123" y="0"/>
                  </a:cubicBezTo>
                  <a:cubicBezTo>
                    <a:pt x="126" y="0"/>
                    <a:pt x="126" y="3"/>
                    <a:pt x="126" y="3"/>
                  </a:cubicBezTo>
                  <a:cubicBezTo>
                    <a:pt x="129" y="22"/>
                    <a:pt x="129" y="22"/>
                    <a:pt x="129" y="22"/>
                  </a:cubicBezTo>
                  <a:cubicBezTo>
                    <a:pt x="129" y="25"/>
                    <a:pt x="129" y="25"/>
                    <a:pt x="126" y="25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3" y="44"/>
                    <a:pt x="3" y="4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" name="Freeform 776">
              <a:extLst>
                <a:ext uri="{FF2B5EF4-FFF2-40B4-BE49-F238E27FC236}">
                  <a16:creationId xmlns:a16="http://schemas.microsoft.com/office/drawing/2014/main" id="{3DA37791-FD7F-9E4B-A77A-EC6F471E2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819" y="5140468"/>
              <a:ext cx="137664" cy="122373"/>
            </a:xfrm>
            <a:custGeom>
              <a:avLst/>
              <a:gdLst>
                <a:gd name="T0" fmla="*/ 38 w 39"/>
                <a:gd name="T1" fmla="*/ 18 h 35"/>
                <a:gd name="T2" fmla="*/ 38 w 39"/>
                <a:gd name="T3" fmla="*/ 18 h 35"/>
                <a:gd name="T4" fmla="*/ 19 w 39"/>
                <a:gd name="T5" fmla="*/ 34 h 35"/>
                <a:gd name="T6" fmla="*/ 0 w 39"/>
                <a:gd name="T7" fmla="*/ 18 h 35"/>
                <a:gd name="T8" fmla="*/ 19 w 39"/>
                <a:gd name="T9" fmla="*/ 0 h 35"/>
                <a:gd name="T10" fmla="*/ 38 w 39"/>
                <a:gd name="T11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35">
                  <a:moveTo>
                    <a:pt x="38" y="18"/>
                  </a:moveTo>
                  <a:lnTo>
                    <a:pt x="38" y="18"/>
                  </a:lnTo>
                  <a:cubicBezTo>
                    <a:pt x="38" y="28"/>
                    <a:pt x="28" y="34"/>
                    <a:pt x="19" y="34"/>
                  </a:cubicBezTo>
                  <a:cubicBezTo>
                    <a:pt x="9" y="34"/>
                    <a:pt x="0" y="28"/>
                    <a:pt x="0" y="18"/>
                  </a:cubicBezTo>
                  <a:cubicBezTo>
                    <a:pt x="0" y="6"/>
                    <a:pt x="9" y="0"/>
                    <a:pt x="19" y="0"/>
                  </a:cubicBezTo>
                  <a:cubicBezTo>
                    <a:pt x="28" y="0"/>
                    <a:pt x="38" y="6"/>
                    <a:pt x="38" y="1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Freeform 777">
              <a:extLst>
                <a:ext uri="{FF2B5EF4-FFF2-40B4-BE49-F238E27FC236}">
                  <a16:creationId xmlns:a16="http://schemas.microsoft.com/office/drawing/2014/main" id="{1A9E6BCE-19C4-F74B-9BAE-84288F371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8872" y="4819243"/>
              <a:ext cx="137664" cy="122373"/>
            </a:xfrm>
            <a:custGeom>
              <a:avLst/>
              <a:gdLst>
                <a:gd name="T0" fmla="*/ 38 w 39"/>
                <a:gd name="T1" fmla="*/ 16 h 36"/>
                <a:gd name="T2" fmla="*/ 38 w 39"/>
                <a:gd name="T3" fmla="*/ 16 h 36"/>
                <a:gd name="T4" fmla="*/ 19 w 39"/>
                <a:gd name="T5" fmla="*/ 35 h 36"/>
                <a:gd name="T6" fmla="*/ 0 w 39"/>
                <a:gd name="T7" fmla="*/ 16 h 36"/>
                <a:gd name="T8" fmla="*/ 19 w 39"/>
                <a:gd name="T9" fmla="*/ 0 h 36"/>
                <a:gd name="T10" fmla="*/ 38 w 39"/>
                <a:gd name="T11" fmla="*/ 1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36">
                  <a:moveTo>
                    <a:pt x="38" y="16"/>
                  </a:moveTo>
                  <a:lnTo>
                    <a:pt x="38" y="16"/>
                  </a:lnTo>
                  <a:cubicBezTo>
                    <a:pt x="38" y="26"/>
                    <a:pt x="28" y="35"/>
                    <a:pt x="19" y="35"/>
                  </a:cubicBezTo>
                  <a:cubicBezTo>
                    <a:pt x="9" y="35"/>
                    <a:pt x="0" y="26"/>
                    <a:pt x="0" y="16"/>
                  </a:cubicBezTo>
                  <a:cubicBezTo>
                    <a:pt x="0" y="7"/>
                    <a:pt x="9" y="0"/>
                    <a:pt x="19" y="0"/>
                  </a:cubicBezTo>
                  <a:cubicBezTo>
                    <a:pt x="28" y="0"/>
                    <a:pt x="38" y="7"/>
                    <a:pt x="38" y="16"/>
                  </a:cubicBezTo>
                </a:path>
              </a:pathLst>
            </a:custGeom>
            <a:solidFill>
              <a:srgbClr val="F961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" name="Freeform 778">
              <a:extLst>
                <a:ext uri="{FF2B5EF4-FFF2-40B4-BE49-F238E27FC236}">
                  <a16:creationId xmlns:a16="http://schemas.microsoft.com/office/drawing/2014/main" id="{64242A00-11A8-4342-A22E-E8CF781BC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923" y="5094583"/>
              <a:ext cx="137664" cy="137664"/>
            </a:xfrm>
            <a:custGeom>
              <a:avLst/>
              <a:gdLst>
                <a:gd name="T0" fmla="*/ 35 w 39"/>
                <a:gd name="T1" fmla="*/ 22 h 39"/>
                <a:gd name="T2" fmla="*/ 35 w 39"/>
                <a:gd name="T3" fmla="*/ 22 h 39"/>
                <a:gd name="T4" fmla="*/ 16 w 39"/>
                <a:gd name="T5" fmla="*/ 35 h 39"/>
                <a:gd name="T6" fmla="*/ 0 w 39"/>
                <a:gd name="T7" fmla="*/ 16 h 39"/>
                <a:gd name="T8" fmla="*/ 22 w 39"/>
                <a:gd name="T9" fmla="*/ 0 h 39"/>
                <a:gd name="T10" fmla="*/ 35 w 39"/>
                <a:gd name="T11" fmla="*/ 2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39">
                  <a:moveTo>
                    <a:pt x="35" y="22"/>
                  </a:moveTo>
                  <a:lnTo>
                    <a:pt x="35" y="22"/>
                  </a:lnTo>
                  <a:cubicBezTo>
                    <a:pt x="35" y="31"/>
                    <a:pt x="25" y="38"/>
                    <a:pt x="16" y="35"/>
                  </a:cubicBezTo>
                  <a:cubicBezTo>
                    <a:pt x="6" y="35"/>
                    <a:pt x="0" y="25"/>
                    <a:pt x="0" y="16"/>
                  </a:cubicBezTo>
                  <a:cubicBezTo>
                    <a:pt x="3" y="6"/>
                    <a:pt x="13" y="0"/>
                    <a:pt x="22" y="0"/>
                  </a:cubicBezTo>
                  <a:cubicBezTo>
                    <a:pt x="32" y="3"/>
                    <a:pt x="38" y="13"/>
                    <a:pt x="35" y="2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Freeform 779">
              <a:extLst>
                <a:ext uri="{FF2B5EF4-FFF2-40B4-BE49-F238E27FC236}">
                  <a16:creationId xmlns:a16="http://schemas.microsoft.com/office/drawing/2014/main" id="{3E936CB0-647B-0C40-BE54-ABFE87735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995" y="5905300"/>
              <a:ext cx="137675" cy="137675"/>
            </a:xfrm>
            <a:custGeom>
              <a:avLst/>
              <a:gdLst>
                <a:gd name="T0" fmla="*/ 37 w 41"/>
                <a:gd name="T1" fmla="*/ 16 h 39"/>
                <a:gd name="T2" fmla="*/ 37 w 41"/>
                <a:gd name="T3" fmla="*/ 16 h 39"/>
                <a:gd name="T4" fmla="*/ 25 w 41"/>
                <a:gd name="T5" fmla="*/ 38 h 39"/>
                <a:gd name="T6" fmla="*/ 3 w 41"/>
                <a:gd name="T7" fmla="*/ 22 h 39"/>
                <a:gd name="T8" fmla="*/ 18 w 41"/>
                <a:gd name="T9" fmla="*/ 3 h 39"/>
                <a:gd name="T10" fmla="*/ 37 w 41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39">
                  <a:moveTo>
                    <a:pt x="37" y="16"/>
                  </a:moveTo>
                  <a:lnTo>
                    <a:pt x="37" y="16"/>
                  </a:lnTo>
                  <a:cubicBezTo>
                    <a:pt x="40" y="25"/>
                    <a:pt x="34" y="35"/>
                    <a:pt x="25" y="38"/>
                  </a:cubicBezTo>
                  <a:cubicBezTo>
                    <a:pt x="12" y="38"/>
                    <a:pt x="6" y="31"/>
                    <a:pt x="3" y="22"/>
                  </a:cubicBezTo>
                  <a:cubicBezTo>
                    <a:pt x="0" y="13"/>
                    <a:pt x="6" y="3"/>
                    <a:pt x="18" y="3"/>
                  </a:cubicBezTo>
                  <a:cubicBezTo>
                    <a:pt x="28" y="0"/>
                    <a:pt x="37" y="6"/>
                    <a:pt x="37" y="1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780">
              <a:extLst>
                <a:ext uri="{FF2B5EF4-FFF2-40B4-BE49-F238E27FC236}">
                  <a16:creationId xmlns:a16="http://schemas.microsoft.com/office/drawing/2014/main" id="{33E48671-0AAE-ED4C-A7BE-FE7CDB993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5435" y="6195940"/>
              <a:ext cx="137675" cy="152966"/>
            </a:xfrm>
            <a:custGeom>
              <a:avLst/>
              <a:gdLst>
                <a:gd name="T0" fmla="*/ 35 w 39"/>
                <a:gd name="T1" fmla="*/ 16 h 42"/>
                <a:gd name="T2" fmla="*/ 35 w 39"/>
                <a:gd name="T3" fmla="*/ 16 h 42"/>
                <a:gd name="T4" fmla="*/ 22 w 39"/>
                <a:gd name="T5" fmla="*/ 38 h 42"/>
                <a:gd name="T6" fmla="*/ 0 w 39"/>
                <a:gd name="T7" fmla="*/ 25 h 42"/>
                <a:gd name="T8" fmla="*/ 13 w 39"/>
                <a:gd name="T9" fmla="*/ 3 h 42"/>
                <a:gd name="T10" fmla="*/ 35 w 39"/>
                <a:gd name="T11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42">
                  <a:moveTo>
                    <a:pt x="35" y="16"/>
                  </a:moveTo>
                  <a:lnTo>
                    <a:pt x="35" y="16"/>
                  </a:lnTo>
                  <a:cubicBezTo>
                    <a:pt x="38" y="25"/>
                    <a:pt x="31" y="34"/>
                    <a:pt x="22" y="38"/>
                  </a:cubicBezTo>
                  <a:cubicBezTo>
                    <a:pt x="13" y="41"/>
                    <a:pt x="3" y="34"/>
                    <a:pt x="0" y="25"/>
                  </a:cubicBezTo>
                  <a:cubicBezTo>
                    <a:pt x="0" y="16"/>
                    <a:pt x="3" y="6"/>
                    <a:pt x="13" y="3"/>
                  </a:cubicBezTo>
                  <a:cubicBezTo>
                    <a:pt x="25" y="0"/>
                    <a:pt x="35" y="6"/>
                    <a:pt x="35" y="1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781">
              <a:extLst>
                <a:ext uri="{FF2B5EF4-FFF2-40B4-BE49-F238E27FC236}">
                  <a16:creationId xmlns:a16="http://schemas.microsoft.com/office/drawing/2014/main" id="{6C03EBEA-5D88-7640-91A5-266938196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824" y="6410093"/>
              <a:ext cx="122373" cy="122373"/>
            </a:xfrm>
            <a:custGeom>
              <a:avLst/>
              <a:gdLst>
                <a:gd name="T0" fmla="*/ 35 w 36"/>
                <a:gd name="T1" fmla="*/ 19 h 35"/>
                <a:gd name="T2" fmla="*/ 35 w 36"/>
                <a:gd name="T3" fmla="*/ 19 h 35"/>
                <a:gd name="T4" fmla="*/ 16 w 36"/>
                <a:gd name="T5" fmla="*/ 34 h 35"/>
                <a:gd name="T6" fmla="*/ 0 w 36"/>
                <a:gd name="T7" fmla="*/ 19 h 35"/>
                <a:gd name="T8" fmla="*/ 16 w 36"/>
                <a:gd name="T9" fmla="*/ 0 h 35"/>
                <a:gd name="T10" fmla="*/ 35 w 36"/>
                <a:gd name="T11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5">
                  <a:moveTo>
                    <a:pt x="35" y="19"/>
                  </a:moveTo>
                  <a:lnTo>
                    <a:pt x="35" y="19"/>
                  </a:lnTo>
                  <a:cubicBezTo>
                    <a:pt x="35" y="28"/>
                    <a:pt x="26" y="34"/>
                    <a:pt x="16" y="34"/>
                  </a:cubicBezTo>
                  <a:cubicBezTo>
                    <a:pt x="7" y="34"/>
                    <a:pt x="0" y="28"/>
                    <a:pt x="0" y="19"/>
                  </a:cubicBezTo>
                  <a:cubicBezTo>
                    <a:pt x="0" y="9"/>
                    <a:pt x="7" y="0"/>
                    <a:pt x="16" y="0"/>
                  </a:cubicBezTo>
                  <a:cubicBezTo>
                    <a:pt x="26" y="0"/>
                    <a:pt x="35" y="9"/>
                    <a:pt x="35" y="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782">
              <a:extLst>
                <a:ext uri="{FF2B5EF4-FFF2-40B4-BE49-F238E27FC236}">
                  <a16:creationId xmlns:a16="http://schemas.microsoft.com/office/drawing/2014/main" id="{11D8E18F-2157-5F42-BAA4-CBF205033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9331" y="6073567"/>
              <a:ext cx="137675" cy="122373"/>
            </a:xfrm>
            <a:custGeom>
              <a:avLst/>
              <a:gdLst>
                <a:gd name="T0" fmla="*/ 38 w 39"/>
                <a:gd name="T1" fmla="*/ 19 h 36"/>
                <a:gd name="T2" fmla="*/ 38 w 39"/>
                <a:gd name="T3" fmla="*/ 19 h 36"/>
                <a:gd name="T4" fmla="*/ 19 w 39"/>
                <a:gd name="T5" fmla="*/ 35 h 36"/>
                <a:gd name="T6" fmla="*/ 0 w 39"/>
                <a:gd name="T7" fmla="*/ 19 h 36"/>
                <a:gd name="T8" fmla="*/ 19 w 39"/>
                <a:gd name="T9" fmla="*/ 0 h 36"/>
                <a:gd name="T10" fmla="*/ 38 w 39"/>
                <a:gd name="T11" fmla="*/ 1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36">
                  <a:moveTo>
                    <a:pt x="38" y="19"/>
                  </a:moveTo>
                  <a:lnTo>
                    <a:pt x="38" y="19"/>
                  </a:lnTo>
                  <a:cubicBezTo>
                    <a:pt x="38" y="28"/>
                    <a:pt x="28" y="35"/>
                    <a:pt x="19" y="35"/>
                  </a:cubicBezTo>
                  <a:cubicBezTo>
                    <a:pt x="9" y="35"/>
                    <a:pt x="0" y="28"/>
                    <a:pt x="0" y="19"/>
                  </a:cubicBezTo>
                  <a:cubicBezTo>
                    <a:pt x="0" y="10"/>
                    <a:pt x="9" y="0"/>
                    <a:pt x="19" y="0"/>
                  </a:cubicBezTo>
                  <a:cubicBezTo>
                    <a:pt x="28" y="0"/>
                    <a:pt x="38" y="10"/>
                    <a:pt x="38" y="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Freeform 783">
              <a:extLst>
                <a:ext uri="{FF2B5EF4-FFF2-40B4-BE49-F238E27FC236}">
                  <a16:creationId xmlns:a16="http://schemas.microsoft.com/office/drawing/2014/main" id="{3CB0D241-A1D2-CB4E-8713-AE3029558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451" y="4972210"/>
              <a:ext cx="183560" cy="198851"/>
            </a:xfrm>
            <a:custGeom>
              <a:avLst/>
              <a:gdLst>
                <a:gd name="T0" fmla="*/ 50 w 54"/>
                <a:gd name="T1" fmla="*/ 35 h 58"/>
                <a:gd name="T2" fmla="*/ 50 w 54"/>
                <a:gd name="T3" fmla="*/ 35 h 58"/>
                <a:gd name="T4" fmla="*/ 22 w 54"/>
                <a:gd name="T5" fmla="*/ 54 h 58"/>
                <a:gd name="T6" fmla="*/ 3 w 54"/>
                <a:gd name="T7" fmla="*/ 22 h 58"/>
                <a:gd name="T8" fmla="*/ 35 w 54"/>
                <a:gd name="T9" fmla="*/ 7 h 58"/>
                <a:gd name="T10" fmla="*/ 50 w 54"/>
                <a:gd name="T11" fmla="*/ 3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8">
                  <a:moveTo>
                    <a:pt x="50" y="35"/>
                  </a:moveTo>
                  <a:lnTo>
                    <a:pt x="50" y="35"/>
                  </a:lnTo>
                  <a:cubicBezTo>
                    <a:pt x="47" y="48"/>
                    <a:pt x="35" y="57"/>
                    <a:pt x="22" y="54"/>
                  </a:cubicBezTo>
                  <a:cubicBezTo>
                    <a:pt x="9" y="51"/>
                    <a:pt x="0" y="35"/>
                    <a:pt x="3" y="22"/>
                  </a:cubicBezTo>
                  <a:cubicBezTo>
                    <a:pt x="6" y="10"/>
                    <a:pt x="22" y="0"/>
                    <a:pt x="35" y="7"/>
                  </a:cubicBezTo>
                  <a:cubicBezTo>
                    <a:pt x="47" y="10"/>
                    <a:pt x="53" y="22"/>
                    <a:pt x="50" y="3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" name="Freeform 784">
              <a:extLst>
                <a:ext uri="{FF2B5EF4-FFF2-40B4-BE49-F238E27FC236}">
                  <a16:creationId xmlns:a16="http://schemas.microsoft.com/office/drawing/2014/main" id="{768F3083-3DE8-CD4D-9149-4D63C457F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804" y="4941616"/>
              <a:ext cx="183560" cy="183560"/>
            </a:xfrm>
            <a:custGeom>
              <a:avLst/>
              <a:gdLst>
                <a:gd name="T0" fmla="*/ 51 w 52"/>
                <a:gd name="T1" fmla="*/ 25 h 51"/>
                <a:gd name="T2" fmla="*/ 51 w 52"/>
                <a:gd name="T3" fmla="*/ 25 h 51"/>
                <a:gd name="T4" fmla="*/ 25 w 52"/>
                <a:gd name="T5" fmla="*/ 50 h 51"/>
                <a:gd name="T6" fmla="*/ 0 w 52"/>
                <a:gd name="T7" fmla="*/ 25 h 51"/>
                <a:gd name="T8" fmla="*/ 25 w 52"/>
                <a:gd name="T9" fmla="*/ 0 h 51"/>
                <a:gd name="T10" fmla="*/ 51 w 52"/>
                <a:gd name="T11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1">
                  <a:moveTo>
                    <a:pt x="51" y="25"/>
                  </a:moveTo>
                  <a:lnTo>
                    <a:pt x="51" y="25"/>
                  </a:lnTo>
                  <a:cubicBezTo>
                    <a:pt x="51" y="38"/>
                    <a:pt x="41" y="50"/>
                    <a:pt x="25" y="50"/>
                  </a:cubicBezTo>
                  <a:cubicBezTo>
                    <a:pt x="13" y="50"/>
                    <a:pt x="0" y="38"/>
                    <a:pt x="0" y="25"/>
                  </a:cubicBezTo>
                  <a:cubicBezTo>
                    <a:pt x="0" y="13"/>
                    <a:pt x="13" y="0"/>
                    <a:pt x="25" y="0"/>
                  </a:cubicBezTo>
                  <a:cubicBezTo>
                    <a:pt x="41" y="0"/>
                    <a:pt x="51" y="13"/>
                    <a:pt x="51" y="2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785">
              <a:extLst>
                <a:ext uri="{FF2B5EF4-FFF2-40B4-BE49-F238E27FC236}">
                  <a16:creationId xmlns:a16="http://schemas.microsoft.com/office/drawing/2014/main" id="{54CB61E9-FFBE-0E42-AF3C-EDA73E879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905" y="5782927"/>
              <a:ext cx="214153" cy="229454"/>
            </a:xfrm>
            <a:custGeom>
              <a:avLst/>
              <a:gdLst>
                <a:gd name="T0" fmla="*/ 54 w 61"/>
                <a:gd name="T1" fmla="*/ 4 h 67"/>
                <a:gd name="T2" fmla="*/ 54 w 61"/>
                <a:gd name="T3" fmla="*/ 4 h 67"/>
                <a:gd name="T4" fmla="*/ 54 w 61"/>
                <a:gd name="T5" fmla="*/ 4 h 67"/>
                <a:gd name="T6" fmla="*/ 57 w 61"/>
                <a:gd name="T7" fmla="*/ 22 h 67"/>
                <a:gd name="T8" fmla="*/ 22 w 61"/>
                <a:gd name="T9" fmla="*/ 60 h 67"/>
                <a:gd name="T10" fmla="*/ 6 w 61"/>
                <a:gd name="T11" fmla="*/ 63 h 67"/>
                <a:gd name="T12" fmla="*/ 3 w 61"/>
                <a:gd name="T13" fmla="*/ 44 h 67"/>
                <a:gd name="T14" fmla="*/ 38 w 61"/>
                <a:gd name="T15" fmla="*/ 4 h 67"/>
                <a:gd name="T16" fmla="*/ 54 w 61"/>
                <a:gd name="T17" fmla="*/ 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7">
                  <a:moveTo>
                    <a:pt x="54" y="4"/>
                  </a:moveTo>
                  <a:lnTo>
                    <a:pt x="54" y="4"/>
                  </a:lnTo>
                  <a:lnTo>
                    <a:pt x="54" y="4"/>
                  </a:lnTo>
                  <a:cubicBezTo>
                    <a:pt x="60" y="7"/>
                    <a:pt x="60" y="16"/>
                    <a:pt x="57" y="22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19" y="66"/>
                    <a:pt x="9" y="66"/>
                    <a:pt x="6" y="63"/>
                  </a:cubicBezTo>
                  <a:cubicBezTo>
                    <a:pt x="0" y="57"/>
                    <a:pt x="0" y="51"/>
                    <a:pt x="3" y="4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41" y="0"/>
                    <a:pt x="50" y="0"/>
                    <a:pt x="54" y="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786">
              <a:extLst>
                <a:ext uri="{FF2B5EF4-FFF2-40B4-BE49-F238E27FC236}">
                  <a16:creationId xmlns:a16="http://schemas.microsoft.com/office/drawing/2014/main" id="{ED656922-E5E7-8B41-9B57-6D7C73E38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0010" y="5859415"/>
              <a:ext cx="198861" cy="198851"/>
            </a:xfrm>
            <a:custGeom>
              <a:avLst/>
              <a:gdLst>
                <a:gd name="T0" fmla="*/ 7 w 58"/>
                <a:gd name="T1" fmla="*/ 19 h 58"/>
                <a:gd name="T2" fmla="*/ 7 w 58"/>
                <a:gd name="T3" fmla="*/ 19 h 58"/>
                <a:gd name="T4" fmla="*/ 38 w 58"/>
                <a:gd name="T5" fmla="*/ 7 h 58"/>
                <a:gd name="T6" fmla="*/ 51 w 58"/>
                <a:gd name="T7" fmla="*/ 41 h 58"/>
                <a:gd name="T8" fmla="*/ 16 w 58"/>
                <a:gd name="T9" fmla="*/ 51 h 58"/>
                <a:gd name="T10" fmla="*/ 7 w 58"/>
                <a:gd name="T11" fmla="*/ 1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8">
                  <a:moveTo>
                    <a:pt x="7" y="19"/>
                  </a:moveTo>
                  <a:lnTo>
                    <a:pt x="7" y="19"/>
                  </a:lnTo>
                  <a:cubicBezTo>
                    <a:pt x="10" y="7"/>
                    <a:pt x="26" y="0"/>
                    <a:pt x="38" y="7"/>
                  </a:cubicBezTo>
                  <a:cubicBezTo>
                    <a:pt x="51" y="13"/>
                    <a:pt x="57" y="29"/>
                    <a:pt x="51" y="41"/>
                  </a:cubicBezTo>
                  <a:cubicBezTo>
                    <a:pt x="45" y="54"/>
                    <a:pt x="29" y="57"/>
                    <a:pt x="16" y="51"/>
                  </a:cubicBezTo>
                  <a:cubicBezTo>
                    <a:pt x="4" y="48"/>
                    <a:pt x="0" y="32"/>
                    <a:pt x="7" y="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787">
              <a:extLst>
                <a:ext uri="{FF2B5EF4-FFF2-40B4-BE49-F238E27FC236}">
                  <a16:creationId xmlns:a16="http://schemas.microsoft.com/office/drawing/2014/main" id="{1C68796F-2E93-7841-A2C3-597D7631C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7552" y="5599367"/>
              <a:ext cx="198861" cy="183560"/>
            </a:xfrm>
            <a:custGeom>
              <a:avLst/>
              <a:gdLst>
                <a:gd name="T0" fmla="*/ 53 w 57"/>
                <a:gd name="T1" fmla="*/ 31 h 54"/>
                <a:gd name="T2" fmla="*/ 53 w 57"/>
                <a:gd name="T3" fmla="*/ 31 h 54"/>
                <a:gd name="T4" fmla="*/ 22 w 57"/>
                <a:gd name="T5" fmla="*/ 50 h 54"/>
                <a:gd name="T6" fmla="*/ 3 w 57"/>
                <a:gd name="T7" fmla="*/ 22 h 54"/>
                <a:gd name="T8" fmla="*/ 34 w 57"/>
                <a:gd name="T9" fmla="*/ 3 h 54"/>
                <a:gd name="T10" fmla="*/ 53 w 57"/>
                <a:gd name="T11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4">
                  <a:moveTo>
                    <a:pt x="53" y="31"/>
                  </a:moveTo>
                  <a:lnTo>
                    <a:pt x="53" y="31"/>
                  </a:lnTo>
                  <a:cubicBezTo>
                    <a:pt x="47" y="47"/>
                    <a:pt x="34" y="53"/>
                    <a:pt x="22" y="50"/>
                  </a:cubicBezTo>
                  <a:cubicBezTo>
                    <a:pt x="9" y="47"/>
                    <a:pt x="0" y="35"/>
                    <a:pt x="3" y="22"/>
                  </a:cubicBezTo>
                  <a:cubicBezTo>
                    <a:pt x="6" y="6"/>
                    <a:pt x="22" y="0"/>
                    <a:pt x="34" y="3"/>
                  </a:cubicBezTo>
                  <a:cubicBezTo>
                    <a:pt x="47" y="6"/>
                    <a:pt x="56" y="19"/>
                    <a:pt x="53" y="3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788">
              <a:extLst>
                <a:ext uri="{FF2B5EF4-FFF2-40B4-BE49-F238E27FC236}">
                  <a16:creationId xmlns:a16="http://schemas.microsoft.com/office/drawing/2014/main" id="{4DE02C6D-1B01-C942-A855-ABCCB29FA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7723" y="6333605"/>
              <a:ext cx="183560" cy="183560"/>
            </a:xfrm>
            <a:custGeom>
              <a:avLst/>
              <a:gdLst>
                <a:gd name="T0" fmla="*/ 50 w 54"/>
                <a:gd name="T1" fmla="*/ 25 h 51"/>
                <a:gd name="T2" fmla="*/ 50 w 54"/>
                <a:gd name="T3" fmla="*/ 25 h 51"/>
                <a:gd name="T4" fmla="*/ 28 w 54"/>
                <a:gd name="T5" fmla="*/ 50 h 51"/>
                <a:gd name="T6" fmla="*/ 3 w 54"/>
                <a:gd name="T7" fmla="*/ 28 h 51"/>
                <a:gd name="T8" fmla="*/ 25 w 54"/>
                <a:gd name="T9" fmla="*/ 3 h 51"/>
                <a:gd name="T10" fmla="*/ 50 w 54"/>
                <a:gd name="T11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1">
                  <a:moveTo>
                    <a:pt x="50" y="25"/>
                  </a:moveTo>
                  <a:lnTo>
                    <a:pt x="50" y="25"/>
                  </a:lnTo>
                  <a:cubicBezTo>
                    <a:pt x="53" y="37"/>
                    <a:pt x="41" y="50"/>
                    <a:pt x="28" y="50"/>
                  </a:cubicBezTo>
                  <a:cubicBezTo>
                    <a:pt x="15" y="50"/>
                    <a:pt x="3" y="41"/>
                    <a:pt x="3" y="28"/>
                  </a:cubicBezTo>
                  <a:cubicBezTo>
                    <a:pt x="0" y="15"/>
                    <a:pt x="12" y="3"/>
                    <a:pt x="25" y="3"/>
                  </a:cubicBezTo>
                  <a:cubicBezTo>
                    <a:pt x="37" y="0"/>
                    <a:pt x="50" y="12"/>
                    <a:pt x="50" y="2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789">
              <a:extLst>
                <a:ext uri="{FF2B5EF4-FFF2-40B4-BE49-F238E27FC236}">
                  <a16:creationId xmlns:a16="http://schemas.microsoft.com/office/drawing/2014/main" id="{B19DBEA4-14AF-F444-947F-E11151FF2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215" y="5522888"/>
              <a:ext cx="183560" cy="183560"/>
            </a:xfrm>
            <a:custGeom>
              <a:avLst/>
              <a:gdLst>
                <a:gd name="T0" fmla="*/ 50 w 55"/>
                <a:gd name="T1" fmla="*/ 19 h 54"/>
                <a:gd name="T2" fmla="*/ 50 w 55"/>
                <a:gd name="T3" fmla="*/ 19 h 54"/>
                <a:gd name="T4" fmla="*/ 35 w 55"/>
                <a:gd name="T5" fmla="*/ 50 h 54"/>
                <a:gd name="T6" fmla="*/ 3 w 55"/>
                <a:gd name="T7" fmla="*/ 34 h 54"/>
                <a:gd name="T8" fmla="*/ 22 w 55"/>
                <a:gd name="T9" fmla="*/ 3 h 54"/>
                <a:gd name="T10" fmla="*/ 50 w 55"/>
                <a:gd name="T11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54">
                  <a:moveTo>
                    <a:pt x="50" y="19"/>
                  </a:moveTo>
                  <a:lnTo>
                    <a:pt x="50" y="19"/>
                  </a:lnTo>
                  <a:cubicBezTo>
                    <a:pt x="54" y="34"/>
                    <a:pt x="47" y="47"/>
                    <a:pt x="35" y="50"/>
                  </a:cubicBezTo>
                  <a:cubicBezTo>
                    <a:pt x="22" y="53"/>
                    <a:pt x="6" y="47"/>
                    <a:pt x="3" y="34"/>
                  </a:cubicBezTo>
                  <a:cubicBezTo>
                    <a:pt x="0" y="19"/>
                    <a:pt x="10" y="6"/>
                    <a:pt x="22" y="3"/>
                  </a:cubicBezTo>
                  <a:cubicBezTo>
                    <a:pt x="35" y="0"/>
                    <a:pt x="47" y="6"/>
                    <a:pt x="50" y="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790">
              <a:extLst>
                <a:ext uri="{FF2B5EF4-FFF2-40B4-BE49-F238E27FC236}">
                  <a16:creationId xmlns:a16="http://schemas.microsoft.com/office/drawing/2014/main" id="{99F1533A-76F9-0847-BA0E-C48B3B466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379" y="5155770"/>
              <a:ext cx="1116650" cy="1131951"/>
            </a:xfrm>
            <a:custGeom>
              <a:avLst/>
              <a:gdLst>
                <a:gd name="T0" fmla="*/ 320 w 321"/>
                <a:gd name="T1" fmla="*/ 163 h 325"/>
                <a:gd name="T2" fmla="*/ 320 w 321"/>
                <a:gd name="T3" fmla="*/ 163 h 325"/>
                <a:gd name="T4" fmla="*/ 160 w 321"/>
                <a:gd name="T5" fmla="*/ 324 h 325"/>
                <a:gd name="T6" fmla="*/ 0 w 321"/>
                <a:gd name="T7" fmla="*/ 163 h 325"/>
                <a:gd name="T8" fmla="*/ 160 w 321"/>
                <a:gd name="T9" fmla="*/ 0 h 325"/>
                <a:gd name="T10" fmla="*/ 320 w 321"/>
                <a:gd name="T11" fmla="*/ 163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1" h="325">
                  <a:moveTo>
                    <a:pt x="320" y="163"/>
                  </a:moveTo>
                  <a:lnTo>
                    <a:pt x="320" y="163"/>
                  </a:lnTo>
                  <a:cubicBezTo>
                    <a:pt x="320" y="251"/>
                    <a:pt x="248" y="324"/>
                    <a:pt x="160" y="324"/>
                  </a:cubicBezTo>
                  <a:cubicBezTo>
                    <a:pt x="72" y="324"/>
                    <a:pt x="0" y="251"/>
                    <a:pt x="0" y="163"/>
                  </a:cubicBezTo>
                  <a:cubicBezTo>
                    <a:pt x="0" y="72"/>
                    <a:pt x="72" y="0"/>
                    <a:pt x="160" y="0"/>
                  </a:cubicBezTo>
                  <a:cubicBezTo>
                    <a:pt x="248" y="0"/>
                    <a:pt x="320" y="72"/>
                    <a:pt x="320" y="16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791">
              <a:extLst>
                <a:ext uri="{FF2B5EF4-FFF2-40B4-BE49-F238E27FC236}">
                  <a16:creationId xmlns:a16="http://schemas.microsoft.com/office/drawing/2014/main" id="{8E940F39-03F1-F24C-9BA8-74F0C22B2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7307" y="3106020"/>
              <a:ext cx="137675" cy="336526"/>
            </a:xfrm>
            <a:custGeom>
              <a:avLst/>
              <a:gdLst>
                <a:gd name="T0" fmla="*/ 15 w 41"/>
                <a:gd name="T1" fmla="*/ 98 h 99"/>
                <a:gd name="T2" fmla="*/ 15 w 41"/>
                <a:gd name="T3" fmla="*/ 98 h 99"/>
                <a:gd name="T4" fmla="*/ 0 w 41"/>
                <a:gd name="T5" fmla="*/ 95 h 99"/>
                <a:gd name="T6" fmla="*/ 0 w 41"/>
                <a:gd name="T7" fmla="*/ 92 h 99"/>
                <a:gd name="T8" fmla="*/ 22 w 41"/>
                <a:gd name="T9" fmla="*/ 0 h 99"/>
                <a:gd name="T10" fmla="*/ 25 w 41"/>
                <a:gd name="T11" fmla="*/ 0 h 99"/>
                <a:gd name="T12" fmla="*/ 40 w 41"/>
                <a:gd name="T13" fmla="*/ 4 h 99"/>
                <a:gd name="T14" fmla="*/ 40 w 41"/>
                <a:gd name="T15" fmla="*/ 7 h 99"/>
                <a:gd name="T16" fmla="*/ 19 w 41"/>
                <a:gd name="T17" fmla="*/ 98 h 99"/>
                <a:gd name="T18" fmla="*/ 15 w 41"/>
                <a:gd name="T19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99">
                  <a:moveTo>
                    <a:pt x="15" y="98"/>
                  </a:moveTo>
                  <a:lnTo>
                    <a:pt x="15" y="98"/>
                  </a:ln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2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25" y="0"/>
                  </a:ln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7"/>
                  </a:cubicBezTo>
                  <a:cubicBezTo>
                    <a:pt x="19" y="98"/>
                    <a:pt x="19" y="98"/>
                    <a:pt x="19" y="98"/>
                  </a:cubicBezTo>
                  <a:lnTo>
                    <a:pt x="15" y="9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792">
              <a:extLst>
                <a:ext uri="{FF2B5EF4-FFF2-40B4-BE49-F238E27FC236}">
                  <a16:creationId xmlns:a16="http://schemas.microsoft.com/office/drawing/2014/main" id="{47423D6A-1116-2241-ADCC-E28A221AA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4303" y="3151905"/>
              <a:ext cx="229445" cy="336526"/>
            </a:xfrm>
            <a:custGeom>
              <a:avLst/>
              <a:gdLst>
                <a:gd name="T0" fmla="*/ 63 w 64"/>
                <a:gd name="T1" fmla="*/ 88 h 95"/>
                <a:gd name="T2" fmla="*/ 63 w 64"/>
                <a:gd name="T3" fmla="*/ 88 h 95"/>
                <a:gd name="T4" fmla="*/ 50 w 64"/>
                <a:gd name="T5" fmla="*/ 94 h 95"/>
                <a:gd name="T6" fmla="*/ 47 w 64"/>
                <a:gd name="T7" fmla="*/ 94 h 95"/>
                <a:gd name="T8" fmla="*/ 0 w 64"/>
                <a:gd name="T9" fmla="*/ 13 h 95"/>
                <a:gd name="T10" fmla="*/ 0 w 64"/>
                <a:gd name="T11" fmla="*/ 9 h 95"/>
                <a:gd name="T12" fmla="*/ 13 w 64"/>
                <a:gd name="T13" fmla="*/ 0 h 95"/>
                <a:gd name="T14" fmla="*/ 16 w 64"/>
                <a:gd name="T15" fmla="*/ 3 h 95"/>
                <a:gd name="T16" fmla="*/ 63 w 64"/>
                <a:gd name="T17" fmla="*/ 85 h 95"/>
                <a:gd name="T18" fmla="*/ 63 w 64"/>
                <a:gd name="T19" fmla="*/ 8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95">
                  <a:moveTo>
                    <a:pt x="63" y="88"/>
                  </a:moveTo>
                  <a:lnTo>
                    <a:pt x="63" y="88"/>
                  </a:lnTo>
                  <a:cubicBezTo>
                    <a:pt x="50" y="94"/>
                    <a:pt x="50" y="94"/>
                    <a:pt x="50" y="94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6" y="0"/>
                    <a:pt x="16" y="3"/>
                  </a:cubicBezTo>
                  <a:cubicBezTo>
                    <a:pt x="63" y="85"/>
                    <a:pt x="63" y="85"/>
                    <a:pt x="63" y="85"/>
                  </a:cubicBezTo>
                  <a:lnTo>
                    <a:pt x="63" y="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793">
              <a:extLst>
                <a:ext uri="{FF2B5EF4-FFF2-40B4-BE49-F238E27FC236}">
                  <a16:creationId xmlns:a16="http://schemas.microsoft.com/office/drawing/2014/main" id="{5F32049D-D0AE-A74F-9CE7-ADE097698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1422" y="3870852"/>
              <a:ext cx="137664" cy="351818"/>
            </a:xfrm>
            <a:custGeom>
              <a:avLst/>
              <a:gdLst>
                <a:gd name="T0" fmla="*/ 38 w 39"/>
                <a:gd name="T1" fmla="*/ 97 h 101"/>
                <a:gd name="T2" fmla="*/ 38 w 39"/>
                <a:gd name="T3" fmla="*/ 97 h 101"/>
                <a:gd name="T4" fmla="*/ 22 w 39"/>
                <a:gd name="T5" fmla="*/ 100 h 101"/>
                <a:gd name="T6" fmla="*/ 19 w 39"/>
                <a:gd name="T7" fmla="*/ 97 h 101"/>
                <a:gd name="T8" fmla="*/ 0 w 39"/>
                <a:gd name="T9" fmla="*/ 6 h 101"/>
                <a:gd name="T10" fmla="*/ 0 w 39"/>
                <a:gd name="T11" fmla="*/ 3 h 101"/>
                <a:gd name="T12" fmla="*/ 16 w 39"/>
                <a:gd name="T13" fmla="*/ 0 h 101"/>
                <a:gd name="T14" fmla="*/ 19 w 39"/>
                <a:gd name="T15" fmla="*/ 0 h 101"/>
                <a:gd name="T16" fmla="*/ 38 w 39"/>
                <a:gd name="T17" fmla="*/ 94 h 101"/>
                <a:gd name="T18" fmla="*/ 38 w 39"/>
                <a:gd name="T19" fmla="*/ 9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101">
                  <a:moveTo>
                    <a:pt x="38" y="97"/>
                  </a:moveTo>
                  <a:lnTo>
                    <a:pt x="38" y="97"/>
                  </a:lnTo>
                  <a:cubicBezTo>
                    <a:pt x="22" y="100"/>
                    <a:pt x="22" y="100"/>
                    <a:pt x="22" y="100"/>
                  </a:cubicBezTo>
                  <a:lnTo>
                    <a:pt x="19" y="97"/>
                  </a:ln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19" y="0"/>
                  </a:lnTo>
                  <a:cubicBezTo>
                    <a:pt x="38" y="94"/>
                    <a:pt x="38" y="94"/>
                    <a:pt x="38" y="94"/>
                  </a:cubicBezTo>
                  <a:lnTo>
                    <a:pt x="38" y="9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" name="Freeform 794">
              <a:extLst>
                <a:ext uri="{FF2B5EF4-FFF2-40B4-BE49-F238E27FC236}">
                  <a16:creationId xmlns:a16="http://schemas.microsoft.com/office/drawing/2014/main" id="{8DE3444A-4540-9642-A46B-DF3C52B5F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6168" y="3197801"/>
              <a:ext cx="229445" cy="244746"/>
            </a:xfrm>
            <a:custGeom>
              <a:avLst/>
              <a:gdLst>
                <a:gd name="T0" fmla="*/ 10 w 64"/>
                <a:gd name="T1" fmla="*/ 69 h 70"/>
                <a:gd name="T2" fmla="*/ 10 w 64"/>
                <a:gd name="T3" fmla="*/ 69 h 70"/>
                <a:gd name="T4" fmla="*/ 3 w 64"/>
                <a:gd name="T5" fmla="*/ 59 h 70"/>
                <a:gd name="T6" fmla="*/ 3 w 64"/>
                <a:gd name="T7" fmla="*/ 56 h 70"/>
                <a:gd name="T8" fmla="*/ 51 w 64"/>
                <a:gd name="T9" fmla="*/ 0 h 70"/>
                <a:gd name="T10" fmla="*/ 54 w 64"/>
                <a:gd name="T11" fmla="*/ 0 h 70"/>
                <a:gd name="T12" fmla="*/ 63 w 64"/>
                <a:gd name="T13" fmla="*/ 9 h 70"/>
                <a:gd name="T14" fmla="*/ 63 w 64"/>
                <a:gd name="T15" fmla="*/ 12 h 70"/>
                <a:gd name="T16" fmla="*/ 13 w 64"/>
                <a:gd name="T17" fmla="*/ 66 h 70"/>
                <a:gd name="T18" fmla="*/ 10 w 64"/>
                <a:gd name="T19" fmla="*/ 6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70">
                  <a:moveTo>
                    <a:pt x="10" y="69"/>
                  </a:moveTo>
                  <a:lnTo>
                    <a:pt x="10" y="69"/>
                  </a:lnTo>
                  <a:cubicBezTo>
                    <a:pt x="3" y="59"/>
                    <a:pt x="3" y="59"/>
                    <a:pt x="3" y="59"/>
                  </a:cubicBezTo>
                  <a:cubicBezTo>
                    <a:pt x="0" y="59"/>
                    <a:pt x="0" y="59"/>
                    <a:pt x="3" y="56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54" y="0"/>
                  </a:ln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12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9"/>
                    <a:pt x="13" y="69"/>
                    <a:pt x="10" y="6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795">
              <a:extLst>
                <a:ext uri="{FF2B5EF4-FFF2-40B4-BE49-F238E27FC236}">
                  <a16:creationId xmlns:a16="http://schemas.microsoft.com/office/drawing/2014/main" id="{A0A7B959-4F78-5A47-A0F5-037CBD07A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9049" y="2998940"/>
              <a:ext cx="76478" cy="275339"/>
            </a:xfrm>
            <a:custGeom>
              <a:avLst/>
              <a:gdLst>
                <a:gd name="T0" fmla="*/ 19 w 23"/>
                <a:gd name="T1" fmla="*/ 79 h 80"/>
                <a:gd name="T2" fmla="*/ 19 w 23"/>
                <a:gd name="T3" fmla="*/ 79 h 80"/>
                <a:gd name="T4" fmla="*/ 10 w 23"/>
                <a:gd name="T5" fmla="*/ 79 h 80"/>
                <a:gd name="T6" fmla="*/ 7 w 23"/>
                <a:gd name="T7" fmla="*/ 75 h 80"/>
                <a:gd name="T8" fmla="*/ 0 w 23"/>
                <a:gd name="T9" fmla="*/ 3 h 80"/>
                <a:gd name="T10" fmla="*/ 4 w 23"/>
                <a:gd name="T11" fmla="*/ 0 h 80"/>
                <a:gd name="T12" fmla="*/ 13 w 23"/>
                <a:gd name="T13" fmla="*/ 0 h 80"/>
                <a:gd name="T14" fmla="*/ 16 w 23"/>
                <a:gd name="T15" fmla="*/ 0 h 80"/>
                <a:gd name="T16" fmla="*/ 22 w 23"/>
                <a:gd name="T17" fmla="*/ 75 h 80"/>
                <a:gd name="T18" fmla="*/ 19 w 23"/>
                <a:gd name="T19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80">
                  <a:moveTo>
                    <a:pt x="19" y="79"/>
                  </a:moveTo>
                  <a:lnTo>
                    <a:pt x="19" y="79"/>
                  </a:lnTo>
                  <a:cubicBezTo>
                    <a:pt x="10" y="79"/>
                    <a:pt x="10" y="79"/>
                    <a:pt x="10" y="79"/>
                  </a:cubicBezTo>
                  <a:cubicBezTo>
                    <a:pt x="7" y="79"/>
                    <a:pt x="7" y="79"/>
                    <a:pt x="7" y="7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4" y="0"/>
                    <a:pt x="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22" y="75"/>
                    <a:pt x="22" y="79"/>
                    <a:pt x="19" y="7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796">
              <a:extLst>
                <a:ext uri="{FF2B5EF4-FFF2-40B4-BE49-F238E27FC236}">
                  <a16:creationId xmlns:a16="http://schemas.microsoft.com/office/drawing/2014/main" id="{3051BACE-7D23-D640-9A14-5F25CFEF5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4982" y="3855550"/>
              <a:ext cx="229445" cy="244746"/>
            </a:xfrm>
            <a:custGeom>
              <a:avLst/>
              <a:gdLst>
                <a:gd name="T0" fmla="*/ 63 w 64"/>
                <a:gd name="T1" fmla="*/ 60 h 71"/>
                <a:gd name="T2" fmla="*/ 63 w 64"/>
                <a:gd name="T3" fmla="*/ 60 h 71"/>
                <a:gd name="T4" fmla="*/ 54 w 64"/>
                <a:gd name="T5" fmla="*/ 67 h 71"/>
                <a:gd name="T6" fmla="*/ 51 w 64"/>
                <a:gd name="T7" fmla="*/ 67 h 71"/>
                <a:gd name="T8" fmla="*/ 3 w 64"/>
                <a:gd name="T9" fmla="*/ 10 h 71"/>
                <a:gd name="T10" fmla="*/ 3 w 64"/>
                <a:gd name="T11" fmla="*/ 7 h 71"/>
                <a:gd name="T12" fmla="*/ 10 w 64"/>
                <a:gd name="T13" fmla="*/ 0 h 71"/>
                <a:gd name="T14" fmla="*/ 13 w 64"/>
                <a:gd name="T15" fmla="*/ 0 h 71"/>
                <a:gd name="T16" fmla="*/ 63 w 64"/>
                <a:gd name="T17" fmla="*/ 57 h 71"/>
                <a:gd name="T18" fmla="*/ 63 w 64"/>
                <a:gd name="T19" fmla="*/ 6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71">
                  <a:moveTo>
                    <a:pt x="63" y="60"/>
                  </a:moveTo>
                  <a:lnTo>
                    <a:pt x="63" y="60"/>
                  </a:lnTo>
                  <a:cubicBezTo>
                    <a:pt x="54" y="67"/>
                    <a:pt x="54" y="67"/>
                    <a:pt x="54" y="67"/>
                  </a:cubicBezTo>
                  <a:cubicBezTo>
                    <a:pt x="54" y="70"/>
                    <a:pt x="51" y="70"/>
                    <a:pt x="51" y="67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10"/>
                    <a:pt x="0" y="10"/>
                    <a:pt x="3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3" y="57"/>
                    <a:pt x="63" y="57"/>
                    <a:pt x="63" y="57"/>
                  </a:cubicBezTo>
                  <a:lnTo>
                    <a:pt x="63" y="6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797">
              <a:extLst>
                <a:ext uri="{FF2B5EF4-FFF2-40B4-BE49-F238E27FC236}">
                  <a16:creationId xmlns:a16="http://schemas.microsoft.com/office/drawing/2014/main" id="{109408CD-B2F5-0643-824E-387B63E5C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1461" y="3733178"/>
              <a:ext cx="275339" cy="152966"/>
            </a:xfrm>
            <a:custGeom>
              <a:avLst/>
              <a:gdLst>
                <a:gd name="T0" fmla="*/ 79 w 80"/>
                <a:gd name="T1" fmla="*/ 28 h 42"/>
                <a:gd name="T2" fmla="*/ 79 w 80"/>
                <a:gd name="T3" fmla="*/ 28 h 42"/>
                <a:gd name="T4" fmla="*/ 76 w 80"/>
                <a:gd name="T5" fmla="*/ 41 h 42"/>
                <a:gd name="T6" fmla="*/ 73 w 80"/>
                <a:gd name="T7" fmla="*/ 41 h 42"/>
                <a:gd name="T8" fmla="*/ 4 w 80"/>
                <a:gd name="T9" fmla="*/ 16 h 42"/>
                <a:gd name="T10" fmla="*/ 0 w 80"/>
                <a:gd name="T11" fmla="*/ 13 h 42"/>
                <a:gd name="T12" fmla="*/ 7 w 80"/>
                <a:gd name="T13" fmla="*/ 3 h 42"/>
                <a:gd name="T14" fmla="*/ 7 w 80"/>
                <a:gd name="T15" fmla="*/ 0 h 42"/>
                <a:gd name="T16" fmla="*/ 79 w 80"/>
                <a:gd name="T17" fmla="*/ 25 h 42"/>
                <a:gd name="T18" fmla="*/ 79 w 80"/>
                <a:gd name="T19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42">
                  <a:moveTo>
                    <a:pt x="79" y="28"/>
                  </a:moveTo>
                  <a:lnTo>
                    <a:pt x="79" y="28"/>
                  </a:lnTo>
                  <a:cubicBezTo>
                    <a:pt x="76" y="41"/>
                    <a:pt x="76" y="41"/>
                    <a:pt x="76" y="41"/>
                  </a:cubicBezTo>
                  <a:lnTo>
                    <a:pt x="73" y="41"/>
                  </a:lnTo>
                  <a:cubicBezTo>
                    <a:pt x="4" y="16"/>
                    <a:pt x="4" y="16"/>
                    <a:pt x="4" y="16"/>
                  </a:cubicBezTo>
                  <a:cubicBezTo>
                    <a:pt x="0" y="16"/>
                    <a:pt x="0" y="13"/>
                    <a:pt x="0" y="1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8"/>
                    <a:pt x="79" y="28"/>
                    <a:pt x="79" y="2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798">
              <a:extLst>
                <a:ext uri="{FF2B5EF4-FFF2-40B4-BE49-F238E27FC236}">
                  <a16:creationId xmlns:a16="http://schemas.microsoft.com/office/drawing/2014/main" id="{33213469-79AB-8849-A301-7A07ED689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4255" y="3243686"/>
              <a:ext cx="244746" cy="229454"/>
            </a:xfrm>
            <a:custGeom>
              <a:avLst/>
              <a:gdLst>
                <a:gd name="T0" fmla="*/ 66 w 70"/>
                <a:gd name="T1" fmla="*/ 54 h 64"/>
                <a:gd name="T2" fmla="*/ 66 w 70"/>
                <a:gd name="T3" fmla="*/ 54 h 64"/>
                <a:gd name="T4" fmla="*/ 59 w 70"/>
                <a:gd name="T5" fmla="*/ 63 h 64"/>
                <a:gd name="T6" fmla="*/ 56 w 70"/>
                <a:gd name="T7" fmla="*/ 63 h 64"/>
                <a:gd name="T8" fmla="*/ 3 w 70"/>
                <a:gd name="T9" fmla="*/ 13 h 64"/>
                <a:gd name="T10" fmla="*/ 3 w 70"/>
                <a:gd name="T11" fmla="*/ 10 h 64"/>
                <a:gd name="T12" fmla="*/ 9 w 70"/>
                <a:gd name="T13" fmla="*/ 0 h 64"/>
                <a:gd name="T14" fmla="*/ 12 w 70"/>
                <a:gd name="T15" fmla="*/ 0 h 64"/>
                <a:gd name="T16" fmla="*/ 66 w 70"/>
                <a:gd name="T17" fmla="*/ 50 h 64"/>
                <a:gd name="T18" fmla="*/ 66 w 70"/>
                <a:gd name="T19" fmla="*/ 5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4">
                  <a:moveTo>
                    <a:pt x="66" y="54"/>
                  </a:moveTo>
                  <a:lnTo>
                    <a:pt x="66" y="54"/>
                  </a:lnTo>
                  <a:cubicBezTo>
                    <a:pt x="59" y="63"/>
                    <a:pt x="59" y="63"/>
                    <a:pt x="59" y="63"/>
                  </a:cubicBezTo>
                  <a:lnTo>
                    <a:pt x="56" y="63"/>
                  </a:lnTo>
                  <a:cubicBezTo>
                    <a:pt x="3" y="13"/>
                    <a:pt x="3" y="13"/>
                    <a:pt x="3" y="13"/>
                  </a:cubicBezTo>
                  <a:cubicBezTo>
                    <a:pt x="0" y="13"/>
                    <a:pt x="0" y="10"/>
                    <a:pt x="3" y="10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2" y="0"/>
                  </a:lnTo>
                  <a:cubicBezTo>
                    <a:pt x="66" y="50"/>
                    <a:pt x="66" y="50"/>
                    <a:pt x="66" y="50"/>
                  </a:cubicBezTo>
                  <a:cubicBezTo>
                    <a:pt x="69" y="50"/>
                    <a:pt x="69" y="54"/>
                    <a:pt x="66" y="5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799">
              <a:extLst>
                <a:ext uri="{FF2B5EF4-FFF2-40B4-BE49-F238E27FC236}">
                  <a16:creationId xmlns:a16="http://schemas.microsoft.com/office/drawing/2014/main" id="{C397AD06-D5C3-2444-BA19-AA421DF1E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3069" y="3824958"/>
              <a:ext cx="260048" cy="183560"/>
            </a:xfrm>
            <a:custGeom>
              <a:avLst/>
              <a:gdLst>
                <a:gd name="T0" fmla="*/ 6 w 73"/>
                <a:gd name="T1" fmla="*/ 50 h 51"/>
                <a:gd name="T2" fmla="*/ 6 w 73"/>
                <a:gd name="T3" fmla="*/ 50 h 51"/>
                <a:gd name="T4" fmla="*/ 0 w 73"/>
                <a:gd name="T5" fmla="*/ 41 h 51"/>
                <a:gd name="T6" fmla="*/ 0 w 73"/>
                <a:gd name="T7" fmla="*/ 38 h 51"/>
                <a:gd name="T8" fmla="*/ 66 w 73"/>
                <a:gd name="T9" fmla="*/ 0 h 51"/>
                <a:gd name="T10" fmla="*/ 69 w 73"/>
                <a:gd name="T11" fmla="*/ 0 h 51"/>
                <a:gd name="T12" fmla="*/ 72 w 73"/>
                <a:gd name="T13" fmla="*/ 9 h 51"/>
                <a:gd name="T14" fmla="*/ 72 w 73"/>
                <a:gd name="T15" fmla="*/ 13 h 51"/>
                <a:gd name="T16" fmla="*/ 9 w 73"/>
                <a:gd name="T17" fmla="*/ 50 h 51"/>
                <a:gd name="T18" fmla="*/ 6 w 73"/>
                <a:gd name="T19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51">
                  <a:moveTo>
                    <a:pt x="6" y="50"/>
                  </a:moveTo>
                  <a:lnTo>
                    <a:pt x="6" y="50"/>
                  </a:ln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9" y="0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6" y="50"/>
                    <a:pt x="6" y="50"/>
                    <a:pt x="6" y="5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800">
              <a:extLst>
                <a:ext uri="{FF2B5EF4-FFF2-40B4-BE49-F238E27FC236}">
                  <a16:creationId xmlns:a16="http://schemas.microsoft.com/office/drawing/2014/main" id="{486EF55F-F730-0043-BF89-B9C3A941B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188" y="3993225"/>
              <a:ext cx="152966" cy="275339"/>
            </a:xfrm>
            <a:custGeom>
              <a:avLst/>
              <a:gdLst>
                <a:gd name="T0" fmla="*/ 12 w 45"/>
                <a:gd name="T1" fmla="*/ 76 h 80"/>
                <a:gd name="T2" fmla="*/ 12 w 45"/>
                <a:gd name="T3" fmla="*/ 76 h 80"/>
                <a:gd name="T4" fmla="*/ 3 w 45"/>
                <a:gd name="T5" fmla="*/ 73 h 80"/>
                <a:gd name="T6" fmla="*/ 0 w 45"/>
                <a:gd name="T7" fmla="*/ 69 h 80"/>
                <a:gd name="T8" fmla="*/ 28 w 45"/>
                <a:gd name="T9" fmla="*/ 0 h 80"/>
                <a:gd name="T10" fmla="*/ 31 w 45"/>
                <a:gd name="T11" fmla="*/ 0 h 80"/>
                <a:gd name="T12" fmla="*/ 41 w 45"/>
                <a:gd name="T13" fmla="*/ 3 h 80"/>
                <a:gd name="T14" fmla="*/ 41 w 45"/>
                <a:gd name="T15" fmla="*/ 7 h 80"/>
                <a:gd name="T16" fmla="*/ 15 w 45"/>
                <a:gd name="T17" fmla="*/ 76 h 80"/>
                <a:gd name="T18" fmla="*/ 12 w 45"/>
                <a:gd name="T19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80">
                  <a:moveTo>
                    <a:pt x="12" y="76"/>
                  </a:moveTo>
                  <a:lnTo>
                    <a:pt x="12" y="76"/>
                  </a:lnTo>
                  <a:cubicBezTo>
                    <a:pt x="3" y="73"/>
                    <a:pt x="3" y="73"/>
                    <a:pt x="3" y="73"/>
                  </a:cubicBezTo>
                  <a:cubicBezTo>
                    <a:pt x="0" y="73"/>
                    <a:pt x="0" y="73"/>
                    <a:pt x="0" y="69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3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4" y="7"/>
                    <a:pt x="41" y="7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6"/>
                    <a:pt x="12" y="79"/>
                    <a:pt x="12" y="7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" name="Freeform 801">
              <a:extLst>
                <a:ext uri="{FF2B5EF4-FFF2-40B4-BE49-F238E27FC236}">
                  <a16:creationId xmlns:a16="http://schemas.microsoft.com/office/drawing/2014/main" id="{CAAEFF5F-1483-4D4A-9C7C-3317C3DAA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7777" y="3580211"/>
              <a:ext cx="351818" cy="91779"/>
            </a:xfrm>
            <a:custGeom>
              <a:avLst/>
              <a:gdLst>
                <a:gd name="T0" fmla="*/ 3 w 101"/>
                <a:gd name="T1" fmla="*/ 22 h 26"/>
                <a:gd name="T2" fmla="*/ 3 w 101"/>
                <a:gd name="T3" fmla="*/ 22 h 26"/>
                <a:gd name="T4" fmla="*/ 0 w 101"/>
                <a:gd name="T5" fmla="*/ 9 h 26"/>
                <a:gd name="T6" fmla="*/ 3 w 101"/>
                <a:gd name="T7" fmla="*/ 6 h 26"/>
                <a:gd name="T8" fmla="*/ 97 w 101"/>
                <a:gd name="T9" fmla="*/ 0 h 26"/>
                <a:gd name="T10" fmla="*/ 100 w 101"/>
                <a:gd name="T11" fmla="*/ 3 h 26"/>
                <a:gd name="T12" fmla="*/ 100 w 101"/>
                <a:gd name="T13" fmla="*/ 16 h 26"/>
                <a:gd name="T14" fmla="*/ 97 w 101"/>
                <a:gd name="T15" fmla="*/ 19 h 26"/>
                <a:gd name="T16" fmla="*/ 6 w 101"/>
                <a:gd name="T17" fmla="*/ 25 h 26"/>
                <a:gd name="T18" fmla="*/ 3 w 101"/>
                <a:gd name="T1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26">
                  <a:moveTo>
                    <a:pt x="3" y="22"/>
                  </a:moveTo>
                  <a:lnTo>
                    <a:pt x="3" y="22"/>
                  </a:ln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3" y="6"/>
                    <a:pt x="3" y="6"/>
                  </a:cubicBezTo>
                  <a:cubicBezTo>
                    <a:pt x="97" y="0"/>
                    <a:pt x="97" y="0"/>
                    <a:pt x="97" y="0"/>
                  </a:cubicBezTo>
                  <a:lnTo>
                    <a:pt x="100" y="3"/>
                  </a:lnTo>
                  <a:cubicBezTo>
                    <a:pt x="100" y="16"/>
                    <a:pt x="100" y="16"/>
                    <a:pt x="100" y="16"/>
                  </a:cubicBezTo>
                  <a:cubicBezTo>
                    <a:pt x="100" y="19"/>
                    <a:pt x="100" y="19"/>
                    <a:pt x="97" y="19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3" y="25"/>
                    <a:pt x="3" y="25"/>
                    <a:pt x="3" y="2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802">
              <a:extLst>
                <a:ext uri="{FF2B5EF4-FFF2-40B4-BE49-F238E27FC236}">
                  <a16:creationId xmlns:a16="http://schemas.microsoft.com/office/drawing/2014/main" id="{5B9D4597-0E10-8344-862F-93C53B05C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8494" y="3549619"/>
              <a:ext cx="351827" cy="122373"/>
            </a:xfrm>
            <a:custGeom>
              <a:avLst/>
              <a:gdLst>
                <a:gd name="T0" fmla="*/ 3 w 101"/>
                <a:gd name="T1" fmla="*/ 32 h 36"/>
                <a:gd name="T2" fmla="*/ 3 w 101"/>
                <a:gd name="T3" fmla="*/ 32 h 36"/>
                <a:gd name="T4" fmla="*/ 0 w 101"/>
                <a:gd name="T5" fmla="*/ 16 h 36"/>
                <a:gd name="T6" fmla="*/ 3 w 101"/>
                <a:gd name="T7" fmla="*/ 13 h 36"/>
                <a:gd name="T8" fmla="*/ 97 w 101"/>
                <a:gd name="T9" fmla="*/ 0 h 36"/>
                <a:gd name="T10" fmla="*/ 100 w 101"/>
                <a:gd name="T11" fmla="*/ 4 h 36"/>
                <a:gd name="T12" fmla="*/ 100 w 101"/>
                <a:gd name="T13" fmla="*/ 16 h 36"/>
                <a:gd name="T14" fmla="*/ 100 w 101"/>
                <a:gd name="T15" fmla="*/ 19 h 36"/>
                <a:gd name="T16" fmla="*/ 6 w 101"/>
                <a:gd name="T17" fmla="*/ 35 h 36"/>
                <a:gd name="T18" fmla="*/ 3 w 101"/>
                <a:gd name="T19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36">
                  <a:moveTo>
                    <a:pt x="3" y="32"/>
                  </a:moveTo>
                  <a:lnTo>
                    <a:pt x="3" y="32"/>
                  </a:lnTo>
                  <a:cubicBezTo>
                    <a:pt x="0" y="16"/>
                    <a:pt x="0" y="16"/>
                    <a:pt x="0" y="16"/>
                  </a:cubicBezTo>
                  <a:lnTo>
                    <a:pt x="3" y="13"/>
                  </a:ln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100" y="0"/>
                    <a:pt x="100" y="4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6" y="35"/>
                    <a:pt x="6" y="35"/>
                    <a:pt x="6" y="35"/>
                  </a:cubicBezTo>
                  <a:lnTo>
                    <a:pt x="3" y="32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" name="Freeform 803">
              <a:extLst>
                <a:ext uri="{FF2B5EF4-FFF2-40B4-BE49-F238E27FC236}">
                  <a16:creationId xmlns:a16="http://schemas.microsoft.com/office/drawing/2014/main" id="{1D4658F1-2600-6848-ADD8-4F26FAEF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3662" y="3213092"/>
              <a:ext cx="107081" cy="107081"/>
            </a:xfrm>
            <a:custGeom>
              <a:avLst/>
              <a:gdLst>
                <a:gd name="T0" fmla="*/ 28 w 29"/>
                <a:gd name="T1" fmla="*/ 12 h 29"/>
                <a:gd name="T2" fmla="*/ 28 w 29"/>
                <a:gd name="T3" fmla="*/ 12 h 29"/>
                <a:gd name="T4" fmla="*/ 13 w 29"/>
                <a:gd name="T5" fmla="*/ 28 h 29"/>
                <a:gd name="T6" fmla="*/ 0 w 29"/>
                <a:gd name="T7" fmla="*/ 12 h 29"/>
                <a:gd name="T8" fmla="*/ 13 w 29"/>
                <a:gd name="T9" fmla="*/ 0 h 29"/>
                <a:gd name="T10" fmla="*/ 28 w 29"/>
                <a:gd name="T11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9">
                  <a:moveTo>
                    <a:pt x="28" y="12"/>
                  </a:moveTo>
                  <a:lnTo>
                    <a:pt x="28" y="12"/>
                  </a:lnTo>
                  <a:cubicBezTo>
                    <a:pt x="28" y="22"/>
                    <a:pt x="22" y="28"/>
                    <a:pt x="13" y="28"/>
                  </a:cubicBezTo>
                  <a:cubicBezTo>
                    <a:pt x="6" y="28"/>
                    <a:pt x="0" y="22"/>
                    <a:pt x="0" y="12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2" y="0"/>
                    <a:pt x="28" y="6"/>
                    <a:pt x="28" y="1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" name="Freeform 804">
              <a:extLst>
                <a:ext uri="{FF2B5EF4-FFF2-40B4-BE49-F238E27FC236}">
                  <a16:creationId xmlns:a16="http://schemas.microsoft.com/office/drawing/2014/main" id="{66FA483C-4F48-AA4B-A1DF-560FFD9CB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3748" y="2953054"/>
              <a:ext cx="107081" cy="107072"/>
            </a:xfrm>
            <a:custGeom>
              <a:avLst/>
              <a:gdLst>
                <a:gd name="T0" fmla="*/ 28 w 29"/>
                <a:gd name="T1" fmla="*/ 13 h 30"/>
                <a:gd name="T2" fmla="*/ 28 w 29"/>
                <a:gd name="T3" fmla="*/ 13 h 30"/>
                <a:gd name="T4" fmla="*/ 16 w 29"/>
                <a:gd name="T5" fmla="*/ 29 h 30"/>
                <a:gd name="T6" fmla="*/ 0 w 29"/>
                <a:gd name="T7" fmla="*/ 13 h 30"/>
                <a:gd name="T8" fmla="*/ 16 w 29"/>
                <a:gd name="T9" fmla="*/ 0 h 30"/>
                <a:gd name="T10" fmla="*/ 28 w 29"/>
                <a:gd name="T11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0">
                  <a:moveTo>
                    <a:pt x="28" y="13"/>
                  </a:moveTo>
                  <a:lnTo>
                    <a:pt x="28" y="13"/>
                  </a:lnTo>
                  <a:cubicBezTo>
                    <a:pt x="28" y="22"/>
                    <a:pt x="22" y="29"/>
                    <a:pt x="16" y="29"/>
                  </a:cubicBezTo>
                  <a:cubicBezTo>
                    <a:pt x="6" y="29"/>
                    <a:pt x="0" y="22"/>
                    <a:pt x="0" y="13"/>
                  </a:cubicBezTo>
                  <a:cubicBezTo>
                    <a:pt x="0" y="7"/>
                    <a:pt x="6" y="0"/>
                    <a:pt x="16" y="0"/>
                  </a:cubicBezTo>
                  <a:cubicBezTo>
                    <a:pt x="22" y="0"/>
                    <a:pt x="28" y="7"/>
                    <a:pt x="28" y="1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" name="Freeform 805">
              <a:extLst>
                <a:ext uri="{FF2B5EF4-FFF2-40B4-BE49-F238E27FC236}">
                  <a16:creationId xmlns:a16="http://schemas.microsoft.com/office/drawing/2014/main" id="{31B1767C-1872-CA48-B80A-9FE1F776D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3834" y="3167207"/>
              <a:ext cx="107081" cy="107072"/>
            </a:xfrm>
            <a:custGeom>
              <a:avLst/>
              <a:gdLst>
                <a:gd name="T0" fmla="*/ 28 w 29"/>
                <a:gd name="T1" fmla="*/ 19 h 33"/>
                <a:gd name="T2" fmla="*/ 28 w 29"/>
                <a:gd name="T3" fmla="*/ 19 h 33"/>
                <a:gd name="T4" fmla="*/ 13 w 29"/>
                <a:gd name="T5" fmla="*/ 32 h 33"/>
                <a:gd name="T6" fmla="*/ 0 w 29"/>
                <a:gd name="T7" fmla="*/ 13 h 33"/>
                <a:gd name="T8" fmla="*/ 16 w 29"/>
                <a:gd name="T9" fmla="*/ 3 h 33"/>
                <a:gd name="T10" fmla="*/ 28 w 29"/>
                <a:gd name="T11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3">
                  <a:moveTo>
                    <a:pt x="28" y="19"/>
                  </a:moveTo>
                  <a:lnTo>
                    <a:pt x="28" y="19"/>
                  </a:lnTo>
                  <a:cubicBezTo>
                    <a:pt x="28" y="28"/>
                    <a:pt x="19" y="32"/>
                    <a:pt x="13" y="32"/>
                  </a:cubicBezTo>
                  <a:cubicBezTo>
                    <a:pt x="3" y="28"/>
                    <a:pt x="0" y="22"/>
                    <a:pt x="0" y="13"/>
                  </a:cubicBezTo>
                  <a:cubicBezTo>
                    <a:pt x="3" y="6"/>
                    <a:pt x="10" y="0"/>
                    <a:pt x="16" y="3"/>
                  </a:cubicBezTo>
                  <a:cubicBezTo>
                    <a:pt x="25" y="3"/>
                    <a:pt x="28" y="13"/>
                    <a:pt x="28" y="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Freeform 806">
              <a:extLst>
                <a:ext uri="{FF2B5EF4-FFF2-40B4-BE49-F238E27FC236}">
                  <a16:creationId xmlns:a16="http://schemas.microsoft.com/office/drawing/2014/main" id="{F5B2BDE9-52F1-084E-AE91-9D76AF273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5613" y="3809665"/>
              <a:ext cx="107081" cy="107072"/>
            </a:xfrm>
            <a:custGeom>
              <a:avLst/>
              <a:gdLst>
                <a:gd name="T0" fmla="*/ 29 w 33"/>
                <a:gd name="T1" fmla="*/ 12 h 32"/>
                <a:gd name="T2" fmla="*/ 29 w 33"/>
                <a:gd name="T3" fmla="*/ 12 h 32"/>
                <a:gd name="T4" fmla="*/ 19 w 33"/>
                <a:gd name="T5" fmla="*/ 28 h 32"/>
                <a:gd name="T6" fmla="*/ 3 w 33"/>
                <a:gd name="T7" fmla="*/ 19 h 32"/>
                <a:gd name="T8" fmla="*/ 13 w 33"/>
                <a:gd name="T9" fmla="*/ 0 h 32"/>
                <a:gd name="T10" fmla="*/ 29 w 33"/>
                <a:gd name="T11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2">
                  <a:moveTo>
                    <a:pt x="29" y="12"/>
                  </a:moveTo>
                  <a:lnTo>
                    <a:pt x="29" y="12"/>
                  </a:lnTo>
                  <a:cubicBezTo>
                    <a:pt x="32" y="19"/>
                    <a:pt x="26" y="28"/>
                    <a:pt x="19" y="28"/>
                  </a:cubicBezTo>
                  <a:cubicBezTo>
                    <a:pt x="10" y="31"/>
                    <a:pt x="3" y="25"/>
                    <a:pt x="3" y="19"/>
                  </a:cubicBezTo>
                  <a:cubicBezTo>
                    <a:pt x="0" y="9"/>
                    <a:pt x="7" y="3"/>
                    <a:pt x="13" y="0"/>
                  </a:cubicBezTo>
                  <a:cubicBezTo>
                    <a:pt x="22" y="0"/>
                    <a:pt x="29" y="6"/>
                    <a:pt x="29" y="1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Freeform 807">
              <a:extLst>
                <a:ext uri="{FF2B5EF4-FFF2-40B4-BE49-F238E27FC236}">
                  <a16:creationId xmlns:a16="http://schemas.microsoft.com/office/drawing/2014/main" id="{E64E0AB5-BA92-5E46-B051-692F34EBE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2647" y="4023819"/>
              <a:ext cx="107081" cy="107072"/>
            </a:xfrm>
            <a:custGeom>
              <a:avLst/>
              <a:gdLst>
                <a:gd name="T0" fmla="*/ 32 w 33"/>
                <a:gd name="T1" fmla="*/ 12 h 32"/>
                <a:gd name="T2" fmla="*/ 32 w 33"/>
                <a:gd name="T3" fmla="*/ 12 h 32"/>
                <a:gd name="T4" fmla="*/ 19 w 33"/>
                <a:gd name="T5" fmla="*/ 31 h 32"/>
                <a:gd name="T6" fmla="*/ 3 w 33"/>
                <a:gd name="T7" fmla="*/ 19 h 32"/>
                <a:gd name="T8" fmla="*/ 13 w 33"/>
                <a:gd name="T9" fmla="*/ 3 h 32"/>
                <a:gd name="T10" fmla="*/ 32 w 33"/>
                <a:gd name="T11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2">
                  <a:moveTo>
                    <a:pt x="32" y="12"/>
                  </a:moveTo>
                  <a:lnTo>
                    <a:pt x="32" y="12"/>
                  </a:lnTo>
                  <a:cubicBezTo>
                    <a:pt x="32" y="22"/>
                    <a:pt x="29" y="28"/>
                    <a:pt x="19" y="31"/>
                  </a:cubicBezTo>
                  <a:cubicBezTo>
                    <a:pt x="13" y="31"/>
                    <a:pt x="7" y="28"/>
                    <a:pt x="3" y="19"/>
                  </a:cubicBezTo>
                  <a:cubicBezTo>
                    <a:pt x="0" y="12"/>
                    <a:pt x="7" y="6"/>
                    <a:pt x="13" y="3"/>
                  </a:cubicBezTo>
                  <a:cubicBezTo>
                    <a:pt x="22" y="0"/>
                    <a:pt x="29" y="6"/>
                    <a:pt x="32" y="1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808">
              <a:extLst>
                <a:ext uri="{FF2B5EF4-FFF2-40B4-BE49-F238E27FC236}">
                  <a16:creationId xmlns:a16="http://schemas.microsoft.com/office/drawing/2014/main" id="{4E5E1CFF-A107-FE4A-8A0C-71AA96829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9595" y="4192077"/>
              <a:ext cx="107081" cy="107081"/>
            </a:xfrm>
            <a:custGeom>
              <a:avLst/>
              <a:gdLst>
                <a:gd name="T0" fmla="*/ 29 w 30"/>
                <a:gd name="T1" fmla="*/ 13 h 29"/>
                <a:gd name="T2" fmla="*/ 29 w 30"/>
                <a:gd name="T3" fmla="*/ 13 h 29"/>
                <a:gd name="T4" fmla="*/ 13 w 30"/>
                <a:gd name="T5" fmla="*/ 28 h 29"/>
                <a:gd name="T6" fmla="*/ 0 w 30"/>
                <a:gd name="T7" fmla="*/ 13 h 29"/>
                <a:gd name="T8" fmla="*/ 13 w 30"/>
                <a:gd name="T9" fmla="*/ 0 h 29"/>
                <a:gd name="T10" fmla="*/ 29 w 30"/>
                <a:gd name="T11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9">
                  <a:moveTo>
                    <a:pt x="29" y="13"/>
                  </a:moveTo>
                  <a:lnTo>
                    <a:pt x="29" y="13"/>
                  </a:lnTo>
                  <a:cubicBezTo>
                    <a:pt x="29" y="22"/>
                    <a:pt x="22" y="28"/>
                    <a:pt x="13" y="28"/>
                  </a:cubicBezTo>
                  <a:cubicBezTo>
                    <a:pt x="7" y="28"/>
                    <a:pt x="0" y="22"/>
                    <a:pt x="0" y="13"/>
                  </a:cubicBezTo>
                  <a:cubicBezTo>
                    <a:pt x="0" y="6"/>
                    <a:pt x="7" y="0"/>
                    <a:pt x="13" y="0"/>
                  </a:cubicBezTo>
                  <a:cubicBezTo>
                    <a:pt x="22" y="0"/>
                    <a:pt x="29" y="6"/>
                    <a:pt x="29" y="13"/>
                  </a:cubicBezTo>
                </a:path>
              </a:pathLst>
            </a:custGeom>
            <a:solidFill>
              <a:srgbClr val="F961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809">
              <a:extLst>
                <a:ext uri="{FF2B5EF4-FFF2-40B4-BE49-F238E27FC236}">
                  <a16:creationId xmlns:a16="http://schemas.microsoft.com/office/drawing/2014/main" id="{61BF592B-89BF-4B44-BB4F-48E9BFB26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2475" y="3932038"/>
              <a:ext cx="107081" cy="107072"/>
            </a:xfrm>
            <a:custGeom>
              <a:avLst/>
              <a:gdLst>
                <a:gd name="T0" fmla="*/ 29 w 30"/>
                <a:gd name="T1" fmla="*/ 12 h 29"/>
                <a:gd name="T2" fmla="*/ 29 w 30"/>
                <a:gd name="T3" fmla="*/ 12 h 29"/>
                <a:gd name="T4" fmla="*/ 13 w 30"/>
                <a:gd name="T5" fmla="*/ 28 h 29"/>
                <a:gd name="T6" fmla="*/ 0 w 30"/>
                <a:gd name="T7" fmla="*/ 12 h 29"/>
                <a:gd name="T8" fmla="*/ 13 w 30"/>
                <a:gd name="T9" fmla="*/ 0 h 29"/>
                <a:gd name="T10" fmla="*/ 29 w 30"/>
                <a:gd name="T11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9">
                  <a:moveTo>
                    <a:pt x="29" y="12"/>
                  </a:moveTo>
                  <a:lnTo>
                    <a:pt x="29" y="12"/>
                  </a:lnTo>
                  <a:cubicBezTo>
                    <a:pt x="29" y="22"/>
                    <a:pt x="22" y="28"/>
                    <a:pt x="13" y="28"/>
                  </a:cubicBezTo>
                  <a:cubicBezTo>
                    <a:pt x="7" y="28"/>
                    <a:pt x="0" y="22"/>
                    <a:pt x="0" y="12"/>
                  </a:cubicBezTo>
                  <a:cubicBezTo>
                    <a:pt x="0" y="6"/>
                    <a:pt x="7" y="0"/>
                    <a:pt x="13" y="0"/>
                  </a:cubicBezTo>
                  <a:cubicBezTo>
                    <a:pt x="22" y="0"/>
                    <a:pt x="29" y="6"/>
                    <a:pt x="29" y="1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810">
              <a:extLst>
                <a:ext uri="{FF2B5EF4-FFF2-40B4-BE49-F238E27FC236}">
                  <a16:creationId xmlns:a16="http://schemas.microsoft.com/office/drawing/2014/main" id="{FBB581E5-B71C-A248-9841-3F327DF85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3117" y="3090719"/>
              <a:ext cx="152966" cy="152966"/>
            </a:xfrm>
            <a:custGeom>
              <a:avLst/>
              <a:gdLst>
                <a:gd name="T0" fmla="*/ 38 w 42"/>
                <a:gd name="T1" fmla="*/ 25 h 42"/>
                <a:gd name="T2" fmla="*/ 38 w 42"/>
                <a:gd name="T3" fmla="*/ 25 h 42"/>
                <a:gd name="T4" fmla="*/ 16 w 42"/>
                <a:gd name="T5" fmla="*/ 38 h 42"/>
                <a:gd name="T6" fmla="*/ 0 w 42"/>
                <a:gd name="T7" fmla="*/ 16 h 42"/>
                <a:gd name="T8" fmla="*/ 25 w 42"/>
                <a:gd name="T9" fmla="*/ 0 h 42"/>
                <a:gd name="T10" fmla="*/ 38 w 42"/>
                <a:gd name="T11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38" y="25"/>
                  </a:moveTo>
                  <a:lnTo>
                    <a:pt x="38" y="25"/>
                  </a:lnTo>
                  <a:cubicBezTo>
                    <a:pt x="35" y="35"/>
                    <a:pt x="25" y="41"/>
                    <a:pt x="16" y="38"/>
                  </a:cubicBezTo>
                  <a:cubicBezTo>
                    <a:pt x="7" y="35"/>
                    <a:pt x="0" y="25"/>
                    <a:pt x="0" y="16"/>
                  </a:cubicBezTo>
                  <a:cubicBezTo>
                    <a:pt x="4" y="3"/>
                    <a:pt x="16" y="0"/>
                    <a:pt x="25" y="0"/>
                  </a:cubicBezTo>
                  <a:cubicBezTo>
                    <a:pt x="35" y="3"/>
                    <a:pt x="41" y="16"/>
                    <a:pt x="38" y="2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Freeform 811">
              <a:extLst>
                <a:ext uri="{FF2B5EF4-FFF2-40B4-BE49-F238E27FC236}">
                  <a16:creationId xmlns:a16="http://schemas.microsoft.com/office/drawing/2014/main" id="{15413515-0D08-5742-B274-2355248BA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8494" y="3060126"/>
              <a:ext cx="137675" cy="137675"/>
            </a:xfrm>
            <a:custGeom>
              <a:avLst/>
              <a:gdLst>
                <a:gd name="T0" fmla="*/ 37 w 38"/>
                <a:gd name="T1" fmla="*/ 19 h 38"/>
                <a:gd name="T2" fmla="*/ 37 w 38"/>
                <a:gd name="T3" fmla="*/ 19 h 38"/>
                <a:gd name="T4" fmla="*/ 18 w 38"/>
                <a:gd name="T5" fmla="*/ 37 h 38"/>
                <a:gd name="T6" fmla="*/ 0 w 38"/>
                <a:gd name="T7" fmla="*/ 19 h 38"/>
                <a:gd name="T8" fmla="*/ 18 w 38"/>
                <a:gd name="T9" fmla="*/ 0 h 38"/>
                <a:gd name="T10" fmla="*/ 37 w 38"/>
                <a:gd name="T1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8">
                  <a:moveTo>
                    <a:pt x="37" y="19"/>
                  </a:moveTo>
                  <a:lnTo>
                    <a:pt x="37" y="19"/>
                  </a:lnTo>
                  <a:cubicBezTo>
                    <a:pt x="37" y="31"/>
                    <a:pt x="28" y="37"/>
                    <a:pt x="18" y="37"/>
                  </a:cubicBezTo>
                  <a:cubicBezTo>
                    <a:pt x="9" y="37"/>
                    <a:pt x="0" y="31"/>
                    <a:pt x="0" y="19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8" y="0"/>
                    <a:pt x="37" y="9"/>
                    <a:pt x="37" y="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812">
              <a:extLst>
                <a:ext uri="{FF2B5EF4-FFF2-40B4-BE49-F238E27FC236}">
                  <a16:creationId xmlns:a16="http://schemas.microsoft.com/office/drawing/2014/main" id="{9C3CACA8-7055-8148-83DC-A578B160C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6677" y="3702585"/>
              <a:ext cx="168258" cy="183560"/>
            </a:xfrm>
            <a:custGeom>
              <a:avLst/>
              <a:gdLst>
                <a:gd name="T0" fmla="*/ 41 w 48"/>
                <a:gd name="T1" fmla="*/ 4 h 55"/>
                <a:gd name="T2" fmla="*/ 41 w 48"/>
                <a:gd name="T3" fmla="*/ 4 h 55"/>
                <a:gd name="T4" fmla="*/ 41 w 48"/>
                <a:gd name="T5" fmla="*/ 4 h 55"/>
                <a:gd name="T6" fmla="*/ 44 w 48"/>
                <a:gd name="T7" fmla="*/ 19 h 55"/>
                <a:gd name="T8" fmla="*/ 19 w 48"/>
                <a:gd name="T9" fmla="*/ 48 h 55"/>
                <a:gd name="T10" fmla="*/ 3 w 48"/>
                <a:gd name="T11" fmla="*/ 51 h 55"/>
                <a:gd name="T12" fmla="*/ 3 w 48"/>
                <a:gd name="T13" fmla="*/ 35 h 55"/>
                <a:gd name="T14" fmla="*/ 28 w 48"/>
                <a:gd name="T15" fmla="*/ 7 h 55"/>
                <a:gd name="T16" fmla="*/ 41 w 48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5">
                  <a:moveTo>
                    <a:pt x="41" y="4"/>
                  </a:moveTo>
                  <a:lnTo>
                    <a:pt x="41" y="4"/>
                  </a:lnTo>
                  <a:lnTo>
                    <a:pt x="41" y="4"/>
                  </a:lnTo>
                  <a:cubicBezTo>
                    <a:pt x="47" y="7"/>
                    <a:pt x="47" y="13"/>
                    <a:pt x="44" y="19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2" y="54"/>
                    <a:pt x="6" y="54"/>
                    <a:pt x="3" y="51"/>
                  </a:cubicBezTo>
                  <a:cubicBezTo>
                    <a:pt x="0" y="48"/>
                    <a:pt x="0" y="41"/>
                    <a:pt x="3" y="35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0"/>
                    <a:pt x="37" y="0"/>
                    <a:pt x="41" y="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813">
              <a:extLst>
                <a:ext uri="{FF2B5EF4-FFF2-40B4-BE49-F238E27FC236}">
                  <a16:creationId xmlns:a16="http://schemas.microsoft.com/office/drawing/2014/main" id="{2CDF3B6F-1A86-D840-B538-183C9BA23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0781" y="3779073"/>
              <a:ext cx="152966" cy="152966"/>
            </a:xfrm>
            <a:custGeom>
              <a:avLst/>
              <a:gdLst>
                <a:gd name="T0" fmla="*/ 6 w 45"/>
                <a:gd name="T1" fmla="*/ 16 h 45"/>
                <a:gd name="T2" fmla="*/ 6 w 45"/>
                <a:gd name="T3" fmla="*/ 16 h 45"/>
                <a:gd name="T4" fmla="*/ 32 w 45"/>
                <a:gd name="T5" fmla="*/ 7 h 45"/>
                <a:gd name="T6" fmla="*/ 41 w 45"/>
                <a:gd name="T7" fmla="*/ 32 h 45"/>
                <a:gd name="T8" fmla="*/ 16 w 45"/>
                <a:gd name="T9" fmla="*/ 41 h 45"/>
                <a:gd name="T10" fmla="*/ 6 w 45"/>
                <a:gd name="T11" fmla="*/ 1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45">
                  <a:moveTo>
                    <a:pt x="6" y="16"/>
                  </a:moveTo>
                  <a:lnTo>
                    <a:pt x="6" y="16"/>
                  </a:lnTo>
                  <a:cubicBezTo>
                    <a:pt x="10" y="7"/>
                    <a:pt x="22" y="0"/>
                    <a:pt x="32" y="7"/>
                  </a:cubicBezTo>
                  <a:cubicBezTo>
                    <a:pt x="41" y="10"/>
                    <a:pt x="44" y="22"/>
                    <a:pt x="41" y="32"/>
                  </a:cubicBezTo>
                  <a:cubicBezTo>
                    <a:pt x="35" y="41"/>
                    <a:pt x="25" y="44"/>
                    <a:pt x="16" y="41"/>
                  </a:cubicBezTo>
                  <a:cubicBezTo>
                    <a:pt x="6" y="35"/>
                    <a:pt x="0" y="25"/>
                    <a:pt x="6" y="1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814">
              <a:extLst>
                <a:ext uri="{FF2B5EF4-FFF2-40B4-BE49-F238E27FC236}">
                  <a16:creationId xmlns:a16="http://schemas.microsoft.com/office/drawing/2014/main" id="{635B40DB-5145-3940-8FD6-9A4DB5593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5997" y="3564920"/>
              <a:ext cx="152966" cy="152966"/>
            </a:xfrm>
            <a:custGeom>
              <a:avLst/>
              <a:gdLst>
                <a:gd name="T0" fmla="*/ 41 w 45"/>
                <a:gd name="T1" fmla="*/ 25 h 45"/>
                <a:gd name="T2" fmla="*/ 41 w 45"/>
                <a:gd name="T3" fmla="*/ 25 h 45"/>
                <a:gd name="T4" fmla="*/ 19 w 45"/>
                <a:gd name="T5" fmla="*/ 40 h 45"/>
                <a:gd name="T6" fmla="*/ 3 w 45"/>
                <a:gd name="T7" fmla="*/ 15 h 45"/>
                <a:gd name="T8" fmla="*/ 29 w 45"/>
                <a:gd name="T9" fmla="*/ 3 h 45"/>
                <a:gd name="T10" fmla="*/ 41 w 45"/>
                <a:gd name="T11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45">
                  <a:moveTo>
                    <a:pt x="41" y="25"/>
                  </a:moveTo>
                  <a:lnTo>
                    <a:pt x="41" y="25"/>
                  </a:lnTo>
                  <a:cubicBezTo>
                    <a:pt x="38" y="37"/>
                    <a:pt x="29" y="44"/>
                    <a:pt x="19" y="40"/>
                  </a:cubicBezTo>
                  <a:cubicBezTo>
                    <a:pt x="7" y="37"/>
                    <a:pt x="0" y="28"/>
                    <a:pt x="3" y="15"/>
                  </a:cubicBezTo>
                  <a:cubicBezTo>
                    <a:pt x="7" y="6"/>
                    <a:pt x="16" y="0"/>
                    <a:pt x="29" y="3"/>
                  </a:cubicBezTo>
                  <a:cubicBezTo>
                    <a:pt x="38" y="6"/>
                    <a:pt x="44" y="15"/>
                    <a:pt x="41" y="2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815">
              <a:extLst>
                <a:ext uri="{FF2B5EF4-FFF2-40B4-BE49-F238E27FC236}">
                  <a16:creationId xmlns:a16="http://schemas.microsoft.com/office/drawing/2014/main" id="{76ED07EE-45CE-2545-948D-9030EEE55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2016" y="4146192"/>
              <a:ext cx="152966" cy="137664"/>
            </a:xfrm>
            <a:custGeom>
              <a:avLst/>
              <a:gdLst>
                <a:gd name="T0" fmla="*/ 38 w 42"/>
                <a:gd name="T1" fmla="*/ 16 h 39"/>
                <a:gd name="T2" fmla="*/ 38 w 42"/>
                <a:gd name="T3" fmla="*/ 16 h 39"/>
                <a:gd name="T4" fmla="*/ 22 w 42"/>
                <a:gd name="T5" fmla="*/ 38 h 39"/>
                <a:gd name="T6" fmla="*/ 0 w 42"/>
                <a:gd name="T7" fmla="*/ 19 h 39"/>
                <a:gd name="T8" fmla="*/ 19 w 42"/>
                <a:gd name="T9" fmla="*/ 0 h 39"/>
                <a:gd name="T10" fmla="*/ 38 w 42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9">
                  <a:moveTo>
                    <a:pt x="38" y="16"/>
                  </a:moveTo>
                  <a:lnTo>
                    <a:pt x="38" y="16"/>
                  </a:lnTo>
                  <a:cubicBezTo>
                    <a:pt x="41" y="29"/>
                    <a:pt x="32" y="38"/>
                    <a:pt x="22" y="38"/>
                  </a:cubicBezTo>
                  <a:cubicBezTo>
                    <a:pt x="10" y="38"/>
                    <a:pt x="0" y="32"/>
                    <a:pt x="0" y="19"/>
                  </a:cubicBezTo>
                  <a:cubicBezTo>
                    <a:pt x="0" y="10"/>
                    <a:pt x="10" y="0"/>
                    <a:pt x="19" y="0"/>
                  </a:cubicBezTo>
                  <a:cubicBezTo>
                    <a:pt x="29" y="0"/>
                    <a:pt x="38" y="7"/>
                    <a:pt x="38" y="16"/>
                  </a:cubicBezTo>
                </a:path>
              </a:pathLst>
            </a:custGeom>
            <a:solidFill>
              <a:srgbClr val="F961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816">
              <a:extLst>
                <a:ext uri="{FF2B5EF4-FFF2-40B4-BE49-F238E27FC236}">
                  <a16:creationId xmlns:a16="http://schemas.microsoft.com/office/drawing/2014/main" id="{5F215716-F4C9-134C-B45D-A91433B63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9135" y="3503734"/>
              <a:ext cx="152966" cy="152966"/>
            </a:xfrm>
            <a:custGeom>
              <a:avLst/>
              <a:gdLst>
                <a:gd name="T0" fmla="*/ 41 w 45"/>
                <a:gd name="T1" fmla="*/ 16 h 42"/>
                <a:gd name="T2" fmla="*/ 41 w 45"/>
                <a:gd name="T3" fmla="*/ 16 h 42"/>
                <a:gd name="T4" fmla="*/ 25 w 45"/>
                <a:gd name="T5" fmla="*/ 38 h 42"/>
                <a:gd name="T6" fmla="*/ 3 w 45"/>
                <a:gd name="T7" fmla="*/ 25 h 42"/>
                <a:gd name="T8" fmla="*/ 16 w 45"/>
                <a:gd name="T9" fmla="*/ 3 h 42"/>
                <a:gd name="T10" fmla="*/ 41 w 45"/>
                <a:gd name="T11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42">
                  <a:moveTo>
                    <a:pt x="41" y="16"/>
                  </a:moveTo>
                  <a:lnTo>
                    <a:pt x="41" y="16"/>
                  </a:lnTo>
                  <a:cubicBezTo>
                    <a:pt x="44" y="25"/>
                    <a:pt x="38" y="34"/>
                    <a:pt x="25" y="38"/>
                  </a:cubicBezTo>
                  <a:cubicBezTo>
                    <a:pt x="16" y="41"/>
                    <a:pt x="7" y="34"/>
                    <a:pt x="3" y="25"/>
                  </a:cubicBezTo>
                  <a:cubicBezTo>
                    <a:pt x="0" y="16"/>
                    <a:pt x="7" y="3"/>
                    <a:pt x="16" y="3"/>
                  </a:cubicBezTo>
                  <a:cubicBezTo>
                    <a:pt x="25" y="0"/>
                    <a:pt x="38" y="6"/>
                    <a:pt x="41" y="1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817">
              <a:extLst>
                <a:ext uri="{FF2B5EF4-FFF2-40B4-BE49-F238E27FC236}">
                  <a16:creationId xmlns:a16="http://schemas.microsoft.com/office/drawing/2014/main" id="{9805CA4F-83C7-5746-9102-5AE91A479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1336" y="3213092"/>
              <a:ext cx="871904" cy="871912"/>
            </a:xfrm>
            <a:custGeom>
              <a:avLst/>
              <a:gdLst>
                <a:gd name="T0" fmla="*/ 252 w 253"/>
                <a:gd name="T1" fmla="*/ 126 h 253"/>
                <a:gd name="T2" fmla="*/ 252 w 253"/>
                <a:gd name="T3" fmla="*/ 126 h 253"/>
                <a:gd name="T4" fmla="*/ 126 w 253"/>
                <a:gd name="T5" fmla="*/ 252 h 253"/>
                <a:gd name="T6" fmla="*/ 0 w 253"/>
                <a:gd name="T7" fmla="*/ 126 h 253"/>
                <a:gd name="T8" fmla="*/ 126 w 253"/>
                <a:gd name="T9" fmla="*/ 0 h 253"/>
                <a:gd name="T10" fmla="*/ 252 w 253"/>
                <a:gd name="T11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" h="253">
                  <a:moveTo>
                    <a:pt x="252" y="126"/>
                  </a:moveTo>
                  <a:lnTo>
                    <a:pt x="252" y="126"/>
                  </a:lnTo>
                  <a:cubicBezTo>
                    <a:pt x="252" y="195"/>
                    <a:pt x="195" y="252"/>
                    <a:pt x="126" y="252"/>
                  </a:cubicBezTo>
                  <a:cubicBezTo>
                    <a:pt x="57" y="252"/>
                    <a:pt x="0" y="195"/>
                    <a:pt x="0" y="126"/>
                  </a:cubicBezTo>
                  <a:cubicBezTo>
                    <a:pt x="0" y="56"/>
                    <a:pt x="57" y="0"/>
                    <a:pt x="126" y="0"/>
                  </a:cubicBezTo>
                  <a:cubicBezTo>
                    <a:pt x="195" y="0"/>
                    <a:pt x="252" y="56"/>
                    <a:pt x="252" y="12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Freeform 818">
              <a:extLst>
                <a:ext uri="{FF2B5EF4-FFF2-40B4-BE49-F238E27FC236}">
                  <a16:creationId xmlns:a16="http://schemas.microsoft.com/office/drawing/2014/main" id="{CA1DC271-8D83-E840-9762-0F87D9CD9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2939" y="3427246"/>
              <a:ext cx="107072" cy="260048"/>
            </a:xfrm>
            <a:custGeom>
              <a:avLst/>
              <a:gdLst>
                <a:gd name="T0" fmla="*/ 13 w 32"/>
                <a:gd name="T1" fmla="*/ 72 h 73"/>
                <a:gd name="T2" fmla="*/ 13 w 32"/>
                <a:gd name="T3" fmla="*/ 72 h 73"/>
                <a:gd name="T4" fmla="*/ 3 w 32"/>
                <a:gd name="T5" fmla="*/ 69 h 73"/>
                <a:gd name="T6" fmla="*/ 0 w 32"/>
                <a:gd name="T7" fmla="*/ 66 h 73"/>
                <a:gd name="T8" fmla="*/ 19 w 32"/>
                <a:gd name="T9" fmla="*/ 0 h 73"/>
                <a:gd name="T10" fmla="*/ 19 w 32"/>
                <a:gd name="T11" fmla="*/ 0 h 73"/>
                <a:gd name="T12" fmla="*/ 31 w 32"/>
                <a:gd name="T13" fmla="*/ 3 h 73"/>
                <a:gd name="T14" fmla="*/ 31 w 32"/>
                <a:gd name="T15" fmla="*/ 3 h 73"/>
                <a:gd name="T16" fmla="*/ 16 w 32"/>
                <a:gd name="T17" fmla="*/ 72 h 73"/>
                <a:gd name="T18" fmla="*/ 13 w 32"/>
                <a:gd name="T19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73">
                  <a:moveTo>
                    <a:pt x="13" y="72"/>
                  </a:moveTo>
                  <a:lnTo>
                    <a:pt x="13" y="72"/>
                  </a:lnTo>
                  <a:cubicBezTo>
                    <a:pt x="3" y="69"/>
                    <a:pt x="3" y="69"/>
                    <a:pt x="3" y="69"/>
                  </a:cubicBezTo>
                  <a:cubicBezTo>
                    <a:pt x="0" y="69"/>
                    <a:pt x="0" y="69"/>
                    <a:pt x="0" y="66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0"/>
                  </a:lnTo>
                  <a:cubicBezTo>
                    <a:pt x="31" y="3"/>
                    <a:pt x="31" y="3"/>
                    <a:pt x="31" y="3"/>
                  </a:cubicBezTo>
                  <a:lnTo>
                    <a:pt x="31" y="3"/>
                  </a:lnTo>
                  <a:cubicBezTo>
                    <a:pt x="16" y="72"/>
                    <a:pt x="16" y="72"/>
                    <a:pt x="16" y="72"/>
                  </a:cubicBezTo>
                  <a:lnTo>
                    <a:pt x="13" y="72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819">
              <a:extLst>
                <a:ext uri="{FF2B5EF4-FFF2-40B4-BE49-F238E27FC236}">
                  <a16:creationId xmlns:a16="http://schemas.microsoft.com/office/drawing/2014/main" id="{E3FF9498-10D9-5944-8672-F7B0CB010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298" y="3457838"/>
              <a:ext cx="168267" cy="244746"/>
            </a:xfrm>
            <a:custGeom>
              <a:avLst/>
              <a:gdLst>
                <a:gd name="T0" fmla="*/ 47 w 48"/>
                <a:gd name="T1" fmla="*/ 63 h 70"/>
                <a:gd name="T2" fmla="*/ 47 w 48"/>
                <a:gd name="T3" fmla="*/ 63 h 70"/>
                <a:gd name="T4" fmla="*/ 38 w 48"/>
                <a:gd name="T5" fmla="*/ 69 h 70"/>
                <a:gd name="T6" fmla="*/ 35 w 48"/>
                <a:gd name="T7" fmla="*/ 69 h 70"/>
                <a:gd name="T8" fmla="*/ 3 w 48"/>
                <a:gd name="T9" fmla="*/ 10 h 70"/>
                <a:gd name="T10" fmla="*/ 3 w 48"/>
                <a:gd name="T11" fmla="*/ 6 h 70"/>
                <a:gd name="T12" fmla="*/ 12 w 48"/>
                <a:gd name="T13" fmla="*/ 0 h 70"/>
                <a:gd name="T14" fmla="*/ 12 w 48"/>
                <a:gd name="T15" fmla="*/ 3 h 70"/>
                <a:gd name="T16" fmla="*/ 47 w 48"/>
                <a:gd name="T17" fmla="*/ 60 h 70"/>
                <a:gd name="T18" fmla="*/ 47 w 48"/>
                <a:gd name="T19" fmla="*/ 6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70">
                  <a:moveTo>
                    <a:pt x="47" y="63"/>
                  </a:moveTo>
                  <a:lnTo>
                    <a:pt x="47" y="63"/>
                  </a:lnTo>
                  <a:cubicBezTo>
                    <a:pt x="38" y="69"/>
                    <a:pt x="38" y="69"/>
                    <a:pt x="38" y="69"/>
                  </a:cubicBezTo>
                  <a:cubicBezTo>
                    <a:pt x="38" y="69"/>
                    <a:pt x="38" y="69"/>
                    <a:pt x="35" y="6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10"/>
                    <a:pt x="0" y="6"/>
                    <a:pt x="3" y="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3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7" y="63"/>
                    <a:pt x="47" y="63"/>
                    <a:pt x="47" y="6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Freeform 820">
              <a:extLst>
                <a:ext uri="{FF2B5EF4-FFF2-40B4-BE49-F238E27FC236}">
                  <a16:creationId xmlns:a16="http://schemas.microsoft.com/office/drawing/2014/main" id="{30F2AF53-9F3F-434D-BCF0-9EFEFB232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345" y="3977924"/>
              <a:ext cx="107072" cy="260048"/>
            </a:xfrm>
            <a:custGeom>
              <a:avLst/>
              <a:gdLst>
                <a:gd name="T0" fmla="*/ 25 w 29"/>
                <a:gd name="T1" fmla="*/ 72 h 73"/>
                <a:gd name="T2" fmla="*/ 25 w 29"/>
                <a:gd name="T3" fmla="*/ 72 h 73"/>
                <a:gd name="T4" fmla="*/ 15 w 29"/>
                <a:gd name="T5" fmla="*/ 72 h 73"/>
                <a:gd name="T6" fmla="*/ 12 w 29"/>
                <a:gd name="T7" fmla="*/ 72 h 73"/>
                <a:gd name="T8" fmla="*/ 0 w 29"/>
                <a:gd name="T9" fmla="*/ 3 h 73"/>
                <a:gd name="T10" fmla="*/ 0 w 29"/>
                <a:gd name="T11" fmla="*/ 3 h 73"/>
                <a:gd name="T12" fmla="*/ 9 w 29"/>
                <a:gd name="T13" fmla="*/ 0 h 73"/>
                <a:gd name="T14" fmla="*/ 12 w 29"/>
                <a:gd name="T15" fmla="*/ 3 h 73"/>
                <a:gd name="T16" fmla="*/ 28 w 29"/>
                <a:gd name="T17" fmla="*/ 69 h 73"/>
                <a:gd name="T18" fmla="*/ 25 w 29"/>
                <a:gd name="T19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73">
                  <a:moveTo>
                    <a:pt x="25" y="72"/>
                  </a:moveTo>
                  <a:lnTo>
                    <a:pt x="25" y="72"/>
                  </a:lnTo>
                  <a:cubicBezTo>
                    <a:pt x="15" y="72"/>
                    <a:pt x="15" y="72"/>
                    <a:pt x="15" y="72"/>
                  </a:cubicBezTo>
                  <a:lnTo>
                    <a:pt x="12" y="72"/>
                  </a:lnTo>
                  <a:cubicBezTo>
                    <a:pt x="0" y="3"/>
                    <a:pt x="0" y="3"/>
                    <a:pt x="0" y="3"/>
                  </a:cubicBezTo>
                  <a:lnTo>
                    <a:pt x="0" y="3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2" y="0"/>
                    <a:pt x="12" y="3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28" y="69"/>
                    <a:pt x="25" y="69"/>
                    <a:pt x="25" y="7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Freeform 821">
              <a:extLst>
                <a:ext uri="{FF2B5EF4-FFF2-40B4-BE49-F238E27FC236}">
                  <a16:creationId xmlns:a16="http://schemas.microsoft.com/office/drawing/2014/main" id="{30044D07-B6A0-444A-88AA-79CBD42DF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905" y="3488432"/>
              <a:ext cx="152966" cy="183560"/>
            </a:xfrm>
            <a:custGeom>
              <a:avLst/>
              <a:gdLst>
                <a:gd name="T0" fmla="*/ 6 w 45"/>
                <a:gd name="T1" fmla="*/ 50 h 51"/>
                <a:gd name="T2" fmla="*/ 6 w 45"/>
                <a:gd name="T3" fmla="*/ 50 h 51"/>
                <a:gd name="T4" fmla="*/ 0 w 45"/>
                <a:gd name="T5" fmla="*/ 44 h 51"/>
                <a:gd name="T6" fmla="*/ 0 w 45"/>
                <a:gd name="T7" fmla="*/ 40 h 51"/>
                <a:gd name="T8" fmla="*/ 35 w 45"/>
                <a:gd name="T9" fmla="*/ 0 h 51"/>
                <a:gd name="T10" fmla="*/ 38 w 45"/>
                <a:gd name="T11" fmla="*/ 0 h 51"/>
                <a:gd name="T12" fmla="*/ 44 w 45"/>
                <a:gd name="T13" fmla="*/ 6 h 51"/>
                <a:gd name="T14" fmla="*/ 44 w 45"/>
                <a:gd name="T15" fmla="*/ 9 h 51"/>
                <a:gd name="T16" fmla="*/ 9 w 45"/>
                <a:gd name="T17" fmla="*/ 50 h 51"/>
                <a:gd name="T18" fmla="*/ 6 w 45"/>
                <a:gd name="T19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51">
                  <a:moveTo>
                    <a:pt x="6" y="50"/>
                  </a:moveTo>
                  <a:lnTo>
                    <a:pt x="6" y="50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8" y="0"/>
                  </a:ln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9"/>
                  </a:cubicBezTo>
                  <a:cubicBezTo>
                    <a:pt x="9" y="50"/>
                    <a:pt x="9" y="50"/>
                    <a:pt x="9" y="50"/>
                  </a:cubicBezTo>
                  <a:lnTo>
                    <a:pt x="6" y="5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Freeform 822">
              <a:extLst>
                <a:ext uri="{FF2B5EF4-FFF2-40B4-BE49-F238E27FC236}">
                  <a16:creationId xmlns:a16="http://schemas.microsoft.com/office/drawing/2014/main" id="{B614AFAA-1CE8-DD49-85CB-84D7420B7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5857" y="3350767"/>
              <a:ext cx="45894" cy="198851"/>
            </a:xfrm>
            <a:custGeom>
              <a:avLst/>
              <a:gdLst>
                <a:gd name="T0" fmla="*/ 13 w 14"/>
                <a:gd name="T1" fmla="*/ 56 h 57"/>
                <a:gd name="T2" fmla="*/ 13 w 14"/>
                <a:gd name="T3" fmla="*/ 56 h 57"/>
                <a:gd name="T4" fmla="*/ 4 w 14"/>
                <a:gd name="T5" fmla="*/ 56 h 57"/>
                <a:gd name="T6" fmla="*/ 4 w 14"/>
                <a:gd name="T7" fmla="*/ 53 h 57"/>
                <a:gd name="T8" fmla="*/ 0 w 14"/>
                <a:gd name="T9" fmla="*/ 0 h 57"/>
                <a:gd name="T10" fmla="*/ 0 w 14"/>
                <a:gd name="T11" fmla="*/ 0 h 57"/>
                <a:gd name="T12" fmla="*/ 10 w 14"/>
                <a:gd name="T13" fmla="*/ 0 h 57"/>
                <a:gd name="T14" fmla="*/ 10 w 14"/>
                <a:gd name="T15" fmla="*/ 0 h 57"/>
                <a:gd name="T16" fmla="*/ 13 w 14"/>
                <a:gd name="T17" fmla="*/ 53 h 57"/>
                <a:gd name="T18" fmla="*/ 13 w 14"/>
                <a:gd name="T19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7">
                  <a:moveTo>
                    <a:pt x="13" y="56"/>
                  </a:moveTo>
                  <a:lnTo>
                    <a:pt x="13" y="56"/>
                  </a:lnTo>
                  <a:cubicBezTo>
                    <a:pt x="4" y="56"/>
                    <a:pt x="4" y="56"/>
                    <a:pt x="4" y="56"/>
                  </a:cubicBezTo>
                  <a:cubicBezTo>
                    <a:pt x="4" y="56"/>
                    <a:pt x="4" y="56"/>
                    <a:pt x="4" y="5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10" y="0"/>
                    <a:pt x="10" y="0"/>
                    <a:pt x="10" y="0"/>
                  </a:cubicBezTo>
                  <a:lnTo>
                    <a:pt x="10" y="0"/>
                  </a:lnTo>
                  <a:cubicBezTo>
                    <a:pt x="13" y="53"/>
                    <a:pt x="13" y="53"/>
                    <a:pt x="13" y="53"/>
                  </a:cubicBezTo>
                  <a:cubicBezTo>
                    <a:pt x="13" y="56"/>
                    <a:pt x="13" y="56"/>
                    <a:pt x="13" y="5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Freeform 823">
              <a:extLst>
                <a:ext uri="{FF2B5EF4-FFF2-40B4-BE49-F238E27FC236}">
                  <a16:creationId xmlns:a16="http://schemas.microsoft.com/office/drawing/2014/main" id="{CF91F3EA-0A29-B843-8EA4-EAC5F3C29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0010" y="3962632"/>
              <a:ext cx="168267" cy="183560"/>
            </a:xfrm>
            <a:custGeom>
              <a:avLst/>
              <a:gdLst>
                <a:gd name="T0" fmla="*/ 44 w 49"/>
                <a:gd name="T1" fmla="*/ 44 h 51"/>
                <a:gd name="T2" fmla="*/ 44 w 49"/>
                <a:gd name="T3" fmla="*/ 44 h 51"/>
                <a:gd name="T4" fmla="*/ 38 w 49"/>
                <a:gd name="T5" fmla="*/ 50 h 51"/>
                <a:gd name="T6" fmla="*/ 38 w 49"/>
                <a:gd name="T7" fmla="*/ 50 h 51"/>
                <a:gd name="T8" fmla="*/ 3 w 49"/>
                <a:gd name="T9" fmla="*/ 9 h 51"/>
                <a:gd name="T10" fmla="*/ 3 w 49"/>
                <a:gd name="T11" fmla="*/ 6 h 51"/>
                <a:gd name="T12" fmla="*/ 10 w 49"/>
                <a:gd name="T13" fmla="*/ 3 h 51"/>
                <a:gd name="T14" fmla="*/ 10 w 49"/>
                <a:gd name="T15" fmla="*/ 3 h 51"/>
                <a:gd name="T16" fmla="*/ 44 w 49"/>
                <a:gd name="T17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51">
                  <a:moveTo>
                    <a:pt x="44" y="44"/>
                  </a:moveTo>
                  <a:lnTo>
                    <a:pt x="44" y="44"/>
                  </a:lnTo>
                  <a:cubicBezTo>
                    <a:pt x="38" y="50"/>
                    <a:pt x="38" y="50"/>
                    <a:pt x="38" y="50"/>
                  </a:cubicBezTo>
                  <a:lnTo>
                    <a:pt x="38" y="50"/>
                  </a:lnTo>
                  <a:cubicBezTo>
                    <a:pt x="3" y="9"/>
                    <a:pt x="3" y="9"/>
                    <a:pt x="3" y="9"/>
                  </a:cubicBezTo>
                  <a:cubicBezTo>
                    <a:pt x="0" y="9"/>
                    <a:pt x="0" y="6"/>
                    <a:pt x="3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0"/>
                    <a:pt x="10" y="0"/>
                    <a:pt x="10" y="3"/>
                  </a:cubicBezTo>
                  <a:cubicBezTo>
                    <a:pt x="44" y="44"/>
                    <a:pt x="48" y="44"/>
                    <a:pt x="44" y="4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824">
              <a:extLst>
                <a:ext uri="{FF2B5EF4-FFF2-40B4-BE49-F238E27FC236}">
                  <a16:creationId xmlns:a16="http://schemas.microsoft.com/office/drawing/2014/main" id="{AF504A12-A242-094E-AB2A-9726A317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905" y="3886144"/>
              <a:ext cx="214153" cy="107081"/>
            </a:xfrm>
            <a:custGeom>
              <a:avLst/>
              <a:gdLst>
                <a:gd name="T0" fmla="*/ 57 w 61"/>
                <a:gd name="T1" fmla="*/ 19 h 29"/>
                <a:gd name="T2" fmla="*/ 57 w 61"/>
                <a:gd name="T3" fmla="*/ 19 h 29"/>
                <a:gd name="T4" fmla="*/ 57 w 61"/>
                <a:gd name="T5" fmla="*/ 28 h 29"/>
                <a:gd name="T6" fmla="*/ 54 w 61"/>
                <a:gd name="T7" fmla="*/ 28 h 29"/>
                <a:gd name="T8" fmla="*/ 3 w 61"/>
                <a:gd name="T9" fmla="*/ 9 h 29"/>
                <a:gd name="T10" fmla="*/ 0 w 61"/>
                <a:gd name="T11" fmla="*/ 6 h 29"/>
                <a:gd name="T12" fmla="*/ 3 w 61"/>
                <a:gd name="T13" fmla="*/ 0 h 29"/>
                <a:gd name="T14" fmla="*/ 6 w 61"/>
                <a:gd name="T15" fmla="*/ 0 h 29"/>
                <a:gd name="T16" fmla="*/ 57 w 61"/>
                <a:gd name="T1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29">
                  <a:moveTo>
                    <a:pt x="57" y="19"/>
                  </a:moveTo>
                  <a:lnTo>
                    <a:pt x="57" y="19"/>
                  </a:lnTo>
                  <a:cubicBezTo>
                    <a:pt x="57" y="28"/>
                    <a:pt x="57" y="28"/>
                    <a:pt x="57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0" y="9"/>
                    <a:pt x="0" y="6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6" y="0"/>
                  </a:lnTo>
                  <a:cubicBezTo>
                    <a:pt x="57" y="19"/>
                    <a:pt x="60" y="19"/>
                    <a:pt x="57" y="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825">
              <a:extLst>
                <a:ext uri="{FF2B5EF4-FFF2-40B4-BE49-F238E27FC236}">
                  <a16:creationId xmlns:a16="http://schemas.microsoft.com/office/drawing/2014/main" id="{B34FF692-7DB1-BC40-87C5-FAE0B9E52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446" y="3519025"/>
              <a:ext cx="183560" cy="152966"/>
            </a:xfrm>
            <a:custGeom>
              <a:avLst/>
              <a:gdLst>
                <a:gd name="T0" fmla="*/ 51 w 52"/>
                <a:gd name="T1" fmla="*/ 38 h 45"/>
                <a:gd name="T2" fmla="*/ 51 w 52"/>
                <a:gd name="T3" fmla="*/ 38 h 45"/>
                <a:gd name="T4" fmla="*/ 44 w 52"/>
                <a:gd name="T5" fmla="*/ 44 h 45"/>
                <a:gd name="T6" fmla="*/ 41 w 52"/>
                <a:gd name="T7" fmla="*/ 44 h 45"/>
                <a:gd name="T8" fmla="*/ 4 w 52"/>
                <a:gd name="T9" fmla="*/ 9 h 45"/>
                <a:gd name="T10" fmla="*/ 4 w 52"/>
                <a:gd name="T11" fmla="*/ 6 h 45"/>
                <a:gd name="T12" fmla="*/ 7 w 52"/>
                <a:gd name="T13" fmla="*/ 0 h 45"/>
                <a:gd name="T14" fmla="*/ 10 w 52"/>
                <a:gd name="T15" fmla="*/ 0 h 45"/>
                <a:gd name="T16" fmla="*/ 51 w 52"/>
                <a:gd name="T17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5">
                  <a:moveTo>
                    <a:pt x="51" y="38"/>
                  </a:moveTo>
                  <a:lnTo>
                    <a:pt x="51" y="38"/>
                  </a:ln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1" y="44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0" y="6"/>
                    <a:pt x="0" y="6"/>
                    <a:pt x="4" y="6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1" y="38"/>
                    <a:pt x="51" y="38"/>
                    <a:pt x="51" y="3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826">
              <a:extLst>
                <a:ext uri="{FF2B5EF4-FFF2-40B4-BE49-F238E27FC236}">
                  <a16:creationId xmlns:a16="http://schemas.microsoft.com/office/drawing/2014/main" id="{525172CE-93A1-4B42-8771-04990352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853" y="3947331"/>
              <a:ext cx="198851" cy="137675"/>
            </a:xfrm>
            <a:custGeom>
              <a:avLst/>
              <a:gdLst>
                <a:gd name="T0" fmla="*/ 6 w 57"/>
                <a:gd name="T1" fmla="*/ 37 h 38"/>
                <a:gd name="T2" fmla="*/ 6 w 57"/>
                <a:gd name="T3" fmla="*/ 37 h 38"/>
                <a:gd name="T4" fmla="*/ 0 w 57"/>
                <a:gd name="T5" fmla="*/ 31 h 38"/>
                <a:gd name="T6" fmla="*/ 3 w 57"/>
                <a:gd name="T7" fmla="*/ 28 h 38"/>
                <a:gd name="T8" fmla="*/ 47 w 57"/>
                <a:gd name="T9" fmla="*/ 0 h 38"/>
                <a:gd name="T10" fmla="*/ 50 w 57"/>
                <a:gd name="T11" fmla="*/ 3 h 38"/>
                <a:gd name="T12" fmla="*/ 53 w 57"/>
                <a:gd name="T13" fmla="*/ 9 h 38"/>
                <a:gd name="T14" fmla="*/ 53 w 57"/>
                <a:gd name="T15" fmla="*/ 9 h 38"/>
                <a:gd name="T16" fmla="*/ 6 w 57"/>
                <a:gd name="T17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38">
                  <a:moveTo>
                    <a:pt x="6" y="37"/>
                  </a:moveTo>
                  <a:lnTo>
                    <a:pt x="6" y="37"/>
                  </a:lnTo>
                  <a:cubicBezTo>
                    <a:pt x="0" y="31"/>
                    <a:pt x="0" y="31"/>
                    <a:pt x="0" y="31"/>
                  </a:cubicBezTo>
                  <a:cubicBezTo>
                    <a:pt x="0" y="28"/>
                    <a:pt x="0" y="28"/>
                    <a:pt x="3" y="28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0" y="0"/>
                    <a:pt x="50" y="3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6" y="9"/>
                    <a:pt x="56" y="9"/>
                    <a:pt x="53" y="9"/>
                  </a:cubicBezTo>
                  <a:cubicBezTo>
                    <a:pt x="6" y="37"/>
                    <a:pt x="6" y="37"/>
                    <a:pt x="6" y="3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Freeform 827">
              <a:extLst>
                <a:ext uri="{FF2B5EF4-FFF2-40B4-BE49-F238E27FC236}">
                  <a16:creationId xmlns:a16="http://schemas.microsoft.com/office/drawing/2014/main" id="{C88AE615-8857-2A4A-8D4C-BB1F6720B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891" y="4069704"/>
              <a:ext cx="107081" cy="198861"/>
            </a:xfrm>
            <a:custGeom>
              <a:avLst/>
              <a:gdLst>
                <a:gd name="T0" fmla="*/ 7 w 30"/>
                <a:gd name="T1" fmla="*/ 57 h 58"/>
                <a:gd name="T2" fmla="*/ 7 w 30"/>
                <a:gd name="T3" fmla="*/ 57 h 58"/>
                <a:gd name="T4" fmla="*/ 0 w 30"/>
                <a:gd name="T5" fmla="*/ 54 h 58"/>
                <a:gd name="T6" fmla="*/ 0 w 30"/>
                <a:gd name="T7" fmla="*/ 51 h 58"/>
                <a:gd name="T8" fmla="*/ 19 w 30"/>
                <a:gd name="T9" fmla="*/ 0 h 58"/>
                <a:gd name="T10" fmla="*/ 23 w 30"/>
                <a:gd name="T11" fmla="*/ 0 h 58"/>
                <a:gd name="T12" fmla="*/ 29 w 30"/>
                <a:gd name="T13" fmla="*/ 3 h 58"/>
                <a:gd name="T14" fmla="*/ 29 w 30"/>
                <a:gd name="T15" fmla="*/ 7 h 58"/>
                <a:gd name="T16" fmla="*/ 10 w 30"/>
                <a:gd name="T17" fmla="*/ 57 h 58"/>
                <a:gd name="T18" fmla="*/ 7 w 30"/>
                <a:gd name="T19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58">
                  <a:moveTo>
                    <a:pt x="7" y="57"/>
                  </a:moveTo>
                  <a:lnTo>
                    <a:pt x="7" y="57"/>
                  </a:ln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23" y="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7" y="5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828">
              <a:extLst>
                <a:ext uri="{FF2B5EF4-FFF2-40B4-BE49-F238E27FC236}">
                  <a16:creationId xmlns:a16="http://schemas.microsoft.com/office/drawing/2014/main" id="{C600588C-86D2-0149-B98B-D30412911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7552" y="3779073"/>
              <a:ext cx="260048" cy="76478"/>
            </a:xfrm>
            <a:custGeom>
              <a:avLst/>
              <a:gdLst>
                <a:gd name="T0" fmla="*/ 0 w 73"/>
                <a:gd name="T1" fmla="*/ 16 h 20"/>
                <a:gd name="T2" fmla="*/ 0 w 73"/>
                <a:gd name="T3" fmla="*/ 16 h 20"/>
                <a:gd name="T4" fmla="*/ 0 w 73"/>
                <a:gd name="T5" fmla="*/ 7 h 20"/>
                <a:gd name="T6" fmla="*/ 3 w 73"/>
                <a:gd name="T7" fmla="*/ 4 h 20"/>
                <a:gd name="T8" fmla="*/ 72 w 73"/>
                <a:gd name="T9" fmla="*/ 0 h 20"/>
                <a:gd name="T10" fmla="*/ 72 w 73"/>
                <a:gd name="T11" fmla="*/ 4 h 20"/>
                <a:gd name="T12" fmla="*/ 72 w 73"/>
                <a:gd name="T13" fmla="*/ 13 h 20"/>
                <a:gd name="T14" fmla="*/ 72 w 73"/>
                <a:gd name="T15" fmla="*/ 16 h 20"/>
                <a:gd name="T16" fmla="*/ 3 w 73"/>
                <a:gd name="T17" fmla="*/ 19 h 20"/>
                <a:gd name="T18" fmla="*/ 0 w 73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20">
                  <a:moveTo>
                    <a:pt x="0" y="16"/>
                  </a:moveTo>
                  <a:lnTo>
                    <a:pt x="0" y="16"/>
                  </a:lnTo>
                  <a:cubicBezTo>
                    <a:pt x="0" y="7"/>
                    <a:pt x="0" y="7"/>
                    <a:pt x="0" y="7"/>
                  </a:cubicBezTo>
                  <a:lnTo>
                    <a:pt x="3" y="4"/>
                  </a:lnTo>
                  <a:cubicBezTo>
                    <a:pt x="72" y="0"/>
                    <a:pt x="72" y="0"/>
                    <a:pt x="72" y="0"/>
                  </a:cubicBezTo>
                  <a:lnTo>
                    <a:pt x="72" y="4"/>
                  </a:lnTo>
                  <a:cubicBezTo>
                    <a:pt x="72" y="13"/>
                    <a:pt x="72" y="13"/>
                    <a:pt x="72" y="13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0" y="1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829">
              <a:extLst>
                <a:ext uri="{FF2B5EF4-FFF2-40B4-BE49-F238E27FC236}">
                  <a16:creationId xmlns:a16="http://schemas.microsoft.com/office/drawing/2014/main" id="{EB6A7984-A314-2B4A-A843-5E4197E1E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125" y="3748479"/>
              <a:ext cx="260038" cy="91779"/>
            </a:xfrm>
            <a:custGeom>
              <a:avLst/>
              <a:gdLst>
                <a:gd name="T0" fmla="*/ 3 w 73"/>
                <a:gd name="T1" fmla="*/ 22 h 26"/>
                <a:gd name="T2" fmla="*/ 3 w 73"/>
                <a:gd name="T3" fmla="*/ 22 h 26"/>
                <a:gd name="T4" fmla="*/ 0 w 73"/>
                <a:gd name="T5" fmla="*/ 13 h 26"/>
                <a:gd name="T6" fmla="*/ 3 w 73"/>
                <a:gd name="T7" fmla="*/ 10 h 26"/>
                <a:gd name="T8" fmla="*/ 69 w 73"/>
                <a:gd name="T9" fmla="*/ 0 h 26"/>
                <a:gd name="T10" fmla="*/ 72 w 73"/>
                <a:gd name="T11" fmla="*/ 3 h 26"/>
                <a:gd name="T12" fmla="*/ 72 w 73"/>
                <a:gd name="T13" fmla="*/ 13 h 26"/>
                <a:gd name="T14" fmla="*/ 72 w 73"/>
                <a:gd name="T15" fmla="*/ 16 h 26"/>
                <a:gd name="T16" fmla="*/ 3 w 73"/>
                <a:gd name="T17" fmla="*/ 25 h 26"/>
                <a:gd name="T18" fmla="*/ 3 w 73"/>
                <a:gd name="T1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26">
                  <a:moveTo>
                    <a:pt x="3" y="22"/>
                  </a:moveTo>
                  <a:lnTo>
                    <a:pt x="3" y="22"/>
                  </a:ln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0"/>
                    <a:pt x="3" y="1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72" y="0"/>
                    <a:pt x="72" y="3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3"/>
                    <a:pt x="72" y="13"/>
                    <a:pt x="72" y="16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830">
              <a:extLst>
                <a:ext uri="{FF2B5EF4-FFF2-40B4-BE49-F238E27FC236}">
                  <a16:creationId xmlns:a16="http://schemas.microsoft.com/office/drawing/2014/main" id="{6503EEFC-BC94-D946-B9EA-4F346079B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144" y="3503734"/>
              <a:ext cx="76488" cy="76478"/>
            </a:xfrm>
            <a:custGeom>
              <a:avLst/>
              <a:gdLst>
                <a:gd name="T0" fmla="*/ 19 w 20"/>
                <a:gd name="T1" fmla="*/ 9 h 20"/>
                <a:gd name="T2" fmla="*/ 19 w 20"/>
                <a:gd name="T3" fmla="*/ 9 h 20"/>
                <a:gd name="T4" fmla="*/ 10 w 20"/>
                <a:gd name="T5" fmla="*/ 19 h 20"/>
                <a:gd name="T6" fmla="*/ 0 w 20"/>
                <a:gd name="T7" fmla="*/ 9 h 20"/>
                <a:gd name="T8" fmla="*/ 10 w 20"/>
                <a:gd name="T9" fmla="*/ 0 h 20"/>
                <a:gd name="T10" fmla="*/ 19 w 20"/>
                <a:gd name="T11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9" y="9"/>
                  </a:moveTo>
                  <a:lnTo>
                    <a:pt x="19" y="9"/>
                  </a:lnTo>
                  <a:cubicBezTo>
                    <a:pt x="19" y="15"/>
                    <a:pt x="16" y="19"/>
                    <a:pt x="10" y="19"/>
                  </a:cubicBezTo>
                  <a:cubicBezTo>
                    <a:pt x="3" y="19"/>
                    <a:pt x="0" y="15"/>
                    <a:pt x="0" y="9"/>
                  </a:cubicBezTo>
                  <a:cubicBezTo>
                    <a:pt x="0" y="3"/>
                    <a:pt x="3" y="0"/>
                    <a:pt x="10" y="0"/>
                  </a:cubicBezTo>
                  <a:cubicBezTo>
                    <a:pt x="16" y="0"/>
                    <a:pt x="19" y="3"/>
                    <a:pt x="19" y="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Freeform 831">
              <a:extLst>
                <a:ext uri="{FF2B5EF4-FFF2-40B4-BE49-F238E27FC236}">
                  <a16:creationId xmlns:a16="http://schemas.microsoft.com/office/drawing/2014/main" id="{EFC9DE11-0BF3-FF44-8D43-A8087AD98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565" y="3320174"/>
              <a:ext cx="76478" cy="76478"/>
            </a:xfrm>
            <a:custGeom>
              <a:avLst/>
              <a:gdLst>
                <a:gd name="T0" fmla="*/ 22 w 23"/>
                <a:gd name="T1" fmla="*/ 10 h 20"/>
                <a:gd name="T2" fmla="*/ 22 w 23"/>
                <a:gd name="T3" fmla="*/ 10 h 20"/>
                <a:gd name="T4" fmla="*/ 10 w 23"/>
                <a:gd name="T5" fmla="*/ 19 h 20"/>
                <a:gd name="T6" fmla="*/ 0 w 23"/>
                <a:gd name="T7" fmla="*/ 10 h 20"/>
                <a:gd name="T8" fmla="*/ 10 w 23"/>
                <a:gd name="T9" fmla="*/ 0 h 20"/>
                <a:gd name="T10" fmla="*/ 22 w 23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0">
                  <a:moveTo>
                    <a:pt x="22" y="10"/>
                  </a:moveTo>
                  <a:lnTo>
                    <a:pt x="22" y="10"/>
                  </a:lnTo>
                  <a:cubicBezTo>
                    <a:pt x="22" y="16"/>
                    <a:pt x="16" y="19"/>
                    <a:pt x="10" y="19"/>
                  </a:cubicBezTo>
                  <a:cubicBezTo>
                    <a:pt x="6" y="19"/>
                    <a:pt x="0" y="16"/>
                    <a:pt x="0" y="10"/>
                  </a:cubicBezTo>
                  <a:cubicBezTo>
                    <a:pt x="0" y="3"/>
                    <a:pt x="6" y="0"/>
                    <a:pt x="10" y="0"/>
                  </a:cubicBezTo>
                  <a:cubicBezTo>
                    <a:pt x="16" y="0"/>
                    <a:pt x="22" y="3"/>
                    <a:pt x="22" y="1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" name="Freeform 832">
              <a:extLst>
                <a:ext uri="{FF2B5EF4-FFF2-40B4-BE49-F238E27FC236}">
                  <a16:creationId xmlns:a16="http://schemas.microsoft.com/office/drawing/2014/main" id="{D54260BA-6D5F-0B44-8C27-1472254C0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976" y="3473140"/>
              <a:ext cx="76488" cy="76478"/>
            </a:xfrm>
            <a:custGeom>
              <a:avLst/>
              <a:gdLst>
                <a:gd name="T0" fmla="*/ 19 w 23"/>
                <a:gd name="T1" fmla="*/ 13 h 23"/>
                <a:gd name="T2" fmla="*/ 19 w 23"/>
                <a:gd name="T3" fmla="*/ 13 h 23"/>
                <a:gd name="T4" fmla="*/ 10 w 23"/>
                <a:gd name="T5" fmla="*/ 22 h 23"/>
                <a:gd name="T6" fmla="*/ 0 w 23"/>
                <a:gd name="T7" fmla="*/ 10 h 23"/>
                <a:gd name="T8" fmla="*/ 13 w 23"/>
                <a:gd name="T9" fmla="*/ 0 h 23"/>
                <a:gd name="T10" fmla="*/ 19 w 23"/>
                <a:gd name="T11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3">
                  <a:moveTo>
                    <a:pt x="19" y="13"/>
                  </a:moveTo>
                  <a:lnTo>
                    <a:pt x="19" y="13"/>
                  </a:lnTo>
                  <a:cubicBezTo>
                    <a:pt x="19" y="19"/>
                    <a:pt x="13" y="22"/>
                    <a:pt x="10" y="22"/>
                  </a:cubicBezTo>
                  <a:cubicBezTo>
                    <a:pt x="4" y="19"/>
                    <a:pt x="0" y="16"/>
                    <a:pt x="0" y="10"/>
                  </a:cubicBezTo>
                  <a:cubicBezTo>
                    <a:pt x="0" y="3"/>
                    <a:pt x="7" y="0"/>
                    <a:pt x="13" y="0"/>
                  </a:cubicBezTo>
                  <a:cubicBezTo>
                    <a:pt x="19" y="3"/>
                    <a:pt x="22" y="7"/>
                    <a:pt x="19" y="1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" name="Freeform 833">
              <a:extLst>
                <a:ext uri="{FF2B5EF4-FFF2-40B4-BE49-F238E27FC236}">
                  <a16:creationId xmlns:a16="http://schemas.microsoft.com/office/drawing/2014/main" id="{5B0BD9A7-55CE-974A-B8EF-37BA42C0F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4163" y="3932038"/>
              <a:ext cx="76488" cy="76478"/>
            </a:xfrm>
            <a:custGeom>
              <a:avLst/>
              <a:gdLst>
                <a:gd name="T0" fmla="*/ 22 w 23"/>
                <a:gd name="T1" fmla="*/ 9 h 23"/>
                <a:gd name="T2" fmla="*/ 22 w 23"/>
                <a:gd name="T3" fmla="*/ 9 h 23"/>
                <a:gd name="T4" fmla="*/ 13 w 23"/>
                <a:gd name="T5" fmla="*/ 22 h 23"/>
                <a:gd name="T6" fmla="*/ 0 w 23"/>
                <a:gd name="T7" fmla="*/ 12 h 23"/>
                <a:gd name="T8" fmla="*/ 10 w 23"/>
                <a:gd name="T9" fmla="*/ 0 h 23"/>
                <a:gd name="T10" fmla="*/ 22 w 23"/>
                <a:gd name="T11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3">
                  <a:moveTo>
                    <a:pt x="22" y="9"/>
                  </a:moveTo>
                  <a:lnTo>
                    <a:pt x="22" y="9"/>
                  </a:lnTo>
                  <a:cubicBezTo>
                    <a:pt x="22" y="15"/>
                    <a:pt x="19" y="18"/>
                    <a:pt x="13" y="22"/>
                  </a:cubicBezTo>
                  <a:cubicBezTo>
                    <a:pt x="7" y="22"/>
                    <a:pt x="3" y="18"/>
                    <a:pt x="0" y="12"/>
                  </a:cubicBezTo>
                  <a:cubicBezTo>
                    <a:pt x="0" y="6"/>
                    <a:pt x="3" y="0"/>
                    <a:pt x="10" y="0"/>
                  </a:cubicBezTo>
                  <a:cubicBezTo>
                    <a:pt x="16" y="0"/>
                    <a:pt x="19" y="3"/>
                    <a:pt x="22" y="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" name="Freeform 834">
              <a:extLst>
                <a:ext uri="{FF2B5EF4-FFF2-40B4-BE49-F238E27FC236}">
                  <a16:creationId xmlns:a16="http://schemas.microsoft.com/office/drawing/2014/main" id="{2E13502A-D062-EE46-8BA9-7B3A65346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091" y="4100297"/>
              <a:ext cx="76478" cy="76488"/>
            </a:xfrm>
            <a:custGeom>
              <a:avLst/>
              <a:gdLst>
                <a:gd name="T0" fmla="*/ 22 w 23"/>
                <a:gd name="T1" fmla="*/ 6 h 23"/>
                <a:gd name="T2" fmla="*/ 22 w 23"/>
                <a:gd name="T3" fmla="*/ 6 h 23"/>
                <a:gd name="T4" fmla="*/ 12 w 23"/>
                <a:gd name="T5" fmla="*/ 19 h 23"/>
                <a:gd name="T6" fmla="*/ 0 w 23"/>
                <a:gd name="T7" fmla="*/ 12 h 23"/>
                <a:gd name="T8" fmla="*/ 9 w 23"/>
                <a:gd name="T9" fmla="*/ 0 h 23"/>
                <a:gd name="T10" fmla="*/ 22 w 23"/>
                <a:gd name="T1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3">
                  <a:moveTo>
                    <a:pt x="22" y="6"/>
                  </a:moveTo>
                  <a:lnTo>
                    <a:pt x="22" y="6"/>
                  </a:lnTo>
                  <a:cubicBezTo>
                    <a:pt x="22" y="12"/>
                    <a:pt x="19" y="19"/>
                    <a:pt x="12" y="19"/>
                  </a:cubicBezTo>
                  <a:cubicBezTo>
                    <a:pt x="6" y="22"/>
                    <a:pt x="3" y="19"/>
                    <a:pt x="0" y="12"/>
                  </a:cubicBezTo>
                  <a:cubicBezTo>
                    <a:pt x="0" y="6"/>
                    <a:pt x="3" y="3"/>
                    <a:pt x="9" y="0"/>
                  </a:cubicBezTo>
                  <a:cubicBezTo>
                    <a:pt x="12" y="0"/>
                    <a:pt x="19" y="3"/>
                    <a:pt x="22" y="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" name="Freeform 835">
              <a:extLst>
                <a:ext uri="{FF2B5EF4-FFF2-40B4-BE49-F238E27FC236}">
                  <a16:creationId xmlns:a16="http://schemas.microsoft.com/office/drawing/2014/main" id="{63E8F5DF-5C32-A745-97B0-3F0F7C2FA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598" y="4222670"/>
              <a:ext cx="76478" cy="76488"/>
            </a:xfrm>
            <a:custGeom>
              <a:avLst/>
              <a:gdLst>
                <a:gd name="T0" fmla="*/ 22 w 23"/>
                <a:gd name="T1" fmla="*/ 10 h 20"/>
                <a:gd name="T2" fmla="*/ 22 w 23"/>
                <a:gd name="T3" fmla="*/ 10 h 20"/>
                <a:gd name="T4" fmla="*/ 10 w 23"/>
                <a:gd name="T5" fmla="*/ 19 h 20"/>
                <a:gd name="T6" fmla="*/ 0 w 23"/>
                <a:gd name="T7" fmla="*/ 10 h 20"/>
                <a:gd name="T8" fmla="*/ 10 w 23"/>
                <a:gd name="T9" fmla="*/ 0 h 20"/>
                <a:gd name="T10" fmla="*/ 22 w 23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0">
                  <a:moveTo>
                    <a:pt x="22" y="10"/>
                  </a:moveTo>
                  <a:lnTo>
                    <a:pt x="22" y="10"/>
                  </a:lnTo>
                  <a:cubicBezTo>
                    <a:pt x="22" y="16"/>
                    <a:pt x="16" y="19"/>
                    <a:pt x="10" y="19"/>
                  </a:cubicBezTo>
                  <a:cubicBezTo>
                    <a:pt x="6" y="19"/>
                    <a:pt x="0" y="16"/>
                    <a:pt x="0" y="10"/>
                  </a:cubicBezTo>
                  <a:cubicBezTo>
                    <a:pt x="0" y="3"/>
                    <a:pt x="6" y="0"/>
                    <a:pt x="10" y="0"/>
                  </a:cubicBezTo>
                  <a:cubicBezTo>
                    <a:pt x="16" y="0"/>
                    <a:pt x="22" y="3"/>
                    <a:pt x="22" y="1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" name="Freeform 836">
              <a:extLst>
                <a:ext uri="{FF2B5EF4-FFF2-40B4-BE49-F238E27FC236}">
                  <a16:creationId xmlns:a16="http://schemas.microsoft.com/office/drawing/2014/main" id="{7FC42143-FC0D-0D46-97F6-4C0CCEDBA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259" y="4023819"/>
              <a:ext cx="76478" cy="76478"/>
            </a:xfrm>
            <a:custGeom>
              <a:avLst/>
              <a:gdLst>
                <a:gd name="T0" fmla="*/ 22 w 23"/>
                <a:gd name="T1" fmla="*/ 12 h 23"/>
                <a:gd name="T2" fmla="*/ 22 w 23"/>
                <a:gd name="T3" fmla="*/ 12 h 23"/>
                <a:gd name="T4" fmla="*/ 9 w 23"/>
                <a:gd name="T5" fmla="*/ 22 h 23"/>
                <a:gd name="T6" fmla="*/ 0 w 23"/>
                <a:gd name="T7" fmla="*/ 12 h 23"/>
                <a:gd name="T8" fmla="*/ 9 w 23"/>
                <a:gd name="T9" fmla="*/ 0 h 23"/>
                <a:gd name="T10" fmla="*/ 22 w 23"/>
                <a:gd name="T11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3">
                  <a:moveTo>
                    <a:pt x="22" y="12"/>
                  </a:moveTo>
                  <a:lnTo>
                    <a:pt x="22" y="12"/>
                  </a:lnTo>
                  <a:cubicBezTo>
                    <a:pt x="22" y="15"/>
                    <a:pt x="15" y="22"/>
                    <a:pt x="9" y="22"/>
                  </a:cubicBezTo>
                  <a:cubicBezTo>
                    <a:pt x="6" y="22"/>
                    <a:pt x="0" y="15"/>
                    <a:pt x="0" y="12"/>
                  </a:cubicBezTo>
                  <a:cubicBezTo>
                    <a:pt x="0" y="6"/>
                    <a:pt x="6" y="0"/>
                    <a:pt x="9" y="0"/>
                  </a:cubicBezTo>
                  <a:cubicBezTo>
                    <a:pt x="15" y="0"/>
                    <a:pt x="22" y="6"/>
                    <a:pt x="22" y="1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Freeform 837">
              <a:extLst>
                <a:ext uri="{FF2B5EF4-FFF2-40B4-BE49-F238E27FC236}">
                  <a16:creationId xmlns:a16="http://schemas.microsoft.com/office/drawing/2014/main" id="{4EA22AE5-D179-0046-BB17-5EF468A45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412" y="3396652"/>
              <a:ext cx="107072" cy="107081"/>
            </a:xfrm>
            <a:custGeom>
              <a:avLst/>
              <a:gdLst>
                <a:gd name="T0" fmla="*/ 29 w 33"/>
                <a:gd name="T1" fmla="*/ 19 h 33"/>
                <a:gd name="T2" fmla="*/ 29 w 33"/>
                <a:gd name="T3" fmla="*/ 19 h 33"/>
                <a:gd name="T4" fmla="*/ 10 w 33"/>
                <a:gd name="T5" fmla="*/ 32 h 33"/>
                <a:gd name="T6" fmla="*/ 0 w 33"/>
                <a:gd name="T7" fmla="*/ 13 h 33"/>
                <a:gd name="T8" fmla="*/ 19 w 33"/>
                <a:gd name="T9" fmla="*/ 3 h 33"/>
                <a:gd name="T10" fmla="*/ 29 w 33"/>
                <a:gd name="T11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3">
                  <a:moveTo>
                    <a:pt x="29" y="19"/>
                  </a:moveTo>
                  <a:lnTo>
                    <a:pt x="29" y="19"/>
                  </a:lnTo>
                  <a:cubicBezTo>
                    <a:pt x="26" y="29"/>
                    <a:pt x="19" y="32"/>
                    <a:pt x="10" y="32"/>
                  </a:cubicBezTo>
                  <a:cubicBezTo>
                    <a:pt x="4" y="29"/>
                    <a:pt x="0" y="19"/>
                    <a:pt x="0" y="13"/>
                  </a:cubicBezTo>
                  <a:cubicBezTo>
                    <a:pt x="4" y="7"/>
                    <a:pt x="10" y="0"/>
                    <a:pt x="19" y="3"/>
                  </a:cubicBezTo>
                  <a:cubicBezTo>
                    <a:pt x="26" y="7"/>
                    <a:pt x="32" y="13"/>
                    <a:pt x="29" y="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4" name="Freeform 838">
              <a:extLst>
                <a:ext uri="{FF2B5EF4-FFF2-40B4-BE49-F238E27FC236}">
                  <a16:creationId xmlns:a16="http://schemas.microsoft.com/office/drawing/2014/main" id="{C51B0D77-9221-D94C-B026-5A564C3D0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125" y="3396652"/>
              <a:ext cx="91779" cy="91779"/>
            </a:xfrm>
            <a:custGeom>
              <a:avLst/>
              <a:gdLst>
                <a:gd name="T0" fmla="*/ 25 w 26"/>
                <a:gd name="T1" fmla="*/ 13 h 26"/>
                <a:gd name="T2" fmla="*/ 25 w 26"/>
                <a:gd name="T3" fmla="*/ 13 h 26"/>
                <a:gd name="T4" fmla="*/ 12 w 26"/>
                <a:gd name="T5" fmla="*/ 25 h 26"/>
                <a:gd name="T6" fmla="*/ 0 w 26"/>
                <a:gd name="T7" fmla="*/ 13 h 26"/>
                <a:gd name="T8" fmla="*/ 12 w 26"/>
                <a:gd name="T9" fmla="*/ 0 h 26"/>
                <a:gd name="T10" fmla="*/ 25 w 26"/>
                <a:gd name="T1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6">
                  <a:moveTo>
                    <a:pt x="25" y="13"/>
                  </a:moveTo>
                  <a:lnTo>
                    <a:pt x="25" y="13"/>
                  </a:lnTo>
                  <a:cubicBezTo>
                    <a:pt x="25" y="19"/>
                    <a:pt x="19" y="25"/>
                    <a:pt x="12" y="25"/>
                  </a:cubicBezTo>
                  <a:cubicBezTo>
                    <a:pt x="6" y="25"/>
                    <a:pt x="0" y="19"/>
                    <a:pt x="0" y="13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9" y="0"/>
                    <a:pt x="25" y="6"/>
                    <a:pt x="25" y="1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839">
              <a:extLst>
                <a:ext uri="{FF2B5EF4-FFF2-40B4-BE49-F238E27FC236}">
                  <a16:creationId xmlns:a16="http://schemas.microsoft.com/office/drawing/2014/main" id="{9F6EEC36-66A8-D044-A272-D0E151166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785" y="3855550"/>
              <a:ext cx="137664" cy="152966"/>
            </a:xfrm>
            <a:custGeom>
              <a:avLst/>
              <a:gdLst>
                <a:gd name="T0" fmla="*/ 31 w 39"/>
                <a:gd name="T1" fmla="*/ 4 h 42"/>
                <a:gd name="T2" fmla="*/ 31 w 39"/>
                <a:gd name="T3" fmla="*/ 4 h 42"/>
                <a:gd name="T4" fmla="*/ 31 w 39"/>
                <a:gd name="T5" fmla="*/ 4 h 42"/>
                <a:gd name="T6" fmla="*/ 35 w 39"/>
                <a:gd name="T7" fmla="*/ 13 h 42"/>
                <a:gd name="T8" fmla="*/ 16 w 39"/>
                <a:gd name="T9" fmla="*/ 35 h 42"/>
                <a:gd name="T10" fmla="*/ 6 w 39"/>
                <a:gd name="T11" fmla="*/ 38 h 42"/>
                <a:gd name="T12" fmla="*/ 3 w 39"/>
                <a:gd name="T13" fmla="*/ 29 h 42"/>
                <a:gd name="T14" fmla="*/ 22 w 39"/>
                <a:gd name="T15" fmla="*/ 4 h 42"/>
                <a:gd name="T16" fmla="*/ 31 w 39"/>
                <a:gd name="T17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42">
                  <a:moveTo>
                    <a:pt x="31" y="4"/>
                  </a:moveTo>
                  <a:lnTo>
                    <a:pt x="31" y="4"/>
                  </a:lnTo>
                  <a:lnTo>
                    <a:pt x="31" y="4"/>
                  </a:lnTo>
                  <a:cubicBezTo>
                    <a:pt x="35" y="7"/>
                    <a:pt x="38" y="10"/>
                    <a:pt x="35" y="13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3" y="38"/>
                    <a:pt x="6" y="41"/>
                    <a:pt x="6" y="38"/>
                  </a:cubicBezTo>
                  <a:cubicBezTo>
                    <a:pt x="3" y="35"/>
                    <a:pt x="0" y="29"/>
                    <a:pt x="3" y="29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0"/>
                    <a:pt x="31" y="0"/>
                    <a:pt x="31" y="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Freeform 840">
              <a:extLst>
                <a:ext uri="{FF2B5EF4-FFF2-40B4-BE49-F238E27FC236}">
                  <a16:creationId xmlns:a16="http://schemas.microsoft.com/office/drawing/2014/main" id="{A7C90467-5976-4847-8061-8E2F3AD31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3483" y="3916737"/>
              <a:ext cx="107081" cy="107081"/>
            </a:xfrm>
            <a:custGeom>
              <a:avLst/>
              <a:gdLst>
                <a:gd name="T0" fmla="*/ 3 w 32"/>
                <a:gd name="T1" fmla="*/ 10 h 33"/>
                <a:gd name="T2" fmla="*/ 3 w 32"/>
                <a:gd name="T3" fmla="*/ 10 h 33"/>
                <a:gd name="T4" fmla="*/ 22 w 32"/>
                <a:gd name="T5" fmla="*/ 3 h 33"/>
                <a:gd name="T6" fmla="*/ 28 w 32"/>
                <a:gd name="T7" fmla="*/ 22 h 33"/>
                <a:gd name="T8" fmla="*/ 9 w 32"/>
                <a:gd name="T9" fmla="*/ 29 h 33"/>
                <a:gd name="T10" fmla="*/ 3 w 32"/>
                <a:gd name="T11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3">
                  <a:moveTo>
                    <a:pt x="3" y="10"/>
                  </a:moveTo>
                  <a:lnTo>
                    <a:pt x="3" y="10"/>
                  </a:lnTo>
                  <a:cubicBezTo>
                    <a:pt x="6" y="3"/>
                    <a:pt x="16" y="0"/>
                    <a:pt x="22" y="3"/>
                  </a:cubicBezTo>
                  <a:cubicBezTo>
                    <a:pt x="28" y="7"/>
                    <a:pt x="31" y="16"/>
                    <a:pt x="28" y="22"/>
                  </a:cubicBezTo>
                  <a:cubicBezTo>
                    <a:pt x="25" y="29"/>
                    <a:pt x="16" y="32"/>
                    <a:pt x="9" y="29"/>
                  </a:cubicBezTo>
                  <a:cubicBezTo>
                    <a:pt x="3" y="25"/>
                    <a:pt x="0" y="16"/>
                    <a:pt x="3" y="1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7" name="Freeform 841">
              <a:extLst>
                <a:ext uri="{FF2B5EF4-FFF2-40B4-BE49-F238E27FC236}">
                  <a16:creationId xmlns:a16="http://schemas.microsoft.com/office/drawing/2014/main" id="{A7B44A4D-D514-5648-9506-647056E62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365" y="3763771"/>
              <a:ext cx="107081" cy="107081"/>
            </a:xfrm>
            <a:custGeom>
              <a:avLst/>
              <a:gdLst>
                <a:gd name="T0" fmla="*/ 31 w 32"/>
                <a:gd name="T1" fmla="*/ 19 h 33"/>
                <a:gd name="T2" fmla="*/ 31 w 32"/>
                <a:gd name="T3" fmla="*/ 19 h 33"/>
                <a:gd name="T4" fmla="*/ 12 w 32"/>
                <a:gd name="T5" fmla="*/ 28 h 33"/>
                <a:gd name="T6" fmla="*/ 3 w 32"/>
                <a:gd name="T7" fmla="*/ 13 h 33"/>
                <a:gd name="T8" fmla="*/ 19 w 32"/>
                <a:gd name="T9" fmla="*/ 0 h 33"/>
                <a:gd name="T10" fmla="*/ 31 w 32"/>
                <a:gd name="T11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3">
                  <a:moveTo>
                    <a:pt x="31" y="19"/>
                  </a:moveTo>
                  <a:lnTo>
                    <a:pt x="31" y="19"/>
                  </a:lnTo>
                  <a:cubicBezTo>
                    <a:pt x="28" y="25"/>
                    <a:pt x="22" y="32"/>
                    <a:pt x="12" y="28"/>
                  </a:cubicBezTo>
                  <a:cubicBezTo>
                    <a:pt x="6" y="28"/>
                    <a:pt x="0" y="19"/>
                    <a:pt x="3" y="13"/>
                  </a:cubicBezTo>
                  <a:cubicBezTo>
                    <a:pt x="6" y="3"/>
                    <a:pt x="12" y="0"/>
                    <a:pt x="19" y="0"/>
                  </a:cubicBezTo>
                  <a:cubicBezTo>
                    <a:pt x="28" y="3"/>
                    <a:pt x="31" y="13"/>
                    <a:pt x="31" y="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" name="Freeform 842">
              <a:extLst>
                <a:ext uri="{FF2B5EF4-FFF2-40B4-BE49-F238E27FC236}">
                  <a16:creationId xmlns:a16="http://schemas.microsoft.com/office/drawing/2014/main" id="{A100B7F9-255F-914B-887B-2C17D1AE4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2939" y="4176785"/>
              <a:ext cx="107072" cy="107072"/>
            </a:xfrm>
            <a:custGeom>
              <a:avLst/>
              <a:gdLst>
                <a:gd name="T0" fmla="*/ 28 w 29"/>
                <a:gd name="T1" fmla="*/ 12 h 29"/>
                <a:gd name="T2" fmla="*/ 28 w 29"/>
                <a:gd name="T3" fmla="*/ 12 h 29"/>
                <a:gd name="T4" fmla="*/ 16 w 29"/>
                <a:gd name="T5" fmla="*/ 28 h 29"/>
                <a:gd name="T6" fmla="*/ 0 w 29"/>
                <a:gd name="T7" fmla="*/ 15 h 29"/>
                <a:gd name="T8" fmla="*/ 12 w 29"/>
                <a:gd name="T9" fmla="*/ 0 h 29"/>
                <a:gd name="T10" fmla="*/ 28 w 29"/>
                <a:gd name="T11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9">
                  <a:moveTo>
                    <a:pt x="28" y="12"/>
                  </a:moveTo>
                  <a:lnTo>
                    <a:pt x="28" y="12"/>
                  </a:lnTo>
                  <a:cubicBezTo>
                    <a:pt x="28" y="22"/>
                    <a:pt x="22" y="28"/>
                    <a:pt x="16" y="28"/>
                  </a:cubicBezTo>
                  <a:cubicBezTo>
                    <a:pt x="6" y="28"/>
                    <a:pt x="0" y="22"/>
                    <a:pt x="0" y="15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22" y="0"/>
                    <a:pt x="28" y="6"/>
                    <a:pt x="28" y="1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" name="Freeform 843">
              <a:extLst>
                <a:ext uri="{FF2B5EF4-FFF2-40B4-BE49-F238E27FC236}">
                  <a16:creationId xmlns:a16="http://schemas.microsoft.com/office/drawing/2014/main" id="{7F80262B-1A18-DC4F-A55C-34D69286A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8278" y="3717886"/>
              <a:ext cx="107072" cy="107072"/>
            </a:xfrm>
            <a:custGeom>
              <a:avLst/>
              <a:gdLst>
                <a:gd name="T0" fmla="*/ 28 w 32"/>
                <a:gd name="T1" fmla="*/ 12 h 32"/>
                <a:gd name="T2" fmla="*/ 28 w 32"/>
                <a:gd name="T3" fmla="*/ 12 h 32"/>
                <a:gd name="T4" fmla="*/ 18 w 32"/>
                <a:gd name="T5" fmla="*/ 28 h 32"/>
                <a:gd name="T6" fmla="*/ 0 w 32"/>
                <a:gd name="T7" fmla="*/ 19 h 32"/>
                <a:gd name="T8" fmla="*/ 9 w 32"/>
                <a:gd name="T9" fmla="*/ 3 h 32"/>
                <a:gd name="T10" fmla="*/ 28 w 32"/>
                <a:gd name="T11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28" y="12"/>
                  </a:moveTo>
                  <a:lnTo>
                    <a:pt x="28" y="12"/>
                  </a:lnTo>
                  <a:cubicBezTo>
                    <a:pt x="31" y="19"/>
                    <a:pt x="25" y="25"/>
                    <a:pt x="18" y="28"/>
                  </a:cubicBezTo>
                  <a:cubicBezTo>
                    <a:pt x="9" y="31"/>
                    <a:pt x="3" y="25"/>
                    <a:pt x="0" y="19"/>
                  </a:cubicBezTo>
                  <a:cubicBezTo>
                    <a:pt x="0" y="12"/>
                    <a:pt x="3" y="3"/>
                    <a:pt x="9" y="3"/>
                  </a:cubicBezTo>
                  <a:cubicBezTo>
                    <a:pt x="18" y="0"/>
                    <a:pt x="25" y="3"/>
                    <a:pt x="28" y="1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Freeform 844">
              <a:extLst>
                <a:ext uri="{FF2B5EF4-FFF2-40B4-BE49-F238E27FC236}">
                  <a16:creationId xmlns:a16="http://schemas.microsoft.com/office/drawing/2014/main" id="{CBBD0509-531A-684D-BCEA-6FCD55910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226" y="3503734"/>
              <a:ext cx="627157" cy="642458"/>
            </a:xfrm>
            <a:custGeom>
              <a:avLst/>
              <a:gdLst>
                <a:gd name="T0" fmla="*/ 182 w 183"/>
                <a:gd name="T1" fmla="*/ 94 h 186"/>
                <a:gd name="T2" fmla="*/ 182 w 183"/>
                <a:gd name="T3" fmla="*/ 94 h 186"/>
                <a:gd name="T4" fmla="*/ 91 w 183"/>
                <a:gd name="T5" fmla="*/ 185 h 186"/>
                <a:gd name="T6" fmla="*/ 0 w 183"/>
                <a:gd name="T7" fmla="*/ 94 h 186"/>
                <a:gd name="T8" fmla="*/ 91 w 183"/>
                <a:gd name="T9" fmla="*/ 0 h 186"/>
                <a:gd name="T10" fmla="*/ 182 w 183"/>
                <a:gd name="T11" fmla="*/ 9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186">
                  <a:moveTo>
                    <a:pt x="182" y="94"/>
                  </a:moveTo>
                  <a:lnTo>
                    <a:pt x="182" y="94"/>
                  </a:lnTo>
                  <a:cubicBezTo>
                    <a:pt x="182" y="144"/>
                    <a:pt x="141" y="185"/>
                    <a:pt x="91" y="185"/>
                  </a:cubicBezTo>
                  <a:cubicBezTo>
                    <a:pt x="40" y="185"/>
                    <a:pt x="0" y="144"/>
                    <a:pt x="0" y="94"/>
                  </a:cubicBezTo>
                  <a:cubicBezTo>
                    <a:pt x="0" y="41"/>
                    <a:pt x="40" y="0"/>
                    <a:pt x="91" y="0"/>
                  </a:cubicBezTo>
                  <a:cubicBezTo>
                    <a:pt x="141" y="0"/>
                    <a:pt x="182" y="41"/>
                    <a:pt x="182" y="9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845">
              <a:extLst>
                <a:ext uri="{FF2B5EF4-FFF2-40B4-BE49-F238E27FC236}">
                  <a16:creationId xmlns:a16="http://schemas.microsoft.com/office/drawing/2014/main" id="{5C7F500B-57A1-8443-A6D3-E710CDCA1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384" y="4115598"/>
              <a:ext cx="5200858" cy="1284917"/>
            </a:xfrm>
            <a:custGeom>
              <a:avLst/>
              <a:gdLst>
                <a:gd name="T0" fmla="*/ 1447 w 1499"/>
                <a:gd name="T1" fmla="*/ 371 h 372"/>
                <a:gd name="T2" fmla="*/ 1447 w 1499"/>
                <a:gd name="T3" fmla="*/ 371 h 372"/>
                <a:gd name="T4" fmla="*/ 50 w 1499"/>
                <a:gd name="T5" fmla="*/ 371 h 372"/>
                <a:gd name="T6" fmla="*/ 0 w 1499"/>
                <a:gd name="T7" fmla="*/ 324 h 372"/>
                <a:gd name="T8" fmla="*/ 0 w 1499"/>
                <a:gd name="T9" fmla="*/ 47 h 372"/>
                <a:gd name="T10" fmla="*/ 50 w 1499"/>
                <a:gd name="T11" fmla="*/ 0 h 372"/>
                <a:gd name="T12" fmla="*/ 1447 w 1499"/>
                <a:gd name="T13" fmla="*/ 0 h 372"/>
                <a:gd name="T14" fmla="*/ 1498 w 1499"/>
                <a:gd name="T15" fmla="*/ 47 h 372"/>
                <a:gd name="T16" fmla="*/ 1498 w 1499"/>
                <a:gd name="T17" fmla="*/ 324 h 372"/>
                <a:gd name="T18" fmla="*/ 1447 w 1499"/>
                <a:gd name="T19" fmla="*/ 37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9" h="372">
                  <a:moveTo>
                    <a:pt x="1447" y="371"/>
                  </a:moveTo>
                  <a:lnTo>
                    <a:pt x="1447" y="371"/>
                  </a:lnTo>
                  <a:cubicBezTo>
                    <a:pt x="50" y="371"/>
                    <a:pt x="50" y="371"/>
                    <a:pt x="50" y="371"/>
                  </a:cubicBezTo>
                  <a:cubicBezTo>
                    <a:pt x="22" y="371"/>
                    <a:pt x="0" y="349"/>
                    <a:pt x="0" y="324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1447" y="0"/>
                    <a:pt x="1447" y="0"/>
                    <a:pt x="1447" y="0"/>
                  </a:cubicBezTo>
                  <a:cubicBezTo>
                    <a:pt x="1476" y="0"/>
                    <a:pt x="1498" y="22"/>
                    <a:pt x="1498" y="47"/>
                  </a:cubicBezTo>
                  <a:cubicBezTo>
                    <a:pt x="1498" y="324"/>
                    <a:pt x="1498" y="324"/>
                    <a:pt x="1498" y="324"/>
                  </a:cubicBezTo>
                  <a:cubicBezTo>
                    <a:pt x="1498" y="349"/>
                    <a:pt x="1476" y="371"/>
                    <a:pt x="1447" y="37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" name="Freeform 846">
              <a:extLst>
                <a:ext uri="{FF2B5EF4-FFF2-40B4-BE49-F238E27FC236}">
                  <a16:creationId xmlns:a16="http://schemas.microsoft.com/office/drawing/2014/main" id="{EF83E113-1EBF-8A46-9D07-FD8F03ACB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129" y="4528603"/>
              <a:ext cx="367120" cy="489493"/>
            </a:xfrm>
            <a:custGeom>
              <a:avLst/>
              <a:gdLst>
                <a:gd name="T0" fmla="*/ 104 w 105"/>
                <a:gd name="T1" fmla="*/ 133 h 140"/>
                <a:gd name="T2" fmla="*/ 104 w 105"/>
                <a:gd name="T3" fmla="*/ 133 h 140"/>
                <a:gd name="T4" fmla="*/ 66 w 105"/>
                <a:gd name="T5" fmla="*/ 139 h 140"/>
                <a:gd name="T6" fmla="*/ 19 w 105"/>
                <a:gd name="T7" fmla="*/ 120 h 140"/>
                <a:gd name="T8" fmla="*/ 0 w 105"/>
                <a:gd name="T9" fmla="*/ 73 h 140"/>
                <a:gd name="T10" fmla="*/ 19 w 105"/>
                <a:gd name="T11" fmla="*/ 22 h 140"/>
                <a:gd name="T12" fmla="*/ 69 w 105"/>
                <a:gd name="T13" fmla="*/ 0 h 140"/>
                <a:gd name="T14" fmla="*/ 104 w 105"/>
                <a:gd name="T15" fmla="*/ 7 h 140"/>
                <a:gd name="T16" fmla="*/ 104 w 105"/>
                <a:gd name="T17" fmla="*/ 35 h 140"/>
                <a:gd name="T18" fmla="*/ 73 w 105"/>
                <a:gd name="T19" fmla="*/ 26 h 140"/>
                <a:gd name="T20" fmla="*/ 44 w 105"/>
                <a:gd name="T21" fmla="*/ 38 h 140"/>
                <a:gd name="T22" fmla="*/ 32 w 105"/>
                <a:gd name="T23" fmla="*/ 70 h 140"/>
                <a:gd name="T24" fmla="*/ 41 w 105"/>
                <a:gd name="T25" fmla="*/ 101 h 140"/>
                <a:gd name="T26" fmla="*/ 73 w 105"/>
                <a:gd name="T27" fmla="*/ 114 h 140"/>
                <a:gd name="T28" fmla="*/ 104 w 105"/>
                <a:gd name="T29" fmla="*/ 104 h 140"/>
                <a:gd name="T30" fmla="*/ 104 w 105"/>
                <a:gd name="T31" fmla="*/ 13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40">
                  <a:moveTo>
                    <a:pt x="104" y="133"/>
                  </a:moveTo>
                  <a:lnTo>
                    <a:pt x="104" y="133"/>
                  </a:lnTo>
                  <a:cubicBezTo>
                    <a:pt x="95" y="136"/>
                    <a:pt x="82" y="139"/>
                    <a:pt x="66" y="139"/>
                  </a:cubicBezTo>
                  <a:cubicBezTo>
                    <a:pt x="44" y="139"/>
                    <a:pt x="29" y="133"/>
                    <a:pt x="19" y="120"/>
                  </a:cubicBezTo>
                  <a:cubicBezTo>
                    <a:pt x="7" y="107"/>
                    <a:pt x="0" y="92"/>
                    <a:pt x="0" y="73"/>
                  </a:cubicBezTo>
                  <a:cubicBezTo>
                    <a:pt x="0" y="51"/>
                    <a:pt x="7" y="35"/>
                    <a:pt x="19" y="22"/>
                  </a:cubicBezTo>
                  <a:cubicBezTo>
                    <a:pt x="32" y="7"/>
                    <a:pt x="51" y="0"/>
                    <a:pt x="69" y="0"/>
                  </a:cubicBezTo>
                  <a:cubicBezTo>
                    <a:pt x="85" y="0"/>
                    <a:pt x="95" y="4"/>
                    <a:pt x="104" y="7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95" y="29"/>
                    <a:pt x="85" y="26"/>
                    <a:pt x="73" y="26"/>
                  </a:cubicBezTo>
                  <a:cubicBezTo>
                    <a:pt x="60" y="26"/>
                    <a:pt x="51" y="32"/>
                    <a:pt x="44" y="38"/>
                  </a:cubicBezTo>
                  <a:cubicBezTo>
                    <a:pt x="35" y="48"/>
                    <a:pt x="32" y="57"/>
                    <a:pt x="32" y="70"/>
                  </a:cubicBezTo>
                  <a:cubicBezTo>
                    <a:pt x="32" y="82"/>
                    <a:pt x="35" y="95"/>
                    <a:pt x="41" y="101"/>
                  </a:cubicBezTo>
                  <a:cubicBezTo>
                    <a:pt x="51" y="107"/>
                    <a:pt x="60" y="114"/>
                    <a:pt x="73" y="114"/>
                  </a:cubicBezTo>
                  <a:cubicBezTo>
                    <a:pt x="82" y="114"/>
                    <a:pt x="95" y="111"/>
                    <a:pt x="104" y="104"/>
                  </a:cubicBezTo>
                  <a:lnTo>
                    <a:pt x="104" y="1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3" name="Freeform 847">
              <a:extLst>
                <a:ext uri="{FF2B5EF4-FFF2-40B4-BE49-F238E27FC236}">
                  <a16:creationId xmlns:a16="http://schemas.microsoft.com/office/drawing/2014/main" id="{B1058214-1487-1A40-9DB1-5AC1E8E78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144" y="4528603"/>
              <a:ext cx="443597" cy="489493"/>
            </a:xfrm>
            <a:custGeom>
              <a:avLst/>
              <a:gdLst>
                <a:gd name="T0" fmla="*/ 63 w 130"/>
                <a:gd name="T1" fmla="*/ 139 h 140"/>
                <a:gd name="T2" fmla="*/ 63 w 130"/>
                <a:gd name="T3" fmla="*/ 139 h 140"/>
                <a:gd name="T4" fmla="*/ 16 w 130"/>
                <a:gd name="T5" fmla="*/ 120 h 140"/>
                <a:gd name="T6" fmla="*/ 0 w 130"/>
                <a:gd name="T7" fmla="*/ 73 h 140"/>
                <a:gd name="T8" fmla="*/ 16 w 130"/>
                <a:gd name="T9" fmla="*/ 19 h 140"/>
                <a:gd name="T10" fmla="*/ 66 w 130"/>
                <a:gd name="T11" fmla="*/ 0 h 140"/>
                <a:gd name="T12" fmla="*/ 110 w 130"/>
                <a:gd name="T13" fmla="*/ 19 h 140"/>
                <a:gd name="T14" fmla="*/ 129 w 130"/>
                <a:gd name="T15" fmla="*/ 70 h 140"/>
                <a:gd name="T16" fmla="*/ 110 w 130"/>
                <a:gd name="T17" fmla="*/ 120 h 140"/>
                <a:gd name="T18" fmla="*/ 63 w 130"/>
                <a:gd name="T19" fmla="*/ 139 h 140"/>
                <a:gd name="T20" fmla="*/ 63 w 130"/>
                <a:gd name="T21" fmla="*/ 26 h 140"/>
                <a:gd name="T22" fmla="*/ 63 w 130"/>
                <a:gd name="T23" fmla="*/ 26 h 140"/>
                <a:gd name="T24" fmla="*/ 41 w 130"/>
                <a:gd name="T25" fmla="*/ 38 h 140"/>
                <a:gd name="T26" fmla="*/ 31 w 130"/>
                <a:gd name="T27" fmla="*/ 70 h 140"/>
                <a:gd name="T28" fmla="*/ 41 w 130"/>
                <a:gd name="T29" fmla="*/ 101 h 140"/>
                <a:gd name="T30" fmla="*/ 63 w 130"/>
                <a:gd name="T31" fmla="*/ 114 h 140"/>
                <a:gd name="T32" fmla="*/ 88 w 130"/>
                <a:gd name="T33" fmla="*/ 101 h 140"/>
                <a:gd name="T34" fmla="*/ 97 w 130"/>
                <a:gd name="T35" fmla="*/ 70 h 140"/>
                <a:gd name="T36" fmla="*/ 88 w 130"/>
                <a:gd name="T37" fmla="*/ 38 h 140"/>
                <a:gd name="T38" fmla="*/ 63 w 130"/>
                <a:gd name="T39" fmla="*/ 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140">
                  <a:moveTo>
                    <a:pt x="63" y="139"/>
                  </a:moveTo>
                  <a:lnTo>
                    <a:pt x="63" y="139"/>
                  </a:lnTo>
                  <a:cubicBezTo>
                    <a:pt x="44" y="139"/>
                    <a:pt x="28" y="133"/>
                    <a:pt x="16" y="120"/>
                  </a:cubicBezTo>
                  <a:cubicBezTo>
                    <a:pt x="6" y="107"/>
                    <a:pt x="0" y="92"/>
                    <a:pt x="0" y="73"/>
                  </a:cubicBezTo>
                  <a:cubicBezTo>
                    <a:pt x="0" y="51"/>
                    <a:pt x="6" y="35"/>
                    <a:pt x="16" y="19"/>
                  </a:cubicBezTo>
                  <a:cubicBezTo>
                    <a:pt x="28" y="7"/>
                    <a:pt x="44" y="0"/>
                    <a:pt x="66" y="0"/>
                  </a:cubicBezTo>
                  <a:cubicBezTo>
                    <a:pt x="85" y="0"/>
                    <a:pt x="101" y="7"/>
                    <a:pt x="110" y="19"/>
                  </a:cubicBezTo>
                  <a:cubicBezTo>
                    <a:pt x="123" y="32"/>
                    <a:pt x="129" y="48"/>
                    <a:pt x="129" y="70"/>
                  </a:cubicBezTo>
                  <a:cubicBezTo>
                    <a:pt x="129" y="89"/>
                    <a:pt x="123" y="107"/>
                    <a:pt x="110" y="120"/>
                  </a:cubicBezTo>
                  <a:cubicBezTo>
                    <a:pt x="97" y="133"/>
                    <a:pt x="82" y="139"/>
                    <a:pt x="63" y="139"/>
                  </a:cubicBezTo>
                  <a:close/>
                  <a:moveTo>
                    <a:pt x="63" y="26"/>
                  </a:moveTo>
                  <a:lnTo>
                    <a:pt x="63" y="26"/>
                  </a:lnTo>
                  <a:cubicBezTo>
                    <a:pt x="53" y="26"/>
                    <a:pt x="47" y="32"/>
                    <a:pt x="41" y="38"/>
                  </a:cubicBezTo>
                  <a:cubicBezTo>
                    <a:pt x="34" y="48"/>
                    <a:pt x="31" y="57"/>
                    <a:pt x="31" y="70"/>
                  </a:cubicBezTo>
                  <a:cubicBezTo>
                    <a:pt x="31" y="82"/>
                    <a:pt x="34" y="95"/>
                    <a:pt x="41" y="101"/>
                  </a:cubicBezTo>
                  <a:cubicBezTo>
                    <a:pt x="47" y="107"/>
                    <a:pt x="53" y="114"/>
                    <a:pt x="63" y="114"/>
                  </a:cubicBezTo>
                  <a:cubicBezTo>
                    <a:pt x="75" y="114"/>
                    <a:pt x="82" y="107"/>
                    <a:pt x="88" y="101"/>
                  </a:cubicBezTo>
                  <a:cubicBezTo>
                    <a:pt x="94" y="95"/>
                    <a:pt x="97" y="82"/>
                    <a:pt x="97" y="70"/>
                  </a:cubicBezTo>
                  <a:cubicBezTo>
                    <a:pt x="97" y="57"/>
                    <a:pt x="94" y="44"/>
                    <a:pt x="88" y="38"/>
                  </a:cubicBezTo>
                  <a:cubicBezTo>
                    <a:pt x="82" y="32"/>
                    <a:pt x="75" y="26"/>
                    <a:pt x="63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4" name="Freeform 848">
              <a:extLst>
                <a:ext uri="{FF2B5EF4-FFF2-40B4-BE49-F238E27FC236}">
                  <a16:creationId xmlns:a16="http://schemas.microsoft.com/office/drawing/2014/main" id="{CFC24A6B-9A52-3748-A7C2-0C8BF63E0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521" y="4543904"/>
              <a:ext cx="382421" cy="458899"/>
            </a:xfrm>
            <a:custGeom>
              <a:avLst/>
              <a:gdLst>
                <a:gd name="T0" fmla="*/ 110 w 111"/>
                <a:gd name="T1" fmla="*/ 132 h 133"/>
                <a:gd name="T2" fmla="*/ 110 w 111"/>
                <a:gd name="T3" fmla="*/ 132 h 133"/>
                <a:gd name="T4" fmla="*/ 75 w 111"/>
                <a:gd name="T5" fmla="*/ 132 h 133"/>
                <a:gd name="T6" fmla="*/ 57 w 111"/>
                <a:gd name="T7" fmla="*/ 97 h 133"/>
                <a:gd name="T8" fmla="*/ 50 w 111"/>
                <a:gd name="T9" fmla="*/ 91 h 133"/>
                <a:gd name="T10" fmla="*/ 47 w 111"/>
                <a:gd name="T11" fmla="*/ 85 h 133"/>
                <a:gd name="T12" fmla="*/ 44 w 111"/>
                <a:gd name="T13" fmla="*/ 81 h 133"/>
                <a:gd name="T14" fmla="*/ 38 w 111"/>
                <a:gd name="T15" fmla="*/ 81 h 133"/>
                <a:gd name="T16" fmla="*/ 28 w 111"/>
                <a:gd name="T17" fmla="*/ 81 h 133"/>
                <a:gd name="T18" fmla="*/ 28 w 111"/>
                <a:gd name="T19" fmla="*/ 132 h 133"/>
                <a:gd name="T20" fmla="*/ 0 w 111"/>
                <a:gd name="T21" fmla="*/ 132 h 133"/>
                <a:gd name="T22" fmla="*/ 0 w 111"/>
                <a:gd name="T23" fmla="*/ 0 h 133"/>
                <a:gd name="T24" fmla="*/ 47 w 111"/>
                <a:gd name="T25" fmla="*/ 0 h 133"/>
                <a:gd name="T26" fmla="*/ 94 w 111"/>
                <a:gd name="T27" fmla="*/ 34 h 133"/>
                <a:gd name="T28" fmla="*/ 94 w 111"/>
                <a:gd name="T29" fmla="*/ 47 h 133"/>
                <a:gd name="T30" fmla="*/ 88 w 111"/>
                <a:gd name="T31" fmla="*/ 59 h 133"/>
                <a:gd name="T32" fmla="*/ 78 w 111"/>
                <a:gd name="T33" fmla="*/ 66 h 133"/>
                <a:gd name="T34" fmla="*/ 66 w 111"/>
                <a:gd name="T35" fmla="*/ 72 h 133"/>
                <a:gd name="T36" fmla="*/ 66 w 111"/>
                <a:gd name="T37" fmla="*/ 72 h 133"/>
                <a:gd name="T38" fmla="*/ 72 w 111"/>
                <a:gd name="T39" fmla="*/ 75 h 133"/>
                <a:gd name="T40" fmla="*/ 75 w 111"/>
                <a:gd name="T41" fmla="*/ 81 h 133"/>
                <a:gd name="T42" fmla="*/ 82 w 111"/>
                <a:gd name="T43" fmla="*/ 88 h 133"/>
                <a:gd name="T44" fmla="*/ 85 w 111"/>
                <a:gd name="T45" fmla="*/ 94 h 133"/>
                <a:gd name="T46" fmla="*/ 110 w 111"/>
                <a:gd name="T47" fmla="*/ 132 h 133"/>
                <a:gd name="T48" fmla="*/ 28 w 111"/>
                <a:gd name="T49" fmla="*/ 22 h 133"/>
                <a:gd name="T50" fmla="*/ 28 w 111"/>
                <a:gd name="T51" fmla="*/ 22 h 133"/>
                <a:gd name="T52" fmla="*/ 28 w 111"/>
                <a:gd name="T53" fmla="*/ 59 h 133"/>
                <a:gd name="T54" fmla="*/ 44 w 111"/>
                <a:gd name="T55" fmla="*/ 59 h 133"/>
                <a:gd name="T56" fmla="*/ 57 w 111"/>
                <a:gd name="T57" fmla="*/ 53 h 133"/>
                <a:gd name="T58" fmla="*/ 63 w 111"/>
                <a:gd name="T59" fmla="*/ 40 h 133"/>
                <a:gd name="T60" fmla="*/ 44 w 111"/>
                <a:gd name="T61" fmla="*/ 22 h 133"/>
                <a:gd name="T62" fmla="*/ 28 w 111"/>
                <a:gd name="T63" fmla="*/ 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" h="133">
                  <a:moveTo>
                    <a:pt x="110" y="132"/>
                  </a:moveTo>
                  <a:lnTo>
                    <a:pt x="110" y="132"/>
                  </a:lnTo>
                  <a:cubicBezTo>
                    <a:pt x="75" y="132"/>
                    <a:pt x="75" y="132"/>
                    <a:pt x="75" y="132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3" y="94"/>
                    <a:pt x="53" y="94"/>
                    <a:pt x="50" y="91"/>
                  </a:cubicBezTo>
                  <a:cubicBezTo>
                    <a:pt x="50" y="88"/>
                    <a:pt x="50" y="88"/>
                    <a:pt x="47" y="85"/>
                  </a:cubicBezTo>
                  <a:cubicBezTo>
                    <a:pt x="47" y="85"/>
                    <a:pt x="44" y="85"/>
                    <a:pt x="44" y="81"/>
                  </a:cubicBezTo>
                  <a:cubicBezTo>
                    <a:pt x="41" y="81"/>
                    <a:pt x="41" y="81"/>
                    <a:pt x="38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132"/>
                    <a:pt x="28" y="132"/>
                    <a:pt x="28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78" y="0"/>
                    <a:pt x="94" y="12"/>
                    <a:pt x="94" y="34"/>
                  </a:cubicBezTo>
                  <a:cubicBezTo>
                    <a:pt x="94" y="40"/>
                    <a:pt x="94" y="44"/>
                    <a:pt x="94" y="47"/>
                  </a:cubicBezTo>
                  <a:cubicBezTo>
                    <a:pt x="91" y="53"/>
                    <a:pt x="91" y="56"/>
                    <a:pt x="88" y="59"/>
                  </a:cubicBezTo>
                  <a:cubicBezTo>
                    <a:pt x="85" y="63"/>
                    <a:pt x="82" y="66"/>
                    <a:pt x="78" y="66"/>
                  </a:cubicBezTo>
                  <a:cubicBezTo>
                    <a:pt x="75" y="69"/>
                    <a:pt x="69" y="72"/>
                    <a:pt x="66" y="72"/>
                  </a:cubicBezTo>
                  <a:lnTo>
                    <a:pt x="66" y="72"/>
                  </a:lnTo>
                  <a:cubicBezTo>
                    <a:pt x="66" y="72"/>
                    <a:pt x="69" y="75"/>
                    <a:pt x="72" y="75"/>
                  </a:cubicBezTo>
                  <a:cubicBezTo>
                    <a:pt x="72" y="78"/>
                    <a:pt x="75" y="78"/>
                    <a:pt x="75" y="81"/>
                  </a:cubicBezTo>
                  <a:cubicBezTo>
                    <a:pt x="78" y="81"/>
                    <a:pt x="78" y="85"/>
                    <a:pt x="82" y="88"/>
                  </a:cubicBezTo>
                  <a:cubicBezTo>
                    <a:pt x="82" y="88"/>
                    <a:pt x="85" y="91"/>
                    <a:pt x="85" y="94"/>
                  </a:cubicBezTo>
                  <a:lnTo>
                    <a:pt x="110" y="132"/>
                  </a:lnTo>
                  <a:close/>
                  <a:moveTo>
                    <a:pt x="28" y="22"/>
                  </a:moveTo>
                  <a:lnTo>
                    <a:pt x="28" y="22"/>
                  </a:lnTo>
                  <a:cubicBezTo>
                    <a:pt x="28" y="59"/>
                    <a:pt x="28" y="59"/>
                    <a:pt x="28" y="59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50" y="59"/>
                    <a:pt x="53" y="56"/>
                    <a:pt x="57" y="53"/>
                  </a:cubicBezTo>
                  <a:cubicBezTo>
                    <a:pt x="63" y="50"/>
                    <a:pt x="63" y="44"/>
                    <a:pt x="63" y="40"/>
                  </a:cubicBezTo>
                  <a:cubicBezTo>
                    <a:pt x="63" y="28"/>
                    <a:pt x="57" y="22"/>
                    <a:pt x="44" y="22"/>
                  </a:cubicBezTo>
                  <a:lnTo>
                    <a:pt x="28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5" name="Freeform 849">
              <a:extLst>
                <a:ext uri="{FF2B5EF4-FFF2-40B4-BE49-F238E27FC236}">
                  <a16:creationId xmlns:a16="http://schemas.microsoft.com/office/drawing/2014/main" id="{F4BDE3E8-C700-D24B-94F7-4A394CB1E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3234" y="4528603"/>
              <a:ext cx="443608" cy="489493"/>
            </a:xfrm>
            <a:custGeom>
              <a:avLst/>
              <a:gdLst>
                <a:gd name="T0" fmla="*/ 63 w 130"/>
                <a:gd name="T1" fmla="*/ 139 h 140"/>
                <a:gd name="T2" fmla="*/ 63 w 130"/>
                <a:gd name="T3" fmla="*/ 139 h 140"/>
                <a:gd name="T4" fmla="*/ 16 w 130"/>
                <a:gd name="T5" fmla="*/ 120 h 140"/>
                <a:gd name="T6" fmla="*/ 0 w 130"/>
                <a:gd name="T7" fmla="*/ 73 h 140"/>
                <a:gd name="T8" fmla="*/ 16 w 130"/>
                <a:gd name="T9" fmla="*/ 19 h 140"/>
                <a:gd name="T10" fmla="*/ 66 w 130"/>
                <a:gd name="T11" fmla="*/ 0 h 140"/>
                <a:gd name="T12" fmla="*/ 110 w 130"/>
                <a:gd name="T13" fmla="*/ 19 h 140"/>
                <a:gd name="T14" fmla="*/ 129 w 130"/>
                <a:gd name="T15" fmla="*/ 70 h 140"/>
                <a:gd name="T16" fmla="*/ 110 w 130"/>
                <a:gd name="T17" fmla="*/ 120 h 140"/>
                <a:gd name="T18" fmla="*/ 63 w 130"/>
                <a:gd name="T19" fmla="*/ 139 h 140"/>
                <a:gd name="T20" fmla="*/ 63 w 130"/>
                <a:gd name="T21" fmla="*/ 26 h 140"/>
                <a:gd name="T22" fmla="*/ 63 w 130"/>
                <a:gd name="T23" fmla="*/ 26 h 140"/>
                <a:gd name="T24" fmla="*/ 41 w 130"/>
                <a:gd name="T25" fmla="*/ 38 h 140"/>
                <a:gd name="T26" fmla="*/ 32 w 130"/>
                <a:gd name="T27" fmla="*/ 70 h 140"/>
                <a:gd name="T28" fmla="*/ 41 w 130"/>
                <a:gd name="T29" fmla="*/ 101 h 140"/>
                <a:gd name="T30" fmla="*/ 63 w 130"/>
                <a:gd name="T31" fmla="*/ 114 h 140"/>
                <a:gd name="T32" fmla="*/ 88 w 130"/>
                <a:gd name="T33" fmla="*/ 101 h 140"/>
                <a:gd name="T34" fmla="*/ 98 w 130"/>
                <a:gd name="T35" fmla="*/ 70 h 140"/>
                <a:gd name="T36" fmla="*/ 88 w 130"/>
                <a:gd name="T37" fmla="*/ 38 h 140"/>
                <a:gd name="T38" fmla="*/ 63 w 130"/>
                <a:gd name="T39" fmla="*/ 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140">
                  <a:moveTo>
                    <a:pt x="63" y="139"/>
                  </a:moveTo>
                  <a:lnTo>
                    <a:pt x="63" y="139"/>
                  </a:lnTo>
                  <a:cubicBezTo>
                    <a:pt x="44" y="139"/>
                    <a:pt x="29" y="133"/>
                    <a:pt x="16" y="120"/>
                  </a:cubicBezTo>
                  <a:cubicBezTo>
                    <a:pt x="7" y="107"/>
                    <a:pt x="0" y="92"/>
                    <a:pt x="0" y="73"/>
                  </a:cubicBezTo>
                  <a:cubicBezTo>
                    <a:pt x="0" y="51"/>
                    <a:pt x="7" y="35"/>
                    <a:pt x="16" y="19"/>
                  </a:cubicBezTo>
                  <a:cubicBezTo>
                    <a:pt x="29" y="7"/>
                    <a:pt x="44" y="0"/>
                    <a:pt x="66" y="0"/>
                  </a:cubicBezTo>
                  <a:cubicBezTo>
                    <a:pt x="85" y="0"/>
                    <a:pt x="101" y="7"/>
                    <a:pt x="110" y="19"/>
                  </a:cubicBezTo>
                  <a:cubicBezTo>
                    <a:pt x="123" y="32"/>
                    <a:pt x="129" y="48"/>
                    <a:pt x="129" y="70"/>
                  </a:cubicBezTo>
                  <a:cubicBezTo>
                    <a:pt x="129" y="89"/>
                    <a:pt x="123" y="107"/>
                    <a:pt x="110" y="120"/>
                  </a:cubicBezTo>
                  <a:cubicBezTo>
                    <a:pt x="98" y="133"/>
                    <a:pt x="82" y="139"/>
                    <a:pt x="63" y="139"/>
                  </a:cubicBezTo>
                  <a:close/>
                  <a:moveTo>
                    <a:pt x="63" y="26"/>
                  </a:moveTo>
                  <a:lnTo>
                    <a:pt x="63" y="26"/>
                  </a:lnTo>
                  <a:cubicBezTo>
                    <a:pt x="54" y="26"/>
                    <a:pt x="47" y="32"/>
                    <a:pt x="41" y="38"/>
                  </a:cubicBezTo>
                  <a:cubicBezTo>
                    <a:pt x="35" y="48"/>
                    <a:pt x="32" y="57"/>
                    <a:pt x="32" y="70"/>
                  </a:cubicBezTo>
                  <a:cubicBezTo>
                    <a:pt x="32" y="82"/>
                    <a:pt x="35" y="95"/>
                    <a:pt x="41" y="101"/>
                  </a:cubicBezTo>
                  <a:cubicBezTo>
                    <a:pt x="47" y="107"/>
                    <a:pt x="54" y="114"/>
                    <a:pt x="63" y="114"/>
                  </a:cubicBezTo>
                  <a:cubicBezTo>
                    <a:pt x="76" y="114"/>
                    <a:pt x="82" y="107"/>
                    <a:pt x="88" y="101"/>
                  </a:cubicBezTo>
                  <a:cubicBezTo>
                    <a:pt x="95" y="95"/>
                    <a:pt x="98" y="82"/>
                    <a:pt x="98" y="70"/>
                  </a:cubicBezTo>
                  <a:cubicBezTo>
                    <a:pt x="98" y="57"/>
                    <a:pt x="95" y="44"/>
                    <a:pt x="88" y="38"/>
                  </a:cubicBezTo>
                  <a:cubicBezTo>
                    <a:pt x="82" y="32"/>
                    <a:pt x="76" y="26"/>
                    <a:pt x="63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6" name="Freeform 850">
              <a:extLst>
                <a:ext uri="{FF2B5EF4-FFF2-40B4-BE49-F238E27FC236}">
                  <a16:creationId xmlns:a16="http://schemas.microsoft.com/office/drawing/2014/main" id="{10F89357-1AB3-6944-8BA1-EA3BAAD4A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3320" y="4543904"/>
              <a:ext cx="413014" cy="458899"/>
            </a:xfrm>
            <a:custGeom>
              <a:avLst/>
              <a:gdLst>
                <a:gd name="T0" fmla="*/ 120 w 121"/>
                <a:gd name="T1" fmla="*/ 132 h 133"/>
                <a:gd name="T2" fmla="*/ 120 w 121"/>
                <a:gd name="T3" fmla="*/ 132 h 133"/>
                <a:gd name="T4" fmla="*/ 88 w 121"/>
                <a:gd name="T5" fmla="*/ 132 h 133"/>
                <a:gd name="T6" fmla="*/ 35 w 121"/>
                <a:gd name="T7" fmla="*/ 50 h 133"/>
                <a:gd name="T8" fmla="*/ 29 w 121"/>
                <a:gd name="T9" fmla="*/ 37 h 133"/>
                <a:gd name="T10" fmla="*/ 29 w 121"/>
                <a:gd name="T11" fmla="*/ 37 h 133"/>
                <a:gd name="T12" fmla="*/ 29 w 121"/>
                <a:gd name="T13" fmla="*/ 59 h 133"/>
                <a:gd name="T14" fmla="*/ 29 w 121"/>
                <a:gd name="T15" fmla="*/ 132 h 133"/>
                <a:gd name="T16" fmla="*/ 0 w 121"/>
                <a:gd name="T17" fmla="*/ 132 h 133"/>
                <a:gd name="T18" fmla="*/ 0 w 121"/>
                <a:gd name="T19" fmla="*/ 0 h 133"/>
                <a:gd name="T20" fmla="*/ 32 w 121"/>
                <a:gd name="T21" fmla="*/ 0 h 133"/>
                <a:gd name="T22" fmla="*/ 85 w 121"/>
                <a:gd name="T23" fmla="*/ 81 h 133"/>
                <a:gd name="T24" fmla="*/ 92 w 121"/>
                <a:gd name="T25" fmla="*/ 91 h 133"/>
                <a:gd name="T26" fmla="*/ 92 w 121"/>
                <a:gd name="T27" fmla="*/ 91 h 133"/>
                <a:gd name="T28" fmla="*/ 92 w 121"/>
                <a:gd name="T29" fmla="*/ 72 h 133"/>
                <a:gd name="T30" fmla="*/ 92 w 121"/>
                <a:gd name="T31" fmla="*/ 0 h 133"/>
                <a:gd name="T32" fmla="*/ 120 w 121"/>
                <a:gd name="T33" fmla="*/ 0 h 133"/>
                <a:gd name="T34" fmla="*/ 120 w 121"/>
                <a:gd name="T35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" h="133">
                  <a:moveTo>
                    <a:pt x="120" y="132"/>
                  </a:moveTo>
                  <a:lnTo>
                    <a:pt x="120" y="132"/>
                  </a:lnTo>
                  <a:cubicBezTo>
                    <a:pt x="88" y="132"/>
                    <a:pt x="88" y="132"/>
                    <a:pt x="88" y="132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2" y="44"/>
                    <a:pt x="29" y="40"/>
                    <a:pt x="29" y="37"/>
                  </a:cubicBezTo>
                  <a:lnTo>
                    <a:pt x="29" y="37"/>
                  </a:lnTo>
                  <a:cubicBezTo>
                    <a:pt x="29" y="44"/>
                    <a:pt x="29" y="50"/>
                    <a:pt x="29" y="59"/>
                  </a:cubicBezTo>
                  <a:cubicBezTo>
                    <a:pt x="29" y="132"/>
                    <a:pt x="29" y="132"/>
                    <a:pt x="29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8" y="85"/>
                    <a:pt x="88" y="88"/>
                    <a:pt x="92" y="91"/>
                  </a:cubicBezTo>
                  <a:lnTo>
                    <a:pt x="92" y="91"/>
                  </a:lnTo>
                  <a:cubicBezTo>
                    <a:pt x="92" y="88"/>
                    <a:pt x="92" y="81"/>
                    <a:pt x="92" y="72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3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" name="Freeform 851">
              <a:extLst>
                <a:ext uri="{FF2B5EF4-FFF2-40B4-BE49-F238E27FC236}">
                  <a16:creationId xmlns:a16="http://schemas.microsoft.com/office/drawing/2014/main" id="{1E182E0E-D9D4-1B44-B4FA-0DE11D06A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7520" y="4543904"/>
              <a:ext cx="458899" cy="458899"/>
            </a:xfrm>
            <a:custGeom>
              <a:avLst/>
              <a:gdLst>
                <a:gd name="T0" fmla="*/ 132 w 133"/>
                <a:gd name="T1" fmla="*/ 132 h 133"/>
                <a:gd name="T2" fmla="*/ 132 w 133"/>
                <a:gd name="T3" fmla="*/ 132 h 133"/>
                <a:gd name="T4" fmla="*/ 97 w 133"/>
                <a:gd name="T5" fmla="*/ 132 h 133"/>
                <a:gd name="T6" fmla="*/ 88 w 133"/>
                <a:gd name="T7" fmla="*/ 103 h 133"/>
                <a:gd name="T8" fmla="*/ 40 w 133"/>
                <a:gd name="T9" fmla="*/ 103 h 133"/>
                <a:gd name="T10" fmla="*/ 31 w 133"/>
                <a:gd name="T11" fmla="*/ 132 h 133"/>
                <a:gd name="T12" fmla="*/ 0 w 133"/>
                <a:gd name="T13" fmla="*/ 132 h 133"/>
                <a:gd name="T14" fmla="*/ 47 w 133"/>
                <a:gd name="T15" fmla="*/ 0 h 133"/>
                <a:gd name="T16" fmla="*/ 85 w 133"/>
                <a:gd name="T17" fmla="*/ 0 h 133"/>
                <a:gd name="T18" fmla="*/ 132 w 133"/>
                <a:gd name="T19" fmla="*/ 132 h 133"/>
                <a:gd name="T20" fmla="*/ 81 w 133"/>
                <a:gd name="T21" fmla="*/ 78 h 133"/>
                <a:gd name="T22" fmla="*/ 81 w 133"/>
                <a:gd name="T23" fmla="*/ 78 h 133"/>
                <a:gd name="T24" fmla="*/ 69 w 133"/>
                <a:gd name="T25" fmla="*/ 34 h 133"/>
                <a:gd name="T26" fmla="*/ 66 w 133"/>
                <a:gd name="T27" fmla="*/ 22 h 133"/>
                <a:gd name="T28" fmla="*/ 66 w 133"/>
                <a:gd name="T29" fmla="*/ 22 h 133"/>
                <a:gd name="T30" fmla="*/ 63 w 133"/>
                <a:gd name="T31" fmla="*/ 34 h 133"/>
                <a:gd name="T32" fmla="*/ 47 w 133"/>
                <a:gd name="T33" fmla="*/ 78 h 133"/>
                <a:gd name="T34" fmla="*/ 81 w 133"/>
                <a:gd name="T35" fmla="*/ 7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3" h="133">
                  <a:moveTo>
                    <a:pt x="132" y="132"/>
                  </a:moveTo>
                  <a:lnTo>
                    <a:pt x="132" y="132"/>
                  </a:lnTo>
                  <a:cubicBezTo>
                    <a:pt x="97" y="132"/>
                    <a:pt x="97" y="132"/>
                    <a:pt x="97" y="132"/>
                  </a:cubicBezTo>
                  <a:cubicBezTo>
                    <a:pt x="88" y="103"/>
                    <a:pt x="88" y="103"/>
                    <a:pt x="88" y="103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85" y="0"/>
                    <a:pt x="85" y="0"/>
                    <a:pt x="85" y="0"/>
                  </a:cubicBezTo>
                  <a:lnTo>
                    <a:pt x="132" y="132"/>
                  </a:lnTo>
                  <a:close/>
                  <a:moveTo>
                    <a:pt x="81" y="78"/>
                  </a:moveTo>
                  <a:lnTo>
                    <a:pt x="81" y="78"/>
                  </a:lnTo>
                  <a:cubicBezTo>
                    <a:pt x="69" y="34"/>
                    <a:pt x="69" y="34"/>
                    <a:pt x="69" y="34"/>
                  </a:cubicBezTo>
                  <a:cubicBezTo>
                    <a:pt x="66" y="31"/>
                    <a:pt x="66" y="28"/>
                    <a:pt x="66" y="22"/>
                  </a:cubicBezTo>
                  <a:lnTo>
                    <a:pt x="66" y="22"/>
                  </a:lnTo>
                  <a:cubicBezTo>
                    <a:pt x="66" y="28"/>
                    <a:pt x="63" y="31"/>
                    <a:pt x="63" y="34"/>
                  </a:cubicBezTo>
                  <a:cubicBezTo>
                    <a:pt x="47" y="78"/>
                    <a:pt x="47" y="78"/>
                    <a:pt x="47" y="78"/>
                  </a:cubicBezTo>
                  <a:lnTo>
                    <a:pt x="81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Freeform 852">
              <a:extLst>
                <a:ext uri="{FF2B5EF4-FFF2-40B4-BE49-F238E27FC236}">
                  <a16:creationId xmlns:a16="http://schemas.microsoft.com/office/drawing/2014/main" id="{9E9AF3A2-AC83-524C-8C2C-2610D6D8C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419" y="4543904"/>
              <a:ext cx="443597" cy="458899"/>
            </a:xfrm>
            <a:custGeom>
              <a:avLst/>
              <a:gdLst>
                <a:gd name="T0" fmla="*/ 126 w 127"/>
                <a:gd name="T1" fmla="*/ 0 h 133"/>
                <a:gd name="T2" fmla="*/ 126 w 127"/>
                <a:gd name="T3" fmla="*/ 0 h 133"/>
                <a:gd name="T4" fmla="*/ 78 w 127"/>
                <a:gd name="T5" fmla="*/ 132 h 133"/>
                <a:gd name="T6" fmla="*/ 47 w 127"/>
                <a:gd name="T7" fmla="*/ 132 h 133"/>
                <a:gd name="T8" fmla="*/ 0 w 127"/>
                <a:gd name="T9" fmla="*/ 0 h 133"/>
                <a:gd name="T10" fmla="*/ 34 w 127"/>
                <a:gd name="T11" fmla="*/ 0 h 133"/>
                <a:gd name="T12" fmla="*/ 59 w 127"/>
                <a:gd name="T13" fmla="*/ 91 h 133"/>
                <a:gd name="T14" fmla="*/ 63 w 127"/>
                <a:gd name="T15" fmla="*/ 103 h 133"/>
                <a:gd name="T16" fmla="*/ 63 w 127"/>
                <a:gd name="T17" fmla="*/ 103 h 133"/>
                <a:gd name="T18" fmla="*/ 66 w 127"/>
                <a:gd name="T19" fmla="*/ 91 h 133"/>
                <a:gd name="T20" fmla="*/ 94 w 127"/>
                <a:gd name="T21" fmla="*/ 0 h 133"/>
                <a:gd name="T22" fmla="*/ 126 w 127"/>
                <a:gd name="T2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33">
                  <a:moveTo>
                    <a:pt x="126" y="0"/>
                  </a:moveTo>
                  <a:lnTo>
                    <a:pt x="126" y="0"/>
                  </a:lnTo>
                  <a:cubicBezTo>
                    <a:pt x="78" y="132"/>
                    <a:pt x="78" y="132"/>
                    <a:pt x="78" y="132"/>
                  </a:cubicBezTo>
                  <a:cubicBezTo>
                    <a:pt x="47" y="132"/>
                    <a:pt x="47" y="132"/>
                    <a:pt x="47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59" y="91"/>
                    <a:pt x="59" y="91"/>
                    <a:pt x="59" y="91"/>
                  </a:cubicBezTo>
                  <a:cubicBezTo>
                    <a:pt x="63" y="97"/>
                    <a:pt x="63" y="100"/>
                    <a:pt x="63" y="103"/>
                  </a:cubicBezTo>
                  <a:lnTo>
                    <a:pt x="63" y="103"/>
                  </a:lnTo>
                  <a:cubicBezTo>
                    <a:pt x="66" y="100"/>
                    <a:pt x="66" y="97"/>
                    <a:pt x="66" y="91"/>
                  </a:cubicBezTo>
                  <a:cubicBezTo>
                    <a:pt x="94" y="0"/>
                    <a:pt x="94" y="0"/>
                    <a:pt x="94" y="0"/>
                  </a:cubicBezTo>
                  <a:lnTo>
                    <a:pt x="12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Freeform 853">
              <a:extLst>
                <a:ext uri="{FF2B5EF4-FFF2-40B4-BE49-F238E27FC236}">
                  <a16:creationId xmlns:a16="http://schemas.microsoft.com/office/drawing/2014/main" id="{6FCBE88C-F46F-9A45-86D3-445034F33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5318" y="4543904"/>
              <a:ext cx="183560" cy="458899"/>
            </a:xfrm>
            <a:custGeom>
              <a:avLst/>
              <a:gdLst>
                <a:gd name="T0" fmla="*/ 50 w 51"/>
                <a:gd name="T1" fmla="*/ 0 h 133"/>
                <a:gd name="T2" fmla="*/ 50 w 51"/>
                <a:gd name="T3" fmla="*/ 22 h 133"/>
                <a:gd name="T4" fmla="*/ 41 w 51"/>
                <a:gd name="T5" fmla="*/ 22 h 133"/>
                <a:gd name="T6" fmla="*/ 41 w 51"/>
                <a:gd name="T7" fmla="*/ 110 h 133"/>
                <a:gd name="T8" fmla="*/ 50 w 51"/>
                <a:gd name="T9" fmla="*/ 110 h 133"/>
                <a:gd name="T10" fmla="*/ 50 w 51"/>
                <a:gd name="T11" fmla="*/ 132 h 133"/>
                <a:gd name="T12" fmla="*/ 0 w 51"/>
                <a:gd name="T13" fmla="*/ 132 h 133"/>
                <a:gd name="T14" fmla="*/ 0 w 51"/>
                <a:gd name="T15" fmla="*/ 110 h 133"/>
                <a:gd name="T16" fmla="*/ 9 w 51"/>
                <a:gd name="T17" fmla="*/ 110 h 133"/>
                <a:gd name="T18" fmla="*/ 9 w 51"/>
                <a:gd name="T19" fmla="*/ 22 h 133"/>
                <a:gd name="T20" fmla="*/ 0 w 51"/>
                <a:gd name="T21" fmla="*/ 22 h 133"/>
                <a:gd name="T22" fmla="*/ 0 w 51"/>
                <a:gd name="T23" fmla="*/ 0 h 133"/>
                <a:gd name="T24" fmla="*/ 50 w 51"/>
                <a:gd name="T2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133">
                  <a:moveTo>
                    <a:pt x="50" y="0"/>
                  </a:moveTo>
                  <a:lnTo>
                    <a:pt x="50" y="22"/>
                  </a:lnTo>
                  <a:lnTo>
                    <a:pt x="41" y="22"/>
                  </a:lnTo>
                  <a:lnTo>
                    <a:pt x="41" y="110"/>
                  </a:lnTo>
                  <a:lnTo>
                    <a:pt x="50" y="110"/>
                  </a:lnTo>
                  <a:lnTo>
                    <a:pt x="50" y="132"/>
                  </a:lnTo>
                  <a:lnTo>
                    <a:pt x="0" y="132"/>
                  </a:lnTo>
                  <a:lnTo>
                    <a:pt x="0" y="110"/>
                  </a:lnTo>
                  <a:lnTo>
                    <a:pt x="9" y="110"/>
                  </a:lnTo>
                  <a:lnTo>
                    <a:pt x="9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5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854">
              <a:extLst>
                <a:ext uri="{FF2B5EF4-FFF2-40B4-BE49-F238E27FC236}">
                  <a16:creationId xmlns:a16="http://schemas.microsoft.com/office/drawing/2014/main" id="{F31A4D2E-74C6-5E41-8908-801286636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4763" y="4543904"/>
              <a:ext cx="397712" cy="458899"/>
            </a:xfrm>
            <a:custGeom>
              <a:avLst/>
              <a:gdLst>
                <a:gd name="T0" fmla="*/ 113 w 114"/>
                <a:gd name="T1" fmla="*/ 132 h 133"/>
                <a:gd name="T2" fmla="*/ 113 w 114"/>
                <a:gd name="T3" fmla="*/ 132 h 133"/>
                <a:gd name="T4" fmla="*/ 79 w 114"/>
                <a:gd name="T5" fmla="*/ 132 h 133"/>
                <a:gd name="T6" fmla="*/ 57 w 114"/>
                <a:gd name="T7" fmla="*/ 97 h 133"/>
                <a:gd name="T8" fmla="*/ 54 w 114"/>
                <a:gd name="T9" fmla="*/ 91 h 133"/>
                <a:gd name="T10" fmla="*/ 47 w 114"/>
                <a:gd name="T11" fmla="*/ 85 h 133"/>
                <a:gd name="T12" fmla="*/ 44 w 114"/>
                <a:gd name="T13" fmla="*/ 81 h 133"/>
                <a:gd name="T14" fmla="*/ 38 w 114"/>
                <a:gd name="T15" fmla="*/ 81 h 133"/>
                <a:gd name="T16" fmla="*/ 32 w 114"/>
                <a:gd name="T17" fmla="*/ 81 h 133"/>
                <a:gd name="T18" fmla="*/ 32 w 114"/>
                <a:gd name="T19" fmla="*/ 132 h 133"/>
                <a:gd name="T20" fmla="*/ 0 w 114"/>
                <a:gd name="T21" fmla="*/ 132 h 133"/>
                <a:gd name="T22" fmla="*/ 0 w 114"/>
                <a:gd name="T23" fmla="*/ 0 h 133"/>
                <a:gd name="T24" fmla="*/ 47 w 114"/>
                <a:gd name="T25" fmla="*/ 0 h 133"/>
                <a:gd name="T26" fmla="*/ 98 w 114"/>
                <a:gd name="T27" fmla="*/ 34 h 133"/>
                <a:gd name="T28" fmla="*/ 94 w 114"/>
                <a:gd name="T29" fmla="*/ 47 h 133"/>
                <a:gd name="T30" fmla="*/ 88 w 114"/>
                <a:gd name="T31" fmla="*/ 59 h 133"/>
                <a:gd name="T32" fmla="*/ 79 w 114"/>
                <a:gd name="T33" fmla="*/ 66 h 133"/>
                <a:gd name="T34" fmla="*/ 66 w 114"/>
                <a:gd name="T35" fmla="*/ 72 h 133"/>
                <a:gd name="T36" fmla="*/ 66 w 114"/>
                <a:gd name="T37" fmla="*/ 72 h 133"/>
                <a:gd name="T38" fmla="*/ 72 w 114"/>
                <a:gd name="T39" fmla="*/ 75 h 133"/>
                <a:gd name="T40" fmla="*/ 79 w 114"/>
                <a:gd name="T41" fmla="*/ 81 h 133"/>
                <a:gd name="T42" fmla="*/ 82 w 114"/>
                <a:gd name="T43" fmla="*/ 88 h 133"/>
                <a:gd name="T44" fmla="*/ 88 w 114"/>
                <a:gd name="T45" fmla="*/ 94 h 133"/>
                <a:gd name="T46" fmla="*/ 113 w 114"/>
                <a:gd name="T47" fmla="*/ 132 h 133"/>
                <a:gd name="T48" fmla="*/ 32 w 114"/>
                <a:gd name="T49" fmla="*/ 22 h 133"/>
                <a:gd name="T50" fmla="*/ 32 w 114"/>
                <a:gd name="T51" fmla="*/ 22 h 133"/>
                <a:gd name="T52" fmla="*/ 32 w 114"/>
                <a:gd name="T53" fmla="*/ 59 h 133"/>
                <a:gd name="T54" fmla="*/ 44 w 114"/>
                <a:gd name="T55" fmla="*/ 59 h 133"/>
                <a:gd name="T56" fmla="*/ 60 w 114"/>
                <a:gd name="T57" fmla="*/ 53 h 133"/>
                <a:gd name="T58" fmla="*/ 66 w 114"/>
                <a:gd name="T59" fmla="*/ 40 h 133"/>
                <a:gd name="T60" fmla="*/ 44 w 114"/>
                <a:gd name="T61" fmla="*/ 22 h 133"/>
                <a:gd name="T62" fmla="*/ 32 w 114"/>
                <a:gd name="T63" fmla="*/ 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4" h="133">
                  <a:moveTo>
                    <a:pt x="113" y="132"/>
                  </a:moveTo>
                  <a:lnTo>
                    <a:pt x="113" y="132"/>
                  </a:lnTo>
                  <a:cubicBezTo>
                    <a:pt x="79" y="132"/>
                    <a:pt x="79" y="132"/>
                    <a:pt x="79" y="132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7" y="94"/>
                    <a:pt x="54" y="94"/>
                    <a:pt x="54" y="91"/>
                  </a:cubicBezTo>
                  <a:cubicBezTo>
                    <a:pt x="50" y="88"/>
                    <a:pt x="50" y="88"/>
                    <a:pt x="47" y="85"/>
                  </a:cubicBezTo>
                  <a:cubicBezTo>
                    <a:pt x="47" y="85"/>
                    <a:pt x="44" y="85"/>
                    <a:pt x="44" y="81"/>
                  </a:cubicBezTo>
                  <a:cubicBezTo>
                    <a:pt x="41" y="81"/>
                    <a:pt x="41" y="81"/>
                    <a:pt x="38" y="81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79" y="0"/>
                    <a:pt x="98" y="12"/>
                    <a:pt x="98" y="34"/>
                  </a:cubicBezTo>
                  <a:cubicBezTo>
                    <a:pt x="98" y="40"/>
                    <a:pt x="94" y="44"/>
                    <a:pt x="94" y="47"/>
                  </a:cubicBezTo>
                  <a:cubicBezTo>
                    <a:pt x="91" y="53"/>
                    <a:pt x="91" y="56"/>
                    <a:pt x="88" y="59"/>
                  </a:cubicBezTo>
                  <a:cubicBezTo>
                    <a:pt x="85" y="63"/>
                    <a:pt x="82" y="66"/>
                    <a:pt x="79" y="66"/>
                  </a:cubicBezTo>
                  <a:cubicBezTo>
                    <a:pt x="76" y="69"/>
                    <a:pt x="72" y="72"/>
                    <a:pt x="66" y="72"/>
                  </a:cubicBezTo>
                  <a:lnTo>
                    <a:pt x="66" y="72"/>
                  </a:lnTo>
                  <a:cubicBezTo>
                    <a:pt x="69" y="72"/>
                    <a:pt x="69" y="75"/>
                    <a:pt x="72" y="75"/>
                  </a:cubicBezTo>
                  <a:cubicBezTo>
                    <a:pt x="72" y="78"/>
                    <a:pt x="76" y="78"/>
                    <a:pt x="79" y="81"/>
                  </a:cubicBezTo>
                  <a:cubicBezTo>
                    <a:pt x="79" y="81"/>
                    <a:pt x="82" y="85"/>
                    <a:pt x="82" y="88"/>
                  </a:cubicBezTo>
                  <a:cubicBezTo>
                    <a:pt x="85" y="88"/>
                    <a:pt x="85" y="91"/>
                    <a:pt x="88" y="94"/>
                  </a:cubicBezTo>
                  <a:lnTo>
                    <a:pt x="113" y="132"/>
                  </a:lnTo>
                  <a:close/>
                  <a:moveTo>
                    <a:pt x="32" y="22"/>
                  </a:moveTo>
                  <a:lnTo>
                    <a:pt x="32" y="22"/>
                  </a:lnTo>
                  <a:cubicBezTo>
                    <a:pt x="32" y="59"/>
                    <a:pt x="32" y="59"/>
                    <a:pt x="32" y="59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50" y="59"/>
                    <a:pt x="54" y="56"/>
                    <a:pt x="60" y="53"/>
                  </a:cubicBezTo>
                  <a:cubicBezTo>
                    <a:pt x="63" y="50"/>
                    <a:pt x="66" y="44"/>
                    <a:pt x="66" y="40"/>
                  </a:cubicBezTo>
                  <a:cubicBezTo>
                    <a:pt x="66" y="28"/>
                    <a:pt x="57" y="22"/>
                    <a:pt x="44" y="22"/>
                  </a:cubicBezTo>
                  <a:lnTo>
                    <a:pt x="32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855">
              <a:extLst>
                <a:ext uri="{FF2B5EF4-FFF2-40B4-BE49-F238E27FC236}">
                  <a16:creationId xmlns:a16="http://schemas.microsoft.com/office/drawing/2014/main" id="{B4F6F43A-7B31-3344-ACB3-59478EA0B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3069" y="4543904"/>
              <a:ext cx="382421" cy="474191"/>
            </a:xfrm>
            <a:custGeom>
              <a:avLst/>
              <a:gdLst>
                <a:gd name="T0" fmla="*/ 110 w 111"/>
                <a:gd name="T1" fmla="*/ 75 h 136"/>
                <a:gd name="T2" fmla="*/ 110 w 111"/>
                <a:gd name="T3" fmla="*/ 75 h 136"/>
                <a:gd name="T4" fmla="*/ 53 w 111"/>
                <a:gd name="T5" fmla="*/ 135 h 136"/>
                <a:gd name="T6" fmla="*/ 0 w 111"/>
                <a:gd name="T7" fmla="*/ 75 h 136"/>
                <a:gd name="T8" fmla="*/ 0 w 111"/>
                <a:gd name="T9" fmla="*/ 0 h 136"/>
                <a:gd name="T10" fmla="*/ 28 w 111"/>
                <a:gd name="T11" fmla="*/ 0 h 136"/>
                <a:gd name="T12" fmla="*/ 28 w 111"/>
                <a:gd name="T13" fmla="*/ 75 h 136"/>
                <a:gd name="T14" fmla="*/ 53 w 111"/>
                <a:gd name="T15" fmla="*/ 110 h 136"/>
                <a:gd name="T16" fmla="*/ 79 w 111"/>
                <a:gd name="T17" fmla="*/ 78 h 136"/>
                <a:gd name="T18" fmla="*/ 79 w 111"/>
                <a:gd name="T19" fmla="*/ 0 h 136"/>
                <a:gd name="T20" fmla="*/ 110 w 111"/>
                <a:gd name="T21" fmla="*/ 0 h 136"/>
                <a:gd name="T22" fmla="*/ 110 w 111"/>
                <a:gd name="T23" fmla="*/ 7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136">
                  <a:moveTo>
                    <a:pt x="110" y="75"/>
                  </a:moveTo>
                  <a:lnTo>
                    <a:pt x="110" y="75"/>
                  </a:lnTo>
                  <a:cubicBezTo>
                    <a:pt x="110" y="116"/>
                    <a:pt x="91" y="135"/>
                    <a:pt x="53" y="135"/>
                  </a:cubicBezTo>
                  <a:cubicBezTo>
                    <a:pt x="19" y="135"/>
                    <a:pt x="0" y="116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8" y="97"/>
                    <a:pt x="38" y="110"/>
                    <a:pt x="53" y="110"/>
                  </a:cubicBezTo>
                  <a:cubicBezTo>
                    <a:pt x="72" y="110"/>
                    <a:pt x="79" y="97"/>
                    <a:pt x="79" y="78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110" y="0"/>
                    <a:pt x="110" y="0"/>
                    <a:pt x="110" y="0"/>
                  </a:cubicBezTo>
                  <a:lnTo>
                    <a:pt x="110" y="7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" name="Freeform 856">
              <a:extLst>
                <a:ext uri="{FF2B5EF4-FFF2-40B4-BE49-F238E27FC236}">
                  <a16:creationId xmlns:a16="http://schemas.microsoft.com/office/drawing/2014/main" id="{7519E600-240B-194F-AAAC-54DC80489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1968" y="4528603"/>
              <a:ext cx="321235" cy="489493"/>
            </a:xfrm>
            <a:custGeom>
              <a:avLst/>
              <a:gdLst>
                <a:gd name="T0" fmla="*/ 0 w 92"/>
                <a:gd name="T1" fmla="*/ 129 h 140"/>
                <a:gd name="T2" fmla="*/ 0 w 92"/>
                <a:gd name="T3" fmla="*/ 129 h 140"/>
                <a:gd name="T4" fmla="*/ 0 w 92"/>
                <a:gd name="T5" fmla="*/ 101 h 140"/>
                <a:gd name="T6" fmla="*/ 19 w 92"/>
                <a:gd name="T7" fmla="*/ 111 h 140"/>
                <a:gd name="T8" fmla="*/ 38 w 92"/>
                <a:gd name="T9" fmla="*/ 114 h 140"/>
                <a:gd name="T10" fmla="*/ 47 w 92"/>
                <a:gd name="T11" fmla="*/ 114 h 140"/>
                <a:gd name="T12" fmla="*/ 53 w 92"/>
                <a:gd name="T13" fmla="*/ 111 h 140"/>
                <a:gd name="T14" fmla="*/ 57 w 92"/>
                <a:gd name="T15" fmla="*/ 107 h 140"/>
                <a:gd name="T16" fmla="*/ 60 w 92"/>
                <a:gd name="T17" fmla="*/ 101 h 140"/>
                <a:gd name="T18" fmla="*/ 57 w 92"/>
                <a:gd name="T19" fmla="*/ 95 h 140"/>
                <a:gd name="T20" fmla="*/ 50 w 92"/>
                <a:gd name="T21" fmla="*/ 89 h 140"/>
                <a:gd name="T22" fmla="*/ 41 w 92"/>
                <a:gd name="T23" fmla="*/ 85 h 140"/>
                <a:gd name="T24" fmla="*/ 31 w 92"/>
                <a:gd name="T25" fmla="*/ 79 h 140"/>
                <a:gd name="T26" fmla="*/ 6 w 92"/>
                <a:gd name="T27" fmla="*/ 63 h 140"/>
                <a:gd name="T28" fmla="*/ 0 w 92"/>
                <a:gd name="T29" fmla="*/ 41 h 140"/>
                <a:gd name="T30" fmla="*/ 3 w 92"/>
                <a:gd name="T31" fmla="*/ 22 h 140"/>
                <a:gd name="T32" fmla="*/ 16 w 92"/>
                <a:gd name="T33" fmla="*/ 10 h 140"/>
                <a:gd name="T34" fmla="*/ 31 w 92"/>
                <a:gd name="T35" fmla="*/ 4 h 140"/>
                <a:gd name="T36" fmla="*/ 50 w 92"/>
                <a:gd name="T37" fmla="*/ 0 h 140"/>
                <a:gd name="T38" fmla="*/ 69 w 92"/>
                <a:gd name="T39" fmla="*/ 4 h 140"/>
                <a:gd name="T40" fmla="*/ 85 w 92"/>
                <a:gd name="T41" fmla="*/ 7 h 140"/>
                <a:gd name="T42" fmla="*/ 85 w 92"/>
                <a:gd name="T43" fmla="*/ 35 h 140"/>
                <a:gd name="T44" fmla="*/ 79 w 92"/>
                <a:gd name="T45" fmla="*/ 29 h 140"/>
                <a:gd name="T46" fmla="*/ 69 w 92"/>
                <a:gd name="T47" fmla="*/ 26 h 140"/>
                <a:gd name="T48" fmla="*/ 60 w 92"/>
                <a:gd name="T49" fmla="*/ 26 h 140"/>
                <a:gd name="T50" fmla="*/ 53 w 92"/>
                <a:gd name="T51" fmla="*/ 26 h 140"/>
                <a:gd name="T52" fmla="*/ 44 w 92"/>
                <a:gd name="T53" fmla="*/ 26 h 140"/>
                <a:gd name="T54" fmla="*/ 38 w 92"/>
                <a:gd name="T55" fmla="*/ 29 h 140"/>
                <a:gd name="T56" fmla="*/ 31 w 92"/>
                <a:gd name="T57" fmla="*/ 32 h 140"/>
                <a:gd name="T58" fmla="*/ 31 w 92"/>
                <a:gd name="T59" fmla="*/ 38 h 140"/>
                <a:gd name="T60" fmla="*/ 31 w 92"/>
                <a:gd name="T61" fmla="*/ 44 h 140"/>
                <a:gd name="T62" fmla="*/ 38 w 92"/>
                <a:gd name="T63" fmla="*/ 48 h 140"/>
                <a:gd name="T64" fmla="*/ 47 w 92"/>
                <a:gd name="T65" fmla="*/ 54 h 140"/>
                <a:gd name="T66" fmla="*/ 57 w 92"/>
                <a:gd name="T67" fmla="*/ 57 h 140"/>
                <a:gd name="T68" fmla="*/ 69 w 92"/>
                <a:gd name="T69" fmla="*/ 67 h 140"/>
                <a:gd name="T70" fmla="*/ 82 w 92"/>
                <a:gd name="T71" fmla="*/ 73 h 140"/>
                <a:gd name="T72" fmla="*/ 88 w 92"/>
                <a:gd name="T73" fmla="*/ 85 h 140"/>
                <a:gd name="T74" fmla="*/ 91 w 92"/>
                <a:gd name="T75" fmla="*/ 98 h 140"/>
                <a:gd name="T76" fmla="*/ 88 w 92"/>
                <a:gd name="T77" fmla="*/ 117 h 140"/>
                <a:gd name="T78" fmla="*/ 75 w 92"/>
                <a:gd name="T79" fmla="*/ 129 h 140"/>
                <a:gd name="T80" fmla="*/ 60 w 92"/>
                <a:gd name="T81" fmla="*/ 136 h 140"/>
                <a:gd name="T82" fmla="*/ 38 w 92"/>
                <a:gd name="T83" fmla="*/ 139 h 140"/>
                <a:gd name="T84" fmla="*/ 19 w 92"/>
                <a:gd name="T85" fmla="*/ 136 h 140"/>
                <a:gd name="T86" fmla="*/ 0 w 92"/>
                <a:gd name="T87" fmla="*/ 12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2" h="140">
                  <a:moveTo>
                    <a:pt x="0" y="129"/>
                  </a:moveTo>
                  <a:lnTo>
                    <a:pt x="0" y="129"/>
                  </a:lnTo>
                  <a:cubicBezTo>
                    <a:pt x="0" y="101"/>
                    <a:pt x="0" y="101"/>
                    <a:pt x="0" y="101"/>
                  </a:cubicBezTo>
                  <a:cubicBezTo>
                    <a:pt x="6" y="107"/>
                    <a:pt x="13" y="111"/>
                    <a:pt x="19" y="111"/>
                  </a:cubicBezTo>
                  <a:cubicBezTo>
                    <a:pt x="25" y="114"/>
                    <a:pt x="31" y="114"/>
                    <a:pt x="38" y="114"/>
                  </a:cubicBezTo>
                  <a:cubicBezTo>
                    <a:pt x="41" y="114"/>
                    <a:pt x="44" y="114"/>
                    <a:pt x="47" y="114"/>
                  </a:cubicBezTo>
                  <a:cubicBezTo>
                    <a:pt x="50" y="114"/>
                    <a:pt x="50" y="114"/>
                    <a:pt x="53" y="111"/>
                  </a:cubicBezTo>
                  <a:cubicBezTo>
                    <a:pt x="57" y="111"/>
                    <a:pt x="57" y="107"/>
                    <a:pt x="57" y="107"/>
                  </a:cubicBezTo>
                  <a:cubicBezTo>
                    <a:pt x="60" y="104"/>
                    <a:pt x="60" y="104"/>
                    <a:pt x="60" y="101"/>
                  </a:cubicBezTo>
                  <a:cubicBezTo>
                    <a:pt x="60" y="98"/>
                    <a:pt x="60" y="98"/>
                    <a:pt x="57" y="95"/>
                  </a:cubicBezTo>
                  <a:cubicBezTo>
                    <a:pt x="57" y="92"/>
                    <a:pt x="53" y="92"/>
                    <a:pt x="50" y="89"/>
                  </a:cubicBezTo>
                  <a:cubicBezTo>
                    <a:pt x="47" y="89"/>
                    <a:pt x="44" y="85"/>
                    <a:pt x="41" y="85"/>
                  </a:cubicBezTo>
                  <a:cubicBezTo>
                    <a:pt x="38" y="82"/>
                    <a:pt x="35" y="79"/>
                    <a:pt x="31" y="79"/>
                  </a:cubicBezTo>
                  <a:cubicBezTo>
                    <a:pt x="19" y="76"/>
                    <a:pt x="13" y="70"/>
                    <a:pt x="6" y="63"/>
                  </a:cubicBezTo>
                  <a:cubicBezTo>
                    <a:pt x="3" y="57"/>
                    <a:pt x="0" y="51"/>
                    <a:pt x="0" y="41"/>
                  </a:cubicBezTo>
                  <a:cubicBezTo>
                    <a:pt x="0" y="35"/>
                    <a:pt x="0" y="29"/>
                    <a:pt x="3" y="22"/>
                  </a:cubicBezTo>
                  <a:cubicBezTo>
                    <a:pt x="6" y="19"/>
                    <a:pt x="9" y="13"/>
                    <a:pt x="16" y="10"/>
                  </a:cubicBezTo>
                  <a:cubicBezTo>
                    <a:pt x="19" y="7"/>
                    <a:pt x="25" y="4"/>
                    <a:pt x="31" y="4"/>
                  </a:cubicBezTo>
                  <a:cubicBezTo>
                    <a:pt x="38" y="0"/>
                    <a:pt x="44" y="0"/>
                    <a:pt x="50" y="0"/>
                  </a:cubicBezTo>
                  <a:cubicBezTo>
                    <a:pt x="60" y="0"/>
                    <a:pt x="66" y="0"/>
                    <a:pt x="69" y="4"/>
                  </a:cubicBezTo>
                  <a:cubicBezTo>
                    <a:pt x="75" y="4"/>
                    <a:pt x="82" y="4"/>
                    <a:pt x="85" y="7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2" y="32"/>
                    <a:pt x="82" y="32"/>
                    <a:pt x="79" y="29"/>
                  </a:cubicBezTo>
                  <a:cubicBezTo>
                    <a:pt x="75" y="29"/>
                    <a:pt x="72" y="29"/>
                    <a:pt x="69" y="26"/>
                  </a:cubicBezTo>
                  <a:cubicBezTo>
                    <a:pt x="66" y="26"/>
                    <a:pt x="63" y="26"/>
                    <a:pt x="60" y="26"/>
                  </a:cubicBezTo>
                  <a:cubicBezTo>
                    <a:pt x="60" y="26"/>
                    <a:pt x="57" y="26"/>
                    <a:pt x="53" y="26"/>
                  </a:cubicBezTo>
                  <a:cubicBezTo>
                    <a:pt x="50" y="26"/>
                    <a:pt x="47" y="26"/>
                    <a:pt x="44" y="26"/>
                  </a:cubicBezTo>
                  <a:cubicBezTo>
                    <a:pt x="41" y="26"/>
                    <a:pt x="38" y="29"/>
                    <a:pt x="38" y="29"/>
                  </a:cubicBezTo>
                  <a:cubicBezTo>
                    <a:pt x="35" y="29"/>
                    <a:pt x="35" y="32"/>
                    <a:pt x="31" y="32"/>
                  </a:cubicBezTo>
                  <a:cubicBezTo>
                    <a:pt x="31" y="35"/>
                    <a:pt x="31" y="35"/>
                    <a:pt x="31" y="38"/>
                  </a:cubicBezTo>
                  <a:cubicBezTo>
                    <a:pt x="31" y="41"/>
                    <a:pt x="31" y="41"/>
                    <a:pt x="31" y="44"/>
                  </a:cubicBezTo>
                  <a:cubicBezTo>
                    <a:pt x="35" y="44"/>
                    <a:pt x="35" y="48"/>
                    <a:pt x="38" y="48"/>
                  </a:cubicBezTo>
                  <a:cubicBezTo>
                    <a:pt x="41" y="51"/>
                    <a:pt x="44" y="51"/>
                    <a:pt x="47" y="54"/>
                  </a:cubicBezTo>
                  <a:cubicBezTo>
                    <a:pt x="50" y="54"/>
                    <a:pt x="53" y="57"/>
                    <a:pt x="57" y="57"/>
                  </a:cubicBezTo>
                  <a:cubicBezTo>
                    <a:pt x="63" y="60"/>
                    <a:pt x="66" y="63"/>
                    <a:pt x="69" y="67"/>
                  </a:cubicBezTo>
                  <a:cubicBezTo>
                    <a:pt x="75" y="67"/>
                    <a:pt x="79" y="70"/>
                    <a:pt x="82" y="73"/>
                  </a:cubicBezTo>
                  <a:cubicBezTo>
                    <a:pt x="85" y="76"/>
                    <a:pt x="88" y="79"/>
                    <a:pt x="88" y="85"/>
                  </a:cubicBezTo>
                  <a:cubicBezTo>
                    <a:pt x="91" y="89"/>
                    <a:pt x="91" y="95"/>
                    <a:pt x="91" y="98"/>
                  </a:cubicBezTo>
                  <a:cubicBezTo>
                    <a:pt x="91" y="107"/>
                    <a:pt x="88" y="114"/>
                    <a:pt x="88" y="117"/>
                  </a:cubicBezTo>
                  <a:cubicBezTo>
                    <a:pt x="85" y="123"/>
                    <a:pt x="79" y="126"/>
                    <a:pt x="75" y="129"/>
                  </a:cubicBezTo>
                  <a:cubicBezTo>
                    <a:pt x="69" y="133"/>
                    <a:pt x="66" y="136"/>
                    <a:pt x="60" y="136"/>
                  </a:cubicBezTo>
                  <a:cubicBezTo>
                    <a:pt x="53" y="139"/>
                    <a:pt x="44" y="139"/>
                    <a:pt x="38" y="139"/>
                  </a:cubicBezTo>
                  <a:cubicBezTo>
                    <a:pt x="31" y="139"/>
                    <a:pt x="25" y="139"/>
                    <a:pt x="19" y="136"/>
                  </a:cubicBezTo>
                  <a:cubicBezTo>
                    <a:pt x="9" y="136"/>
                    <a:pt x="6" y="133"/>
                    <a:pt x="0" y="12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" name="Freeform 857">
              <a:extLst>
                <a:ext uri="{FF2B5EF4-FFF2-40B4-BE49-F238E27FC236}">
                  <a16:creationId xmlns:a16="http://schemas.microsoft.com/office/drawing/2014/main" id="{385E9135-65E9-DB4F-B692-B580E23CA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3195" y="2983647"/>
              <a:ext cx="764832" cy="780124"/>
            </a:xfrm>
            <a:custGeom>
              <a:avLst/>
              <a:gdLst>
                <a:gd name="T0" fmla="*/ 220 w 221"/>
                <a:gd name="T1" fmla="*/ 166 h 224"/>
                <a:gd name="T2" fmla="*/ 220 w 221"/>
                <a:gd name="T3" fmla="*/ 166 h 224"/>
                <a:gd name="T4" fmla="*/ 100 w 221"/>
                <a:gd name="T5" fmla="*/ 0 h 224"/>
                <a:gd name="T6" fmla="*/ 0 w 221"/>
                <a:gd name="T7" fmla="*/ 69 h 224"/>
                <a:gd name="T8" fmla="*/ 138 w 221"/>
                <a:gd name="T9" fmla="*/ 223 h 224"/>
                <a:gd name="T10" fmla="*/ 220 w 221"/>
                <a:gd name="T11" fmla="*/ 16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224">
                  <a:moveTo>
                    <a:pt x="220" y="166"/>
                  </a:moveTo>
                  <a:lnTo>
                    <a:pt x="220" y="166"/>
                  </a:lnTo>
                  <a:cubicBezTo>
                    <a:pt x="100" y="0"/>
                    <a:pt x="100" y="0"/>
                    <a:pt x="10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44" y="132"/>
                    <a:pt x="94" y="182"/>
                    <a:pt x="138" y="223"/>
                  </a:cubicBezTo>
                  <a:lnTo>
                    <a:pt x="220" y="16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4" name="Freeform 858">
              <a:extLst>
                <a:ext uri="{FF2B5EF4-FFF2-40B4-BE49-F238E27FC236}">
                  <a16:creationId xmlns:a16="http://schemas.microsoft.com/office/drawing/2014/main" id="{EFE1D8A4-A843-D64A-988B-C5D87037C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200" y="2677715"/>
              <a:ext cx="688353" cy="826018"/>
            </a:xfrm>
            <a:custGeom>
              <a:avLst/>
              <a:gdLst>
                <a:gd name="T0" fmla="*/ 0 w 200"/>
                <a:gd name="T1" fmla="*/ 69 h 237"/>
                <a:gd name="T2" fmla="*/ 0 w 200"/>
                <a:gd name="T3" fmla="*/ 69 h 237"/>
                <a:gd name="T4" fmla="*/ 120 w 200"/>
                <a:gd name="T5" fmla="*/ 236 h 237"/>
                <a:gd name="T6" fmla="*/ 199 w 200"/>
                <a:gd name="T7" fmla="*/ 179 h 237"/>
                <a:gd name="T8" fmla="*/ 98 w 200"/>
                <a:gd name="T9" fmla="*/ 0 h 237"/>
                <a:gd name="T10" fmla="*/ 0 w 200"/>
                <a:gd name="T11" fmla="*/ 69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237">
                  <a:moveTo>
                    <a:pt x="0" y="69"/>
                  </a:moveTo>
                  <a:lnTo>
                    <a:pt x="0" y="69"/>
                  </a:lnTo>
                  <a:cubicBezTo>
                    <a:pt x="120" y="236"/>
                    <a:pt x="120" y="236"/>
                    <a:pt x="120" y="236"/>
                  </a:cubicBezTo>
                  <a:cubicBezTo>
                    <a:pt x="199" y="179"/>
                    <a:pt x="199" y="179"/>
                    <a:pt x="199" y="179"/>
                  </a:cubicBezTo>
                  <a:cubicBezTo>
                    <a:pt x="177" y="122"/>
                    <a:pt x="142" y="63"/>
                    <a:pt x="98" y="0"/>
                  </a:cubicBezTo>
                  <a:lnTo>
                    <a:pt x="0" y="6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5" name="Freeform 859">
              <a:extLst>
                <a:ext uri="{FF2B5EF4-FFF2-40B4-BE49-F238E27FC236}">
                  <a16:creationId xmlns:a16="http://schemas.microsoft.com/office/drawing/2014/main" id="{98A8CE17-95BB-D64B-9773-08CF1BB08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603" y="2096444"/>
              <a:ext cx="749530" cy="764832"/>
            </a:xfrm>
            <a:custGeom>
              <a:avLst/>
              <a:gdLst>
                <a:gd name="T0" fmla="*/ 0 w 215"/>
                <a:gd name="T1" fmla="*/ 60 h 221"/>
                <a:gd name="T2" fmla="*/ 0 w 215"/>
                <a:gd name="T3" fmla="*/ 60 h 221"/>
                <a:gd name="T4" fmla="*/ 114 w 215"/>
                <a:gd name="T5" fmla="*/ 220 h 221"/>
                <a:gd name="T6" fmla="*/ 214 w 215"/>
                <a:gd name="T7" fmla="*/ 151 h 221"/>
                <a:gd name="T8" fmla="*/ 82 w 215"/>
                <a:gd name="T9" fmla="*/ 0 h 221"/>
                <a:gd name="T10" fmla="*/ 0 w 215"/>
                <a:gd name="T11" fmla="*/ 6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221">
                  <a:moveTo>
                    <a:pt x="0" y="60"/>
                  </a:moveTo>
                  <a:lnTo>
                    <a:pt x="0" y="60"/>
                  </a:lnTo>
                  <a:cubicBezTo>
                    <a:pt x="114" y="220"/>
                    <a:pt x="114" y="220"/>
                    <a:pt x="114" y="220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170" y="91"/>
                    <a:pt x="126" y="41"/>
                    <a:pt x="82" y="0"/>
                  </a:cubicBezTo>
                  <a:lnTo>
                    <a:pt x="0" y="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" name="Freeform 860">
              <a:extLst>
                <a:ext uri="{FF2B5EF4-FFF2-40B4-BE49-F238E27FC236}">
                  <a16:creationId xmlns:a16="http://schemas.microsoft.com/office/drawing/2014/main" id="{8805D8DA-F8D2-3B42-B5CE-CCBCAD589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589" y="1790511"/>
              <a:ext cx="30593" cy="30593"/>
            </a:xfrm>
            <a:custGeom>
              <a:avLst/>
              <a:gdLst>
                <a:gd name="T0" fmla="*/ 6 w 7"/>
                <a:gd name="T1" fmla="*/ 0 h 7"/>
                <a:gd name="T2" fmla="*/ 6 w 7"/>
                <a:gd name="T3" fmla="*/ 0 h 7"/>
                <a:gd name="T4" fmla="*/ 3 w 7"/>
                <a:gd name="T5" fmla="*/ 3 h 7"/>
                <a:gd name="T6" fmla="*/ 0 w 7"/>
                <a:gd name="T7" fmla="*/ 6 h 7"/>
                <a:gd name="T8" fmla="*/ 6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0"/>
                  </a:moveTo>
                  <a:lnTo>
                    <a:pt x="6" y="0"/>
                  </a:lnTo>
                  <a:cubicBezTo>
                    <a:pt x="6" y="0"/>
                    <a:pt x="6" y="0"/>
                    <a:pt x="3" y="3"/>
                  </a:cubicBezTo>
                  <a:cubicBezTo>
                    <a:pt x="3" y="3"/>
                    <a:pt x="0" y="3"/>
                    <a:pt x="0" y="6"/>
                  </a:cubicBezTo>
                  <a:lnTo>
                    <a:pt x="6" y="0"/>
                  </a:lnTo>
                </a:path>
              </a:pathLst>
            </a:custGeom>
            <a:solidFill>
              <a:srgbClr val="A1D3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" name="Freeform 861">
              <a:extLst>
                <a:ext uri="{FF2B5EF4-FFF2-40B4-BE49-F238E27FC236}">
                  <a16:creationId xmlns:a16="http://schemas.microsoft.com/office/drawing/2014/main" id="{BA04C120-18BC-A74C-81BA-1C98925D1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043" y="1652836"/>
              <a:ext cx="703645" cy="336526"/>
            </a:xfrm>
            <a:custGeom>
              <a:avLst/>
              <a:gdLst>
                <a:gd name="T0" fmla="*/ 0 w 205"/>
                <a:gd name="T1" fmla="*/ 16 h 99"/>
                <a:gd name="T2" fmla="*/ 0 w 205"/>
                <a:gd name="T3" fmla="*/ 16 h 99"/>
                <a:gd name="T4" fmla="*/ 94 w 205"/>
                <a:gd name="T5" fmla="*/ 63 h 99"/>
                <a:gd name="T6" fmla="*/ 138 w 205"/>
                <a:gd name="T7" fmla="*/ 98 h 99"/>
                <a:gd name="T8" fmla="*/ 204 w 205"/>
                <a:gd name="T9" fmla="*/ 50 h 99"/>
                <a:gd name="T10" fmla="*/ 0 w 205"/>
                <a:gd name="T11" fmla="*/ 1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99">
                  <a:moveTo>
                    <a:pt x="0" y="16"/>
                  </a:moveTo>
                  <a:lnTo>
                    <a:pt x="0" y="16"/>
                  </a:lnTo>
                  <a:cubicBezTo>
                    <a:pt x="28" y="22"/>
                    <a:pt x="60" y="38"/>
                    <a:pt x="94" y="63"/>
                  </a:cubicBezTo>
                  <a:cubicBezTo>
                    <a:pt x="110" y="72"/>
                    <a:pt x="123" y="85"/>
                    <a:pt x="138" y="98"/>
                  </a:cubicBezTo>
                  <a:cubicBezTo>
                    <a:pt x="204" y="50"/>
                    <a:pt x="204" y="50"/>
                    <a:pt x="204" y="50"/>
                  </a:cubicBezTo>
                  <a:cubicBezTo>
                    <a:pt x="135" y="13"/>
                    <a:pt x="63" y="0"/>
                    <a:pt x="0" y="1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" name="Freeform 862">
              <a:extLst>
                <a:ext uri="{FF2B5EF4-FFF2-40B4-BE49-F238E27FC236}">
                  <a16:creationId xmlns:a16="http://schemas.microsoft.com/office/drawing/2014/main" id="{C50273FF-2271-AB44-AD0D-00209ED91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3656" y="1974071"/>
              <a:ext cx="275339" cy="703645"/>
            </a:xfrm>
            <a:custGeom>
              <a:avLst/>
              <a:gdLst>
                <a:gd name="T0" fmla="*/ 12 w 79"/>
                <a:gd name="T1" fmla="*/ 202 h 203"/>
                <a:gd name="T2" fmla="*/ 12 w 79"/>
                <a:gd name="T3" fmla="*/ 202 h 203"/>
                <a:gd name="T4" fmla="*/ 78 w 79"/>
                <a:gd name="T5" fmla="*/ 158 h 203"/>
                <a:gd name="T6" fmla="*/ 59 w 79"/>
                <a:gd name="T7" fmla="*/ 104 h 203"/>
                <a:gd name="T8" fmla="*/ 44 w 79"/>
                <a:gd name="T9" fmla="*/ 0 h 203"/>
                <a:gd name="T10" fmla="*/ 12 w 79"/>
                <a:gd name="T11" fmla="*/ 20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203">
                  <a:moveTo>
                    <a:pt x="12" y="202"/>
                  </a:moveTo>
                  <a:lnTo>
                    <a:pt x="12" y="202"/>
                  </a:lnTo>
                  <a:cubicBezTo>
                    <a:pt x="78" y="158"/>
                    <a:pt x="78" y="158"/>
                    <a:pt x="78" y="158"/>
                  </a:cubicBezTo>
                  <a:cubicBezTo>
                    <a:pt x="69" y="139"/>
                    <a:pt x="63" y="120"/>
                    <a:pt x="59" y="104"/>
                  </a:cubicBezTo>
                  <a:cubicBezTo>
                    <a:pt x="47" y="63"/>
                    <a:pt x="41" y="29"/>
                    <a:pt x="44" y="0"/>
                  </a:cubicBezTo>
                  <a:cubicBezTo>
                    <a:pt x="9" y="54"/>
                    <a:pt x="0" y="126"/>
                    <a:pt x="12" y="20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9" name="Freeform 863">
              <a:extLst>
                <a:ext uri="{FF2B5EF4-FFF2-40B4-BE49-F238E27FC236}">
                  <a16:creationId xmlns:a16="http://schemas.microsoft.com/office/drawing/2014/main" id="{FF18376A-9B75-1A49-8F7E-AA0119D38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775" y="2341189"/>
              <a:ext cx="673053" cy="810717"/>
            </a:xfrm>
            <a:custGeom>
              <a:avLst/>
              <a:gdLst>
                <a:gd name="T0" fmla="*/ 195 w 196"/>
                <a:gd name="T1" fmla="*/ 161 h 234"/>
                <a:gd name="T2" fmla="*/ 195 w 196"/>
                <a:gd name="T3" fmla="*/ 161 h 234"/>
                <a:gd name="T4" fmla="*/ 81 w 196"/>
                <a:gd name="T5" fmla="*/ 0 h 234"/>
                <a:gd name="T6" fmla="*/ 0 w 196"/>
                <a:gd name="T7" fmla="*/ 60 h 234"/>
                <a:gd name="T8" fmla="*/ 97 w 196"/>
                <a:gd name="T9" fmla="*/ 233 h 234"/>
                <a:gd name="T10" fmla="*/ 195 w 196"/>
                <a:gd name="T11" fmla="*/ 16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" h="234">
                  <a:moveTo>
                    <a:pt x="195" y="161"/>
                  </a:moveTo>
                  <a:lnTo>
                    <a:pt x="195" y="161"/>
                  </a:lnTo>
                  <a:cubicBezTo>
                    <a:pt x="81" y="0"/>
                    <a:pt x="81" y="0"/>
                    <a:pt x="81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2" y="113"/>
                    <a:pt x="56" y="173"/>
                    <a:pt x="97" y="233"/>
                  </a:cubicBezTo>
                  <a:lnTo>
                    <a:pt x="195" y="16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" name="Freeform 864">
              <a:extLst>
                <a:ext uri="{FF2B5EF4-FFF2-40B4-BE49-F238E27FC236}">
                  <a16:creationId xmlns:a16="http://schemas.microsoft.com/office/drawing/2014/main" id="{5EA2CBE2-4F4F-944B-8761-53A1875F3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421" y="1866989"/>
              <a:ext cx="749540" cy="688353"/>
            </a:xfrm>
            <a:custGeom>
              <a:avLst/>
              <a:gdLst>
                <a:gd name="T0" fmla="*/ 69 w 215"/>
                <a:gd name="T1" fmla="*/ 0 h 199"/>
                <a:gd name="T2" fmla="*/ 69 w 215"/>
                <a:gd name="T3" fmla="*/ 0 h 199"/>
                <a:gd name="T4" fmla="*/ 0 w 215"/>
                <a:gd name="T5" fmla="*/ 50 h 199"/>
                <a:gd name="T6" fmla="*/ 129 w 215"/>
                <a:gd name="T7" fmla="*/ 198 h 199"/>
                <a:gd name="T8" fmla="*/ 214 w 215"/>
                <a:gd name="T9" fmla="*/ 138 h 199"/>
                <a:gd name="T10" fmla="*/ 69 w 215"/>
                <a:gd name="T1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199">
                  <a:moveTo>
                    <a:pt x="69" y="0"/>
                  </a:moveTo>
                  <a:lnTo>
                    <a:pt x="69" y="0"/>
                  </a:lnTo>
                  <a:cubicBezTo>
                    <a:pt x="0" y="50"/>
                    <a:pt x="0" y="50"/>
                    <a:pt x="0" y="50"/>
                  </a:cubicBezTo>
                  <a:cubicBezTo>
                    <a:pt x="44" y="91"/>
                    <a:pt x="88" y="141"/>
                    <a:pt x="129" y="198"/>
                  </a:cubicBezTo>
                  <a:cubicBezTo>
                    <a:pt x="214" y="138"/>
                    <a:pt x="214" y="138"/>
                    <a:pt x="214" y="138"/>
                  </a:cubicBezTo>
                  <a:cubicBezTo>
                    <a:pt x="173" y="79"/>
                    <a:pt x="123" y="35"/>
                    <a:pt x="69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" name="Freeform 865">
              <a:extLst>
                <a:ext uri="{FF2B5EF4-FFF2-40B4-BE49-F238E27FC236}">
                  <a16:creationId xmlns:a16="http://schemas.microsoft.com/office/drawing/2014/main" id="{22BC1A54-2572-1842-8227-D274248C4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215" y="1836396"/>
              <a:ext cx="413014" cy="642458"/>
            </a:xfrm>
            <a:custGeom>
              <a:avLst/>
              <a:gdLst>
                <a:gd name="T0" fmla="*/ 120 w 121"/>
                <a:gd name="T1" fmla="*/ 129 h 187"/>
                <a:gd name="T2" fmla="*/ 120 w 121"/>
                <a:gd name="T3" fmla="*/ 129 h 187"/>
                <a:gd name="T4" fmla="*/ 26 w 121"/>
                <a:gd name="T5" fmla="*/ 0 h 187"/>
                <a:gd name="T6" fmla="*/ 41 w 121"/>
                <a:gd name="T7" fmla="*/ 186 h 187"/>
                <a:gd name="T8" fmla="*/ 120 w 121"/>
                <a:gd name="T9" fmla="*/ 12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87">
                  <a:moveTo>
                    <a:pt x="120" y="129"/>
                  </a:moveTo>
                  <a:lnTo>
                    <a:pt x="120" y="129"/>
                  </a:lnTo>
                  <a:cubicBezTo>
                    <a:pt x="26" y="0"/>
                    <a:pt x="26" y="0"/>
                    <a:pt x="26" y="0"/>
                  </a:cubicBezTo>
                  <a:cubicBezTo>
                    <a:pt x="0" y="32"/>
                    <a:pt x="7" y="101"/>
                    <a:pt x="41" y="186"/>
                  </a:cubicBezTo>
                  <a:lnTo>
                    <a:pt x="120" y="1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" name="Freeform 866">
              <a:extLst>
                <a:ext uri="{FF2B5EF4-FFF2-40B4-BE49-F238E27FC236}">
                  <a16:creationId xmlns:a16="http://schemas.microsoft.com/office/drawing/2014/main" id="{FF8A39FA-FA46-2645-B791-C86141897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894" y="1530463"/>
              <a:ext cx="795425" cy="260048"/>
            </a:xfrm>
            <a:custGeom>
              <a:avLst/>
              <a:gdLst>
                <a:gd name="T0" fmla="*/ 103 w 230"/>
                <a:gd name="T1" fmla="*/ 44 h 74"/>
                <a:gd name="T2" fmla="*/ 103 w 230"/>
                <a:gd name="T3" fmla="*/ 44 h 74"/>
                <a:gd name="T4" fmla="*/ 163 w 230"/>
                <a:gd name="T5" fmla="*/ 73 h 74"/>
                <a:gd name="T6" fmla="*/ 229 w 230"/>
                <a:gd name="T7" fmla="*/ 28 h 74"/>
                <a:gd name="T8" fmla="*/ 0 w 230"/>
                <a:gd name="T9" fmla="*/ 22 h 74"/>
                <a:gd name="T10" fmla="*/ 103 w 230"/>
                <a:gd name="T11" fmla="*/ 4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0" h="74">
                  <a:moveTo>
                    <a:pt x="103" y="44"/>
                  </a:moveTo>
                  <a:lnTo>
                    <a:pt x="103" y="44"/>
                  </a:lnTo>
                  <a:cubicBezTo>
                    <a:pt x="125" y="54"/>
                    <a:pt x="144" y="63"/>
                    <a:pt x="163" y="73"/>
                  </a:cubicBezTo>
                  <a:cubicBezTo>
                    <a:pt x="229" y="28"/>
                    <a:pt x="229" y="28"/>
                    <a:pt x="229" y="28"/>
                  </a:cubicBezTo>
                  <a:cubicBezTo>
                    <a:pt x="154" y="3"/>
                    <a:pt x="75" y="0"/>
                    <a:pt x="0" y="22"/>
                  </a:cubicBezTo>
                  <a:cubicBezTo>
                    <a:pt x="31" y="22"/>
                    <a:pt x="69" y="32"/>
                    <a:pt x="103" y="4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867">
              <a:extLst>
                <a:ext uri="{FF2B5EF4-FFF2-40B4-BE49-F238E27FC236}">
                  <a16:creationId xmlns:a16="http://schemas.microsoft.com/office/drawing/2014/main" id="{28F7911B-8D7F-F246-BD4A-B8AE59518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181" y="1729324"/>
              <a:ext cx="596574" cy="504784"/>
            </a:xfrm>
            <a:custGeom>
              <a:avLst/>
              <a:gdLst>
                <a:gd name="T0" fmla="*/ 173 w 174"/>
                <a:gd name="T1" fmla="*/ 88 h 146"/>
                <a:gd name="T2" fmla="*/ 173 w 174"/>
                <a:gd name="T3" fmla="*/ 88 h 146"/>
                <a:gd name="T4" fmla="*/ 0 w 174"/>
                <a:gd name="T5" fmla="*/ 16 h 146"/>
                <a:gd name="T6" fmla="*/ 95 w 174"/>
                <a:gd name="T7" fmla="*/ 145 h 146"/>
                <a:gd name="T8" fmla="*/ 173 w 174"/>
                <a:gd name="T9" fmla="*/ 8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46">
                  <a:moveTo>
                    <a:pt x="173" y="88"/>
                  </a:moveTo>
                  <a:lnTo>
                    <a:pt x="173" y="88"/>
                  </a:lnTo>
                  <a:cubicBezTo>
                    <a:pt x="104" y="28"/>
                    <a:pt x="41" y="0"/>
                    <a:pt x="0" y="16"/>
                  </a:cubicBezTo>
                  <a:cubicBezTo>
                    <a:pt x="95" y="145"/>
                    <a:pt x="95" y="145"/>
                    <a:pt x="95" y="145"/>
                  </a:cubicBezTo>
                  <a:lnTo>
                    <a:pt x="173" y="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868">
              <a:extLst>
                <a:ext uri="{FF2B5EF4-FFF2-40B4-BE49-F238E27FC236}">
                  <a16:creationId xmlns:a16="http://schemas.microsoft.com/office/drawing/2014/main" id="{353D8F2B-519D-624E-A90D-263090E1C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617" y="2127036"/>
              <a:ext cx="244746" cy="764832"/>
            </a:xfrm>
            <a:custGeom>
              <a:avLst/>
              <a:gdLst>
                <a:gd name="T0" fmla="*/ 63 w 71"/>
                <a:gd name="T1" fmla="*/ 173 h 222"/>
                <a:gd name="T2" fmla="*/ 63 w 71"/>
                <a:gd name="T3" fmla="*/ 173 h 222"/>
                <a:gd name="T4" fmla="*/ 57 w 71"/>
                <a:gd name="T5" fmla="*/ 107 h 222"/>
                <a:gd name="T6" fmla="*/ 70 w 71"/>
                <a:gd name="T7" fmla="*/ 0 h 222"/>
                <a:gd name="T8" fmla="*/ 0 w 71"/>
                <a:gd name="T9" fmla="*/ 221 h 222"/>
                <a:gd name="T10" fmla="*/ 63 w 71"/>
                <a:gd name="T11" fmla="*/ 17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222">
                  <a:moveTo>
                    <a:pt x="63" y="173"/>
                  </a:moveTo>
                  <a:lnTo>
                    <a:pt x="63" y="173"/>
                  </a:lnTo>
                  <a:cubicBezTo>
                    <a:pt x="60" y="151"/>
                    <a:pt x="57" y="129"/>
                    <a:pt x="57" y="107"/>
                  </a:cubicBezTo>
                  <a:cubicBezTo>
                    <a:pt x="54" y="70"/>
                    <a:pt x="60" y="32"/>
                    <a:pt x="70" y="0"/>
                  </a:cubicBezTo>
                  <a:cubicBezTo>
                    <a:pt x="25" y="66"/>
                    <a:pt x="0" y="142"/>
                    <a:pt x="0" y="221"/>
                  </a:cubicBezTo>
                  <a:lnTo>
                    <a:pt x="63" y="17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Freeform 869">
              <a:extLst>
                <a:ext uri="{FF2B5EF4-FFF2-40B4-BE49-F238E27FC236}">
                  <a16:creationId xmlns:a16="http://schemas.microsoft.com/office/drawing/2014/main" id="{74542F75-8365-9F44-87A2-071516881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0352" y="1652836"/>
              <a:ext cx="810726" cy="642458"/>
            </a:xfrm>
            <a:custGeom>
              <a:avLst/>
              <a:gdLst>
                <a:gd name="T0" fmla="*/ 0 w 234"/>
                <a:gd name="T1" fmla="*/ 47 h 187"/>
                <a:gd name="T2" fmla="*/ 0 w 234"/>
                <a:gd name="T3" fmla="*/ 47 h 187"/>
                <a:gd name="T4" fmla="*/ 148 w 234"/>
                <a:gd name="T5" fmla="*/ 186 h 187"/>
                <a:gd name="T6" fmla="*/ 233 w 234"/>
                <a:gd name="T7" fmla="*/ 126 h 187"/>
                <a:gd name="T8" fmla="*/ 69 w 234"/>
                <a:gd name="T9" fmla="*/ 0 h 187"/>
                <a:gd name="T10" fmla="*/ 0 w 234"/>
                <a:gd name="T11" fmla="*/ 4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187">
                  <a:moveTo>
                    <a:pt x="0" y="47"/>
                  </a:moveTo>
                  <a:lnTo>
                    <a:pt x="0" y="47"/>
                  </a:lnTo>
                  <a:cubicBezTo>
                    <a:pt x="54" y="85"/>
                    <a:pt x="104" y="132"/>
                    <a:pt x="148" y="186"/>
                  </a:cubicBezTo>
                  <a:cubicBezTo>
                    <a:pt x="233" y="126"/>
                    <a:pt x="233" y="126"/>
                    <a:pt x="233" y="126"/>
                  </a:cubicBezTo>
                  <a:cubicBezTo>
                    <a:pt x="189" y="69"/>
                    <a:pt x="132" y="25"/>
                    <a:pt x="69" y="0"/>
                  </a:cubicBezTo>
                  <a:lnTo>
                    <a:pt x="0" y="4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Freeform 870">
              <a:extLst>
                <a:ext uri="{FF2B5EF4-FFF2-40B4-BE49-F238E27FC236}">
                  <a16:creationId xmlns:a16="http://schemas.microsoft.com/office/drawing/2014/main" id="{6C4F1F41-E44F-8C49-BFBA-5FF7BF511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6333" y="2157630"/>
              <a:ext cx="520086" cy="871903"/>
            </a:xfrm>
            <a:custGeom>
              <a:avLst/>
              <a:gdLst>
                <a:gd name="T0" fmla="*/ 85 w 152"/>
                <a:gd name="T1" fmla="*/ 0 h 252"/>
                <a:gd name="T2" fmla="*/ 85 w 152"/>
                <a:gd name="T3" fmla="*/ 0 h 252"/>
                <a:gd name="T4" fmla="*/ 0 w 152"/>
                <a:gd name="T5" fmla="*/ 63 h 252"/>
                <a:gd name="T6" fmla="*/ 85 w 152"/>
                <a:gd name="T7" fmla="*/ 251 h 252"/>
                <a:gd name="T8" fmla="*/ 151 w 152"/>
                <a:gd name="T9" fmla="*/ 204 h 252"/>
                <a:gd name="T10" fmla="*/ 85 w 152"/>
                <a:gd name="T11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252">
                  <a:moveTo>
                    <a:pt x="85" y="0"/>
                  </a:moveTo>
                  <a:lnTo>
                    <a:pt x="85" y="0"/>
                  </a:lnTo>
                  <a:cubicBezTo>
                    <a:pt x="0" y="63"/>
                    <a:pt x="0" y="63"/>
                    <a:pt x="0" y="63"/>
                  </a:cubicBezTo>
                  <a:cubicBezTo>
                    <a:pt x="41" y="122"/>
                    <a:pt x="69" y="188"/>
                    <a:pt x="85" y="251"/>
                  </a:cubicBezTo>
                  <a:cubicBezTo>
                    <a:pt x="151" y="204"/>
                    <a:pt x="151" y="204"/>
                    <a:pt x="151" y="204"/>
                  </a:cubicBezTo>
                  <a:cubicBezTo>
                    <a:pt x="151" y="135"/>
                    <a:pt x="129" y="63"/>
                    <a:pt x="8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871">
              <a:extLst>
                <a:ext uri="{FF2B5EF4-FFF2-40B4-BE49-F238E27FC236}">
                  <a16:creationId xmlns:a16="http://schemas.microsoft.com/office/drawing/2014/main" id="{A6724A2E-DBC6-B643-AC56-349D9E348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672" y="2983647"/>
              <a:ext cx="244746" cy="718937"/>
            </a:xfrm>
            <a:custGeom>
              <a:avLst/>
              <a:gdLst>
                <a:gd name="T0" fmla="*/ 9 w 70"/>
                <a:gd name="T1" fmla="*/ 44 h 208"/>
                <a:gd name="T2" fmla="*/ 9 w 70"/>
                <a:gd name="T3" fmla="*/ 44 h 208"/>
                <a:gd name="T4" fmla="*/ 12 w 70"/>
                <a:gd name="T5" fmla="*/ 100 h 208"/>
                <a:gd name="T6" fmla="*/ 0 w 70"/>
                <a:gd name="T7" fmla="*/ 207 h 208"/>
                <a:gd name="T8" fmla="*/ 69 w 70"/>
                <a:gd name="T9" fmla="*/ 0 h 208"/>
                <a:gd name="T10" fmla="*/ 9 w 70"/>
                <a:gd name="T11" fmla="*/ 4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208">
                  <a:moveTo>
                    <a:pt x="9" y="44"/>
                  </a:moveTo>
                  <a:lnTo>
                    <a:pt x="9" y="44"/>
                  </a:lnTo>
                  <a:cubicBezTo>
                    <a:pt x="12" y="63"/>
                    <a:pt x="12" y="81"/>
                    <a:pt x="12" y="100"/>
                  </a:cubicBezTo>
                  <a:cubicBezTo>
                    <a:pt x="15" y="138"/>
                    <a:pt x="9" y="173"/>
                    <a:pt x="0" y="207"/>
                  </a:cubicBezTo>
                  <a:cubicBezTo>
                    <a:pt x="44" y="144"/>
                    <a:pt x="66" y="72"/>
                    <a:pt x="69" y="0"/>
                  </a:cubicBezTo>
                  <a:lnTo>
                    <a:pt x="9" y="4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872">
              <a:extLst>
                <a:ext uri="{FF2B5EF4-FFF2-40B4-BE49-F238E27FC236}">
                  <a16:creationId xmlns:a16="http://schemas.microsoft.com/office/drawing/2014/main" id="{2BF5162A-5995-DB41-8FC9-D6FDE3930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3912" y="2417668"/>
              <a:ext cx="596574" cy="841320"/>
            </a:xfrm>
            <a:custGeom>
              <a:avLst/>
              <a:gdLst>
                <a:gd name="T0" fmla="*/ 0 w 171"/>
                <a:gd name="T1" fmla="*/ 60 h 243"/>
                <a:gd name="T2" fmla="*/ 0 w 171"/>
                <a:gd name="T3" fmla="*/ 60 h 243"/>
                <a:gd name="T4" fmla="*/ 104 w 171"/>
                <a:gd name="T5" fmla="*/ 242 h 243"/>
                <a:gd name="T6" fmla="*/ 170 w 171"/>
                <a:gd name="T7" fmla="*/ 192 h 243"/>
                <a:gd name="T8" fmla="*/ 88 w 171"/>
                <a:gd name="T9" fmla="*/ 0 h 243"/>
                <a:gd name="T10" fmla="*/ 0 w 171"/>
                <a:gd name="T11" fmla="*/ 6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243">
                  <a:moveTo>
                    <a:pt x="0" y="60"/>
                  </a:moveTo>
                  <a:lnTo>
                    <a:pt x="0" y="60"/>
                  </a:lnTo>
                  <a:cubicBezTo>
                    <a:pt x="44" y="123"/>
                    <a:pt x="78" y="183"/>
                    <a:pt x="104" y="242"/>
                  </a:cubicBezTo>
                  <a:cubicBezTo>
                    <a:pt x="170" y="192"/>
                    <a:pt x="170" y="192"/>
                    <a:pt x="170" y="192"/>
                  </a:cubicBezTo>
                  <a:cubicBezTo>
                    <a:pt x="157" y="129"/>
                    <a:pt x="129" y="63"/>
                    <a:pt x="88" y="0"/>
                  </a:cubicBezTo>
                  <a:lnTo>
                    <a:pt x="0" y="6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Freeform 873">
              <a:extLst>
                <a:ext uri="{FF2B5EF4-FFF2-40B4-BE49-F238E27FC236}">
                  <a16:creationId xmlns:a16="http://schemas.microsoft.com/office/drawing/2014/main" id="{96170AEB-B655-2243-BD72-E36659AA6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617" y="2830681"/>
              <a:ext cx="520086" cy="856611"/>
            </a:xfrm>
            <a:custGeom>
              <a:avLst/>
              <a:gdLst>
                <a:gd name="T0" fmla="*/ 66 w 152"/>
                <a:gd name="T1" fmla="*/ 245 h 246"/>
                <a:gd name="T2" fmla="*/ 66 w 152"/>
                <a:gd name="T3" fmla="*/ 245 h 246"/>
                <a:gd name="T4" fmla="*/ 151 w 152"/>
                <a:gd name="T5" fmla="*/ 182 h 246"/>
                <a:gd name="T6" fmla="*/ 70 w 152"/>
                <a:gd name="T7" fmla="*/ 0 h 246"/>
                <a:gd name="T8" fmla="*/ 0 w 152"/>
                <a:gd name="T9" fmla="*/ 50 h 246"/>
                <a:gd name="T10" fmla="*/ 66 w 152"/>
                <a:gd name="T11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246">
                  <a:moveTo>
                    <a:pt x="66" y="245"/>
                  </a:moveTo>
                  <a:lnTo>
                    <a:pt x="66" y="245"/>
                  </a:lnTo>
                  <a:cubicBezTo>
                    <a:pt x="151" y="182"/>
                    <a:pt x="151" y="182"/>
                    <a:pt x="151" y="182"/>
                  </a:cubicBezTo>
                  <a:cubicBezTo>
                    <a:pt x="114" y="125"/>
                    <a:pt x="85" y="63"/>
                    <a:pt x="70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" y="116"/>
                    <a:pt x="25" y="185"/>
                    <a:pt x="66" y="24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874">
              <a:extLst>
                <a:ext uri="{FF2B5EF4-FFF2-40B4-BE49-F238E27FC236}">
                  <a16:creationId xmlns:a16="http://schemas.microsoft.com/office/drawing/2014/main" id="{5E43459A-7F5A-CD4F-A8F0-8DB0CA9CF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9550" y="2601227"/>
              <a:ext cx="596564" cy="810726"/>
            </a:xfrm>
            <a:custGeom>
              <a:avLst/>
              <a:gdLst>
                <a:gd name="T0" fmla="*/ 170 w 171"/>
                <a:gd name="T1" fmla="*/ 170 h 233"/>
                <a:gd name="T2" fmla="*/ 170 w 171"/>
                <a:gd name="T3" fmla="*/ 170 h 233"/>
                <a:gd name="T4" fmla="*/ 73 w 171"/>
                <a:gd name="T5" fmla="*/ 0 h 233"/>
                <a:gd name="T6" fmla="*/ 0 w 171"/>
                <a:gd name="T7" fmla="*/ 47 h 233"/>
                <a:gd name="T8" fmla="*/ 82 w 171"/>
                <a:gd name="T9" fmla="*/ 232 h 233"/>
                <a:gd name="T10" fmla="*/ 170 w 171"/>
                <a:gd name="T11" fmla="*/ 17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233">
                  <a:moveTo>
                    <a:pt x="170" y="170"/>
                  </a:moveTo>
                  <a:lnTo>
                    <a:pt x="170" y="170"/>
                  </a:lnTo>
                  <a:cubicBezTo>
                    <a:pt x="129" y="113"/>
                    <a:pt x="95" y="53"/>
                    <a:pt x="73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6" y="110"/>
                    <a:pt x="41" y="173"/>
                    <a:pt x="82" y="232"/>
                  </a:cubicBezTo>
                  <a:lnTo>
                    <a:pt x="170" y="17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875">
              <a:extLst>
                <a:ext uri="{FF2B5EF4-FFF2-40B4-BE49-F238E27FC236}">
                  <a16:creationId xmlns:a16="http://schemas.microsoft.com/office/drawing/2014/main" id="{C3CE4FE9-5578-334C-B04A-10011538E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099" y="3381360"/>
              <a:ext cx="382421" cy="581272"/>
            </a:xfrm>
            <a:custGeom>
              <a:avLst/>
              <a:gdLst>
                <a:gd name="T0" fmla="*/ 76 w 112"/>
                <a:gd name="T1" fmla="*/ 0 h 168"/>
                <a:gd name="T2" fmla="*/ 76 w 112"/>
                <a:gd name="T3" fmla="*/ 0 h 168"/>
                <a:gd name="T4" fmla="*/ 0 w 112"/>
                <a:gd name="T5" fmla="*/ 57 h 168"/>
                <a:gd name="T6" fmla="*/ 82 w 112"/>
                <a:gd name="T7" fmla="*/ 167 h 168"/>
                <a:gd name="T8" fmla="*/ 95 w 112"/>
                <a:gd name="T9" fmla="*/ 167 h 168"/>
                <a:gd name="T10" fmla="*/ 76 w 112"/>
                <a:gd name="T11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68">
                  <a:moveTo>
                    <a:pt x="76" y="0"/>
                  </a:moveTo>
                  <a:lnTo>
                    <a:pt x="76" y="0"/>
                  </a:lnTo>
                  <a:cubicBezTo>
                    <a:pt x="0" y="57"/>
                    <a:pt x="0" y="57"/>
                    <a:pt x="0" y="57"/>
                  </a:cubicBezTo>
                  <a:cubicBezTo>
                    <a:pt x="82" y="167"/>
                    <a:pt x="82" y="167"/>
                    <a:pt x="82" y="167"/>
                  </a:cubicBezTo>
                  <a:cubicBezTo>
                    <a:pt x="95" y="167"/>
                    <a:pt x="95" y="167"/>
                    <a:pt x="95" y="167"/>
                  </a:cubicBezTo>
                  <a:cubicBezTo>
                    <a:pt x="111" y="135"/>
                    <a:pt x="104" y="72"/>
                    <a:pt x="7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876">
              <a:extLst>
                <a:ext uri="{FF2B5EF4-FFF2-40B4-BE49-F238E27FC236}">
                  <a16:creationId xmlns:a16="http://schemas.microsoft.com/office/drawing/2014/main" id="{065EBB5B-60C9-134E-9379-DA0682D6C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573" y="3626107"/>
              <a:ext cx="504794" cy="336526"/>
            </a:xfrm>
            <a:custGeom>
              <a:avLst/>
              <a:gdLst>
                <a:gd name="T0" fmla="*/ 0 w 146"/>
                <a:gd name="T1" fmla="*/ 54 h 99"/>
                <a:gd name="T2" fmla="*/ 0 w 146"/>
                <a:gd name="T3" fmla="*/ 54 h 99"/>
                <a:gd name="T4" fmla="*/ 63 w 146"/>
                <a:gd name="T5" fmla="*/ 98 h 99"/>
                <a:gd name="T6" fmla="*/ 145 w 146"/>
                <a:gd name="T7" fmla="*/ 98 h 99"/>
                <a:gd name="T8" fmla="*/ 76 w 146"/>
                <a:gd name="T9" fmla="*/ 0 h 99"/>
                <a:gd name="T10" fmla="*/ 0 w 146"/>
                <a:gd name="T11" fmla="*/ 5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" h="99">
                  <a:moveTo>
                    <a:pt x="0" y="54"/>
                  </a:moveTo>
                  <a:lnTo>
                    <a:pt x="0" y="54"/>
                  </a:lnTo>
                  <a:cubicBezTo>
                    <a:pt x="22" y="73"/>
                    <a:pt x="41" y="88"/>
                    <a:pt x="63" y="98"/>
                  </a:cubicBezTo>
                  <a:cubicBezTo>
                    <a:pt x="145" y="98"/>
                    <a:pt x="145" y="98"/>
                    <a:pt x="145" y="98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0" y="5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877">
              <a:extLst>
                <a:ext uri="{FF2B5EF4-FFF2-40B4-BE49-F238E27FC236}">
                  <a16:creationId xmlns:a16="http://schemas.microsoft.com/office/drawing/2014/main" id="{A3F01449-D293-2445-9469-0ED3717AF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421" y="3855550"/>
              <a:ext cx="290641" cy="107081"/>
            </a:xfrm>
            <a:custGeom>
              <a:avLst/>
              <a:gdLst>
                <a:gd name="T0" fmla="*/ 41 w 83"/>
                <a:gd name="T1" fmla="*/ 0 h 30"/>
                <a:gd name="T2" fmla="*/ 41 w 83"/>
                <a:gd name="T3" fmla="*/ 0 h 30"/>
                <a:gd name="T4" fmla="*/ 0 w 83"/>
                <a:gd name="T5" fmla="*/ 29 h 30"/>
                <a:gd name="T6" fmla="*/ 82 w 83"/>
                <a:gd name="T7" fmla="*/ 29 h 30"/>
                <a:gd name="T8" fmla="*/ 79 w 83"/>
                <a:gd name="T9" fmla="*/ 29 h 30"/>
                <a:gd name="T10" fmla="*/ 41 w 83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30">
                  <a:moveTo>
                    <a:pt x="41" y="0"/>
                  </a:moveTo>
                  <a:lnTo>
                    <a:pt x="41" y="0"/>
                  </a:lnTo>
                  <a:cubicBezTo>
                    <a:pt x="0" y="29"/>
                    <a:pt x="0" y="29"/>
                    <a:pt x="0" y="29"/>
                  </a:cubicBezTo>
                  <a:cubicBezTo>
                    <a:pt x="82" y="29"/>
                    <a:pt x="82" y="29"/>
                    <a:pt x="82" y="29"/>
                  </a:cubicBezTo>
                  <a:lnTo>
                    <a:pt x="79" y="29"/>
                  </a:lnTo>
                  <a:cubicBezTo>
                    <a:pt x="66" y="19"/>
                    <a:pt x="54" y="10"/>
                    <a:pt x="41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878">
              <a:extLst>
                <a:ext uri="{FF2B5EF4-FFF2-40B4-BE49-F238E27FC236}">
                  <a16:creationId xmlns:a16="http://schemas.microsoft.com/office/drawing/2014/main" id="{1CEE6157-8681-8E45-B0CF-1E955C62D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1625" y="3167207"/>
              <a:ext cx="260048" cy="673052"/>
            </a:xfrm>
            <a:custGeom>
              <a:avLst/>
              <a:gdLst>
                <a:gd name="T0" fmla="*/ 28 w 73"/>
                <a:gd name="T1" fmla="*/ 195 h 196"/>
                <a:gd name="T2" fmla="*/ 28 w 73"/>
                <a:gd name="T3" fmla="*/ 195 h 196"/>
                <a:gd name="T4" fmla="*/ 63 w 73"/>
                <a:gd name="T5" fmla="*/ 0 h 196"/>
                <a:gd name="T6" fmla="*/ 0 w 73"/>
                <a:gd name="T7" fmla="*/ 47 h 196"/>
                <a:gd name="T8" fmla="*/ 13 w 73"/>
                <a:gd name="T9" fmla="*/ 92 h 196"/>
                <a:gd name="T10" fmla="*/ 28 w 73"/>
                <a:gd name="T11" fmla="*/ 19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96">
                  <a:moveTo>
                    <a:pt x="28" y="195"/>
                  </a:moveTo>
                  <a:lnTo>
                    <a:pt x="28" y="195"/>
                  </a:lnTo>
                  <a:cubicBezTo>
                    <a:pt x="63" y="145"/>
                    <a:pt x="72" y="76"/>
                    <a:pt x="63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" y="63"/>
                    <a:pt x="9" y="76"/>
                    <a:pt x="13" y="92"/>
                  </a:cubicBezTo>
                  <a:cubicBezTo>
                    <a:pt x="25" y="132"/>
                    <a:pt x="32" y="167"/>
                    <a:pt x="28" y="19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879">
              <a:extLst>
                <a:ext uri="{FF2B5EF4-FFF2-40B4-BE49-F238E27FC236}">
                  <a16:creationId xmlns:a16="http://schemas.microsoft.com/office/drawing/2014/main" id="{143CEA1A-AF56-4E41-9A25-0D1F5AAB9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6162" y="3962632"/>
              <a:ext cx="30593" cy="15292"/>
            </a:xfrm>
            <a:custGeom>
              <a:avLst/>
              <a:gdLst>
                <a:gd name="T0" fmla="*/ 3 w 7"/>
                <a:gd name="T1" fmla="*/ 3 h 4"/>
                <a:gd name="T2" fmla="*/ 3 w 7"/>
                <a:gd name="T3" fmla="*/ 3 h 4"/>
                <a:gd name="T4" fmla="*/ 6 w 7"/>
                <a:gd name="T5" fmla="*/ 0 h 4"/>
                <a:gd name="T6" fmla="*/ 0 w 7"/>
                <a:gd name="T7" fmla="*/ 0 h 4"/>
                <a:gd name="T8" fmla="*/ 3 w 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3" y="3"/>
                  </a:moveTo>
                  <a:lnTo>
                    <a:pt x="3" y="3"/>
                  </a:ln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" y="3"/>
                  </a:lnTo>
                </a:path>
              </a:pathLst>
            </a:custGeom>
            <a:solidFill>
              <a:srgbClr val="A1D3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880">
              <a:extLst>
                <a:ext uri="{FF2B5EF4-FFF2-40B4-BE49-F238E27FC236}">
                  <a16:creationId xmlns:a16="http://schemas.microsoft.com/office/drawing/2014/main" id="{2593D0D7-6979-EC48-9166-4C7010B57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076" y="3258987"/>
              <a:ext cx="780124" cy="703645"/>
            </a:xfrm>
            <a:custGeom>
              <a:avLst/>
              <a:gdLst>
                <a:gd name="T0" fmla="*/ 85 w 224"/>
                <a:gd name="T1" fmla="*/ 0 h 203"/>
                <a:gd name="T2" fmla="*/ 85 w 224"/>
                <a:gd name="T3" fmla="*/ 0 h 203"/>
                <a:gd name="T4" fmla="*/ 0 w 224"/>
                <a:gd name="T5" fmla="*/ 63 h 203"/>
                <a:gd name="T6" fmla="*/ 151 w 224"/>
                <a:gd name="T7" fmla="*/ 202 h 203"/>
                <a:gd name="T8" fmla="*/ 157 w 224"/>
                <a:gd name="T9" fmla="*/ 202 h 203"/>
                <a:gd name="T10" fmla="*/ 223 w 224"/>
                <a:gd name="T11" fmla="*/ 158 h 203"/>
                <a:gd name="T12" fmla="*/ 85 w 224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203">
                  <a:moveTo>
                    <a:pt x="85" y="0"/>
                  </a:moveTo>
                  <a:lnTo>
                    <a:pt x="85" y="0"/>
                  </a:lnTo>
                  <a:cubicBezTo>
                    <a:pt x="0" y="63"/>
                    <a:pt x="0" y="63"/>
                    <a:pt x="0" y="63"/>
                  </a:cubicBezTo>
                  <a:cubicBezTo>
                    <a:pt x="44" y="123"/>
                    <a:pt x="94" y="170"/>
                    <a:pt x="151" y="202"/>
                  </a:cubicBezTo>
                  <a:cubicBezTo>
                    <a:pt x="157" y="202"/>
                    <a:pt x="157" y="202"/>
                    <a:pt x="157" y="202"/>
                  </a:cubicBezTo>
                  <a:cubicBezTo>
                    <a:pt x="223" y="158"/>
                    <a:pt x="223" y="158"/>
                    <a:pt x="223" y="158"/>
                  </a:cubicBezTo>
                  <a:cubicBezTo>
                    <a:pt x="176" y="114"/>
                    <a:pt x="129" y="60"/>
                    <a:pt x="8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Freeform 881">
              <a:extLst>
                <a:ext uri="{FF2B5EF4-FFF2-40B4-BE49-F238E27FC236}">
                  <a16:creationId xmlns:a16="http://schemas.microsoft.com/office/drawing/2014/main" id="{E72EF789-FF3A-F845-AE33-64B3DF193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957" y="3519025"/>
              <a:ext cx="749530" cy="443608"/>
            </a:xfrm>
            <a:custGeom>
              <a:avLst/>
              <a:gdLst>
                <a:gd name="T0" fmla="*/ 88 w 215"/>
                <a:gd name="T1" fmla="*/ 0 h 127"/>
                <a:gd name="T2" fmla="*/ 88 w 215"/>
                <a:gd name="T3" fmla="*/ 0 h 127"/>
                <a:gd name="T4" fmla="*/ 0 w 215"/>
                <a:gd name="T5" fmla="*/ 63 h 127"/>
                <a:gd name="T6" fmla="*/ 63 w 215"/>
                <a:gd name="T7" fmla="*/ 126 h 127"/>
                <a:gd name="T8" fmla="*/ 214 w 215"/>
                <a:gd name="T9" fmla="*/ 126 h 127"/>
                <a:gd name="T10" fmla="*/ 88 w 215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127">
                  <a:moveTo>
                    <a:pt x="88" y="0"/>
                  </a:moveTo>
                  <a:lnTo>
                    <a:pt x="88" y="0"/>
                  </a:lnTo>
                  <a:cubicBezTo>
                    <a:pt x="0" y="63"/>
                    <a:pt x="0" y="63"/>
                    <a:pt x="0" y="63"/>
                  </a:cubicBezTo>
                  <a:cubicBezTo>
                    <a:pt x="19" y="85"/>
                    <a:pt x="41" y="107"/>
                    <a:pt x="63" y="126"/>
                  </a:cubicBezTo>
                  <a:cubicBezTo>
                    <a:pt x="214" y="126"/>
                    <a:pt x="214" y="126"/>
                    <a:pt x="214" y="126"/>
                  </a:cubicBezTo>
                  <a:cubicBezTo>
                    <a:pt x="167" y="94"/>
                    <a:pt x="123" y="50"/>
                    <a:pt x="88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85912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926">
            <a:extLst>
              <a:ext uri="{FF2B5EF4-FFF2-40B4-BE49-F238E27FC236}">
                <a16:creationId xmlns:a16="http://schemas.microsoft.com/office/drawing/2014/main" id="{77BD01CB-A203-CA44-AE83-54D9A47EF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328" y="2630993"/>
            <a:ext cx="10230497" cy="133557"/>
          </a:xfrm>
          <a:custGeom>
            <a:avLst/>
            <a:gdLst>
              <a:gd name="T0" fmla="*/ 0 w 3379"/>
              <a:gd name="T1" fmla="*/ 41 h 42"/>
              <a:gd name="T2" fmla="*/ 3378 w 3379"/>
              <a:gd name="T3" fmla="*/ 41 h 42"/>
              <a:gd name="T4" fmla="*/ 3378 w 3379"/>
              <a:gd name="T5" fmla="*/ 0 h 42"/>
              <a:gd name="T6" fmla="*/ 0 w 3379"/>
              <a:gd name="T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9" h="42">
                <a:moveTo>
                  <a:pt x="0" y="41"/>
                </a:moveTo>
                <a:lnTo>
                  <a:pt x="3378" y="41"/>
                </a:lnTo>
                <a:lnTo>
                  <a:pt x="3378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Rectángulo 6">
            <a:extLst>
              <a:ext uri="{FF2B5EF4-FFF2-40B4-BE49-F238E27FC236}">
                <a16:creationId xmlns:a16="http://schemas.microsoft.com/office/drawing/2014/main" id="{4D3F58D9-5F8B-8443-AB99-EB65964B9ED3}"/>
              </a:ext>
            </a:extLst>
          </p:cNvPr>
          <p:cNvSpPr/>
          <p:nvPr/>
        </p:nvSpPr>
        <p:spPr>
          <a:xfrm flipH="1">
            <a:off x="1542633" y="822481"/>
            <a:ext cx="51520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6000" dirty="0">
                <a:solidFill>
                  <a:schemeClr val="accent3"/>
                </a:solidFill>
                <a:latin typeface="Poppins Medium" pitchFamily="2" charset="77"/>
                <a:cs typeface="Poppins Medium" pitchFamily="2" charset="77"/>
              </a:rPr>
              <a:t>Infected </a:t>
            </a:r>
          </a:p>
          <a:p>
            <a:r>
              <a:rPr lang="es-MX" sz="6000" dirty="0">
                <a:solidFill>
                  <a:schemeClr val="accent3"/>
                </a:solidFill>
                <a:latin typeface="Poppins Medium" pitchFamily="2" charset="77"/>
                <a:cs typeface="Poppins Medium" pitchFamily="2" charset="77"/>
              </a:rPr>
              <a:t>surfaces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D684A9B-4160-3E4F-99A3-D4552B665309}"/>
              </a:ext>
            </a:extLst>
          </p:cNvPr>
          <p:cNvGrpSpPr/>
          <p:nvPr/>
        </p:nvGrpSpPr>
        <p:grpSpPr>
          <a:xfrm>
            <a:off x="1542632" y="5538228"/>
            <a:ext cx="12925014" cy="5546779"/>
            <a:chOff x="2142707" y="4673706"/>
            <a:chExt cx="12925014" cy="5546779"/>
          </a:xfrm>
        </p:grpSpPr>
        <p:sp>
          <p:nvSpPr>
            <p:cNvPr id="74" name="Rectángulo 7">
              <a:extLst>
                <a:ext uri="{FF2B5EF4-FFF2-40B4-BE49-F238E27FC236}">
                  <a16:creationId xmlns:a16="http://schemas.microsoft.com/office/drawing/2014/main" id="{42D85205-FA37-0F42-8127-BCC3F72C8D01}"/>
                </a:ext>
              </a:extLst>
            </p:cNvPr>
            <p:cNvSpPr/>
            <p:nvPr/>
          </p:nvSpPr>
          <p:spPr>
            <a:xfrm flipH="1">
              <a:off x="2142707" y="4673706"/>
              <a:ext cx="12368422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4400" dirty="0">
                  <a:solidFill>
                    <a:schemeClr val="tx2"/>
                  </a:solidFill>
                  <a:latin typeface="Poppins Light" pitchFamily="2" charset="77"/>
                  <a:cs typeface="Poppins Light" pitchFamily="2" charset="77"/>
                </a:rPr>
                <a:t>The World Health Organization (WHO) has declared this rapidly spreading coronavirus outbreak a pandemic.</a:t>
              </a:r>
            </a:p>
          </p:txBody>
        </p:sp>
        <p:sp>
          <p:nvSpPr>
            <p:cNvPr id="79" name="Rectángulo 8">
              <a:extLst>
                <a:ext uri="{FF2B5EF4-FFF2-40B4-BE49-F238E27FC236}">
                  <a16:creationId xmlns:a16="http://schemas.microsoft.com/office/drawing/2014/main" id="{0768476F-E931-9B4D-AAC7-40CC9468B6A7}"/>
                </a:ext>
              </a:extLst>
            </p:cNvPr>
            <p:cNvSpPr/>
            <p:nvPr/>
          </p:nvSpPr>
          <p:spPr>
            <a:xfrm flipH="1">
              <a:off x="2142708" y="7973716"/>
              <a:ext cx="12925013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</a:rPr>
                <a:t>The disease causes respiratory illness with symptoms such as a cough, fever, and in more severe cases, difficulty breathing.The disease causes respiratory illness with symptoms such as a cough, fever, and in more severe cases, difficulty breathing. Disease causes respiratory illness with symptoms such as a cough.</a:t>
              </a:r>
            </a:p>
          </p:txBody>
        </p:sp>
      </p:grpSp>
      <p:sp>
        <p:nvSpPr>
          <p:cNvPr id="64" name="Freeform 925">
            <a:extLst>
              <a:ext uri="{FF2B5EF4-FFF2-40B4-BE49-F238E27FC236}">
                <a16:creationId xmlns:a16="http://schemas.microsoft.com/office/drawing/2014/main" id="{E383DECA-8EDB-7C4E-821B-6336E1D8D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632" y="2887025"/>
            <a:ext cx="22835017" cy="133557"/>
          </a:xfrm>
          <a:custGeom>
            <a:avLst/>
            <a:gdLst>
              <a:gd name="T0" fmla="*/ 0 w 3379"/>
              <a:gd name="T1" fmla="*/ 41 h 42"/>
              <a:gd name="T2" fmla="*/ 3378 w 3379"/>
              <a:gd name="T3" fmla="*/ 41 h 42"/>
              <a:gd name="T4" fmla="*/ 3378 w 3379"/>
              <a:gd name="T5" fmla="*/ 0 h 42"/>
              <a:gd name="T6" fmla="*/ 0 w 3379"/>
              <a:gd name="T7" fmla="*/ 0 h 42"/>
              <a:gd name="T8" fmla="*/ 0 w 3379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9" h="42">
                <a:moveTo>
                  <a:pt x="0" y="41"/>
                </a:moveTo>
                <a:lnTo>
                  <a:pt x="3378" y="41"/>
                </a:lnTo>
                <a:lnTo>
                  <a:pt x="3378" y="0"/>
                </a:lnTo>
                <a:lnTo>
                  <a:pt x="0" y="0"/>
                </a:lnTo>
                <a:lnTo>
                  <a:pt x="0" y="4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EEDE701-63EB-DA45-8FF3-C8AA6540E2C3}"/>
              </a:ext>
            </a:extLst>
          </p:cNvPr>
          <p:cNvGrpSpPr/>
          <p:nvPr/>
        </p:nvGrpSpPr>
        <p:grpSpPr>
          <a:xfrm>
            <a:off x="16988682" y="5364583"/>
            <a:ext cx="5005044" cy="6277046"/>
            <a:chOff x="11165398" y="17288064"/>
            <a:chExt cx="2417385" cy="3031749"/>
          </a:xfrm>
        </p:grpSpPr>
        <p:sp>
          <p:nvSpPr>
            <p:cNvPr id="14" name="Freeform 904">
              <a:extLst>
                <a:ext uri="{FF2B5EF4-FFF2-40B4-BE49-F238E27FC236}">
                  <a16:creationId xmlns:a16="http://schemas.microsoft.com/office/drawing/2014/main" id="{CA4360C0-E371-4E46-A3F0-77419BDDF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5730" y="17488396"/>
              <a:ext cx="267115" cy="707858"/>
            </a:xfrm>
            <a:custGeom>
              <a:avLst/>
              <a:gdLst>
                <a:gd name="T0" fmla="*/ 69 w 89"/>
                <a:gd name="T1" fmla="*/ 233 h 234"/>
                <a:gd name="T2" fmla="*/ 69 w 89"/>
                <a:gd name="T3" fmla="*/ 233 h 234"/>
                <a:gd name="T4" fmla="*/ 0 w 89"/>
                <a:gd name="T5" fmla="*/ 116 h 234"/>
                <a:gd name="T6" fmla="*/ 69 w 89"/>
                <a:gd name="T7" fmla="*/ 3 h 234"/>
                <a:gd name="T8" fmla="*/ 78 w 89"/>
                <a:gd name="T9" fmla="*/ 3 h 234"/>
                <a:gd name="T10" fmla="*/ 85 w 89"/>
                <a:gd name="T11" fmla="*/ 6 h 234"/>
                <a:gd name="T12" fmla="*/ 85 w 89"/>
                <a:gd name="T13" fmla="*/ 16 h 234"/>
                <a:gd name="T14" fmla="*/ 81 w 89"/>
                <a:gd name="T15" fmla="*/ 22 h 234"/>
                <a:gd name="T16" fmla="*/ 22 w 89"/>
                <a:gd name="T17" fmla="*/ 116 h 234"/>
                <a:gd name="T18" fmla="*/ 81 w 89"/>
                <a:gd name="T19" fmla="*/ 211 h 234"/>
                <a:gd name="T20" fmla="*/ 88 w 89"/>
                <a:gd name="T21" fmla="*/ 217 h 234"/>
                <a:gd name="T22" fmla="*/ 85 w 89"/>
                <a:gd name="T23" fmla="*/ 227 h 234"/>
                <a:gd name="T24" fmla="*/ 75 w 89"/>
                <a:gd name="T25" fmla="*/ 233 h 234"/>
                <a:gd name="T26" fmla="*/ 69 w 89"/>
                <a:gd name="T27" fmla="*/ 23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234">
                  <a:moveTo>
                    <a:pt x="69" y="233"/>
                  </a:moveTo>
                  <a:lnTo>
                    <a:pt x="69" y="233"/>
                  </a:lnTo>
                  <a:cubicBezTo>
                    <a:pt x="31" y="208"/>
                    <a:pt x="0" y="164"/>
                    <a:pt x="0" y="116"/>
                  </a:cubicBezTo>
                  <a:cubicBezTo>
                    <a:pt x="0" y="69"/>
                    <a:pt x="28" y="25"/>
                    <a:pt x="69" y="3"/>
                  </a:cubicBezTo>
                  <a:cubicBezTo>
                    <a:pt x="72" y="3"/>
                    <a:pt x="75" y="0"/>
                    <a:pt x="78" y="3"/>
                  </a:cubicBezTo>
                  <a:cubicBezTo>
                    <a:pt x="81" y="3"/>
                    <a:pt x="85" y="6"/>
                    <a:pt x="85" y="6"/>
                  </a:cubicBezTo>
                  <a:cubicBezTo>
                    <a:pt x="88" y="10"/>
                    <a:pt x="88" y="13"/>
                    <a:pt x="85" y="16"/>
                  </a:cubicBezTo>
                  <a:cubicBezTo>
                    <a:pt x="85" y="19"/>
                    <a:pt x="85" y="22"/>
                    <a:pt x="81" y="22"/>
                  </a:cubicBezTo>
                  <a:cubicBezTo>
                    <a:pt x="47" y="41"/>
                    <a:pt x="22" y="79"/>
                    <a:pt x="22" y="116"/>
                  </a:cubicBezTo>
                  <a:cubicBezTo>
                    <a:pt x="22" y="154"/>
                    <a:pt x="50" y="192"/>
                    <a:pt x="81" y="211"/>
                  </a:cubicBezTo>
                  <a:cubicBezTo>
                    <a:pt x="85" y="214"/>
                    <a:pt x="88" y="214"/>
                    <a:pt x="88" y="217"/>
                  </a:cubicBezTo>
                  <a:cubicBezTo>
                    <a:pt x="88" y="220"/>
                    <a:pt x="88" y="224"/>
                    <a:pt x="85" y="227"/>
                  </a:cubicBezTo>
                  <a:cubicBezTo>
                    <a:pt x="85" y="230"/>
                    <a:pt x="81" y="233"/>
                    <a:pt x="75" y="233"/>
                  </a:cubicBezTo>
                  <a:cubicBezTo>
                    <a:pt x="75" y="233"/>
                    <a:pt x="72" y="233"/>
                    <a:pt x="69" y="233"/>
                  </a:cubicBezTo>
                </a:path>
              </a:pathLst>
            </a:custGeom>
            <a:solidFill>
              <a:srgbClr val="FF644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" name="Freeform 905">
              <a:extLst>
                <a:ext uri="{FF2B5EF4-FFF2-40B4-BE49-F238E27FC236}">
                  <a16:creationId xmlns:a16="http://schemas.microsoft.com/office/drawing/2014/main" id="{8CE79956-4814-AD43-94FC-72A9BC2CD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6071" y="17648665"/>
              <a:ext cx="160269" cy="387321"/>
            </a:xfrm>
            <a:custGeom>
              <a:avLst/>
              <a:gdLst>
                <a:gd name="T0" fmla="*/ 34 w 51"/>
                <a:gd name="T1" fmla="*/ 122 h 126"/>
                <a:gd name="T2" fmla="*/ 34 w 51"/>
                <a:gd name="T3" fmla="*/ 122 h 126"/>
                <a:gd name="T4" fmla="*/ 34 w 51"/>
                <a:gd name="T5" fmla="*/ 122 h 126"/>
                <a:gd name="T6" fmla="*/ 0 w 51"/>
                <a:gd name="T7" fmla="*/ 62 h 126"/>
                <a:gd name="T8" fmla="*/ 37 w 51"/>
                <a:gd name="T9" fmla="*/ 3 h 126"/>
                <a:gd name="T10" fmla="*/ 44 w 51"/>
                <a:gd name="T11" fmla="*/ 0 h 126"/>
                <a:gd name="T12" fmla="*/ 50 w 51"/>
                <a:gd name="T13" fmla="*/ 6 h 126"/>
                <a:gd name="T14" fmla="*/ 50 w 51"/>
                <a:gd name="T15" fmla="*/ 9 h 126"/>
                <a:gd name="T16" fmla="*/ 50 w 51"/>
                <a:gd name="T17" fmla="*/ 12 h 126"/>
                <a:gd name="T18" fmla="*/ 47 w 51"/>
                <a:gd name="T19" fmla="*/ 18 h 126"/>
                <a:gd name="T20" fmla="*/ 19 w 51"/>
                <a:gd name="T21" fmla="*/ 62 h 126"/>
                <a:gd name="T22" fmla="*/ 44 w 51"/>
                <a:gd name="T23" fmla="*/ 107 h 126"/>
                <a:gd name="T24" fmla="*/ 50 w 51"/>
                <a:gd name="T25" fmla="*/ 113 h 126"/>
                <a:gd name="T26" fmla="*/ 47 w 51"/>
                <a:gd name="T27" fmla="*/ 119 h 126"/>
                <a:gd name="T28" fmla="*/ 41 w 51"/>
                <a:gd name="T29" fmla="*/ 125 h 126"/>
                <a:gd name="T30" fmla="*/ 34 w 51"/>
                <a:gd name="T31" fmla="*/ 12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126">
                  <a:moveTo>
                    <a:pt x="34" y="122"/>
                  </a:moveTo>
                  <a:lnTo>
                    <a:pt x="34" y="122"/>
                  </a:lnTo>
                  <a:lnTo>
                    <a:pt x="34" y="122"/>
                  </a:lnTo>
                  <a:cubicBezTo>
                    <a:pt x="12" y="110"/>
                    <a:pt x="0" y="88"/>
                    <a:pt x="0" y="62"/>
                  </a:cubicBezTo>
                  <a:cubicBezTo>
                    <a:pt x="0" y="37"/>
                    <a:pt x="12" y="15"/>
                    <a:pt x="37" y="3"/>
                  </a:cubicBezTo>
                  <a:cubicBezTo>
                    <a:pt x="37" y="0"/>
                    <a:pt x="41" y="0"/>
                    <a:pt x="44" y="0"/>
                  </a:cubicBezTo>
                  <a:cubicBezTo>
                    <a:pt x="47" y="3"/>
                    <a:pt x="47" y="3"/>
                    <a:pt x="50" y="6"/>
                  </a:cubicBezTo>
                  <a:lnTo>
                    <a:pt x="50" y="9"/>
                  </a:lnTo>
                  <a:cubicBezTo>
                    <a:pt x="50" y="12"/>
                    <a:pt x="50" y="12"/>
                    <a:pt x="50" y="12"/>
                  </a:cubicBezTo>
                  <a:cubicBezTo>
                    <a:pt x="50" y="15"/>
                    <a:pt x="47" y="18"/>
                    <a:pt x="47" y="18"/>
                  </a:cubicBezTo>
                  <a:cubicBezTo>
                    <a:pt x="28" y="28"/>
                    <a:pt x="19" y="44"/>
                    <a:pt x="19" y="62"/>
                  </a:cubicBezTo>
                  <a:cubicBezTo>
                    <a:pt x="19" y="81"/>
                    <a:pt x="28" y="97"/>
                    <a:pt x="44" y="107"/>
                  </a:cubicBezTo>
                  <a:cubicBezTo>
                    <a:pt x="47" y="107"/>
                    <a:pt x="47" y="110"/>
                    <a:pt x="50" y="113"/>
                  </a:cubicBezTo>
                  <a:cubicBezTo>
                    <a:pt x="50" y="116"/>
                    <a:pt x="50" y="116"/>
                    <a:pt x="47" y="119"/>
                  </a:cubicBezTo>
                  <a:cubicBezTo>
                    <a:pt x="47" y="122"/>
                    <a:pt x="44" y="125"/>
                    <a:pt x="41" y="125"/>
                  </a:cubicBezTo>
                  <a:cubicBezTo>
                    <a:pt x="37" y="125"/>
                    <a:pt x="37" y="125"/>
                    <a:pt x="34" y="122"/>
                  </a:cubicBezTo>
                </a:path>
              </a:pathLst>
            </a:custGeom>
            <a:solidFill>
              <a:srgbClr val="FF644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" name="Freeform 906">
              <a:extLst>
                <a:ext uri="{FF2B5EF4-FFF2-40B4-BE49-F238E27FC236}">
                  <a16:creationId xmlns:a16="http://schemas.microsoft.com/office/drawing/2014/main" id="{3FB4908C-F380-414A-B169-8FC24B3C8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5398" y="17288064"/>
              <a:ext cx="440735" cy="1108522"/>
            </a:xfrm>
            <a:custGeom>
              <a:avLst/>
              <a:gdLst>
                <a:gd name="T0" fmla="*/ 125 w 145"/>
                <a:gd name="T1" fmla="*/ 3 h 366"/>
                <a:gd name="T2" fmla="*/ 125 w 145"/>
                <a:gd name="T3" fmla="*/ 3 h 366"/>
                <a:gd name="T4" fmla="*/ 138 w 145"/>
                <a:gd name="T5" fmla="*/ 9 h 366"/>
                <a:gd name="T6" fmla="*/ 138 w 145"/>
                <a:gd name="T7" fmla="*/ 19 h 366"/>
                <a:gd name="T8" fmla="*/ 132 w 145"/>
                <a:gd name="T9" fmla="*/ 25 h 366"/>
                <a:gd name="T10" fmla="*/ 22 w 145"/>
                <a:gd name="T11" fmla="*/ 182 h 366"/>
                <a:gd name="T12" fmla="*/ 135 w 145"/>
                <a:gd name="T13" fmla="*/ 343 h 366"/>
                <a:gd name="T14" fmla="*/ 141 w 145"/>
                <a:gd name="T15" fmla="*/ 356 h 366"/>
                <a:gd name="T16" fmla="*/ 132 w 145"/>
                <a:gd name="T17" fmla="*/ 365 h 366"/>
                <a:gd name="T18" fmla="*/ 125 w 145"/>
                <a:gd name="T19" fmla="*/ 365 h 366"/>
                <a:gd name="T20" fmla="*/ 0 w 145"/>
                <a:gd name="T21" fmla="*/ 182 h 366"/>
                <a:gd name="T22" fmla="*/ 125 w 145"/>
                <a:gd name="T23" fmla="*/ 3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5" h="366">
                  <a:moveTo>
                    <a:pt x="125" y="3"/>
                  </a:moveTo>
                  <a:lnTo>
                    <a:pt x="125" y="3"/>
                  </a:lnTo>
                  <a:cubicBezTo>
                    <a:pt x="132" y="0"/>
                    <a:pt x="138" y="3"/>
                    <a:pt x="138" y="9"/>
                  </a:cubicBezTo>
                  <a:cubicBezTo>
                    <a:pt x="141" y="13"/>
                    <a:pt x="141" y="16"/>
                    <a:pt x="138" y="19"/>
                  </a:cubicBezTo>
                  <a:cubicBezTo>
                    <a:pt x="138" y="22"/>
                    <a:pt x="135" y="22"/>
                    <a:pt x="132" y="25"/>
                  </a:cubicBezTo>
                  <a:cubicBezTo>
                    <a:pt x="66" y="47"/>
                    <a:pt x="22" y="113"/>
                    <a:pt x="22" y="182"/>
                  </a:cubicBezTo>
                  <a:cubicBezTo>
                    <a:pt x="22" y="245"/>
                    <a:pt x="66" y="321"/>
                    <a:pt x="135" y="343"/>
                  </a:cubicBezTo>
                  <a:cubicBezTo>
                    <a:pt x="141" y="343"/>
                    <a:pt x="144" y="352"/>
                    <a:pt x="141" y="356"/>
                  </a:cubicBezTo>
                  <a:cubicBezTo>
                    <a:pt x="141" y="362"/>
                    <a:pt x="135" y="365"/>
                    <a:pt x="132" y="365"/>
                  </a:cubicBezTo>
                  <a:cubicBezTo>
                    <a:pt x="129" y="365"/>
                    <a:pt x="129" y="365"/>
                    <a:pt x="125" y="365"/>
                  </a:cubicBezTo>
                  <a:cubicBezTo>
                    <a:pt x="50" y="340"/>
                    <a:pt x="0" y="258"/>
                    <a:pt x="0" y="182"/>
                  </a:cubicBezTo>
                  <a:cubicBezTo>
                    <a:pt x="0" y="107"/>
                    <a:pt x="47" y="28"/>
                    <a:pt x="125" y="3"/>
                  </a:cubicBezTo>
                </a:path>
              </a:pathLst>
            </a:custGeom>
            <a:solidFill>
              <a:srgbClr val="FF644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" name="Freeform 907">
              <a:extLst>
                <a:ext uri="{FF2B5EF4-FFF2-40B4-BE49-F238E27FC236}">
                  <a16:creationId xmlns:a16="http://schemas.microsoft.com/office/drawing/2014/main" id="{0D9B72A6-AD30-3845-B6F2-774078170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1977" y="17488396"/>
              <a:ext cx="267115" cy="707858"/>
            </a:xfrm>
            <a:custGeom>
              <a:avLst/>
              <a:gdLst>
                <a:gd name="T0" fmla="*/ 19 w 89"/>
                <a:gd name="T1" fmla="*/ 233 h 234"/>
                <a:gd name="T2" fmla="*/ 19 w 89"/>
                <a:gd name="T3" fmla="*/ 233 h 234"/>
                <a:gd name="T4" fmla="*/ 88 w 89"/>
                <a:gd name="T5" fmla="*/ 116 h 234"/>
                <a:gd name="T6" fmla="*/ 19 w 89"/>
                <a:gd name="T7" fmla="*/ 3 h 234"/>
                <a:gd name="T8" fmla="*/ 10 w 89"/>
                <a:gd name="T9" fmla="*/ 3 h 234"/>
                <a:gd name="T10" fmla="*/ 4 w 89"/>
                <a:gd name="T11" fmla="*/ 6 h 234"/>
                <a:gd name="T12" fmla="*/ 4 w 89"/>
                <a:gd name="T13" fmla="*/ 16 h 234"/>
                <a:gd name="T14" fmla="*/ 7 w 89"/>
                <a:gd name="T15" fmla="*/ 22 h 234"/>
                <a:gd name="T16" fmla="*/ 63 w 89"/>
                <a:gd name="T17" fmla="*/ 116 h 234"/>
                <a:gd name="T18" fmla="*/ 7 w 89"/>
                <a:gd name="T19" fmla="*/ 211 h 234"/>
                <a:gd name="T20" fmla="*/ 0 w 89"/>
                <a:gd name="T21" fmla="*/ 217 h 234"/>
                <a:gd name="T22" fmla="*/ 4 w 89"/>
                <a:gd name="T23" fmla="*/ 227 h 234"/>
                <a:gd name="T24" fmla="*/ 13 w 89"/>
                <a:gd name="T25" fmla="*/ 233 h 234"/>
                <a:gd name="T26" fmla="*/ 19 w 89"/>
                <a:gd name="T27" fmla="*/ 23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234">
                  <a:moveTo>
                    <a:pt x="19" y="233"/>
                  </a:moveTo>
                  <a:lnTo>
                    <a:pt x="19" y="233"/>
                  </a:lnTo>
                  <a:cubicBezTo>
                    <a:pt x="57" y="208"/>
                    <a:pt x="88" y="164"/>
                    <a:pt x="88" y="116"/>
                  </a:cubicBezTo>
                  <a:cubicBezTo>
                    <a:pt x="88" y="69"/>
                    <a:pt x="60" y="25"/>
                    <a:pt x="19" y="3"/>
                  </a:cubicBezTo>
                  <a:cubicBezTo>
                    <a:pt x="16" y="3"/>
                    <a:pt x="13" y="0"/>
                    <a:pt x="10" y="3"/>
                  </a:cubicBezTo>
                  <a:cubicBezTo>
                    <a:pt x="7" y="3"/>
                    <a:pt x="4" y="6"/>
                    <a:pt x="4" y="6"/>
                  </a:cubicBezTo>
                  <a:cubicBezTo>
                    <a:pt x="0" y="10"/>
                    <a:pt x="0" y="13"/>
                    <a:pt x="4" y="16"/>
                  </a:cubicBezTo>
                  <a:cubicBezTo>
                    <a:pt x="4" y="19"/>
                    <a:pt x="4" y="22"/>
                    <a:pt x="7" y="22"/>
                  </a:cubicBezTo>
                  <a:cubicBezTo>
                    <a:pt x="41" y="41"/>
                    <a:pt x="66" y="79"/>
                    <a:pt x="63" y="116"/>
                  </a:cubicBezTo>
                  <a:cubicBezTo>
                    <a:pt x="63" y="154"/>
                    <a:pt x="38" y="192"/>
                    <a:pt x="7" y="211"/>
                  </a:cubicBezTo>
                  <a:cubicBezTo>
                    <a:pt x="4" y="214"/>
                    <a:pt x="0" y="214"/>
                    <a:pt x="0" y="217"/>
                  </a:cubicBezTo>
                  <a:cubicBezTo>
                    <a:pt x="0" y="220"/>
                    <a:pt x="0" y="224"/>
                    <a:pt x="4" y="227"/>
                  </a:cubicBezTo>
                  <a:cubicBezTo>
                    <a:pt x="4" y="230"/>
                    <a:pt x="7" y="233"/>
                    <a:pt x="13" y="233"/>
                  </a:cubicBezTo>
                  <a:cubicBezTo>
                    <a:pt x="13" y="233"/>
                    <a:pt x="16" y="233"/>
                    <a:pt x="19" y="233"/>
                  </a:cubicBezTo>
                </a:path>
              </a:pathLst>
            </a:custGeom>
            <a:solidFill>
              <a:srgbClr val="FF644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" name="Freeform 908">
              <a:extLst>
                <a:ext uri="{FF2B5EF4-FFF2-40B4-BE49-F238E27FC236}">
                  <a16:creationId xmlns:a16="http://schemas.microsoft.com/office/drawing/2014/main" id="{463A9AF0-81C6-A24C-A51C-D570136B8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1842" y="17648665"/>
              <a:ext cx="160269" cy="387321"/>
            </a:xfrm>
            <a:custGeom>
              <a:avLst/>
              <a:gdLst>
                <a:gd name="T0" fmla="*/ 16 w 51"/>
                <a:gd name="T1" fmla="*/ 122 h 126"/>
                <a:gd name="T2" fmla="*/ 16 w 51"/>
                <a:gd name="T3" fmla="*/ 122 h 126"/>
                <a:gd name="T4" fmla="*/ 16 w 51"/>
                <a:gd name="T5" fmla="*/ 122 h 126"/>
                <a:gd name="T6" fmla="*/ 50 w 51"/>
                <a:gd name="T7" fmla="*/ 62 h 126"/>
                <a:gd name="T8" fmla="*/ 13 w 51"/>
                <a:gd name="T9" fmla="*/ 3 h 126"/>
                <a:gd name="T10" fmla="*/ 6 w 51"/>
                <a:gd name="T11" fmla="*/ 0 h 126"/>
                <a:gd name="T12" fmla="*/ 0 w 51"/>
                <a:gd name="T13" fmla="*/ 6 h 126"/>
                <a:gd name="T14" fmla="*/ 0 w 51"/>
                <a:gd name="T15" fmla="*/ 9 h 126"/>
                <a:gd name="T16" fmla="*/ 0 w 51"/>
                <a:gd name="T17" fmla="*/ 12 h 126"/>
                <a:gd name="T18" fmla="*/ 3 w 51"/>
                <a:gd name="T19" fmla="*/ 18 h 126"/>
                <a:gd name="T20" fmla="*/ 32 w 51"/>
                <a:gd name="T21" fmla="*/ 62 h 126"/>
                <a:gd name="T22" fmla="*/ 6 w 51"/>
                <a:gd name="T23" fmla="*/ 107 h 126"/>
                <a:gd name="T24" fmla="*/ 0 w 51"/>
                <a:gd name="T25" fmla="*/ 113 h 126"/>
                <a:gd name="T26" fmla="*/ 3 w 51"/>
                <a:gd name="T27" fmla="*/ 119 h 126"/>
                <a:gd name="T28" fmla="*/ 10 w 51"/>
                <a:gd name="T29" fmla="*/ 125 h 126"/>
                <a:gd name="T30" fmla="*/ 16 w 51"/>
                <a:gd name="T31" fmla="*/ 12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126">
                  <a:moveTo>
                    <a:pt x="16" y="122"/>
                  </a:moveTo>
                  <a:lnTo>
                    <a:pt x="16" y="122"/>
                  </a:lnTo>
                  <a:lnTo>
                    <a:pt x="16" y="122"/>
                  </a:lnTo>
                  <a:cubicBezTo>
                    <a:pt x="38" y="110"/>
                    <a:pt x="50" y="88"/>
                    <a:pt x="50" y="62"/>
                  </a:cubicBezTo>
                  <a:cubicBezTo>
                    <a:pt x="50" y="37"/>
                    <a:pt x="38" y="15"/>
                    <a:pt x="13" y="3"/>
                  </a:cubicBezTo>
                  <a:cubicBezTo>
                    <a:pt x="13" y="0"/>
                    <a:pt x="10" y="0"/>
                    <a:pt x="6" y="0"/>
                  </a:cubicBezTo>
                  <a:cubicBezTo>
                    <a:pt x="3" y="3"/>
                    <a:pt x="3" y="3"/>
                    <a:pt x="0" y="6"/>
                  </a:cubicBezTo>
                  <a:lnTo>
                    <a:pt x="0" y="9"/>
                  </a:lnTo>
                  <a:cubicBezTo>
                    <a:pt x="0" y="12"/>
                    <a:pt x="0" y="12"/>
                    <a:pt x="0" y="12"/>
                  </a:cubicBezTo>
                  <a:cubicBezTo>
                    <a:pt x="0" y="15"/>
                    <a:pt x="3" y="18"/>
                    <a:pt x="3" y="18"/>
                  </a:cubicBezTo>
                  <a:cubicBezTo>
                    <a:pt x="22" y="28"/>
                    <a:pt x="32" y="44"/>
                    <a:pt x="32" y="62"/>
                  </a:cubicBezTo>
                  <a:cubicBezTo>
                    <a:pt x="32" y="81"/>
                    <a:pt x="22" y="97"/>
                    <a:pt x="6" y="107"/>
                  </a:cubicBezTo>
                  <a:cubicBezTo>
                    <a:pt x="3" y="107"/>
                    <a:pt x="3" y="110"/>
                    <a:pt x="0" y="113"/>
                  </a:cubicBezTo>
                  <a:cubicBezTo>
                    <a:pt x="0" y="116"/>
                    <a:pt x="0" y="116"/>
                    <a:pt x="3" y="119"/>
                  </a:cubicBezTo>
                  <a:cubicBezTo>
                    <a:pt x="3" y="122"/>
                    <a:pt x="6" y="125"/>
                    <a:pt x="10" y="125"/>
                  </a:cubicBezTo>
                  <a:cubicBezTo>
                    <a:pt x="13" y="125"/>
                    <a:pt x="13" y="125"/>
                    <a:pt x="16" y="122"/>
                  </a:cubicBezTo>
                </a:path>
              </a:pathLst>
            </a:custGeom>
            <a:solidFill>
              <a:srgbClr val="FF644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" name="Freeform 909">
              <a:extLst>
                <a:ext uri="{FF2B5EF4-FFF2-40B4-BE49-F238E27FC236}">
                  <a16:creationId xmlns:a16="http://schemas.microsoft.com/office/drawing/2014/main" id="{AF781DD6-25F6-FA43-A150-09E87B70C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2048" y="17288064"/>
              <a:ext cx="440735" cy="1108522"/>
            </a:xfrm>
            <a:custGeom>
              <a:avLst/>
              <a:gdLst>
                <a:gd name="T0" fmla="*/ 19 w 146"/>
                <a:gd name="T1" fmla="*/ 3 h 366"/>
                <a:gd name="T2" fmla="*/ 19 w 146"/>
                <a:gd name="T3" fmla="*/ 3 h 366"/>
                <a:gd name="T4" fmla="*/ 6 w 146"/>
                <a:gd name="T5" fmla="*/ 9 h 366"/>
                <a:gd name="T6" fmla="*/ 6 w 146"/>
                <a:gd name="T7" fmla="*/ 19 h 366"/>
                <a:gd name="T8" fmla="*/ 12 w 146"/>
                <a:gd name="T9" fmla="*/ 25 h 366"/>
                <a:gd name="T10" fmla="*/ 119 w 146"/>
                <a:gd name="T11" fmla="*/ 182 h 366"/>
                <a:gd name="T12" fmla="*/ 9 w 146"/>
                <a:gd name="T13" fmla="*/ 343 h 366"/>
                <a:gd name="T14" fmla="*/ 3 w 146"/>
                <a:gd name="T15" fmla="*/ 356 h 366"/>
                <a:gd name="T16" fmla="*/ 12 w 146"/>
                <a:gd name="T17" fmla="*/ 365 h 366"/>
                <a:gd name="T18" fmla="*/ 16 w 146"/>
                <a:gd name="T19" fmla="*/ 365 h 366"/>
                <a:gd name="T20" fmla="*/ 145 w 146"/>
                <a:gd name="T21" fmla="*/ 182 h 366"/>
                <a:gd name="T22" fmla="*/ 19 w 146"/>
                <a:gd name="T23" fmla="*/ 3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366">
                  <a:moveTo>
                    <a:pt x="19" y="3"/>
                  </a:moveTo>
                  <a:lnTo>
                    <a:pt x="19" y="3"/>
                  </a:lnTo>
                  <a:cubicBezTo>
                    <a:pt x="12" y="0"/>
                    <a:pt x="6" y="3"/>
                    <a:pt x="6" y="9"/>
                  </a:cubicBezTo>
                  <a:cubicBezTo>
                    <a:pt x="3" y="13"/>
                    <a:pt x="3" y="16"/>
                    <a:pt x="6" y="19"/>
                  </a:cubicBezTo>
                  <a:cubicBezTo>
                    <a:pt x="6" y="22"/>
                    <a:pt x="9" y="22"/>
                    <a:pt x="12" y="25"/>
                  </a:cubicBezTo>
                  <a:cubicBezTo>
                    <a:pt x="78" y="47"/>
                    <a:pt x="119" y="113"/>
                    <a:pt x="119" y="182"/>
                  </a:cubicBezTo>
                  <a:cubicBezTo>
                    <a:pt x="119" y="245"/>
                    <a:pt x="75" y="321"/>
                    <a:pt x="9" y="343"/>
                  </a:cubicBezTo>
                  <a:cubicBezTo>
                    <a:pt x="3" y="343"/>
                    <a:pt x="0" y="352"/>
                    <a:pt x="3" y="356"/>
                  </a:cubicBezTo>
                  <a:cubicBezTo>
                    <a:pt x="3" y="362"/>
                    <a:pt x="9" y="365"/>
                    <a:pt x="12" y="365"/>
                  </a:cubicBezTo>
                  <a:cubicBezTo>
                    <a:pt x="16" y="365"/>
                    <a:pt x="16" y="365"/>
                    <a:pt x="16" y="365"/>
                  </a:cubicBezTo>
                  <a:cubicBezTo>
                    <a:pt x="94" y="340"/>
                    <a:pt x="145" y="258"/>
                    <a:pt x="145" y="182"/>
                  </a:cubicBezTo>
                  <a:cubicBezTo>
                    <a:pt x="145" y="107"/>
                    <a:pt x="97" y="28"/>
                    <a:pt x="19" y="3"/>
                  </a:cubicBezTo>
                </a:path>
              </a:pathLst>
            </a:custGeom>
            <a:solidFill>
              <a:srgbClr val="FF644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" name="Freeform 910">
              <a:extLst>
                <a:ext uri="{FF2B5EF4-FFF2-40B4-BE49-F238E27FC236}">
                  <a16:creationId xmlns:a16="http://schemas.microsoft.com/office/drawing/2014/main" id="{523B60DB-9123-9C41-8E2C-C084BD5FC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3248" y="17368199"/>
              <a:ext cx="1001685" cy="1001676"/>
            </a:xfrm>
            <a:custGeom>
              <a:avLst/>
              <a:gdLst>
                <a:gd name="T0" fmla="*/ 306 w 332"/>
                <a:gd name="T1" fmla="*/ 331 h 332"/>
                <a:gd name="T2" fmla="*/ 306 w 332"/>
                <a:gd name="T3" fmla="*/ 331 h 332"/>
                <a:gd name="T4" fmla="*/ 26 w 332"/>
                <a:gd name="T5" fmla="*/ 331 h 332"/>
                <a:gd name="T6" fmla="*/ 0 w 332"/>
                <a:gd name="T7" fmla="*/ 305 h 332"/>
                <a:gd name="T8" fmla="*/ 0 w 332"/>
                <a:gd name="T9" fmla="*/ 25 h 332"/>
                <a:gd name="T10" fmla="*/ 26 w 332"/>
                <a:gd name="T11" fmla="*/ 0 h 332"/>
                <a:gd name="T12" fmla="*/ 306 w 332"/>
                <a:gd name="T13" fmla="*/ 0 h 332"/>
                <a:gd name="T14" fmla="*/ 331 w 332"/>
                <a:gd name="T15" fmla="*/ 25 h 332"/>
                <a:gd name="T16" fmla="*/ 331 w 332"/>
                <a:gd name="T17" fmla="*/ 305 h 332"/>
                <a:gd name="T18" fmla="*/ 306 w 332"/>
                <a:gd name="T19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2" h="332">
                  <a:moveTo>
                    <a:pt x="306" y="331"/>
                  </a:moveTo>
                  <a:lnTo>
                    <a:pt x="306" y="331"/>
                  </a:lnTo>
                  <a:cubicBezTo>
                    <a:pt x="26" y="331"/>
                    <a:pt x="26" y="331"/>
                    <a:pt x="26" y="331"/>
                  </a:cubicBezTo>
                  <a:cubicBezTo>
                    <a:pt x="13" y="331"/>
                    <a:pt x="0" y="318"/>
                    <a:pt x="0" y="30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3"/>
                    <a:pt x="13" y="0"/>
                    <a:pt x="26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18" y="0"/>
                    <a:pt x="331" y="13"/>
                    <a:pt x="331" y="25"/>
                  </a:cubicBezTo>
                  <a:cubicBezTo>
                    <a:pt x="331" y="305"/>
                    <a:pt x="331" y="305"/>
                    <a:pt x="331" y="305"/>
                  </a:cubicBezTo>
                  <a:cubicBezTo>
                    <a:pt x="331" y="318"/>
                    <a:pt x="318" y="331"/>
                    <a:pt x="306" y="331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" name="Freeform 911">
              <a:extLst>
                <a:ext uri="{FF2B5EF4-FFF2-40B4-BE49-F238E27FC236}">
                  <a16:creationId xmlns:a16="http://schemas.microsoft.com/office/drawing/2014/main" id="{8656C68F-1015-854E-8836-0D6FC97B6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3185" y="17328127"/>
              <a:ext cx="1081811" cy="1081819"/>
            </a:xfrm>
            <a:custGeom>
              <a:avLst/>
              <a:gdLst>
                <a:gd name="T0" fmla="*/ 299 w 356"/>
                <a:gd name="T1" fmla="*/ 355 h 356"/>
                <a:gd name="T2" fmla="*/ 299 w 356"/>
                <a:gd name="T3" fmla="*/ 355 h 356"/>
                <a:gd name="T4" fmla="*/ 56 w 356"/>
                <a:gd name="T5" fmla="*/ 355 h 356"/>
                <a:gd name="T6" fmla="*/ 0 w 356"/>
                <a:gd name="T7" fmla="*/ 298 h 356"/>
                <a:gd name="T8" fmla="*/ 0 w 356"/>
                <a:gd name="T9" fmla="*/ 56 h 356"/>
                <a:gd name="T10" fmla="*/ 56 w 356"/>
                <a:gd name="T11" fmla="*/ 0 h 356"/>
                <a:gd name="T12" fmla="*/ 299 w 356"/>
                <a:gd name="T13" fmla="*/ 0 h 356"/>
                <a:gd name="T14" fmla="*/ 355 w 356"/>
                <a:gd name="T15" fmla="*/ 56 h 356"/>
                <a:gd name="T16" fmla="*/ 355 w 356"/>
                <a:gd name="T17" fmla="*/ 298 h 356"/>
                <a:gd name="T18" fmla="*/ 299 w 356"/>
                <a:gd name="T19" fmla="*/ 355 h 356"/>
                <a:gd name="T20" fmla="*/ 56 w 356"/>
                <a:gd name="T21" fmla="*/ 28 h 356"/>
                <a:gd name="T22" fmla="*/ 56 w 356"/>
                <a:gd name="T23" fmla="*/ 28 h 356"/>
                <a:gd name="T24" fmla="*/ 28 w 356"/>
                <a:gd name="T25" fmla="*/ 56 h 356"/>
                <a:gd name="T26" fmla="*/ 28 w 356"/>
                <a:gd name="T27" fmla="*/ 298 h 356"/>
                <a:gd name="T28" fmla="*/ 56 w 356"/>
                <a:gd name="T29" fmla="*/ 327 h 356"/>
                <a:gd name="T30" fmla="*/ 299 w 356"/>
                <a:gd name="T31" fmla="*/ 327 h 356"/>
                <a:gd name="T32" fmla="*/ 327 w 356"/>
                <a:gd name="T33" fmla="*/ 298 h 356"/>
                <a:gd name="T34" fmla="*/ 327 w 356"/>
                <a:gd name="T35" fmla="*/ 56 h 356"/>
                <a:gd name="T36" fmla="*/ 299 w 356"/>
                <a:gd name="T37" fmla="*/ 28 h 356"/>
                <a:gd name="T38" fmla="*/ 56 w 356"/>
                <a:gd name="T39" fmla="*/ 2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56">
                  <a:moveTo>
                    <a:pt x="299" y="355"/>
                  </a:moveTo>
                  <a:lnTo>
                    <a:pt x="299" y="355"/>
                  </a:lnTo>
                  <a:cubicBezTo>
                    <a:pt x="56" y="355"/>
                    <a:pt x="56" y="355"/>
                    <a:pt x="56" y="355"/>
                  </a:cubicBezTo>
                  <a:cubicBezTo>
                    <a:pt x="25" y="355"/>
                    <a:pt x="0" y="330"/>
                    <a:pt x="0" y="29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330" y="0"/>
                    <a:pt x="355" y="25"/>
                    <a:pt x="355" y="56"/>
                  </a:cubicBezTo>
                  <a:cubicBezTo>
                    <a:pt x="355" y="298"/>
                    <a:pt x="355" y="298"/>
                    <a:pt x="355" y="298"/>
                  </a:cubicBezTo>
                  <a:cubicBezTo>
                    <a:pt x="355" y="330"/>
                    <a:pt x="330" y="355"/>
                    <a:pt x="299" y="355"/>
                  </a:cubicBezTo>
                  <a:close/>
                  <a:moveTo>
                    <a:pt x="56" y="28"/>
                  </a:moveTo>
                  <a:lnTo>
                    <a:pt x="56" y="28"/>
                  </a:lnTo>
                  <a:cubicBezTo>
                    <a:pt x="41" y="28"/>
                    <a:pt x="28" y="41"/>
                    <a:pt x="28" y="56"/>
                  </a:cubicBezTo>
                  <a:cubicBezTo>
                    <a:pt x="28" y="298"/>
                    <a:pt x="28" y="298"/>
                    <a:pt x="28" y="298"/>
                  </a:cubicBezTo>
                  <a:cubicBezTo>
                    <a:pt x="28" y="314"/>
                    <a:pt x="41" y="327"/>
                    <a:pt x="56" y="327"/>
                  </a:cubicBezTo>
                  <a:cubicBezTo>
                    <a:pt x="299" y="327"/>
                    <a:pt x="299" y="327"/>
                    <a:pt x="299" y="327"/>
                  </a:cubicBezTo>
                  <a:cubicBezTo>
                    <a:pt x="314" y="327"/>
                    <a:pt x="327" y="314"/>
                    <a:pt x="327" y="298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7" y="41"/>
                    <a:pt x="314" y="28"/>
                    <a:pt x="299" y="28"/>
                  </a:cubicBezTo>
                  <a:lnTo>
                    <a:pt x="56" y="28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" name="Freeform 912">
              <a:extLst>
                <a:ext uri="{FF2B5EF4-FFF2-40B4-BE49-F238E27FC236}">
                  <a16:creationId xmlns:a16="http://schemas.microsoft.com/office/drawing/2014/main" id="{3B0516A5-5F0B-B241-BA94-1C865CDC4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9897" y="17875717"/>
              <a:ext cx="1268791" cy="2257116"/>
            </a:xfrm>
            <a:custGeom>
              <a:avLst/>
              <a:gdLst>
                <a:gd name="T0" fmla="*/ 416 w 420"/>
                <a:gd name="T1" fmla="*/ 425 h 744"/>
                <a:gd name="T2" fmla="*/ 416 w 420"/>
                <a:gd name="T3" fmla="*/ 425 h 744"/>
                <a:gd name="T4" fmla="*/ 406 w 420"/>
                <a:gd name="T5" fmla="*/ 324 h 744"/>
                <a:gd name="T6" fmla="*/ 368 w 420"/>
                <a:gd name="T7" fmla="*/ 267 h 744"/>
                <a:gd name="T8" fmla="*/ 343 w 420"/>
                <a:gd name="T9" fmla="*/ 290 h 744"/>
                <a:gd name="T10" fmla="*/ 315 w 420"/>
                <a:gd name="T11" fmla="*/ 249 h 744"/>
                <a:gd name="T12" fmla="*/ 277 w 420"/>
                <a:gd name="T13" fmla="*/ 277 h 744"/>
                <a:gd name="T14" fmla="*/ 239 w 420"/>
                <a:gd name="T15" fmla="*/ 236 h 744"/>
                <a:gd name="T16" fmla="*/ 205 w 420"/>
                <a:gd name="T17" fmla="*/ 271 h 744"/>
                <a:gd name="T18" fmla="*/ 198 w 420"/>
                <a:gd name="T19" fmla="*/ 41 h 744"/>
                <a:gd name="T20" fmla="*/ 170 w 420"/>
                <a:gd name="T21" fmla="*/ 0 h 744"/>
                <a:gd name="T22" fmla="*/ 139 w 420"/>
                <a:gd name="T23" fmla="*/ 41 h 744"/>
                <a:gd name="T24" fmla="*/ 136 w 420"/>
                <a:gd name="T25" fmla="*/ 315 h 744"/>
                <a:gd name="T26" fmla="*/ 95 w 420"/>
                <a:gd name="T27" fmla="*/ 343 h 744"/>
                <a:gd name="T28" fmla="*/ 66 w 420"/>
                <a:gd name="T29" fmla="*/ 274 h 744"/>
                <a:gd name="T30" fmla="*/ 16 w 420"/>
                <a:gd name="T31" fmla="*/ 258 h 744"/>
                <a:gd name="T32" fmla="*/ 19 w 420"/>
                <a:gd name="T33" fmla="*/ 330 h 744"/>
                <a:gd name="T34" fmla="*/ 63 w 420"/>
                <a:gd name="T35" fmla="*/ 491 h 744"/>
                <a:gd name="T36" fmla="*/ 98 w 420"/>
                <a:gd name="T37" fmla="*/ 548 h 744"/>
                <a:gd name="T38" fmla="*/ 145 w 420"/>
                <a:gd name="T39" fmla="*/ 601 h 744"/>
                <a:gd name="T40" fmla="*/ 170 w 420"/>
                <a:gd name="T41" fmla="*/ 673 h 744"/>
                <a:gd name="T42" fmla="*/ 170 w 420"/>
                <a:gd name="T43" fmla="*/ 721 h 744"/>
                <a:gd name="T44" fmla="*/ 189 w 420"/>
                <a:gd name="T45" fmla="*/ 743 h 744"/>
                <a:gd name="T46" fmla="*/ 372 w 420"/>
                <a:gd name="T47" fmla="*/ 743 h 744"/>
                <a:gd name="T48" fmla="*/ 390 w 420"/>
                <a:gd name="T49" fmla="*/ 721 h 744"/>
                <a:gd name="T50" fmla="*/ 390 w 420"/>
                <a:gd name="T51" fmla="*/ 648 h 744"/>
                <a:gd name="T52" fmla="*/ 394 w 420"/>
                <a:gd name="T53" fmla="*/ 617 h 744"/>
                <a:gd name="T54" fmla="*/ 397 w 420"/>
                <a:gd name="T55" fmla="*/ 601 h 744"/>
                <a:gd name="T56" fmla="*/ 416 w 420"/>
                <a:gd name="T57" fmla="*/ 425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0" h="744">
                  <a:moveTo>
                    <a:pt x="416" y="425"/>
                  </a:moveTo>
                  <a:lnTo>
                    <a:pt x="416" y="425"/>
                  </a:lnTo>
                  <a:cubicBezTo>
                    <a:pt x="416" y="400"/>
                    <a:pt x="412" y="368"/>
                    <a:pt x="406" y="324"/>
                  </a:cubicBezTo>
                  <a:cubicBezTo>
                    <a:pt x="400" y="283"/>
                    <a:pt x="390" y="267"/>
                    <a:pt x="368" y="267"/>
                  </a:cubicBezTo>
                  <a:cubicBezTo>
                    <a:pt x="356" y="267"/>
                    <a:pt x="349" y="277"/>
                    <a:pt x="343" y="290"/>
                  </a:cubicBezTo>
                  <a:cubicBezTo>
                    <a:pt x="343" y="290"/>
                    <a:pt x="340" y="255"/>
                    <a:pt x="315" y="249"/>
                  </a:cubicBezTo>
                  <a:cubicBezTo>
                    <a:pt x="293" y="246"/>
                    <a:pt x="280" y="261"/>
                    <a:pt x="277" y="277"/>
                  </a:cubicBezTo>
                  <a:cubicBezTo>
                    <a:pt x="277" y="277"/>
                    <a:pt x="271" y="236"/>
                    <a:pt x="239" y="236"/>
                  </a:cubicBezTo>
                  <a:cubicBezTo>
                    <a:pt x="220" y="236"/>
                    <a:pt x="211" y="252"/>
                    <a:pt x="205" y="271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22"/>
                    <a:pt x="189" y="0"/>
                    <a:pt x="170" y="0"/>
                  </a:cubicBezTo>
                  <a:cubicBezTo>
                    <a:pt x="148" y="0"/>
                    <a:pt x="139" y="19"/>
                    <a:pt x="139" y="41"/>
                  </a:cubicBezTo>
                  <a:cubicBezTo>
                    <a:pt x="136" y="315"/>
                    <a:pt x="136" y="315"/>
                    <a:pt x="136" y="315"/>
                  </a:cubicBezTo>
                  <a:cubicBezTo>
                    <a:pt x="136" y="365"/>
                    <a:pt x="113" y="375"/>
                    <a:pt x="95" y="343"/>
                  </a:cubicBezTo>
                  <a:cubicBezTo>
                    <a:pt x="66" y="274"/>
                    <a:pt x="66" y="274"/>
                    <a:pt x="66" y="274"/>
                  </a:cubicBezTo>
                  <a:cubicBezTo>
                    <a:pt x="54" y="252"/>
                    <a:pt x="32" y="242"/>
                    <a:pt x="16" y="258"/>
                  </a:cubicBezTo>
                  <a:cubicBezTo>
                    <a:pt x="0" y="271"/>
                    <a:pt x="10" y="299"/>
                    <a:pt x="19" y="330"/>
                  </a:cubicBezTo>
                  <a:cubicBezTo>
                    <a:pt x="38" y="384"/>
                    <a:pt x="63" y="491"/>
                    <a:pt x="63" y="491"/>
                  </a:cubicBezTo>
                  <a:cubicBezTo>
                    <a:pt x="73" y="513"/>
                    <a:pt x="85" y="532"/>
                    <a:pt x="98" y="548"/>
                  </a:cubicBezTo>
                  <a:cubicBezTo>
                    <a:pt x="145" y="601"/>
                    <a:pt x="145" y="601"/>
                    <a:pt x="145" y="601"/>
                  </a:cubicBezTo>
                  <a:cubicBezTo>
                    <a:pt x="161" y="620"/>
                    <a:pt x="170" y="645"/>
                    <a:pt x="170" y="673"/>
                  </a:cubicBezTo>
                  <a:cubicBezTo>
                    <a:pt x="170" y="721"/>
                    <a:pt x="170" y="721"/>
                    <a:pt x="170" y="721"/>
                  </a:cubicBezTo>
                  <a:cubicBezTo>
                    <a:pt x="170" y="733"/>
                    <a:pt x="180" y="743"/>
                    <a:pt x="189" y="743"/>
                  </a:cubicBezTo>
                  <a:cubicBezTo>
                    <a:pt x="372" y="743"/>
                    <a:pt x="372" y="743"/>
                    <a:pt x="372" y="743"/>
                  </a:cubicBezTo>
                  <a:cubicBezTo>
                    <a:pt x="381" y="743"/>
                    <a:pt x="390" y="733"/>
                    <a:pt x="390" y="721"/>
                  </a:cubicBezTo>
                  <a:cubicBezTo>
                    <a:pt x="390" y="648"/>
                    <a:pt x="390" y="648"/>
                    <a:pt x="390" y="648"/>
                  </a:cubicBezTo>
                  <a:cubicBezTo>
                    <a:pt x="390" y="639"/>
                    <a:pt x="390" y="626"/>
                    <a:pt x="394" y="617"/>
                  </a:cubicBezTo>
                  <a:cubicBezTo>
                    <a:pt x="397" y="601"/>
                    <a:pt x="397" y="601"/>
                    <a:pt x="397" y="601"/>
                  </a:cubicBezTo>
                  <a:cubicBezTo>
                    <a:pt x="412" y="544"/>
                    <a:pt x="419" y="485"/>
                    <a:pt x="416" y="425"/>
                  </a:cubicBezTo>
                </a:path>
              </a:pathLst>
            </a:custGeom>
            <a:solidFill>
              <a:srgbClr val="FFD3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Freeform 913">
              <a:extLst>
                <a:ext uri="{FF2B5EF4-FFF2-40B4-BE49-F238E27FC236}">
                  <a16:creationId xmlns:a16="http://schemas.microsoft.com/office/drawing/2014/main" id="{4D14BEEA-B224-3240-AEDC-11AC2FA05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7344" y="19959212"/>
              <a:ext cx="761281" cy="360601"/>
            </a:xfrm>
            <a:custGeom>
              <a:avLst/>
              <a:gdLst>
                <a:gd name="T0" fmla="*/ 233 w 250"/>
                <a:gd name="T1" fmla="*/ 0 h 121"/>
                <a:gd name="T2" fmla="*/ 233 w 250"/>
                <a:gd name="T3" fmla="*/ 0 h 121"/>
                <a:gd name="T4" fmla="*/ 16 w 250"/>
                <a:gd name="T5" fmla="*/ 0 h 121"/>
                <a:gd name="T6" fmla="*/ 0 w 250"/>
                <a:gd name="T7" fmla="*/ 16 h 121"/>
                <a:gd name="T8" fmla="*/ 0 w 250"/>
                <a:gd name="T9" fmla="*/ 107 h 121"/>
                <a:gd name="T10" fmla="*/ 16 w 250"/>
                <a:gd name="T11" fmla="*/ 120 h 121"/>
                <a:gd name="T12" fmla="*/ 233 w 250"/>
                <a:gd name="T13" fmla="*/ 120 h 121"/>
                <a:gd name="T14" fmla="*/ 249 w 250"/>
                <a:gd name="T15" fmla="*/ 107 h 121"/>
                <a:gd name="T16" fmla="*/ 249 w 250"/>
                <a:gd name="T17" fmla="*/ 16 h 121"/>
                <a:gd name="T18" fmla="*/ 233 w 250"/>
                <a:gd name="T1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121">
                  <a:moveTo>
                    <a:pt x="233" y="0"/>
                  </a:moveTo>
                  <a:lnTo>
                    <a:pt x="233" y="0"/>
                  </a:ln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6"/>
                    <a:pt x="0" y="1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13"/>
                    <a:pt x="7" y="120"/>
                    <a:pt x="16" y="120"/>
                  </a:cubicBezTo>
                  <a:cubicBezTo>
                    <a:pt x="233" y="120"/>
                    <a:pt x="233" y="120"/>
                    <a:pt x="233" y="120"/>
                  </a:cubicBezTo>
                  <a:cubicBezTo>
                    <a:pt x="243" y="120"/>
                    <a:pt x="249" y="113"/>
                    <a:pt x="249" y="107"/>
                  </a:cubicBezTo>
                  <a:cubicBezTo>
                    <a:pt x="249" y="16"/>
                    <a:pt x="249" y="16"/>
                    <a:pt x="249" y="16"/>
                  </a:cubicBezTo>
                  <a:cubicBezTo>
                    <a:pt x="249" y="6"/>
                    <a:pt x="243" y="0"/>
                    <a:pt x="233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68294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926">
            <a:extLst>
              <a:ext uri="{FF2B5EF4-FFF2-40B4-BE49-F238E27FC236}">
                <a16:creationId xmlns:a16="http://schemas.microsoft.com/office/drawing/2014/main" id="{77BD01CB-A203-CA44-AE83-54D9A47EF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328" y="2630993"/>
            <a:ext cx="10230497" cy="133557"/>
          </a:xfrm>
          <a:custGeom>
            <a:avLst/>
            <a:gdLst>
              <a:gd name="T0" fmla="*/ 0 w 3379"/>
              <a:gd name="T1" fmla="*/ 41 h 42"/>
              <a:gd name="T2" fmla="*/ 3378 w 3379"/>
              <a:gd name="T3" fmla="*/ 41 h 42"/>
              <a:gd name="T4" fmla="*/ 3378 w 3379"/>
              <a:gd name="T5" fmla="*/ 0 h 42"/>
              <a:gd name="T6" fmla="*/ 0 w 3379"/>
              <a:gd name="T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9" h="42">
                <a:moveTo>
                  <a:pt x="0" y="41"/>
                </a:moveTo>
                <a:lnTo>
                  <a:pt x="3378" y="41"/>
                </a:lnTo>
                <a:lnTo>
                  <a:pt x="3378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Rectángulo 6">
            <a:extLst>
              <a:ext uri="{FF2B5EF4-FFF2-40B4-BE49-F238E27FC236}">
                <a16:creationId xmlns:a16="http://schemas.microsoft.com/office/drawing/2014/main" id="{4D3F58D9-5F8B-8443-AB99-EB65964B9ED3}"/>
              </a:ext>
            </a:extLst>
          </p:cNvPr>
          <p:cNvSpPr/>
          <p:nvPr/>
        </p:nvSpPr>
        <p:spPr>
          <a:xfrm flipH="1">
            <a:off x="1542633" y="822481"/>
            <a:ext cx="51520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6000" dirty="0">
                <a:solidFill>
                  <a:schemeClr val="accent3"/>
                </a:solidFill>
                <a:latin typeface="Poppins Medium" pitchFamily="2" charset="77"/>
                <a:cs typeface="Poppins Medium" pitchFamily="2" charset="77"/>
              </a:rPr>
              <a:t>Direct hand</a:t>
            </a:r>
          </a:p>
          <a:p>
            <a:r>
              <a:rPr lang="es-MX" sz="6000" dirty="0">
                <a:solidFill>
                  <a:schemeClr val="accent3"/>
                </a:solidFill>
                <a:latin typeface="Poppins Medium" pitchFamily="2" charset="77"/>
                <a:cs typeface="Poppins Medium" pitchFamily="2" charset="77"/>
              </a:rPr>
              <a:t>contact</a:t>
            </a:r>
          </a:p>
        </p:txBody>
      </p:sp>
      <p:sp>
        <p:nvSpPr>
          <p:cNvPr id="64" name="Freeform 925">
            <a:extLst>
              <a:ext uri="{FF2B5EF4-FFF2-40B4-BE49-F238E27FC236}">
                <a16:creationId xmlns:a16="http://schemas.microsoft.com/office/drawing/2014/main" id="{E383DECA-8EDB-7C4E-821B-6336E1D8D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632" y="2887025"/>
            <a:ext cx="22835017" cy="133557"/>
          </a:xfrm>
          <a:custGeom>
            <a:avLst/>
            <a:gdLst>
              <a:gd name="T0" fmla="*/ 0 w 3379"/>
              <a:gd name="T1" fmla="*/ 41 h 42"/>
              <a:gd name="T2" fmla="*/ 3378 w 3379"/>
              <a:gd name="T3" fmla="*/ 41 h 42"/>
              <a:gd name="T4" fmla="*/ 3378 w 3379"/>
              <a:gd name="T5" fmla="*/ 0 h 42"/>
              <a:gd name="T6" fmla="*/ 0 w 3379"/>
              <a:gd name="T7" fmla="*/ 0 h 42"/>
              <a:gd name="T8" fmla="*/ 0 w 3379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9" h="42">
                <a:moveTo>
                  <a:pt x="0" y="41"/>
                </a:moveTo>
                <a:lnTo>
                  <a:pt x="3378" y="41"/>
                </a:lnTo>
                <a:lnTo>
                  <a:pt x="3378" y="0"/>
                </a:lnTo>
                <a:lnTo>
                  <a:pt x="0" y="0"/>
                </a:lnTo>
                <a:lnTo>
                  <a:pt x="0" y="4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5DB106-F62E-A94D-9592-53CAAD228D11}"/>
              </a:ext>
            </a:extLst>
          </p:cNvPr>
          <p:cNvGrpSpPr/>
          <p:nvPr/>
        </p:nvGrpSpPr>
        <p:grpSpPr>
          <a:xfrm>
            <a:off x="14977942" y="7001018"/>
            <a:ext cx="7857075" cy="3004176"/>
            <a:chOff x="1202017" y="22416668"/>
            <a:chExt cx="3632761" cy="1388997"/>
          </a:xfrm>
        </p:grpSpPr>
        <p:sp>
          <p:nvSpPr>
            <p:cNvPr id="25" name="Freeform 900">
              <a:extLst>
                <a:ext uri="{FF2B5EF4-FFF2-40B4-BE49-F238E27FC236}">
                  <a16:creationId xmlns:a16="http://schemas.microsoft.com/office/drawing/2014/main" id="{016106AE-932E-CB42-B6F5-1716BFCB5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080" y="22416668"/>
              <a:ext cx="2016721" cy="1001676"/>
            </a:xfrm>
            <a:custGeom>
              <a:avLst/>
              <a:gdLst>
                <a:gd name="T0" fmla="*/ 3 w 668"/>
                <a:gd name="T1" fmla="*/ 280 h 331"/>
                <a:gd name="T2" fmla="*/ 3 w 668"/>
                <a:gd name="T3" fmla="*/ 280 h 331"/>
                <a:gd name="T4" fmla="*/ 19 w 668"/>
                <a:gd name="T5" fmla="*/ 286 h 331"/>
                <a:gd name="T6" fmla="*/ 183 w 668"/>
                <a:gd name="T7" fmla="*/ 277 h 331"/>
                <a:gd name="T8" fmla="*/ 375 w 668"/>
                <a:gd name="T9" fmla="*/ 330 h 331"/>
                <a:gd name="T10" fmla="*/ 460 w 668"/>
                <a:gd name="T11" fmla="*/ 321 h 331"/>
                <a:gd name="T12" fmla="*/ 475 w 668"/>
                <a:gd name="T13" fmla="*/ 292 h 331"/>
                <a:gd name="T14" fmla="*/ 475 w 668"/>
                <a:gd name="T15" fmla="*/ 292 h 331"/>
                <a:gd name="T16" fmla="*/ 450 w 668"/>
                <a:gd name="T17" fmla="*/ 277 h 331"/>
                <a:gd name="T18" fmla="*/ 390 w 668"/>
                <a:gd name="T19" fmla="*/ 270 h 331"/>
                <a:gd name="T20" fmla="*/ 390 w 668"/>
                <a:gd name="T21" fmla="*/ 255 h 331"/>
                <a:gd name="T22" fmla="*/ 416 w 668"/>
                <a:gd name="T23" fmla="*/ 245 h 331"/>
                <a:gd name="T24" fmla="*/ 456 w 668"/>
                <a:gd name="T25" fmla="*/ 233 h 331"/>
                <a:gd name="T26" fmla="*/ 611 w 668"/>
                <a:gd name="T27" fmla="*/ 195 h 331"/>
                <a:gd name="T28" fmla="*/ 629 w 668"/>
                <a:gd name="T29" fmla="*/ 170 h 331"/>
                <a:gd name="T30" fmla="*/ 601 w 668"/>
                <a:gd name="T31" fmla="*/ 151 h 331"/>
                <a:gd name="T32" fmla="*/ 453 w 668"/>
                <a:gd name="T33" fmla="*/ 179 h 331"/>
                <a:gd name="T34" fmla="*/ 450 w 668"/>
                <a:gd name="T35" fmla="*/ 166 h 331"/>
                <a:gd name="T36" fmla="*/ 648 w 668"/>
                <a:gd name="T37" fmla="*/ 129 h 331"/>
                <a:gd name="T38" fmla="*/ 664 w 668"/>
                <a:gd name="T39" fmla="*/ 104 h 331"/>
                <a:gd name="T40" fmla="*/ 636 w 668"/>
                <a:gd name="T41" fmla="*/ 85 h 331"/>
                <a:gd name="T42" fmla="*/ 438 w 668"/>
                <a:gd name="T43" fmla="*/ 116 h 331"/>
                <a:gd name="T44" fmla="*/ 431 w 668"/>
                <a:gd name="T45" fmla="*/ 104 h 331"/>
                <a:gd name="T46" fmla="*/ 601 w 668"/>
                <a:gd name="T47" fmla="*/ 75 h 331"/>
                <a:gd name="T48" fmla="*/ 620 w 668"/>
                <a:gd name="T49" fmla="*/ 53 h 331"/>
                <a:gd name="T50" fmla="*/ 595 w 668"/>
                <a:gd name="T51" fmla="*/ 34 h 331"/>
                <a:gd name="T52" fmla="*/ 422 w 668"/>
                <a:gd name="T53" fmla="*/ 56 h 331"/>
                <a:gd name="T54" fmla="*/ 419 w 668"/>
                <a:gd name="T55" fmla="*/ 41 h 331"/>
                <a:gd name="T56" fmla="*/ 538 w 668"/>
                <a:gd name="T57" fmla="*/ 34 h 331"/>
                <a:gd name="T58" fmla="*/ 554 w 668"/>
                <a:gd name="T59" fmla="*/ 15 h 331"/>
                <a:gd name="T60" fmla="*/ 532 w 668"/>
                <a:gd name="T61" fmla="*/ 0 h 331"/>
                <a:gd name="T62" fmla="*/ 400 w 668"/>
                <a:gd name="T63" fmla="*/ 0 h 331"/>
                <a:gd name="T64" fmla="*/ 331 w 668"/>
                <a:gd name="T65" fmla="*/ 3 h 331"/>
                <a:gd name="T66" fmla="*/ 132 w 668"/>
                <a:gd name="T67" fmla="*/ 72 h 331"/>
                <a:gd name="T68" fmla="*/ 10 w 668"/>
                <a:gd name="T69" fmla="*/ 107 h 331"/>
                <a:gd name="T70" fmla="*/ 0 w 668"/>
                <a:gd name="T71" fmla="*/ 122 h 331"/>
                <a:gd name="T72" fmla="*/ 3 w 668"/>
                <a:gd name="T73" fmla="*/ 28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8" h="331">
                  <a:moveTo>
                    <a:pt x="3" y="280"/>
                  </a:moveTo>
                  <a:lnTo>
                    <a:pt x="3" y="280"/>
                  </a:lnTo>
                  <a:cubicBezTo>
                    <a:pt x="6" y="286"/>
                    <a:pt x="13" y="289"/>
                    <a:pt x="19" y="286"/>
                  </a:cubicBezTo>
                  <a:cubicBezTo>
                    <a:pt x="82" y="273"/>
                    <a:pt x="139" y="267"/>
                    <a:pt x="183" y="277"/>
                  </a:cubicBezTo>
                  <a:cubicBezTo>
                    <a:pt x="220" y="286"/>
                    <a:pt x="290" y="327"/>
                    <a:pt x="375" y="330"/>
                  </a:cubicBezTo>
                  <a:cubicBezTo>
                    <a:pt x="412" y="330"/>
                    <a:pt x="460" y="321"/>
                    <a:pt x="460" y="321"/>
                  </a:cubicBezTo>
                  <a:cubicBezTo>
                    <a:pt x="472" y="317"/>
                    <a:pt x="478" y="305"/>
                    <a:pt x="475" y="292"/>
                  </a:cubicBezTo>
                  <a:lnTo>
                    <a:pt x="475" y="292"/>
                  </a:lnTo>
                  <a:cubicBezTo>
                    <a:pt x="475" y="283"/>
                    <a:pt x="463" y="277"/>
                    <a:pt x="450" y="277"/>
                  </a:cubicBezTo>
                  <a:cubicBezTo>
                    <a:pt x="431" y="277"/>
                    <a:pt x="409" y="280"/>
                    <a:pt x="390" y="270"/>
                  </a:cubicBezTo>
                  <a:cubicBezTo>
                    <a:pt x="381" y="267"/>
                    <a:pt x="381" y="255"/>
                    <a:pt x="390" y="255"/>
                  </a:cubicBezTo>
                  <a:cubicBezTo>
                    <a:pt x="390" y="255"/>
                    <a:pt x="409" y="248"/>
                    <a:pt x="416" y="245"/>
                  </a:cubicBezTo>
                  <a:cubicBezTo>
                    <a:pt x="425" y="242"/>
                    <a:pt x="447" y="236"/>
                    <a:pt x="456" y="233"/>
                  </a:cubicBezTo>
                  <a:cubicBezTo>
                    <a:pt x="497" y="220"/>
                    <a:pt x="611" y="195"/>
                    <a:pt x="611" y="195"/>
                  </a:cubicBezTo>
                  <a:cubicBezTo>
                    <a:pt x="626" y="192"/>
                    <a:pt x="633" y="179"/>
                    <a:pt x="629" y="170"/>
                  </a:cubicBezTo>
                  <a:cubicBezTo>
                    <a:pt x="626" y="157"/>
                    <a:pt x="614" y="148"/>
                    <a:pt x="601" y="151"/>
                  </a:cubicBezTo>
                  <a:cubicBezTo>
                    <a:pt x="453" y="179"/>
                    <a:pt x="453" y="179"/>
                    <a:pt x="453" y="179"/>
                  </a:cubicBezTo>
                  <a:cubicBezTo>
                    <a:pt x="441" y="182"/>
                    <a:pt x="438" y="170"/>
                    <a:pt x="450" y="166"/>
                  </a:cubicBezTo>
                  <a:cubicBezTo>
                    <a:pt x="648" y="129"/>
                    <a:pt x="648" y="129"/>
                    <a:pt x="648" y="129"/>
                  </a:cubicBezTo>
                  <a:cubicBezTo>
                    <a:pt x="661" y="126"/>
                    <a:pt x="667" y="116"/>
                    <a:pt x="664" y="104"/>
                  </a:cubicBezTo>
                  <a:cubicBezTo>
                    <a:pt x="661" y="88"/>
                    <a:pt x="648" y="82"/>
                    <a:pt x="636" y="85"/>
                  </a:cubicBezTo>
                  <a:cubicBezTo>
                    <a:pt x="438" y="116"/>
                    <a:pt x="438" y="116"/>
                    <a:pt x="438" y="116"/>
                  </a:cubicBezTo>
                  <a:cubicBezTo>
                    <a:pt x="425" y="119"/>
                    <a:pt x="422" y="107"/>
                    <a:pt x="431" y="104"/>
                  </a:cubicBezTo>
                  <a:cubicBezTo>
                    <a:pt x="431" y="104"/>
                    <a:pt x="554" y="85"/>
                    <a:pt x="601" y="75"/>
                  </a:cubicBezTo>
                  <a:cubicBezTo>
                    <a:pt x="617" y="72"/>
                    <a:pt x="620" y="63"/>
                    <a:pt x="620" y="53"/>
                  </a:cubicBezTo>
                  <a:cubicBezTo>
                    <a:pt x="620" y="41"/>
                    <a:pt x="607" y="34"/>
                    <a:pt x="595" y="34"/>
                  </a:cubicBezTo>
                  <a:cubicBezTo>
                    <a:pt x="551" y="41"/>
                    <a:pt x="422" y="56"/>
                    <a:pt x="422" y="56"/>
                  </a:cubicBezTo>
                  <a:cubicBezTo>
                    <a:pt x="406" y="56"/>
                    <a:pt x="409" y="44"/>
                    <a:pt x="419" y="41"/>
                  </a:cubicBezTo>
                  <a:cubicBezTo>
                    <a:pt x="419" y="41"/>
                    <a:pt x="507" y="34"/>
                    <a:pt x="538" y="34"/>
                  </a:cubicBezTo>
                  <a:cubicBezTo>
                    <a:pt x="548" y="31"/>
                    <a:pt x="554" y="22"/>
                    <a:pt x="554" y="15"/>
                  </a:cubicBezTo>
                  <a:cubicBezTo>
                    <a:pt x="554" y="3"/>
                    <a:pt x="544" y="0"/>
                    <a:pt x="532" y="0"/>
                  </a:cubicBezTo>
                  <a:cubicBezTo>
                    <a:pt x="497" y="0"/>
                    <a:pt x="400" y="0"/>
                    <a:pt x="400" y="0"/>
                  </a:cubicBezTo>
                  <a:cubicBezTo>
                    <a:pt x="400" y="0"/>
                    <a:pt x="346" y="0"/>
                    <a:pt x="331" y="3"/>
                  </a:cubicBezTo>
                  <a:cubicBezTo>
                    <a:pt x="242" y="19"/>
                    <a:pt x="157" y="60"/>
                    <a:pt x="132" y="72"/>
                  </a:cubicBezTo>
                  <a:cubicBezTo>
                    <a:pt x="95" y="88"/>
                    <a:pt x="79" y="94"/>
                    <a:pt x="10" y="107"/>
                  </a:cubicBezTo>
                  <a:cubicBezTo>
                    <a:pt x="3" y="110"/>
                    <a:pt x="0" y="116"/>
                    <a:pt x="0" y="122"/>
                  </a:cubicBezTo>
                  <a:lnTo>
                    <a:pt x="3" y="280"/>
                  </a:lnTo>
                </a:path>
              </a:pathLst>
            </a:custGeom>
            <a:solidFill>
              <a:srgbClr val="EAB8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901">
              <a:extLst>
                <a:ext uri="{FF2B5EF4-FFF2-40B4-BE49-F238E27FC236}">
                  <a16:creationId xmlns:a16="http://schemas.microsoft.com/office/drawing/2014/main" id="{86FE49B9-59A3-8247-9B1A-22BC71773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922" y="22790629"/>
              <a:ext cx="2043432" cy="1015036"/>
            </a:xfrm>
            <a:custGeom>
              <a:avLst/>
              <a:gdLst>
                <a:gd name="T0" fmla="*/ 667 w 675"/>
                <a:gd name="T1" fmla="*/ 73 h 335"/>
                <a:gd name="T2" fmla="*/ 667 w 675"/>
                <a:gd name="T3" fmla="*/ 73 h 335"/>
                <a:gd name="T4" fmla="*/ 655 w 675"/>
                <a:gd name="T5" fmla="*/ 63 h 335"/>
                <a:gd name="T6" fmla="*/ 491 w 675"/>
                <a:gd name="T7" fmla="*/ 67 h 335"/>
                <a:gd name="T8" fmla="*/ 302 w 675"/>
                <a:gd name="T9" fmla="*/ 4 h 335"/>
                <a:gd name="T10" fmla="*/ 214 w 675"/>
                <a:gd name="T11" fmla="*/ 7 h 335"/>
                <a:gd name="T12" fmla="*/ 198 w 675"/>
                <a:gd name="T13" fmla="*/ 35 h 335"/>
                <a:gd name="T14" fmla="*/ 224 w 675"/>
                <a:gd name="T15" fmla="*/ 51 h 335"/>
                <a:gd name="T16" fmla="*/ 283 w 675"/>
                <a:gd name="T17" fmla="*/ 60 h 335"/>
                <a:gd name="T18" fmla="*/ 280 w 675"/>
                <a:gd name="T19" fmla="*/ 79 h 335"/>
                <a:gd name="T20" fmla="*/ 255 w 675"/>
                <a:gd name="T21" fmla="*/ 85 h 335"/>
                <a:gd name="T22" fmla="*/ 214 w 675"/>
                <a:gd name="T23" fmla="*/ 95 h 335"/>
                <a:gd name="T24" fmla="*/ 60 w 675"/>
                <a:gd name="T25" fmla="*/ 126 h 335"/>
                <a:gd name="T26" fmla="*/ 38 w 675"/>
                <a:gd name="T27" fmla="*/ 151 h 335"/>
                <a:gd name="T28" fmla="*/ 66 w 675"/>
                <a:gd name="T29" fmla="*/ 170 h 335"/>
                <a:gd name="T30" fmla="*/ 214 w 675"/>
                <a:gd name="T31" fmla="*/ 148 h 335"/>
                <a:gd name="T32" fmla="*/ 217 w 675"/>
                <a:gd name="T33" fmla="*/ 161 h 335"/>
                <a:gd name="T34" fmla="*/ 19 w 675"/>
                <a:gd name="T35" fmla="*/ 189 h 335"/>
                <a:gd name="T36" fmla="*/ 0 w 675"/>
                <a:gd name="T37" fmla="*/ 214 h 335"/>
                <a:gd name="T38" fmla="*/ 28 w 675"/>
                <a:gd name="T39" fmla="*/ 233 h 335"/>
                <a:gd name="T40" fmla="*/ 227 w 675"/>
                <a:gd name="T41" fmla="*/ 211 h 335"/>
                <a:gd name="T42" fmla="*/ 233 w 675"/>
                <a:gd name="T43" fmla="*/ 227 h 335"/>
                <a:gd name="T44" fmla="*/ 60 w 675"/>
                <a:gd name="T45" fmla="*/ 246 h 335"/>
                <a:gd name="T46" fmla="*/ 41 w 675"/>
                <a:gd name="T47" fmla="*/ 265 h 335"/>
                <a:gd name="T48" fmla="*/ 66 w 675"/>
                <a:gd name="T49" fmla="*/ 287 h 335"/>
                <a:gd name="T50" fmla="*/ 242 w 675"/>
                <a:gd name="T51" fmla="*/ 274 h 335"/>
                <a:gd name="T52" fmla="*/ 242 w 675"/>
                <a:gd name="T53" fmla="*/ 290 h 335"/>
                <a:gd name="T54" fmla="*/ 120 w 675"/>
                <a:gd name="T55" fmla="*/ 290 h 335"/>
                <a:gd name="T56" fmla="*/ 104 w 675"/>
                <a:gd name="T57" fmla="*/ 309 h 335"/>
                <a:gd name="T58" fmla="*/ 126 w 675"/>
                <a:gd name="T59" fmla="*/ 325 h 335"/>
                <a:gd name="T60" fmla="*/ 258 w 675"/>
                <a:gd name="T61" fmla="*/ 331 h 335"/>
                <a:gd name="T62" fmla="*/ 327 w 675"/>
                <a:gd name="T63" fmla="*/ 331 h 335"/>
                <a:gd name="T64" fmla="*/ 453 w 675"/>
                <a:gd name="T65" fmla="*/ 309 h 335"/>
                <a:gd name="T66" fmla="*/ 529 w 675"/>
                <a:gd name="T67" fmla="*/ 274 h 335"/>
                <a:gd name="T68" fmla="*/ 661 w 675"/>
                <a:gd name="T69" fmla="*/ 246 h 335"/>
                <a:gd name="T70" fmla="*/ 670 w 675"/>
                <a:gd name="T71" fmla="*/ 230 h 335"/>
                <a:gd name="T72" fmla="*/ 667 w 675"/>
                <a:gd name="T73" fmla="*/ 73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75" h="335">
                  <a:moveTo>
                    <a:pt x="667" y="73"/>
                  </a:moveTo>
                  <a:lnTo>
                    <a:pt x="667" y="73"/>
                  </a:lnTo>
                  <a:cubicBezTo>
                    <a:pt x="667" y="67"/>
                    <a:pt x="661" y="63"/>
                    <a:pt x="655" y="63"/>
                  </a:cubicBezTo>
                  <a:cubicBezTo>
                    <a:pt x="589" y="73"/>
                    <a:pt x="532" y="79"/>
                    <a:pt x="491" y="67"/>
                  </a:cubicBezTo>
                  <a:cubicBezTo>
                    <a:pt x="450" y="54"/>
                    <a:pt x="384" y="10"/>
                    <a:pt x="302" y="4"/>
                  </a:cubicBezTo>
                  <a:cubicBezTo>
                    <a:pt x="264" y="0"/>
                    <a:pt x="214" y="7"/>
                    <a:pt x="214" y="7"/>
                  </a:cubicBezTo>
                  <a:cubicBezTo>
                    <a:pt x="205" y="10"/>
                    <a:pt x="195" y="23"/>
                    <a:pt x="198" y="35"/>
                  </a:cubicBezTo>
                  <a:cubicBezTo>
                    <a:pt x="198" y="44"/>
                    <a:pt x="211" y="51"/>
                    <a:pt x="224" y="51"/>
                  </a:cubicBezTo>
                  <a:cubicBezTo>
                    <a:pt x="239" y="54"/>
                    <a:pt x="264" y="51"/>
                    <a:pt x="283" y="60"/>
                  </a:cubicBezTo>
                  <a:cubicBezTo>
                    <a:pt x="290" y="67"/>
                    <a:pt x="290" y="76"/>
                    <a:pt x="280" y="79"/>
                  </a:cubicBezTo>
                  <a:cubicBezTo>
                    <a:pt x="280" y="79"/>
                    <a:pt x="264" y="82"/>
                    <a:pt x="255" y="85"/>
                  </a:cubicBezTo>
                  <a:cubicBezTo>
                    <a:pt x="246" y="89"/>
                    <a:pt x="224" y="95"/>
                    <a:pt x="214" y="95"/>
                  </a:cubicBezTo>
                  <a:cubicBezTo>
                    <a:pt x="173" y="104"/>
                    <a:pt x="60" y="126"/>
                    <a:pt x="60" y="126"/>
                  </a:cubicBezTo>
                  <a:cubicBezTo>
                    <a:pt x="41" y="129"/>
                    <a:pt x="35" y="139"/>
                    <a:pt x="38" y="151"/>
                  </a:cubicBezTo>
                  <a:cubicBezTo>
                    <a:pt x="41" y="164"/>
                    <a:pt x="54" y="170"/>
                    <a:pt x="66" y="170"/>
                  </a:cubicBezTo>
                  <a:cubicBezTo>
                    <a:pt x="214" y="148"/>
                    <a:pt x="214" y="148"/>
                    <a:pt x="214" y="148"/>
                  </a:cubicBezTo>
                  <a:cubicBezTo>
                    <a:pt x="227" y="148"/>
                    <a:pt x="230" y="158"/>
                    <a:pt x="217" y="161"/>
                  </a:cubicBezTo>
                  <a:cubicBezTo>
                    <a:pt x="19" y="189"/>
                    <a:pt x="19" y="189"/>
                    <a:pt x="19" y="189"/>
                  </a:cubicBezTo>
                  <a:cubicBezTo>
                    <a:pt x="6" y="192"/>
                    <a:pt x="0" y="202"/>
                    <a:pt x="0" y="214"/>
                  </a:cubicBezTo>
                  <a:cubicBezTo>
                    <a:pt x="3" y="230"/>
                    <a:pt x="16" y="236"/>
                    <a:pt x="28" y="233"/>
                  </a:cubicBezTo>
                  <a:cubicBezTo>
                    <a:pt x="227" y="211"/>
                    <a:pt x="227" y="211"/>
                    <a:pt x="227" y="211"/>
                  </a:cubicBezTo>
                  <a:cubicBezTo>
                    <a:pt x="239" y="211"/>
                    <a:pt x="242" y="224"/>
                    <a:pt x="233" y="227"/>
                  </a:cubicBezTo>
                  <a:cubicBezTo>
                    <a:pt x="233" y="227"/>
                    <a:pt x="107" y="236"/>
                    <a:pt x="60" y="246"/>
                  </a:cubicBezTo>
                  <a:cubicBezTo>
                    <a:pt x="44" y="246"/>
                    <a:pt x="41" y="255"/>
                    <a:pt x="41" y="265"/>
                  </a:cubicBezTo>
                  <a:cubicBezTo>
                    <a:pt x="41" y="280"/>
                    <a:pt x="54" y="287"/>
                    <a:pt x="66" y="287"/>
                  </a:cubicBezTo>
                  <a:cubicBezTo>
                    <a:pt x="110" y="284"/>
                    <a:pt x="242" y="274"/>
                    <a:pt x="242" y="274"/>
                  </a:cubicBezTo>
                  <a:cubicBezTo>
                    <a:pt x="255" y="274"/>
                    <a:pt x="252" y="290"/>
                    <a:pt x="242" y="290"/>
                  </a:cubicBezTo>
                  <a:cubicBezTo>
                    <a:pt x="242" y="290"/>
                    <a:pt x="151" y="290"/>
                    <a:pt x="120" y="290"/>
                  </a:cubicBezTo>
                  <a:cubicBezTo>
                    <a:pt x="110" y="290"/>
                    <a:pt x="104" y="299"/>
                    <a:pt x="104" y="309"/>
                  </a:cubicBezTo>
                  <a:cubicBezTo>
                    <a:pt x="107" y="318"/>
                    <a:pt x="117" y="325"/>
                    <a:pt x="126" y="325"/>
                  </a:cubicBezTo>
                  <a:cubicBezTo>
                    <a:pt x="164" y="328"/>
                    <a:pt x="258" y="331"/>
                    <a:pt x="258" y="331"/>
                  </a:cubicBezTo>
                  <a:cubicBezTo>
                    <a:pt x="258" y="331"/>
                    <a:pt x="312" y="334"/>
                    <a:pt x="327" y="331"/>
                  </a:cubicBezTo>
                  <a:cubicBezTo>
                    <a:pt x="359" y="328"/>
                    <a:pt x="415" y="318"/>
                    <a:pt x="453" y="309"/>
                  </a:cubicBezTo>
                  <a:cubicBezTo>
                    <a:pt x="482" y="299"/>
                    <a:pt x="504" y="284"/>
                    <a:pt x="529" y="274"/>
                  </a:cubicBezTo>
                  <a:cubicBezTo>
                    <a:pt x="566" y="258"/>
                    <a:pt x="592" y="255"/>
                    <a:pt x="661" y="246"/>
                  </a:cubicBezTo>
                  <a:cubicBezTo>
                    <a:pt x="667" y="246"/>
                    <a:pt x="674" y="240"/>
                    <a:pt x="670" y="230"/>
                  </a:cubicBezTo>
                  <a:lnTo>
                    <a:pt x="667" y="73"/>
                  </a:lnTo>
                </a:path>
              </a:pathLst>
            </a:custGeom>
            <a:solidFill>
              <a:srgbClr val="FFD3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902">
              <a:extLst>
                <a:ext uri="{FF2B5EF4-FFF2-40B4-BE49-F238E27FC236}">
                  <a16:creationId xmlns:a16="http://schemas.microsoft.com/office/drawing/2014/main" id="{B1862347-EF98-8844-8B31-8A3148AF6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017" y="22643712"/>
              <a:ext cx="267115" cy="654435"/>
            </a:xfrm>
            <a:custGeom>
              <a:avLst/>
              <a:gdLst>
                <a:gd name="T0" fmla="*/ 89 w 90"/>
                <a:gd name="T1" fmla="*/ 7 h 218"/>
                <a:gd name="T2" fmla="*/ 89 w 90"/>
                <a:gd name="T3" fmla="*/ 7 h 218"/>
                <a:gd name="T4" fmla="*/ 89 w 90"/>
                <a:gd name="T5" fmla="*/ 211 h 218"/>
                <a:gd name="T6" fmla="*/ 82 w 90"/>
                <a:gd name="T7" fmla="*/ 217 h 218"/>
                <a:gd name="T8" fmla="*/ 10 w 90"/>
                <a:gd name="T9" fmla="*/ 217 h 218"/>
                <a:gd name="T10" fmla="*/ 0 w 90"/>
                <a:gd name="T11" fmla="*/ 211 h 218"/>
                <a:gd name="T12" fmla="*/ 0 w 90"/>
                <a:gd name="T13" fmla="*/ 7 h 218"/>
                <a:gd name="T14" fmla="*/ 10 w 90"/>
                <a:gd name="T15" fmla="*/ 0 h 218"/>
                <a:gd name="T16" fmla="*/ 82 w 90"/>
                <a:gd name="T17" fmla="*/ 0 h 218"/>
                <a:gd name="T18" fmla="*/ 89 w 90"/>
                <a:gd name="T19" fmla="*/ 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218">
                  <a:moveTo>
                    <a:pt x="89" y="7"/>
                  </a:moveTo>
                  <a:lnTo>
                    <a:pt x="89" y="7"/>
                  </a:lnTo>
                  <a:cubicBezTo>
                    <a:pt x="89" y="211"/>
                    <a:pt x="89" y="211"/>
                    <a:pt x="89" y="211"/>
                  </a:cubicBezTo>
                  <a:cubicBezTo>
                    <a:pt x="89" y="214"/>
                    <a:pt x="85" y="217"/>
                    <a:pt x="82" y="217"/>
                  </a:cubicBezTo>
                  <a:cubicBezTo>
                    <a:pt x="10" y="217"/>
                    <a:pt x="10" y="217"/>
                    <a:pt x="10" y="217"/>
                  </a:cubicBezTo>
                  <a:cubicBezTo>
                    <a:pt x="4" y="217"/>
                    <a:pt x="0" y="214"/>
                    <a:pt x="0" y="2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5" y="0"/>
                    <a:pt x="89" y="3"/>
                    <a:pt x="89" y="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903">
              <a:extLst>
                <a:ext uri="{FF2B5EF4-FFF2-40B4-BE49-F238E27FC236}">
                  <a16:creationId xmlns:a16="http://schemas.microsoft.com/office/drawing/2014/main" id="{4D274D35-18A5-5040-AED6-9E96C49AA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7663" y="22937538"/>
              <a:ext cx="267115" cy="667787"/>
            </a:xfrm>
            <a:custGeom>
              <a:avLst/>
              <a:gdLst>
                <a:gd name="T0" fmla="*/ 88 w 89"/>
                <a:gd name="T1" fmla="*/ 9 h 221"/>
                <a:gd name="T2" fmla="*/ 88 w 89"/>
                <a:gd name="T3" fmla="*/ 9 h 221"/>
                <a:gd name="T4" fmla="*/ 88 w 89"/>
                <a:gd name="T5" fmla="*/ 211 h 221"/>
                <a:gd name="T6" fmla="*/ 82 w 89"/>
                <a:gd name="T7" fmla="*/ 220 h 221"/>
                <a:gd name="T8" fmla="*/ 10 w 89"/>
                <a:gd name="T9" fmla="*/ 220 h 221"/>
                <a:gd name="T10" fmla="*/ 0 w 89"/>
                <a:gd name="T11" fmla="*/ 211 h 221"/>
                <a:gd name="T12" fmla="*/ 0 w 89"/>
                <a:gd name="T13" fmla="*/ 9 h 221"/>
                <a:gd name="T14" fmla="*/ 10 w 89"/>
                <a:gd name="T15" fmla="*/ 0 h 221"/>
                <a:gd name="T16" fmla="*/ 82 w 89"/>
                <a:gd name="T17" fmla="*/ 0 h 221"/>
                <a:gd name="T18" fmla="*/ 88 w 89"/>
                <a:gd name="T19" fmla="*/ 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221">
                  <a:moveTo>
                    <a:pt x="88" y="9"/>
                  </a:moveTo>
                  <a:lnTo>
                    <a:pt x="88" y="9"/>
                  </a:lnTo>
                  <a:cubicBezTo>
                    <a:pt x="88" y="211"/>
                    <a:pt x="88" y="211"/>
                    <a:pt x="88" y="211"/>
                  </a:cubicBezTo>
                  <a:cubicBezTo>
                    <a:pt x="88" y="217"/>
                    <a:pt x="85" y="220"/>
                    <a:pt x="82" y="220"/>
                  </a:cubicBezTo>
                  <a:cubicBezTo>
                    <a:pt x="10" y="220"/>
                    <a:pt x="10" y="220"/>
                    <a:pt x="10" y="220"/>
                  </a:cubicBezTo>
                  <a:cubicBezTo>
                    <a:pt x="3" y="220"/>
                    <a:pt x="0" y="217"/>
                    <a:pt x="0" y="21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3" y="0"/>
                    <a:pt x="1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5" y="0"/>
                    <a:pt x="88" y="3"/>
                    <a:pt x="88" y="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D11F7D-DE64-1A40-A303-EE42AF1A8273}"/>
              </a:ext>
            </a:extLst>
          </p:cNvPr>
          <p:cNvGrpSpPr/>
          <p:nvPr/>
        </p:nvGrpSpPr>
        <p:grpSpPr>
          <a:xfrm>
            <a:off x="1542632" y="5538228"/>
            <a:ext cx="12925014" cy="5546779"/>
            <a:chOff x="2142707" y="4673706"/>
            <a:chExt cx="12925014" cy="5546779"/>
          </a:xfrm>
        </p:grpSpPr>
        <p:sp>
          <p:nvSpPr>
            <p:cNvPr id="14" name="Rectángulo 7">
              <a:extLst>
                <a:ext uri="{FF2B5EF4-FFF2-40B4-BE49-F238E27FC236}">
                  <a16:creationId xmlns:a16="http://schemas.microsoft.com/office/drawing/2014/main" id="{A6968EC8-F26D-4640-B22F-42EF200B3A70}"/>
                </a:ext>
              </a:extLst>
            </p:cNvPr>
            <p:cNvSpPr/>
            <p:nvPr/>
          </p:nvSpPr>
          <p:spPr>
            <a:xfrm flipH="1">
              <a:off x="2142707" y="4673706"/>
              <a:ext cx="12368422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4400" dirty="0">
                  <a:solidFill>
                    <a:schemeClr val="tx2"/>
                  </a:solidFill>
                  <a:latin typeface="Poppins Light" pitchFamily="2" charset="77"/>
                  <a:cs typeface="Poppins Light" pitchFamily="2" charset="77"/>
                </a:rPr>
                <a:t>The World Health Organization (WHO) has declared this rapidly spreading coronavirus outbreak a pandemic.</a:t>
              </a:r>
            </a:p>
          </p:txBody>
        </p:sp>
        <p:sp>
          <p:nvSpPr>
            <p:cNvPr id="15" name="Rectángulo 8">
              <a:extLst>
                <a:ext uri="{FF2B5EF4-FFF2-40B4-BE49-F238E27FC236}">
                  <a16:creationId xmlns:a16="http://schemas.microsoft.com/office/drawing/2014/main" id="{58CBEE5F-E5A5-F545-86DD-128A01137092}"/>
                </a:ext>
              </a:extLst>
            </p:cNvPr>
            <p:cNvSpPr/>
            <p:nvPr/>
          </p:nvSpPr>
          <p:spPr>
            <a:xfrm flipH="1">
              <a:off x="2142708" y="7973716"/>
              <a:ext cx="12925013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</a:rPr>
                <a:t>The disease causes respiratory illness with symptoms such as a cough, fever, and in more severe cases, difficulty breathing.The disease causes respiratory illness with symptoms such as a cough, fever, and in more severe cases, difficulty breathing. Disease causes respiratory illness with symptoms such as a cough.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541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926">
            <a:extLst>
              <a:ext uri="{FF2B5EF4-FFF2-40B4-BE49-F238E27FC236}">
                <a16:creationId xmlns:a16="http://schemas.microsoft.com/office/drawing/2014/main" id="{77BD01CB-A203-CA44-AE83-54D9A47EF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328" y="2630993"/>
            <a:ext cx="10230497" cy="133557"/>
          </a:xfrm>
          <a:custGeom>
            <a:avLst/>
            <a:gdLst>
              <a:gd name="T0" fmla="*/ 0 w 3379"/>
              <a:gd name="T1" fmla="*/ 41 h 42"/>
              <a:gd name="T2" fmla="*/ 3378 w 3379"/>
              <a:gd name="T3" fmla="*/ 41 h 42"/>
              <a:gd name="T4" fmla="*/ 3378 w 3379"/>
              <a:gd name="T5" fmla="*/ 0 h 42"/>
              <a:gd name="T6" fmla="*/ 0 w 3379"/>
              <a:gd name="T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9" h="42">
                <a:moveTo>
                  <a:pt x="0" y="41"/>
                </a:moveTo>
                <a:lnTo>
                  <a:pt x="3378" y="41"/>
                </a:lnTo>
                <a:lnTo>
                  <a:pt x="3378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Rectángulo 6">
            <a:extLst>
              <a:ext uri="{FF2B5EF4-FFF2-40B4-BE49-F238E27FC236}">
                <a16:creationId xmlns:a16="http://schemas.microsoft.com/office/drawing/2014/main" id="{4D3F58D9-5F8B-8443-AB99-EB65964B9ED3}"/>
              </a:ext>
            </a:extLst>
          </p:cNvPr>
          <p:cNvSpPr/>
          <p:nvPr/>
        </p:nvSpPr>
        <p:spPr>
          <a:xfrm flipH="1">
            <a:off x="1542633" y="822481"/>
            <a:ext cx="51520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6000" dirty="0">
                <a:solidFill>
                  <a:schemeClr val="accent3"/>
                </a:solidFill>
                <a:latin typeface="Poppins Medium" pitchFamily="2" charset="77"/>
                <a:cs typeface="Poppins Medium" pitchFamily="2" charset="77"/>
              </a:rPr>
              <a:t>Coughs </a:t>
            </a:r>
          </a:p>
          <a:p>
            <a:r>
              <a:rPr lang="es-MX" sz="6000" dirty="0">
                <a:solidFill>
                  <a:schemeClr val="accent3"/>
                </a:solidFill>
                <a:latin typeface="Poppins Medium" pitchFamily="2" charset="77"/>
                <a:cs typeface="Poppins Medium" pitchFamily="2" charset="77"/>
              </a:rPr>
              <a:t>and sneezes</a:t>
            </a:r>
          </a:p>
        </p:txBody>
      </p:sp>
      <p:sp>
        <p:nvSpPr>
          <p:cNvPr id="64" name="Freeform 925">
            <a:extLst>
              <a:ext uri="{FF2B5EF4-FFF2-40B4-BE49-F238E27FC236}">
                <a16:creationId xmlns:a16="http://schemas.microsoft.com/office/drawing/2014/main" id="{E383DECA-8EDB-7C4E-821B-6336E1D8D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632" y="2887025"/>
            <a:ext cx="22835017" cy="133557"/>
          </a:xfrm>
          <a:custGeom>
            <a:avLst/>
            <a:gdLst>
              <a:gd name="T0" fmla="*/ 0 w 3379"/>
              <a:gd name="T1" fmla="*/ 41 h 42"/>
              <a:gd name="T2" fmla="*/ 3378 w 3379"/>
              <a:gd name="T3" fmla="*/ 41 h 42"/>
              <a:gd name="T4" fmla="*/ 3378 w 3379"/>
              <a:gd name="T5" fmla="*/ 0 h 42"/>
              <a:gd name="T6" fmla="*/ 0 w 3379"/>
              <a:gd name="T7" fmla="*/ 0 h 42"/>
              <a:gd name="T8" fmla="*/ 0 w 3379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9" h="42">
                <a:moveTo>
                  <a:pt x="0" y="41"/>
                </a:moveTo>
                <a:lnTo>
                  <a:pt x="3378" y="41"/>
                </a:lnTo>
                <a:lnTo>
                  <a:pt x="3378" y="0"/>
                </a:lnTo>
                <a:lnTo>
                  <a:pt x="0" y="0"/>
                </a:lnTo>
                <a:lnTo>
                  <a:pt x="0" y="4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275167-06DA-B345-8B57-6D46445F983C}"/>
              </a:ext>
            </a:extLst>
          </p:cNvPr>
          <p:cNvGrpSpPr/>
          <p:nvPr/>
        </p:nvGrpSpPr>
        <p:grpSpPr>
          <a:xfrm>
            <a:off x="15309443" y="5614266"/>
            <a:ext cx="7117420" cy="5777680"/>
            <a:chOff x="11005130" y="26650434"/>
            <a:chExt cx="3405710" cy="2764641"/>
          </a:xfrm>
        </p:grpSpPr>
        <p:sp>
          <p:nvSpPr>
            <p:cNvPr id="14" name="Freeform 935">
              <a:extLst>
                <a:ext uri="{FF2B5EF4-FFF2-40B4-BE49-F238E27FC236}">
                  <a16:creationId xmlns:a16="http://schemas.microsoft.com/office/drawing/2014/main" id="{E697C31E-0549-EF4D-BA04-1477218DC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2307" y="27491849"/>
              <a:ext cx="1388997" cy="1429060"/>
            </a:xfrm>
            <a:custGeom>
              <a:avLst/>
              <a:gdLst>
                <a:gd name="T0" fmla="*/ 0 w 457"/>
                <a:gd name="T1" fmla="*/ 167 h 470"/>
                <a:gd name="T2" fmla="*/ 0 w 457"/>
                <a:gd name="T3" fmla="*/ 167 h 470"/>
                <a:gd name="T4" fmla="*/ 399 w 457"/>
                <a:gd name="T5" fmla="*/ 31 h 470"/>
                <a:gd name="T6" fmla="*/ 421 w 457"/>
                <a:gd name="T7" fmla="*/ 151 h 470"/>
                <a:gd name="T8" fmla="*/ 160 w 457"/>
                <a:gd name="T9" fmla="*/ 415 h 470"/>
                <a:gd name="T10" fmla="*/ 0 w 457"/>
                <a:gd name="T11" fmla="*/ 167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7" h="470">
                  <a:moveTo>
                    <a:pt x="0" y="167"/>
                  </a:moveTo>
                  <a:lnTo>
                    <a:pt x="0" y="167"/>
                  </a:lnTo>
                  <a:cubicBezTo>
                    <a:pt x="0" y="167"/>
                    <a:pt x="343" y="0"/>
                    <a:pt x="399" y="31"/>
                  </a:cubicBezTo>
                  <a:cubicBezTo>
                    <a:pt x="456" y="63"/>
                    <a:pt x="446" y="116"/>
                    <a:pt x="421" y="151"/>
                  </a:cubicBezTo>
                  <a:cubicBezTo>
                    <a:pt x="399" y="188"/>
                    <a:pt x="217" y="365"/>
                    <a:pt x="160" y="415"/>
                  </a:cubicBezTo>
                  <a:cubicBezTo>
                    <a:pt x="100" y="469"/>
                    <a:pt x="144" y="204"/>
                    <a:pt x="0" y="167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" name="Freeform 936">
              <a:extLst>
                <a:ext uri="{FF2B5EF4-FFF2-40B4-BE49-F238E27FC236}">
                  <a16:creationId xmlns:a16="http://schemas.microsoft.com/office/drawing/2014/main" id="{7C8D04A3-A8E4-9740-B9E8-32E27C3DF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5130" y="28052790"/>
              <a:ext cx="307178" cy="186980"/>
            </a:xfrm>
            <a:custGeom>
              <a:avLst/>
              <a:gdLst>
                <a:gd name="T0" fmla="*/ 35 w 102"/>
                <a:gd name="T1" fmla="*/ 60 h 61"/>
                <a:gd name="T2" fmla="*/ 35 w 102"/>
                <a:gd name="T3" fmla="*/ 60 h 61"/>
                <a:gd name="T4" fmla="*/ 0 w 102"/>
                <a:gd name="T5" fmla="*/ 32 h 61"/>
                <a:gd name="T6" fmla="*/ 28 w 102"/>
                <a:gd name="T7" fmla="*/ 0 h 61"/>
                <a:gd name="T8" fmla="*/ 101 w 102"/>
                <a:gd name="T9" fmla="*/ 25 h 61"/>
                <a:gd name="T10" fmla="*/ 35 w 102"/>
                <a:gd name="T11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61">
                  <a:moveTo>
                    <a:pt x="35" y="60"/>
                  </a:moveTo>
                  <a:lnTo>
                    <a:pt x="35" y="60"/>
                  </a:lnTo>
                  <a:cubicBezTo>
                    <a:pt x="16" y="60"/>
                    <a:pt x="3" y="47"/>
                    <a:pt x="0" y="32"/>
                  </a:cubicBezTo>
                  <a:cubicBezTo>
                    <a:pt x="0" y="16"/>
                    <a:pt x="13" y="3"/>
                    <a:pt x="28" y="0"/>
                  </a:cubicBezTo>
                  <a:cubicBezTo>
                    <a:pt x="44" y="0"/>
                    <a:pt x="101" y="25"/>
                    <a:pt x="101" y="25"/>
                  </a:cubicBezTo>
                  <a:cubicBezTo>
                    <a:pt x="101" y="25"/>
                    <a:pt x="51" y="57"/>
                    <a:pt x="35" y="6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" name="Freeform 937">
              <a:extLst>
                <a:ext uri="{FF2B5EF4-FFF2-40B4-BE49-F238E27FC236}">
                  <a16:creationId xmlns:a16="http://schemas.microsoft.com/office/drawing/2014/main" id="{442F972D-4CEC-8A41-85DF-A7748E6CA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9090" y="28693866"/>
              <a:ext cx="240403" cy="267115"/>
            </a:xfrm>
            <a:custGeom>
              <a:avLst/>
              <a:gdLst>
                <a:gd name="T0" fmla="*/ 53 w 79"/>
                <a:gd name="T1" fmla="*/ 73 h 86"/>
                <a:gd name="T2" fmla="*/ 53 w 79"/>
                <a:gd name="T3" fmla="*/ 73 h 86"/>
                <a:gd name="T4" fmla="*/ 12 w 79"/>
                <a:gd name="T5" fmla="*/ 76 h 86"/>
                <a:gd name="T6" fmla="*/ 9 w 79"/>
                <a:gd name="T7" fmla="*/ 35 h 86"/>
                <a:gd name="T8" fmla="*/ 78 w 79"/>
                <a:gd name="T9" fmla="*/ 0 h 86"/>
                <a:gd name="T10" fmla="*/ 53 w 79"/>
                <a:gd name="T11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86">
                  <a:moveTo>
                    <a:pt x="53" y="73"/>
                  </a:moveTo>
                  <a:lnTo>
                    <a:pt x="53" y="73"/>
                  </a:lnTo>
                  <a:cubicBezTo>
                    <a:pt x="44" y="85"/>
                    <a:pt x="25" y="85"/>
                    <a:pt x="12" y="76"/>
                  </a:cubicBezTo>
                  <a:cubicBezTo>
                    <a:pt x="0" y="63"/>
                    <a:pt x="0" y="44"/>
                    <a:pt x="9" y="35"/>
                  </a:cubicBezTo>
                  <a:cubicBezTo>
                    <a:pt x="22" y="22"/>
                    <a:pt x="78" y="0"/>
                    <a:pt x="78" y="0"/>
                  </a:cubicBezTo>
                  <a:cubicBezTo>
                    <a:pt x="78" y="0"/>
                    <a:pt x="66" y="60"/>
                    <a:pt x="53" y="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" name="Freeform 938">
              <a:extLst>
                <a:ext uri="{FF2B5EF4-FFF2-40B4-BE49-F238E27FC236}">
                  <a16:creationId xmlns:a16="http://schemas.microsoft.com/office/drawing/2014/main" id="{6315AB42-F254-9746-9605-BB78E0740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5193" y="28440103"/>
              <a:ext cx="267115" cy="227052"/>
            </a:xfrm>
            <a:custGeom>
              <a:avLst/>
              <a:gdLst>
                <a:gd name="T0" fmla="*/ 47 w 89"/>
                <a:gd name="T1" fmla="*/ 63 h 74"/>
                <a:gd name="T2" fmla="*/ 47 w 89"/>
                <a:gd name="T3" fmla="*/ 63 h 74"/>
                <a:gd name="T4" fmla="*/ 6 w 89"/>
                <a:gd name="T5" fmla="*/ 54 h 74"/>
                <a:gd name="T6" fmla="*/ 15 w 89"/>
                <a:gd name="T7" fmla="*/ 13 h 74"/>
                <a:gd name="T8" fmla="*/ 88 w 89"/>
                <a:gd name="T9" fmla="*/ 0 h 74"/>
                <a:gd name="T10" fmla="*/ 47 w 89"/>
                <a:gd name="T11" fmla="*/ 6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4">
                  <a:moveTo>
                    <a:pt x="47" y="63"/>
                  </a:moveTo>
                  <a:lnTo>
                    <a:pt x="47" y="63"/>
                  </a:lnTo>
                  <a:cubicBezTo>
                    <a:pt x="34" y="73"/>
                    <a:pt x="15" y="66"/>
                    <a:pt x="6" y="54"/>
                  </a:cubicBezTo>
                  <a:cubicBezTo>
                    <a:pt x="0" y="41"/>
                    <a:pt x="3" y="22"/>
                    <a:pt x="15" y="13"/>
                  </a:cubicBezTo>
                  <a:cubicBezTo>
                    <a:pt x="28" y="4"/>
                    <a:pt x="88" y="0"/>
                    <a:pt x="88" y="0"/>
                  </a:cubicBezTo>
                  <a:cubicBezTo>
                    <a:pt x="88" y="0"/>
                    <a:pt x="63" y="54"/>
                    <a:pt x="47" y="6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" name="Freeform 939">
              <a:extLst>
                <a:ext uri="{FF2B5EF4-FFF2-40B4-BE49-F238E27FC236}">
                  <a16:creationId xmlns:a16="http://schemas.microsoft.com/office/drawing/2014/main" id="{E043F0B6-8D70-1D4E-A361-C553A8E3C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4727" y="27077817"/>
              <a:ext cx="721210" cy="734570"/>
            </a:xfrm>
            <a:custGeom>
              <a:avLst/>
              <a:gdLst>
                <a:gd name="T0" fmla="*/ 239 w 240"/>
                <a:gd name="T1" fmla="*/ 120 h 244"/>
                <a:gd name="T2" fmla="*/ 239 w 240"/>
                <a:gd name="T3" fmla="*/ 120 h 244"/>
                <a:gd name="T4" fmla="*/ 192 w 240"/>
                <a:gd name="T5" fmla="*/ 104 h 244"/>
                <a:gd name="T6" fmla="*/ 126 w 240"/>
                <a:gd name="T7" fmla="*/ 0 h 244"/>
                <a:gd name="T8" fmla="*/ 0 w 240"/>
                <a:gd name="T9" fmla="*/ 57 h 244"/>
                <a:gd name="T10" fmla="*/ 88 w 240"/>
                <a:gd name="T11" fmla="*/ 173 h 244"/>
                <a:gd name="T12" fmla="*/ 101 w 240"/>
                <a:gd name="T13" fmla="*/ 243 h 244"/>
                <a:gd name="T14" fmla="*/ 239 w 240"/>
                <a:gd name="T15" fmla="*/ 12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0" h="244">
                  <a:moveTo>
                    <a:pt x="239" y="120"/>
                  </a:moveTo>
                  <a:lnTo>
                    <a:pt x="239" y="120"/>
                  </a:lnTo>
                  <a:cubicBezTo>
                    <a:pt x="217" y="110"/>
                    <a:pt x="201" y="107"/>
                    <a:pt x="192" y="104"/>
                  </a:cubicBezTo>
                  <a:cubicBezTo>
                    <a:pt x="164" y="88"/>
                    <a:pt x="126" y="0"/>
                    <a:pt x="126" y="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76" y="145"/>
                    <a:pt x="88" y="173"/>
                  </a:cubicBezTo>
                  <a:cubicBezTo>
                    <a:pt x="91" y="186"/>
                    <a:pt x="94" y="211"/>
                    <a:pt x="101" y="243"/>
                  </a:cubicBezTo>
                  <a:cubicBezTo>
                    <a:pt x="179" y="214"/>
                    <a:pt x="220" y="154"/>
                    <a:pt x="239" y="120"/>
                  </a:cubicBezTo>
                </a:path>
              </a:pathLst>
            </a:custGeom>
            <a:solidFill>
              <a:srgbClr val="FFD3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" name="Freeform 940">
              <a:extLst>
                <a:ext uri="{FF2B5EF4-FFF2-40B4-BE49-F238E27FC236}">
                  <a16:creationId xmlns:a16="http://schemas.microsoft.com/office/drawing/2014/main" id="{C88AA88B-001B-FB45-9880-33EAAC02C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0498" y="27852450"/>
              <a:ext cx="454095" cy="627724"/>
            </a:xfrm>
            <a:custGeom>
              <a:avLst/>
              <a:gdLst>
                <a:gd name="T0" fmla="*/ 113 w 152"/>
                <a:gd name="T1" fmla="*/ 47 h 206"/>
                <a:gd name="T2" fmla="*/ 113 w 152"/>
                <a:gd name="T3" fmla="*/ 47 h 206"/>
                <a:gd name="T4" fmla="*/ 6 w 152"/>
                <a:gd name="T5" fmla="*/ 76 h 206"/>
                <a:gd name="T6" fmla="*/ 53 w 152"/>
                <a:gd name="T7" fmla="*/ 205 h 206"/>
                <a:gd name="T8" fmla="*/ 151 w 152"/>
                <a:gd name="T9" fmla="*/ 98 h 206"/>
                <a:gd name="T10" fmla="*/ 113 w 152"/>
                <a:gd name="T11" fmla="*/ 4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206">
                  <a:moveTo>
                    <a:pt x="113" y="47"/>
                  </a:moveTo>
                  <a:lnTo>
                    <a:pt x="113" y="47"/>
                  </a:lnTo>
                  <a:cubicBezTo>
                    <a:pt x="82" y="0"/>
                    <a:pt x="19" y="19"/>
                    <a:pt x="6" y="76"/>
                  </a:cubicBezTo>
                  <a:cubicBezTo>
                    <a:pt x="0" y="95"/>
                    <a:pt x="22" y="145"/>
                    <a:pt x="53" y="205"/>
                  </a:cubicBezTo>
                  <a:cubicBezTo>
                    <a:pt x="151" y="98"/>
                    <a:pt x="151" y="98"/>
                    <a:pt x="151" y="98"/>
                  </a:cubicBezTo>
                  <a:cubicBezTo>
                    <a:pt x="135" y="79"/>
                    <a:pt x="123" y="60"/>
                    <a:pt x="113" y="47"/>
                  </a:cubicBezTo>
                </a:path>
              </a:pathLst>
            </a:custGeom>
            <a:solidFill>
              <a:srgbClr val="FFD3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" name="Freeform 941">
              <a:extLst>
                <a:ext uri="{FF2B5EF4-FFF2-40B4-BE49-F238E27FC236}">
                  <a16:creationId xmlns:a16="http://schemas.microsoft.com/office/drawing/2014/main" id="{FF9E1471-F02E-A940-A2EA-0119AF596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1914" y="27438426"/>
              <a:ext cx="1348926" cy="1976649"/>
            </a:xfrm>
            <a:custGeom>
              <a:avLst/>
              <a:gdLst>
                <a:gd name="T0" fmla="*/ 377 w 444"/>
                <a:gd name="T1" fmla="*/ 239 h 652"/>
                <a:gd name="T2" fmla="*/ 377 w 444"/>
                <a:gd name="T3" fmla="*/ 239 h 652"/>
                <a:gd name="T4" fmla="*/ 138 w 444"/>
                <a:gd name="T5" fmla="*/ 0 h 652"/>
                <a:gd name="T6" fmla="*/ 0 w 444"/>
                <a:gd name="T7" fmla="*/ 123 h 652"/>
                <a:gd name="T8" fmla="*/ 25 w 444"/>
                <a:gd name="T9" fmla="*/ 211 h 652"/>
                <a:gd name="T10" fmla="*/ 110 w 444"/>
                <a:gd name="T11" fmla="*/ 101 h 652"/>
                <a:gd name="T12" fmla="*/ 242 w 444"/>
                <a:gd name="T13" fmla="*/ 163 h 652"/>
                <a:gd name="T14" fmla="*/ 214 w 444"/>
                <a:gd name="T15" fmla="*/ 226 h 652"/>
                <a:gd name="T16" fmla="*/ 103 w 444"/>
                <a:gd name="T17" fmla="*/ 399 h 652"/>
                <a:gd name="T18" fmla="*/ 138 w 444"/>
                <a:gd name="T19" fmla="*/ 651 h 652"/>
                <a:gd name="T20" fmla="*/ 440 w 444"/>
                <a:gd name="T21" fmla="*/ 651 h 652"/>
                <a:gd name="T22" fmla="*/ 377 w 444"/>
                <a:gd name="T23" fmla="*/ 23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4" h="652">
                  <a:moveTo>
                    <a:pt x="377" y="239"/>
                  </a:moveTo>
                  <a:lnTo>
                    <a:pt x="377" y="239"/>
                  </a:lnTo>
                  <a:cubicBezTo>
                    <a:pt x="321" y="75"/>
                    <a:pt x="204" y="22"/>
                    <a:pt x="138" y="0"/>
                  </a:cubicBezTo>
                  <a:cubicBezTo>
                    <a:pt x="119" y="34"/>
                    <a:pt x="78" y="94"/>
                    <a:pt x="0" y="123"/>
                  </a:cubicBezTo>
                  <a:cubicBezTo>
                    <a:pt x="6" y="151"/>
                    <a:pt x="15" y="182"/>
                    <a:pt x="25" y="211"/>
                  </a:cubicBezTo>
                  <a:cubicBezTo>
                    <a:pt x="53" y="157"/>
                    <a:pt x="88" y="107"/>
                    <a:pt x="110" y="101"/>
                  </a:cubicBezTo>
                  <a:cubicBezTo>
                    <a:pt x="163" y="91"/>
                    <a:pt x="232" y="116"/>
                    <a:pt x="242" y="163"/>
                  </a:cubicBezTo>
                  <a:cubicBezTo>
                    <a:pt x="214" y="226"/>
                    <a:pt x="214" y="226"/>
                    <a:pt x="214" y="226"/>
                  </a:cubicBezTo>
                  <a:cubicBezTo>
                    <a:pt x="214" y="226"/>
                    <a:pt x="163" y="311"/>
                    <a:pt x="103" y="399"/>
                  </a:cubicBezTo>
                  <a:cubicBezTo>
                    <a:pt x="122" y="484"/>
                    <a:pt x="135" y="588"/>
                    <a:pt x="138" y="651"/>
                  </a:cubicBezTo>
                  <a:cubicBezTo>
                    <a:pt x="440" y="651"/>
                    <a:pt x="440" y="651"/>
                    <a:pt x="440" y="651"/>
                  </a:cubicBezTo>
                  <a:cubicBezTo>
                    <a:pt x="443" y="550"/>
                    <a:pt x="424" y="374"/>
                    <a:pt x="377" y="23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" name="Freeform 942">
              <a:extLst>
                <a:ext uri="{FF2B5EF4-FFF2-40B4-BE49-F238E27FC236}">
                  <a16:creationId xmlns:a16="http://schemas.microsoft.com/office/drawing/2014/main" id="{7365AFF2-CC4D-3049-AB52-80BF3B445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0767" y="28079502"/>
              <a:ext cx="988325" cy="1095171"/>
            </a:xfrm>
            <a:custGeom>
              <a:avLst/>
              <a:gdLst>
                <a:gd name="T0" fmla="*/ 180 w 328"/>
                <a:gd name="T1" fmla="*/ 358 h 362"/>
                <a:gd name="T2" fmla="*/ 180 w 328"/>
                <a:gd name="T3" fmla="*/ 358 h 362"/>
                <a:gd name="T4" fmla="*/ 327 w 328"/>
                <a:gd name="T5" fmla="*/ 188 h 362"/>
                <a:gd name="T6" fmla="*/ 280 w 328"/>
                <a:gd name="T7" fmla="*/ 53 h 362"/>
                <a:gd name="T8" fmla="*/ 249 w 328"/>
                <a:gd name="T9" fmla="*/ 0 h 362"/>
                <a:gd name="T10" fmla="*/ 183 w 328"/>
                <a:gd name="T11" fmla="*/ 141 h 362"/>
                <a:gd name="T12" fmla="*/ 98 w 328"/>
                <a:gd name="T13" fmla="*/ 22 h 362"/>
                <a:gd name="T14" fmla="*/ 0 w 328"/>
                <a:gd name="T15" fmla="*/ 129 h 362"/>
                <a:gd name="T16" fmla="*/ 180 w 328"/>
                <a:gd name="T17" fmla="*/ 358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362">
                  <a:moveTo>
                    <a:pt x="180" y="358"/>
                  </a:moveTo>
                  <a:lnTo>
                    <a:pt x="180" y="358"/>
                  </a:lnTo>
                  <a:cubicBezTo>
                    <a:pt x="202" y="361"/>
                    <a:pt x="268" y="273"/>
                    <a:pt x="327" y="188"/>
                  </a:cubicBezTo>
                  <a:cubicBezTo>
                    <a:pt x="315" y="122"/>
                    <a:pt x="299" y="66"/>
                    <a:pt x="280" y="53"/>
                  </a:cubicBezTo>
                  <a:cubicBezTo>
                    <a:pt x="268" y="41"/>
                    <a:pt x="258" y="22"/>
                    <a:pt x="249" y="0"/>
                  </a:cubicBezTo>
                  <a:cubicBezTo>
                    <a:pt x="214" y="69"/>
                    <a:pt x="183" y="141"/>
                    <a:pt x="183" y="141"/>
                  </a:cubicBezTo>
                  <a:cubicBezTo>
                    <a:pt x="183" y="141"/>
                    <a:pt x="136" y="75"/>
                    <a:pt x="98" y="22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57" y="232"/>
                    <a:pt x="148" y="358"/>
                    <a:pt x="180" y="3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" name="Freeform 943">
              <a:extLst>
                <a:ext uri="{FF2B5EF4-FFF2-40B4-BE49-F238E27FC236}">
                  <a16:creationId xmlns:a16="http://schemas.microsoft.com/office/drawing/2014/main" id="{361C7370-AB53-7A4E-B603-D583CF162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2048" y="27718893"/>
              <a:ext cx="654427" cy="934902"/>
            </a:xfrm>
            <a:custGeom>
              <a:avLst/>
              <a:gdLst>
                <a:gd name="T0" fmla="*/ 78 w 218"/>
                <a:gd name="T1" fmla="*/ 308 h 309"/>
                <a:gd name="T2" fmla="*/ 78 w 218"/>
                <a:gd name="T3" fmla="*/ 308 h 309"/>
                <a:gd name="T4" fmla="*/ 189 w 218"/>
                <a:gd name="T5" fmla="*/ 135 h 309"/>
                <a:gd name="T6" fmla="*/ 217 w 218"/>
                <a:gd name="T7" fmla="*/ 72 h 309"/>
                <a:gd name="T8" fmla="*/ 85 w 218"/>
                <a:gd name="T9" fmla="*/ 10 h 309"/>
                <a:gd name="T10" fmla="*/ 0 w 218"/>
                <a:gd name="T11" fmla="*/ 120 h 309"/>
                <a:gd name="T12" fmla="*/ 31 w 218"/>
                <a:gd name="T13" fmla="*/ 173 h 309"/>
                <a:gd name="T14" fmla="*/ 78 w 218"/>
                <a:gd name="T15" fmla="*/ 308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309">
                  <a:moveTo>
                    <a:pt x="78" y="308"/>
                  </a:moveTo>
                  <a:lnTo>
                    <a:pt x="78" y="308"/>
                  </a:lnTo>
                  <a:cubicBezTo>
                    <a:pt x="138" y="220"/>
                    <a:pt x="189" y="135"/>
                    <a:pt x="189" y="135"/>
                  </a:cubicBezTo>
                  <a:cubicBezTo>
                    <a:pt x="217" y="72"/>
                    <a:pt x="217" y="72"/>
                    <a:pt x="217" y="72"/>
                  </a:cubicBezTo>
                  <a:cubicBezTo>
                    <a:pt x="207" y="25"/>
                    <a:pt x="138" y="0"/>
                    <a:pt x="85" y="10"/>
                  </a:cubicBezTo>
                  <a:cubicBezTo>
                    <a:pt x="63" y="16"/>
                    <a:pt x="28" y="66"/>
                    <a:pt x="0" y="120"/>
                  </a:cubicBezTo>
                  <a:cubicBezTo>
                    <a:pt x="9" y="142"/>
                    <a:pt x="19" y="161"/>
                    <a:pt x="31" y="173"/>
                  </a:cubicBezTo>
                  <a:cubicBezTo>
                    <a:pt x="50" y="186"/>
                    <a:pt x="66" y="242"/>
                    <a:pt x="78" y="30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Freeform 944">
              <a:extLst>
                <a:ext uri="{FF2B5EF4-FFF2-40B4-BE49-F238E27FC236}">
                  <a16:creationId xmlns:a16="http://schemas.microsoft.com/office/drawing/2014/main" id="{9DE16D05-59A6-6F4E-9115-A0DEBD344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0704" y="27144600"/>
              <a:ext cx="961613" cy="654427"/>
            </a:xfrm>
            <a:custGeom>
              <a:avLst/>
              <a:gdLst>
                <a:gd name="T0" fmla="*/ 3 w 318"/>
                <a:gd name="T1" fmla="*/ 3 h 215"/>
                <a:gd name="T2" fmla="*/ 3 w 318"/>
                <a:gd name="T3" fmla="*/ 3 h 215"/>
                <a:gd name="T4" fmla="*/ 28 w 318"/>
                <a:gd name="T5" fmla="*/ 110 h 215"/>
                <a:gd name="T6" fmla="*/ 251 w 318"/>
                <a:gd name="T7" fmla="*/ 170 h 215"/>
                <a:gd name="T8" fmla="*/ 317 w 318"/>
                <a:gd name="T9" fmla="*/ 73 h 215"/>
                <a:gd name="T10" fmla="*/ 188 w 318"/>
                <a:gd name="T11" fmla="*/ 3 h 215"/>
                <a:gd name="T12" fmla="*/ 3 w 318"/>
                <a:gd name="T13" fmla="*/ 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8" h="215">
                  <a:moveTo>
                    <a:pt x="3" y="3"/>
                  </a:moveTo>
                  <a:lnTo>
                    <a:pt x="3" y="3"/>
                  </a:lnTo>
                  <a:cubicBezTo>
                    <a:pt x="0" y="38"/>
                    <a:pt x="9" y="76"/>
                    <a:pt x="28" y="110"/>
                  </a:cubicBezTo>
                  <a:cubicBezTo>
                    <a:pt x="78" y="189"/>
                    <a:pt x="179" y="214"/>
                    <a:pt x="251" y="170"/>
                  </a:cubicBezTo>
                  <a:cubicBezTo>
                    <a:pt x="286" y="148"/>
                    <a:pt x="311" y="114"/>
                    <a:pt x="317" y="73"/>
                  </a:cubicBezTo>
                  <a:cubicBezTo>
                    <a:pt x="267" y="70"/>
                    <a:pt x="242" y="0"/>
                    <a:pt x="188" y="3"/>
                  </a:cubicBezTo>
                  <a:cubicBezTo>
                    <a:pt x="148" y="7"/>
                    <a:pt x="50" y="7"/>
                    <a:pt x="3" y="3"/>
                  </a:cubicBezTo>
                </a:path>
              </a:pathLst>
            </a:custGeom>
            <a:solidFill>
              <a:srgbClr val="FFD3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Freeform 945">
              <a:extLst>
                <a:ext uri="{FF2B5EF4-FFF2-40B4-BE49-F238E27FC236}">
                  <a16:creationId xmlns:a16="http://schemas.microsoft.com/office/drawing/2014/main" id="{BB02BB14-B180-C14A-B84A-45CC47281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4055" y="26650434"/>
              <a:ext cx="988325" cy="707858"/>
            </a:xfrm>
            <a:custGeom>
              <a:avLst/>
              <a:gdLst>
                <a:gd name="T0" fmla="*/ 305 w 325"/>
                <a:gd name="T1" fmla="*/ 129 h 234"/>
                <a:gd name="T2" fmla="*/ 305 w 325"/>
                <a:gd name="T3" fmla="*/ 129 h 234"/>
                <a:gd name="T4" fmla="*/ 292 w 325"/>
                <a:gd name="T5" fmla="*/ 104 h 234"/>
                <a:gd name="T6" fmla="*/ 72 w 325"/>
                <a:gd name="T7" fmla="*/ 47 h 234"/>
                <a:gd name="T8" fmla="*/ 0 w 325"/>
                <a:gd name="T9" fmla="*/ 163 h 234"/>
                <a:gd name="T10" fmla="*/ 185 w 325"/>
                <a:gd name="T11" fmla="*/ 163 h 234"/>
                <a:gd name="T12" fmla="*/ 314 w 325"/>
                <a:gd name="T13" fmla="*/ 233 h 234"/>
                <a:gd name="T14" fmla="*/ 305 w 325"/>
                <a:gd name="T15" fmla="*/ 1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5" h="234">
                  <a:moveTo>
                    <a:pt x="305" y="129"/>
                  </a:moveTo>
                  <a:lnTo>
                    <a:pt x="305" y="129"/>
                  </a:lnTo>
                  <a:cubicBezTo>
                    <a:pt x="302" y="119"/>
                    <a:pt x="299" y="110"/>
                    <a:pt x="292" y="104"/>
                  </a:cubicBezTo>
                  <a:cubicBezTo>
                    <a:pt x="245" y="25"/>
                    <a:pt x="145" y="0"/>
                    <a:pt x="72" y="47"/>
                  </a:cubicBezTo>
                  <a:cubicBezTo>
                    <a:pt x="28" y="72"/>
                    <a:pt x="6" y="116"/>
                    <a:pt x="0" y="163"/>
                  </a:cubicBezTo>
                  <a:cubicBezTo>
                    <a:pt x="47" y="167"/>
                    <a:pt x="145" y="167"/>
                    <a:pt x="185" y="163"/>
                  </a:cubicBezTo>
                  <a:cubicBezTo>
                    <a:pt x="239" y="160"/>
                    <a:pt x="264" y="230"/>
                    <a:pt x="314" y="233"/>
                  </a:cubicBezTo>
                  <a:cubicBezTo>
                    <a:pt x="324" y="201"/>
                    <a:pt x="321" y="163"/>
                    <a:pt x="305" y="129"/>
                  </a:cubicBezTo>
                </a:path>
              </a:pathLst>
            </a:custGeom>
            <a:solidFill>
              <a:srgbClr val="91786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62FFEC7-0745-EB4C-A5A8-DEA73C5BC50E}"/>
              </a:ext>
            </a:extLst>
          </p:cNvPr>
          <p:cNvGrpSpPr/>
          <p:nvPr/>
        </p:nvGrpSpPr>
        <p:grpSpPr>
          <a:xfrm>
            <a:off x="1542632" y="5538228"/>
            <a:ext cx="12925014" cy="5546779"/>
            <a:chOff x="2142707" y="4673706"/>
            <a:chExt cx="12925014" cy="5546779"/>
          </a:xfrm>
        </p:grpSpPr>
        <p:sp>
          <p:nvSpPr>
            <p:cNvPr id="25" name="Rectángulo 7">
              <a:extLst>
                <a:ext uri="{FF2B5EF4-FFF2-40B4-BE49-F238E27FC236}">
                  <a16:creationId xmlns:a16="http://schemas.microsoft.com/office/drawing/2014/main" id="{A267D0E6-E21D-1746-AA9E-AD3077E6CFD1}"/>
                </a:ext>
              </a:extLst>
            </p:cNvPr>
            <p:cNvSpPr/>
            <p:nvPr/>
          </p:nvSpPr>
          <p:spPr>
            <a:xfrm flipH="1">
              <a:off x="2142707" y="4673706"/>
              <a:ext cx="12368422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4400" dirty="0">
                  <a:solidFill>
                    <a:schemeClr val="tx2"/>
                  </a:solidFill>
                  <a:latin typeface="Poppins Light" pitchFamily="2" charset="77"/>
                  <a:cs typeface="Poppins Light" pitchFamily="2" charset="77"/>
                </a:rPr>
                <a:t>The World Health Organization (WHO) has declared this rapidly spreading coronavirus outbreak a pandemic.</a:t>
              </a:r>
            </a:p>
          </p:txBody>
        </p:sp>
        <p:sp>
          <p:nvSpPr>
            <p:cNvPr id="26" name="Rectángulo 8">
              <a:extLst>
                <a:ext uri="{FF2B5EF4-FFF2-40B4-BE49-F238E27FC236}">
                  <a16:creationId xmlns:a16="http://schemas.microsoft.com/office/drawing/2014/main" id="{080AF97F-3797-924D-90B4-E58BA289A4B1}"/>
                </a:ext>
              </a:extLst>
            </p:cNvPr>
            <p:cNvSpPr/>
            <p:nvPr/>
          </p:nvSpPr>
          <p:spPr>
            <a:xfrm flipH="1">
              <a:off x="2142708" y="7973716"/>
              <a:ext cx="12925013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</a:rPr>
                <a:t>The disease causes respiratory illness with symptoms such as a cough, fever, and in more severe cases, difficulty breathing.The disease causes respiratory illness with symptoms such as a cough, fever, and in more severe cases, difficulty breathing. Disease causes respiratory illness with symptoms such as a cough.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470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926">
            <a:extLst>
              <a:ext uri="{FF2B5EF4-FFF2-40B4-BE49-F238E27FC236}">
                <a16:creationId xmlns:a16="http://schemas.microsoft.com/office/drawing/2014/main" id="{77BD01CB-A203-CA44-AE83-54D9A47EF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328" y="2630993"/>
            <a:ext cx="10230497" cy="133557"/>
          </a:xfrm>
          <a:custGeom>
            <a:avLst/>
            <a:gdLst>
              <a:gd name="T0" fmla="*/ 0 w 3379"/>
              <a:gd name="T1" fmla="*/ 41 h 42"/>
              <a:gd name="T2" fmla="*/ 3378 w 3379"/>
              <a:gd name="T3" fmla="*/ 41 h 42"/>
              <a:gd name="T4" fmla="*/ 3378 w 3379"/>
              <a:gd name="T5" fmla="*/ 0 h 42"/>
              <a:gd name="T6" fmla="*/ 0 w 3379"/>
              <a:gd name="T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9" h="42">
                <a:moveTo>
                  <a:pt x="0" y="41"/>
                </a:moveTo>
                <a:lnTo>
                  <a:pt x="3378" y="41"/>
                </a:lnTo>
                <a:lnTo>
                  <a:pt x="3378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Rectángulo 6">
            <a:extLst>
              <a:ext uri="{FF2B5EF4-FFF2-40B4-BE49-F238E27FC236}">
                <a16:creationId xmlns:a16="http://schemas.microsoft.com/office/drawing/2014/main" id="{4D3F58D9-5F8B-8443-AB99-EB65964B9ED3}"/>
              </a:ext>
            </a:extLst>
          </p:cNvPr>
          <p:cNvSpPr/>
          <p:nvPr/>
        </p:nvSpPr>
        <p:spPr>
          <a:xfrm flipH="1">
            <a:off x="1542633" y="822481"/>
            <a:ext cx="74088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6000" dirty="0">
                <a:solidFill>
                  <a:schemeClr val="accent3"/>
                </a:solidFill>
                <a:latin typeface="Poppins Medium" pitchFamily="2" charset="77"/>
                <a:cs typeface="Poppins Medium" pitchFamily="2" charset="77"/>
              </a:rPr>
              <a:t>Take steps to protect your self</a:t>
            </a:r>
          </a:p>
        </p:txBody>
      </p:sp>
      <p:sp>
        <p:nvSpPr>
          <p:cNvPr id="64" name="Freeform 925">
            <a:extLst>
              <a:ext uri="{FF2B5EF4-FFF2-40B4-BE49-F238E27FC236}">
                <a16:creationId xmlns:a16="http://schemas.microsoft.com/office/drawing/2014/main" id="{E383DECA-8EDB-7C4E-821B-6336E1D8D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632" y="2887025"/>
            <a:ext cx="22835017" cy="133557"/>
          </a:xfrm>
          <a:custGeom>
            <a:avLst/>
            <a:gdLst>
              <a:gd name="T0" fmla="*/ 0 w 3379"/>
              <a:gd name="T1" fmla="*/ 41 h 42"/>
              <a:gd name="T2" fmla="*/ 3378 w 3379"/>
              <a:gd name="T3" fmla="*/ 41 h 42"/>
              <a:gd name="T4" fmla="*/ 3378 w 3379"/>
              <a:gd name="T5" fmla="*/ 0 h 42"/>
              <a:gd name="T6" fmla="*/ 0 w 3379"/>
              <a:gd name="T7" fmla="*/ 0 h 42"/>
              <a:gd name="T8" fmla="*/ 0 w 3379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9" h="42">
                <a:moveTo>
                  <a:pt x="0" y="41"/>
                </a:moveTo>
                <a:lnTo>
                  <a:pt x="3378" y="41"/>
                </a:lnTo>
                <a:lnTo>
                  <a:pt x="3378" y="0"/>
                </a:lnTo>
                <a:lnTo>
                  <a:pt x="0" y="0"/>
                </a:lnTo>
                <a:lnTo>
                  <a:pt x="0" y="4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8C2240-7FCD-8A44-A3B6-4431103EDABD}"/>
              </a:ext>
            </a:extLst>
          </p:cNvPr>
          <p:cNvGrpSpPr/>
          <p:nvPr/>
        </p:nvGrpSpPr>
        <p:grpSpPr>
          <a:xfrm>
            <a:off x="1934716" y="5382558"/>
            <a:ext cx="20504279" cy="6308467"/>
            <a:chOff x="1934716" y="5447872"/>
            <a:chExt cx="20504279" cy="630846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A16AA1D-7F08-0448-8C52-76C84370CE36}"/>
                </a:ext>
              </a:extLst>
            </p:cNvPr>
            <p:cNvGrpSpPr/>
            <p:nvPr/>
          </p:nvGrpSpPr>
          <p:grpSpPr>
            <a:xfrm>
              <a:off x="2512523" y="5447872"/>
              <a:ext cx="19352603" cy="3506055"/>
              <a:chOff x="2327526" y="4569985"/>
              <a:chExt cx="19352603" cy="3506055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76FB154-0B73-AF4F-BAF3-F38BD0744A52}"/>
                  </a:ext>
                </a:extLst>
              </p:cNvPr>
              <p:cNvSpPr/>
              <p:nvPr/>
            </p:nvSpPr>
            <p:spPr>
              <a:xfrm>
                <a:off x="18199839" y="4594846"/>
                <a:ext cx="3480290" cy="348119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852" tIns="121926" rIns="243852" bIns="121926" rtlCol="0" anchor="ctr"/>
              <a:lstStyle/>
              <a:p>
                <a:pPr algn="ctr"/>
                <a:endParaRPr lang="en-US" dirty="0">
                  <a:latin typeface="Roboto Light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18EE5FB-BF03-6D49-A541-9A6B4A0CA663}"/>
                  </a:ext>
                </a:extLst>
              </p:cNvPr>
              <p:cNvSpPr/>
              <p:nvPr/>
            </p:nvSpPr>
            <p:spPr>
              <a:xfrm>
                <a:off x="7626869" y="4594846"/>
                <a:ext cx="3480290" cy="348119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852" tIns="121926" rIns="243852" bIns="121926" rtlCol="0" anchor="ctr"/>
              <a:lstStyle/>
              <a:p>
                <a:pPr algn="ctr"/>
                <a:endParaRPr lang="en-US" dirty="0">
                  <a:latin typeface="Roboto Light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3D0F4B6-C9BB-3E4D-A2FE-229FE2B78AA6}"/>
                  </a:ext>
                </a:extLst>
              </p:cNvPr>
              <p:cNvSpPr/>
              <p:nvPr/>
            </p:nvSpPr>
            <p:spPr>
              <a:xfrm>
                <a:off x="2327526" y="4594846"/>
                <a:ext cx="3480290" cy="348119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852" tIns="121926" rIns="243852" bIns="121926" rtlCol="0" anchor="ctr"/>
              <a:lstStyle/>
              <a:p>
                <a:pPr algn="ctr"/>
                <a:endParaRPr lang="en-US" dirty="0">
                  <a:latin typeface="Roboto Light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7E07C87-4FB9-9A4F-9693-DF760A992E94}"/>
                  </a:ext>
                </a:extLst>
              </p:cNvPr>
              <p:cNvSpPr/>
              <p:nvPr/>
            </p:nvSpPr>
            <p:spPr>
              <a:xfrm>
                <a:off x="12900496" y="4569985"/>
                <a:ext cx="3480290" cy="348119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852" tIns="121926" rIns="243852" bIns="121926" rtlCol="0" anchor="ctr"/>
              <a:lstStyle/>
              <a:p>
                <a:pPr algn="ctr"/>
                <a:endParaRPr lang="en-US" dirty="0">
                  <a:latin typeface="Roboto Light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D503A2E-C0CF-054A-BCC1-C1A0FB62DD49}"/>
                </a:ext>
              </a:extLst>
            </p:cNvPr>
            <p:cNvGrpSpPr/>
            <p:nvPr/>
          </p:nvGrpSpPr>
          <p:grpSpPr>
            <a:xfrm>
              <a:off x="9034796" y="6248915"/>
              <a:ext cx="916132" cy="1662254"/>
              <a:chOff x="8804466" y="5460237"/>
              <a:chExt cx="1295511" cy="2350610"/>
            </a:xfrm>
          </p:grpSpPr>
          <p:sp>
            <p:nvSpPr>
              <p:cNvPr id="46" name="Freeform 1091">
                <a:extLst>
                  <a:ext uri="{FF2B5EF4-FFF2-40B4-BE49-F238E27FC236}">
                    <a16:creationId xmlns:a16="http://schemas.microsoft.com/office/drawing/2014/main" id="{91B75DC9-BCB8-E940-861D-027722124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24672" y="6194807"/>
                <a:ext cx="1175305" cy="1616040"/>
              </a:xfrm>
              <a:custGeom>
                <a:avLst/>
                <a:gdLst>
                  <a:gd name="T0" fmla="*/ 194 w 386"/>
                  <a:gd name="T1" fmla="*/ 0 h 535"/>
                  <a:gd name="T2" fmla="*/ 194 w 386"/>
                  <a:gd name="T3" fmla="*/ 0 h 535"/>
                  <a:gd name="T4" fmla="*/ 194 w 386"/>
                  <a:gd name="T5" fmla="*/ 0 h 535"/>
                  <a:gd name="T6" fmla="*/ 0 w 386"/>
                  <a:gd name="T7" fmla="*/ 192 h 535"/>
                  <a:gd name="T8" fmla="*/ 0 w 386"/>
                  <a:gd name="T9" fmla="*/ 317 h 535"/>
                  <a:gd name="T10" fmla="*/ 0 w 386"/>
                  <a:gd name="T11" fmla="*/ 468 h 535"/>
                  <a:gd name="T12" fmla="*/ 62 w 386"/>
                  <a:gd name="T13" fmla="*/ 534 h 535"/>
                  <a:gd name="T14" fmla="*/ 323 w 386"/>
                  <a:gd name="T15" fmla="*/ 534 h 535"/>
                  <a:gd name="T16" fmla="*/ 385 w 386"/>
                  <a:gd name="T17" fmla="*/ 468 h 535"/>
                  <a:gd name="T18" fmla="*/ 385 w 386"/>
                  <a:gd name="T19" fmla="*/ 317 h 535"/>
                  <a:gd name="T20" fmla="*/ 385 w 386"/>
                  <a:gd name="T21" fmla="*/ 192 h 535"/>
                  <a:gd name="T22" fmla="*/ 194 w 386"/>
                  <a:gd name="T23" fmla="*/ 0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6" h="535">
                    <a:moveTo>
                      <a:pt x="194" y="0"/>
                    </a:moveTo>
                    <a:lnTo>
                      <a:pt x="194" y="0"/>
                    </a:lnTo>
                    <a:lnTo>
                      <a:pt x="194" y="0"/>
                    </a:lnTo>
                    <a:cubicBezTo>
                      <a:pt x="88" y="0"/>
                      <a:pt x="0" y="85"/>
                      <a:pt x="0" y="192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0" y="468"/>
                      <a:pt x="0" y="468"/>
                      <a:pt x="0" y="468"/>
                    </a:cubicBezTo>
                    <a:cubicBezTo>
                      <a:pt x="0" y="506"/>
                      <a:pt x="28" y="534"/>
                      <a:pt x="62" y="534"/>
                    </a:cubicBezTo>
                    <a:cubicBezTo>
                      <a:pt x="323" y="534"/>
                      <a:pt x="323" y="534"/>
                      <a:pt x="323" y="534"/>
                    </a:cubicBezTo>
                    <a:cubicBezTo>
                      <a:pt x="357" y="534"/>
                      <a:pt x="385" y="506"/>
                      <a:pt x="385" y="468"/>
                    </a:cubicBezTo>
                    <a:cubicBezTo>
                      <a:pt x="385" y="317"/>
                      <a:pt x="385" y="317"/>
                      <a:pt x="385" y="317"/>
                    </a:cubicBezTo>
                    <a:cubicBezTo>
                      <a:pt x="385" y="192"/>
                      <a:pt x="385" y="192"/>
                      <a:pt x="385" y="192"/>
                    </a:cubicBezTo>
                    <a:cubicBezTo>
                      <a:pt x="385" y="85"/>
                      <a:pt x="301" y="0"/>
                      <a:pt x="194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7" name="Freeform 1092">
                <a:extLst>
                  <a:ext uri="{FF2B5EF4-FFF2-40B4-BE49-F238E27FC236}">
                    <a16:creationId xmlns:a16="http://schemas.microsoft.com/office/drawing/2014/main" id="{F724278D-9BD4-0445-A881-EBBA4F0D4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04466" y="5460237"/>
                <a:ext cx="747921" cy="213692"/>
              </a:xfrm>
              <a:custGeom>
                <a:avLst/>
                <a:gdLst>
                  <a:gd name="T0" fmla="*/ 12 w 248"/>
                  <a:gd name="T1" fmla="*/ 70 h 71"/>
                  <a:gd name="T2" fmla="*/ 12 w 248"/>
                  <a:gd name="T3" fmla="*/ 70 h 71"/>
                  <a:gd name="T4" fmla="*/ 3 w 248"/>
                  <a:gd name="T5" fmla="*/ 63 h 71"/>
                  <a:gd name="T6" fmla="*/ 9 w 248"/>
                  <a:gd name="T7" fmla="*/ 45 h 71"/>
                  <a:gd name="T8" fmla="*/ 235 w 248"/>
                  <a:gd name="T9" fmla="*/ 35 h 71"/>
                  <a:gd name="T10" fmla="*/ 244 w 248"/>
                  <a:gd name="T11" fmla="*/ 51 h 71"/>
                  <a:gd name="T12" fmla="*/ 228 w 248"/>
                  <a:gd name="T13" fmla="*/ 60 h 71"/>
                  <a:gd name="T14" fmla="*/ 22 w 248"/>
                  <a:gd name="T15" fmla="*/ 70 h 71"/>
                  <a:gd name="T16" fmla="*/ 12 w 248"/>
                  <a:gd name="T17" fmla="*/ 7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8" h="71">
                    <a:moveTo>
                      <a:pt x="12" y="70"/>
                    </a:moveTo>
                    <a:lnTo>
                      <a:pt x="12" y="70"/>
                    </a:lnTo>
                    <a:cubicBezTo>
                      <a:pt x="9" y="70"/>
                      <a:pt x="6" y="67"/>
                      <a:pt x="3" y="63"/>
                    </a:cubicBezTo>
                    <a:cubicBezTo>
                      <a:pt x="0" y="57"/>
                      <a:pt x="3" y="48"/>
                      <a:pt x="9" y="45"/>
                    </a:cubicBezTo>
                    <a:cubicBezTo>
                      <a:pt x="103" y="0"/>
                      <a:pt x="231" y="32"/>
                      <a:pt x="235" y="35"/>
                    </a:cubicBezTo>
                    <a:cubicBezTo>
                      <a:pt x="244" y="35"/>
                      <a:pt x="247" y="45"/>
                      <a:pt x="244" y="51"/>
                    </a:cubicBezTo>
                    <a:cubicBezTo>
                      <a:pt x="244" y="57"/>
                      <a:pt x="235" y="63"/>
                      <a:pt x="228" y="60"/>
                    </a:cubicBezTo>
                    <a:cubicBezTo>
                      <a:pt x="228" y="60"/>
                      <a:pt x="107" y="29"/>
                      <a:pt x="22" y="70"/>
                    </a:cubicBezTo>
                    <a:cubicBezTo>
                      <a:pt x="18" y="70"/>
                      <a:pt x="15" y="70"/>
                      <a:pt x="12" y="7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8" name="Freeform 1093">
                <a:extLst>
                  <a:ext uri="{FF2B5EF4-FFF2-40B4-BE49-F238E27FC236}">
                    <a16:creationId xmlns:a16="http://schemas.microsoft.com/office/drawing/2014/main" id="{198C1A28-DDC2-4348-9F0E-7CA1D3E48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5407" y="5740712"/>
                <a:ext cx="293826" cy="213692"/>
              </a:xfrm>
              <a:custGeom>
                <a:avLst/>
                <a:gdLst>
                  <a:gd name="T0" fmla="*/ 78 w 98"/>
                  <a:gd name="T1" fmla="*/ 69 h 70"/>
                  <a:gd name="T2" fmla="*/ 78 w 98"/>
                  <a:gd name="T3" fmla="*/ 69 h 70"/>
                  <a:gd name="T4" fmla="*/ 19 w 98"/>
                  <a:gd name="T5" fmla="*/ 69 h 70"/>
                  <a:gd name="T6" fmla="*/ 0 w 98"/>
                  <a:gd name="T7" fmla="*/ 50 h 70"/>
                  <a:gd name="T8" fmla="*/ 0 w 98"/>
                  <a:gd name="T9" fmla="*/ 19 h 70"/>
                  <a:gd name="T10" fmla="*/ 19 w 98"/>
                  <a:gd name="T11" fmla="*/ 0 h 70"/>
                  <a:gd name="T12" fmla="*/ 78 w 98"/>
                  <a:gd name="T13" fmla="*/ 0 h 70"/>
                  <a:gd name="T14" fmla="*/ 97 w 98"/>
                  <a:gd name="T15" fmla="*/ 19 h 70"/>
                  <a:gd name="T16" fmla="*/ 97 w 98"/>
                  <a:gd name="T17" fmla="*/ 50 h 70"/>
                  <a:gd name="T18" fmla="*/ 78 w 98"/>
                  <a:gd name="T19" fmla="*/ 6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" h="70">
                    <a:moveTo>
                      <a:pt x="78" y="69"/>
                    </a:moveTo>
                    <a:lnTo>
                      <a:pt x="78" y="69"/>
                    </a:lnTo>
                    <a:cubicBezTo>
                      <a:pt x="19" y="69"/>
                      <a:pt x="19" y="69"/>
                      <a:pt x="19" y="69"/>
                    </a:cubicBezTo>
                    <a:cubicBezTo>
                      <a:pt x="10" y="69"/>
                      <a:pt x="0" y="59"/>
                      <a:pt x="0" y="5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6"/>
                      <a:pt x="10" y="0"/>
                      <a:pt x="19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7" y="0"/>
                      <a:pt x="97" y="6"/>
                      <a:pt x="97" y="19"/>
                    </a:cubicBezTo>
                    <a:cubicBezTo>
                      <a:pt x="97" y="50"/>
                      <a:pt x="97" y="50"/>
                      <a:pt x="97" y="50"/>
                    </a:cubicBezTo>
                    <a:cubicBezTo>
                      <a:pt x="97" y="59"/>
                      <a:pt x="87" y="69"/>
                      <a:pt x="78" y="6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9" name="Freeform 1094">
                <a:extLst>
                  <a:ext uri="{FF2B5EF4-FFF2-40B4-BE49-F238E27FC236}">
                    <a16:creationId xmlns:a16="http://schemas.microsoft.com/office/drawing/2014/main" id="{450E59EB-4D03-5C4F-9576-21D1981CE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1850" y="5874269"/>
                <a:ext cx="574301" cy="387312"/>
              </a:xfrm>
              <a:custGeom>
                <a:avLst/>
                <a:gdLst>
                  <a:gd name="T0" fmla="*/ 188 w 189"/>
                  <a:gd name="T1" fmla="*/ 126 h 127"/>
                  <a:gd name="T2" fmla="*/ 188 w 189"/>
                  <a:gd name="T3" fmla="*/ 126 h 127"/>
                  <a:gd name="T4" fmla="*/ 0 w 189"/>
                  <a:gd name="T5" fmla="*/ 126 h 127"/>
                  <a:gd name="T6" fmla="*/ 0 w 189"/>
                  <a:gd name="T7" fmla="*/ 22 h 127"/>
                  <a:gd name="T8" fmla="*/ 19 w 189"/>
                  <a:gd name="T9" fmla="*/ 0 h 127"/>
                  <a:gd name="T10" fmla="*/ 169 w 189"/>
                  <a:gd name="T11" fmla="*/ 0 h 127"/>
                  <a:gd name="T12" fmla="*/ 188 w 189"/>
                  <a:gd name="T13" fmla="*/ 22 h 127"/>
                  <a:gd name="T14" fmla="*/ 188 w 189"/>
                  <a:gd name="T15" fmla="*/ 12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9" h="127">
                    <a:moveTo>
                      <a:pt x="188" y="126"/>
                    </a:moveTo>
                    <a:lnTo>
                      <a:pt x="188" y="126"/>
                    </a:lnTo>
                    <a:cubicBezTo>
                      <a:pt x="0" y="126"/>
                      <a:pt x="0" y="126"/>
                      <a:pt x="0" y="126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9"/>
                      <a:pt x="7" y="0"/>
                      <a:pt x="19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78" y="0"/>
                      <a:pt x="188" y="9"/>
                      <a:pt x="188" y="22"/>
                    </a:cubicBezTo>
                    <a:lnTo>
                      <a:pt x="188" y="126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" name="Freeform 1095">
                <a:extLst>
                  <a:ext uri="{FF2B5EF4-FFF2-40B4-BE49-F238E27FC236}">
                    <a16:creationId xmlns:a16="http://schemas.microsoft.com/office/drawing/2014/main" id="{02742205-CFED-824C-808E-BEE418FE50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98633" y="5473597"/>
                <a:ext cx="427384" cy="320538"/>
              </a:xfrm>
              <a:custGeom>
                <a:avLst/>
                <a:gdLst>
                  <a:gd name="T0" fmla="*/ 122 w 142"/>
                  <a:gd name="T1" fmla="*/ 0 h 108"/>
                  <a:gd name="T2" fmla="*/ 122 w 142"/>
                  <a:gd name="T3" fmla="*/ 0 h 108"/>
                  <a:gd name="T4" fmla="*/ 19 w 142"/>
                  <a:gd name="T5" fmla="*/ 0 h 108"/>
                  <a:gd name="T6" fmla="*/ 0 w 142"/>
                  <a:gd name="T7" fmla="*/ 19 h 108"/>
                  <a:gd name="T8" fmla="*/ 0 w 142"/>
                  <a:gd name="T9" fmla="*/ 85 h 108"/>
                  <a:gd name="T10" fmla="*/ 19 w 142"/>
                  <a:gd name="T11" fmla="*/ 107 h 108"/>
                  <a:gd name="T12" fmla="*/ 122 w 142"/>
                  <a:gd name="T13" fmla="*/ 107 h 108"/>
                  <a:gd name="T14" fmla="*/ 141 w 142"/>
                  <a:gd name="T15" fmla="*/ 85 h 108"/>
                  <a:gd name="T16" fmla="*/ 141 w 142"/>
                  <a:gd name="T17" fmla="*/ 19 h 108"/>
                  <a:gd name="T18" fmla="*/ 122 w 142"/>
                  <a:gd name="T19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" h="108">
                    <a:moveTo>
                      <a:pt x="122" y="0"/>
                    </a:moveTo>
                    <a:lnTo>
                      <a:pt x="122" y="0"/>
                    </a:lnTo>
                    <a:cubicBezTo>
                      <a:pt x="19" y="0"/>
                      <a:pt x="19" y="0"/>
                      <a:pt x="19" y="0"/>
                    </a:cubicBezTo>
                    <a:cubicBezTo>
                      <a:pt x="10" y="0"/>
                      <a:pt x="0" y="9"/>
                      <a:pt x="0" y="19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7"/>
                      <a:pt x="10" y="107"/>
                      <a:pt x="19" y="107"/>
                    </a:cubicBezTo>
                    <a:cubicBezTo>
                      <a:pt x="122" y="107"/>
                      <a:pt x="122" y="107"/>
                      <a:pt x="122" y="107"/>
                    </a:cubicBezTo>
                    <a:cubicBezTo>
                      <a:pt x="135" y="107"/>
                      <a:pt x="141" y="97"/>
                      <a:pt x="141" y="85"/>
                    </a:cubicBezTo>
                    <a:cubicBezTo>
                      <a:pt x="141" y="19"/>
                      <a:pt x="141" y="19"/>
                      <a:pt x="141" y="19"/>
                    </a:cubicBezTo>
                    <a:cubicBezTo>
                      <a:pt x="141" y="9"/>
                      <a:pt x="135" y="0"/>
                      <a:pt x="122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" name="Freeform 1096">
                <a:extLst>
                  <a:ext uri="{FF2B5EF4-FFF2-40B4-BE49-F238E27FC236}">
                    <a16:creationId xmlns:a16="http://schemas.microsoft.com/office/drawing/2014/main" id="{BE6D565C-38CF-BB43-870E-37DA5C9473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91787" y="6595479"/>
                <a:ext cx="654427" cy="868119"/>
              </a:xfrm>
              <a:custGeom>
                <a:avLst/>
                <a:gdLst>
                  <a:gd name="T0" fmla="*/ 217 w 218"/>
                  <a:gd name="T1" fmla="*/ 144 h 287"/>
                  <a:gd name="T2" fmla="*/ 217 w 218"/>
                  <a:gd name="T3" fmla="*/ 144 h 287"/>
                  <a:gd name="T4" fmla="*/ 110 w 218"/>
                  <a:gd name="T5" fmla="*/ 286 h 287"/>
                  <a:gd name="T6" fmla="*/ 0 w 218"/>
                  <a:gd name="T7" fmla="*/ 144 h 287"/>
                  <a:gd name="T8" fmla="*/ 110 w 218"/>
                  <a:gd name="T9" fmla="*/ 0 h 287"/>
                  <a:gd name="T10" fmla="*/ 217 w 218"/>
                  <a:gd name="T11" fmla="*/ 14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8" h="287">
                    <a:moveTo>
                      <a:pt x="217" y="144"/>
                    </a:moveTo>
                    <a:lnTo>
                      <a:pt x="217" y="144"/>
                    </a:lnTo>
                    <a:cubicBezTo>
                      <a:pt x="217" y="223"/>
                      <a:pt x="169" y="286"/>
                      <a:pt x="110" y="286"/>
                    </a:cubicBezTo>
                    <a:cubicBezTo>
                      <a:pt x="51" y="286"/>
                      <a:pt x="0" y="223"/>
                      <a:pt x="0" y="144"/>
                    </a:cubicBezTo>
                    <a:cubicBezTo>
                      <a:pt x="0" y="63"/>
                      <a:pt x="51" y="0"/>
                      <a:pt x="110" y="0"/>
                    </a:cubicBezTo>
                    <a:cubicBezTo>
                      <a:pt x="169" y="0"/>
                      <a:pt x="217" y="63"/>
                      <a:pt x="217" y="14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027A097-A749-EB47-9D29-56248A140B7F}"/>
                </a:ext>
              </a:extLst>
            </p:cNvPr>
            <p:cNvGrpSpPr/>
            <p:nvPr/>
          </p:nvGrpSpPr>
          <p:grpSpPr>
            <a:xfrm>
              <a:off x="2955606" y="6477248"/>
              <a:ext cx="2422198" cy="1563330"/>
              <a:chOff x="3712208" y="5500309"/>
              <a:chExt cx="3352294" cy="2163630"/>
            </a:xfrm>
          </p:grpSpPr>
          <p:sp>
            <p:nvSpPr>
              <p:cNvPr id="53" name="Freeform 1097">
                <a:extLst>
                  <a:ext uri="{FF2B5EF4-FFF2-40B4-BE49-F238E27FC236}">
                    <a16:creationId xmlns:a16="http://schemas.microsoft.com/office/drawing/2014/main" id="{6497BBE9-1F5F-BC42-A059-8114A7709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5703" y="5994467"/>
                <a:ext cx="1268799" cy="961613"/>
              </a:xfrm>
              <a:custGeom>
                <a:avLst/>
                <a:gdLst>
                  <a:gd name="T0" fmla="*/ 267 w 419"/>
                  <a:gd name="T1" fmla="*/ 16 h 319"/>
                  <a:gd name="T2" fmla="*/ 267 w 419"/>
                  <a:gd name="T3" fmla="*/ 16 h 319"/>
                  <a:gd name="T4" fmla="*/ 72 w 419"/>
                  <a:gd name="T5" fmla="*/ 85 h 319"/>
                  <a:gd name="T6" fmla="*/ 15 w 419"/>
                  <a:gd name="T7" fmla="*/ 202 h 319"/>
                  <a:gd name="T8" fmla="*/ 31 w 419"/>
                  <a:gd name="T9" fmla="*/ 246 h 319"/>
                  <a:gd name="T10" fmla="*/ 147 w 419"/>
                  <a:gd name="T11" fmla="*/ 299 h 319"/>
                  <a:gd name="T12" fmla="*/ 343 w 419"/>
                  <a:gd name="T13" fmla="*/ 233 h 319"/>
                  <a:gd name="T14" fmla="*/ 399 w 419"/>
                  <a:gd name="T15" fmla="*/ 114 h 319"/>
                  <a:gd name="T16" fmla="*/ 383 w 419"/>
                  <a:gd name="T17" fmla="*/ 73 h 319"/>
                  <a:gd name="T18" fmla="*/ 267 w 419"/>
                  <a:gd name="T19" fmla="*/ 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9" h="319">
                    <a:moveTo>
                      <a:pt x="267" y="16"/>
                    </a:moveTo>
                    <a:lnTo>
                      <a:pt x="267" y="16"/>
                    </a:lnTo>
                    <a:cubicBezTo>
                      <a:pt x="72" y="85"/>
                      <a:pt x="72" y="85"/>
                      <a:pt x="72" y="85"/>
                    </a:cubicBezTo>
                    <a:cubicBezTo>
                      <a:pt x="25" y="101"/>
                      <a:pt x="0" y="154"/>
                      <a:pt x="15" y="202"/>
                    </a:cubicBezTo>
                    <a:cubicBezTo>
                      <a:pt x="31" y="246"/>
                      <a:pt x="31" y="246"/>
                      <a:pt x="31" y="246"/>
                    </a:cubicBezTo>
                    <a:cubicBezTo>
                      <a:pt x="47" y="293"/>
                      <a:pt x="100" y="318"/>
                      <a:pt x="147" y="299"/>
                    </a:cubicBezTo>
                    <a:cubicBezTo>
                      <a:pt x="343" y="233"/>
                      <a:pt x="343" y="233"/>
                      <a:pt x="343" y="233"/>
                    </a:cubicBezTo>
                    <a:cubicBezTo>
                      <a:pt x="393" y="214"/>
                      <a:pt x="418" y="164"/>
                      <a:pt x="399" y="114"/>
                    </a:cubicBezTo>
                    <a:cubicBezTo>
                      <a:pt x="383" y="73"/>
                      <a:pt x="383" y="73"/>
                      <a:pt x="383" y="73"/>
                    </a:cubicBezTo>
                    <a:cubicBezTo>
                      <a:pt x="368" y="25"/>
                      <a:pt x="314" y="0"/>
                      <a:pt x="267" y="16"/>
                    </a:cubicBezTo>
                  </a:path>
                </a:pathLst>
              </a:custGeom>
              <a:solidFill>
                <a:schemeClr val="accent4">
                  <a:lumMod val="9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4" name="Freeform 1098">
                <a:extLst>
                  <a:ext uri="{FF2B5EF4-FFF2-40B4-BE49-F238E27FC236}">
                    <a16:creationId xmlns:a16="http://schemas.microsoft.com/office/drawing/2014/main" id="{ED4E6691-A8A9-354B-9361-284C5B0CB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9260" y="6114673"/>
                <a:ext cx="1015036" cy="721210"/>
              </a:xfrm>
              <a:custGeom>
                <a:avLst/>
                <a:gdLst>
                  <a:gd name="T0" fmla="*/ 239 w 337"/>
                  <a:gd name="T1" fmla="*/ 22 h 240"/>
                  <a:gd name="T2" fmla="*/ 239 w 337"/>
                  <a:gd name="T3" fmla="*/ 22 h 240"/>
                  <a:gd name="T4" fmla="*/ 302 w 337"/>
                  <a:gd name="T5" fmla="*/ 53 h 240"/>
                  <a:gd name="T6" fmla="*/ 314 w 337"/>
                  <a:gd name="T7" fmla="*/ 88 h 240"/>
                  <a:gd name="T8" fmla="*/ 283 w 337"/>
                  <a:gd name="T9" fmla="*/ 154 h 240"/>
                  <a:gd name="T10" fmla="*/ 97 w 337"/>
                  <a:gd name="T11" fmla="*/ 217 h 240"/>
                  <a:gd name="T12" fmla="*/ 31 w 337"/>
                  <a:gd name="T13" fmla="*/ 186 h 240"/>
                  <a:gd name="T14" fmla="*/ 18 w 337"/>
                  <a:gd name="T15" fmla="*/ 154 h 240"/>
                  <a:gd name="T16" fmla="*/ 50 w 337"/>
                  <a:gd name="T17" fmla="*/ 88 h 240"/>
                  <a:gd name="T18" fmla="*/ 239 w 337"/>
                  <a:gd name="T19" fmla="*/ 22 h 240"/>
                  <a:gd name="T20" fmla="*/ 235 w 337"/>
                  <a:gd name="T21" fmla="*/ 13 h 240"/>
                  <a:gd name="T22" fmla="*/ 235 w 337"/>
                  <a:gd name="T23" fmla="*/ 13 h 240"/>
                  <a:gd name="T24" fmla="*/ 47 w 337"/>
                  <a:gd name="T25" fmla="*/ 79 h 240"/>
                  <a:gd name="T26" fmla="*/ 9 w 337"/>
                  <a:gd name="T27" fmla="*/ 157 h 240"/>
                  <a:gd name="T28" fmla="*/ 22 w 337"/>
                  <a:gd name="T29" fmla="*/ 189 h 240"/>
                  <a:gd name="T30" fmla="*/ 100 w 337"/>
                  <a:gd name="T31" fmla="*/ 227 h 240"/>
                  <a:gd name="T32" fmla="*/ 286 w 337"/>
                  <a:gd name="T33" fmla="*/ 160 h 240"/>
                  <a:gd name="T34" fmla="*/ 323 w 337"/>
                  <a:gd name="T35" fmla="*/ 85 h 240"/>
                  <a:gd name="T36" fmla="*/ 311 w 337"/>
                  <a:gd name="T37" fmla="*/ 50 h 240"/>
                  <a:gd name="T38" fmla="*/ 235 w 337"/>
                  <a:gd name="T39" fmla="*/ 13 h 240"/>
                  <a:gd name="T40" fmla="*/ 239 w 337"/>
                  <a:gd name="T41" fmla="*/ 22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7" h="240">
                    <a:moveTo>
                      <a:pt x="239" y="22"/>
                    </a:moveTo>
                    <a:lnTo>
                      <a:pt x="239" y="22"/>
                    </a:lnTo>
                    <a:cubicBezTo>
                      <a:pt x="264" y="13"/>
                      <a:pt x="292" y="25"/>
                      <a:pt x="302" y="53"/>
                    </a:cubicBezTo>
                    <a:cubicBezTo>
                      <a:pt x="314" y="88"/>
                      <a:pt x="314" y="88"/>
                      <a:pt x="314" y="88"/>
                    </a:cubicBezTo>
                    <a:cubicBezTo>
                      <a:pt x="323" y="113"/>
                      <a:pt x="311" y="145"/>
                      <a:pt x="283" y="154"/>
                    </a:cubicBezTo>
                    <a:cubicBezTo>
                      <a:pt x="97" y="217"/>
                      <a:pt x="97" y="217"/>
                      <a:pt x="97" y="217"/>
                    </a:cubicBezTo>
                    <a:cubicBezTo>
                      <a:pt x="69" y="227"/>
                      <a:pt x="40" y="214"/>
                      <a:pt x="31" y="186"/>
                    </a:cubicBezTo>
                    <a:cubicBezTo>
                      <a:pt x="18" y="154"/>
                      <a:pt x="18" y="154"/>
                      <a:pt x="18" y="154"/>
                    </a:cubicBezTo>
                    <a:cubicBezTo>
                      <a:pt x="9" y="126"/>
                      <a:pt x="25" y="98"/>
                      <a:pt x="50" y="88"/>
                    </a:cubicBezTo>
                    <a:cubicBezTo>
                      <a:pt x="239" y="22"/>
                      <a:pt x="239" y="22"/>
                      <a:pt x="239" y="22"/>
                    </a:cubicBezTo>
                    <a:lnTo>
                      <a:pt x="235" y="13"/>
                    </a:lnTo>
                    <a:lnTo>
                      <a:pt x="235" y="13"/>
                    </a:lnTo>
                    <a:cubicBezTo>
                      <a:pt x="47" y="79"/>
                      <a:pt x="47" y="79"/>
                      <a:pt x="47" y="79"/>
                    </a:cubicBezTo>
                    <a:cubicBezTo>
                      <a:pt x="15" y="88"/>
                      <a:pt x="0" y="123"/>
                      <a:pt x="9" y="157"/>
                    </a:cubicBezTo>
                    <a:cubicBezTo>
                      <a:pt x="22" y="189"/>
                      <a:pt x="22" y="189"/>
                      <a:pt x="22" y="189"/>
                    </a:cubicBezTo>
                    <a:cubicBezTo>
                      <a:pt x="34" y="223"/>
                      <a:pt x="69" y="239"/>
                      <a:pt x="100" y="227"/>
                    </a:cubicBezTo>
                    <a:cubicBezTo>
                      <a:pt x="286" y="160"/>
                      <a:pt x="286" y="160"/>
                      <a:pt x="286" y="160"/>
                    </a:cubicBezTo>
                    <a:cubicBezTo>
                      <a:pt x="317" y="151"/>
                      <a:pt x="336" y="116"/>
                      <a:pt x="323" y="85"/>
                    </a:cubicBezTo>
                    <a:cubicBezTo>
                      <a:pt x="311" y="50"/>
                      <a:pt x="311" y="50"/>
                      <a:pt x="311" y="50"/>
                    </a:cubicBezTo>
                    <a:cubicBezTo>
                      <a:pt x="302" y="19"/>
                      <a:pt x="267" y="0"/>
                      <a:pt x="235" y="13"/>
                    </a:cubicBezTo>
                    <a:lnTo>
                      <a:pt x="239" y="22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5" name="Freeform 1099">
                <a:extLst>
                  <a:ext uri="{FF2B5EF4-FFF2-40B4-BE49-F238E27FC236}">
                    <a16:creationId xmlns:a16="http://schemas.microsoft.com/office/drawing/2014/main" id="{CA9F20A2-88C1-034B-904A-67B82CBAE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3024" y="6448562"/>
                <a:ext cx="133557" cy="186980"/>
              </a:xfrm>
              <a:custGeom>
                <a:avLst/>
                <a:gdLst>
                  <a:gd name="T0" fmla="*/ 19 w 46"/>
                  <a:gd name="T1" fmla="*/ 44 h 61"/>
                  <a:gd name="T2" fmla="*/ 19 w 46"/>
                  <a:gd name="T3" fmla="*/ 44 h 61"/>
                  <a:gd name="T4" fmla="*/ 29 w 46"/>
                  <a:gd name="T5" fmla="*/ 50 h 61"/>
                  <a:gd name="T6" fmla="*/ 32 w 46"/>
                  <a:gd name="T7" fmla="*/ 41 h 61"/>
                  <a:gd name="T8" fmla="*/ 19 w 46"/>
                  <a:gd name="T9" fmla="*/ 35 h 61"/>
                  <a:gd name="T10" fmla="*/ 4 w 46"/>
                  <a:gd name="T11" fmla="*/ 25 h 61"/>
                  <a:gd name="T12" fmla="*/ 13 w 46"/>
                  <a:gd name="T13" fmla="*/ 6 h 61"/>
                  <a:gd name="T14" fmla="*/ 35 w 46"/>
                  <a:gd name="T15" fmla="*/ 13 h 61"/>
                  <a:gd name="T16" fmla="*/ 26 w 46"/>
                  <a:gd name="T17" fmla="*/ 19 h 61"/>
                  <a:gd name="T18" fmla="*/ 16 w 46"/>
                  <a:gd name="T19" fmla="*/ 13 h 61"/>
                  <a:gd name="T20" fmla="*/ 13 w 46"/>
                  <a:gd name="T21" fmla="*/ 19 h 61"/>
                  <a:gd name="T22" fmla="*/ 22 w 46"/>
                  <a:gd name="T23" fmla="*/ 25 h 61"/>
                  <a:gd name="T24" fmla="*/ 45 w 46"/>
                  <a:gd name="T25" fmla="*/ 38 h 61"/>
                  <a:gd name="T26" fmla="*/ 32 w 46"/>
                  <a:gd name="T27" fmla="*/ 57 h 61"/>
                  <a:gd name="T28" fmla="*/ 10 w 46"/>
                  <a:gd name="T29" fmla="*/ 47 h 61"/>
                  <a:gd name="T30" fmla="*/ 19 w 46"/>
                  <a:gd name="T31" fmla="*/ 4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6" h="61">
                    <a:moveTo>
                      <a:pt x="19" y="44"/>
                    </a:moveTo>
                    <a:lnTo>
                      <a:pt x="19" y="44"/>
                    </a:lnTo>
                    <a:cubicBezTo>
                      <a:pt x="19" y="47"/>
                      <a:pt x="22" y="50"/>
                      <a:pt x="29" y="50"/>
                    </a:cubicBezTo>
                    <a:cubicBezTo>
                      <a:pt x="35" y="47"/>
                      <a:pt x="35" y="44"/>
                      <a:pt x="32" y="41"/>
                    </a:cubicBezTo>
                    <a:cubicBezTo>
                      <a:pt x="32" y="38"/>
                      <a:pt x="29" y="35"/>
                      <a:pt x="19" y="35"/>
                    </a:cubicBezTo>
                    <a:cubicBezTo>
                      <a:pt x="10" y="35"/>
                      <a:pt x="4" y="32"/>
                      <a:pt x="4" y="25"/>
                    </a:cubicBezTo>
                    <a:cubicBezTo>
                      <a:pt x="0" y="16"/>
                      <a:pt x="4" y="10"/>
                      <a:pt x="13" y="6"/>
                    </a:cubicBezTo>
                    <a:cubicBezTo>
                      <a:pt x="26" y="0"/>
                      <a:pt x="32" y="6"/>
                      <a:pt x="35" y="13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2" y="16"/>
                      <a:pt x="19" y="10"/>
                      <a:pt x="16" y="13"/>
                    </a:cubicBezTo>
                    <a:cubicBezTo>
                      <a:pt x="13" y="13"/>
                      <a:pt x="10" y="16"/>
                      <a:pt x="13" y="19"/>
                    </a:cubicBezTo>
                    <a:cubicBezTo>
                      <a:pt x="13" y="25"/>
                      <a:pt x="16" y="25"/>
                      <a:pt x="22" y="25"/>
                    </a:cubicBezTo>
                    <a:cubicBezTo>
                      <a:pt x="35" y="25"/>
                      <a:pt x="41" y="28"/>
                      <a:pt x="45" y="38"/>
                    </a:cubicBezTo>
                    <a:cubicBezTo>
                      <a:pt x="45" y="44"/>
                      <a:pt x="41" y="54"/>
                      <a:pt x="32" y="57"/>
                    </a:cubicBezTo>
                    <a:cubicBezTo>
                      <a:pt x="19" y="60"/>
                      <a:pt x="13" y="57"/>
                      <a:pt x="10" y="47"/>
                    </a:cubicBezTo>
                    <a:lnTo>
                      <a:pt x="19" y="44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6" name="Freeform 1100">
                <a:extLst>
                  <a:ext uri="{FF2B5EF4-FFF2-40B4-BE49-F238E27FC236}">
                    <a16:creationId xmlns:a16="http://schemas.microsoft.com/office/drawing/2014/main" id="{05F280C2-3E02-D747-9E49-1DB61D14B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9869" y="6408499"/>
                <a:ext cx="160269" cy="186980"/>
              </a:xfrm>
              <a:custGeom>
                <a:avLst/>
                <a:gdLst>
                  <a:gd name="T0" fmla="*/ 44 w 52"/>
                  <a:gd name="T1" fmla="*/ 22 h 60"/>
                  <a:gd name="T2" fmla="*/ 44 w 52"/>
                  <a:gd name="T3" fmla="*/ 22 h 60"/>
                  <a:gd name="T4" fmla="*/ 35 w 52"/>
                  <a:gd name="T5" fmla="*/ 53 h 60"/>
                  <a:gd name="T6" fmla="*/ 7 w 52"/>
                  <a:gd name="T7" fmla="*/ 34 h 60"/>
                  <a:gd name="T8" fmla="*/ 16 w 52"/>
                  <a:gd name="T9" fmla="*/ 3 h 60"/>
                  <a:gd name="T10" fmla="*/ 44 w 52"/>
                  <a:gd name="T11" fmla="*/ 22 h 60"/>
                  <a:gd name="T12" fmla="*/ 16 w 52"/>
                  <a:gd name="T13" fmla="*/ 31 h 60"/>
                  <a:gd name="T14" fmla="*/ 16 w 52"/>
                  <a:gd name="T15" fmla="*/ 31 h 60"/>
                  <a:gd name="T16" fmla="*/ 32 w 52"/>
                  <a:gd name="T17" fmla="*/ 47 h 60"/>
                  <a:gd name="T18" fmla="*/ 32 w 52"/>
                  <a:gd name="T19" fmla="*/ 25 h 60"/>
                  <a:gd name="T20" fmla="*/ 19 w 52"/>
                  <a:gd name="T21" fmla="*/ 12 h 60"/>
                  <a:gd name="T22" fmla="*/ 16 w 52"/>
                  <a:gd name="T23" fmla="*/ 3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0">
                    <a:moveTo>
                      <a:pt x="44" y="22"/>
                    </a:moveTo>
                    <a:lnTo>
                      <a:pt x="44" y="22"/>
                    </a:lnTo>
                    <a:cubicBezTo>
                      <a:pt x="51" y="40"/>
                      <a:pt x="47" y="50"/>
                      <a:pt x="35" y="53"/>
                    </a:cubicBezTo>
                    <a:cubicBezTo>
                      <a:pt x="22" y="59"/>
                      <a:pt x="13" y="53"/>
                      <a:pt x="7" y="34"/>
                    </a:cubicBezTo>
                    <a:cubicBezTo>
                      <a:pt x="0" y="18"/>
                      <a:pt x="3" y="9"/>
                      <a:pt x="16" y="3"/>
                    </a:cubicBezTo>
                    <a:cubicBezTo>
                      <a:pt x="29" y="0"/>
                      <a:pt x="38" y="6"/>
                      <a:pt x="44" y="22"/>
                    </a:cubicBezTo>
                    <a:close/>
                    <a:moveTo>
                      <a:pt x="16" y="31"/>
                    </a:moveTo>
                    <a:lnTo>
                      <a:pt x="16" y="31"/>
                    </a:lnTo>
                    <a:cubicBezTo>
                      <a:pt x="22" y="44"/>
                      <a:pt x="25" y="50"/>
                      <a:pt x="32" y="47"/>
                    </a:cubicBezTo>
                    <a:cubicBezTo>
                      <a:pt x="38" y="44"/>
                      <a:pt x="38" y="37"/>
                      <a:pt x="32" y="25"/>
                    </a:cubicBezTo>
                    <a:cubicBezTo>
                      <a:pt x="29" y="15"/>
                      <a:pt x="25" y="9"/>
                      <a:pt x="19" y="12"/>
                    </a:cubicBezTo>
                    <a:cubicBezTo>
                      <a:pt x="13" y="12"/>
                      <a:pt x="13" y="22"/>
                      <a:pt x="16" y="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7" name="Freeform 1101">
                <a:extLst>
                  <a:ext uri="{FF2B5EF4-FFF2-40B4-BE49-F238E27FC236}">
                    <a16:creationId xmlns:a16="http://schemas.microsoft.com/office/drawing/2014/main" id="{31B50327-4CB4-204F-9243-42EB09B12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0138" y="6368427"/>
                <a:ext cx="133557" cy="186980"/>
              </a:xfrm>
              <a:custGeom>
                <a:avLst/>
                <a:gdLst>
                  <a:gd name="T0" fmla="*/ 12 w 45"/>
                  <a:gd name="T1" fmla="*/ 41 h 61"/>
                  <a:gd name="T2" fmla="*/ 12 w 45"/>
                  <a:gd name="T3" fmla="*/ 41 h 61"/>
                  <a:gd name="T4" fmla="*/ 12 w 45"/>
                  <a:gd name="T5" fmla="*/ 57 h 61"/>
                  <a:gd name="T6" fmla="*/ 3 w 45"/>
                  <a:gd name="T7" fmla="*/ 60 h 61"/>
                  <a:gd name="T8" fmla="*/ 0 w 45"/>
                  <a:gd name="T9" fmla="*/ 6 h 61"/>
                  <a:gd name="T10" fmla="*/ 12 w 45"/>
                  <a:gd name="T11" fmla="*/ 0 h 61"/>
                  <a:gd name="T12" fmla="*/ 44 w 45"/>
                  <a:gd name="T13" fmla="*/ 44 h 61"/>
                  <a:gd name="T14" fmla="*/ 31 w 45"/>
                  <a:gd name="T15" fmla="*/ 50 h 61"/>
                  <a:gd name="T16" fmla="*/ 25 w 45"/>
                  <a:gd name="T17" fmla="*/ 38 h 61"/>
                  <a:gd name="T18" fmla="*/ 12 w 45"/>
                  <a:gd name="T19" fmla="*/ 41 h 61"/>
                  <a:gd name="T20" fmla="*/ 22 w 45"/>
                  <a:gd name="T21" fmla="*/ 31 h 61"/>
                  <a:gd name="T22" fmla="*/ 22 w 45"/>
                  <a:gd name="T23" fmla="*/ 31 h 61"/>
                  <a:gd name="T24" fmla="*/ 9 w 45"/>
                  <a:gd name="T25" fmla="*/ 13 h 61"/>
                  <a:gd name="T26" fmla="*/ 9 w 45"/>
                  <a:gd name="T27" fmla="*/ 13 h 61"/>
                  <a:gd name="T28" fmla="*/ 12 w 45"/>
                  <a:gd name="T29" fmla="*/ 35 h 61"/>
                  <a:gd name="T30" fmla="*/ 22 w 45"/>
                  <a:gd name="T31" fmla="*/ 3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" h="61">
                    <a:moveTo>
                      <a:pt x="12" y="41"/>
                    </a:moveTo>
                    <a:lnTo>
                      <a:pt x="12" y="41"/>
                    </a:lnTo>
                    <a:cubicBezTo>
                      <a:pt x="12" y="57"/>
                      <a:pt x="12" y="57"/>
                      <a:pt x="12" y="57"/>
                    </a:cubicBezTo>
                    <a:cubicBezTo>
                      <a:pt x="3" y="60"/>
                      <a:pt x="3" y="60"/>
                      <a:pt x="3" y="6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31" y="50"/>
                      <a:pt x="31" y="50"/>
                      <a:pt x="31" y="50"/>
                    </a:cubicBezTo>
                    <a:cubicBezTo>
                      <a:pt x="25" y="38"/>
                      <a:pt x="25" y="38"/>
                      <a:pt x="25" y="38"/>
                    </a:cubicBezTo>
                    <a:lnTo>
                      <a:pt x="12" y="41"/>
                    </a:lnTo>
                    <a:close/>
                    <a:moveTo>
                      <a:pt x="22" y="31"/>
                    </a:moveTo>
                    <a:lnTo>
                      <a:pt x="22" y="31"/>
                    </a:lnTo>
                    <a:cubicBezTo>
                      <a:pt x="15" y="22"/>
                      <a:pt x="12" y="16"/>
                      <a:pt x="9" y="13"/>
                    </a:cubicBezTo>
                    <a:lnTo>
                      <a:pt x="9" y="13"/>
                    </a:lnTo>
                    <a:cubicBezTo>
                      <a:pt x="9" y="16"/>
                      <a:pt x="9" y="25"/>
                      <a:pt x="12" y="35"/>
                    </a:cubicBezTo>
                    <a:lnTo>
                      <a:pt x="22" y="3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8" name="Freeform 1102">
                <a:extLst>
                  <a:ext uri="{FF2B5EF4-FFF2-40B4-BE49-F238E27FC236}">
                    <a16:creationId xmlns:a16="http://schemas.microsoft.com/office/drawing/2014/main" id="{BEF42560-5D66-464A-AF2E-56B9DE2AC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3624" y="6328364"/>
                <a:ext cx="133557" cy="186980"/>
              </a:xfrm>
              <a:custGeom>
                <a:avLst/>
                <a:gdLst>
                  <a:gd name="T0" fmla="*/ 0 w 42"/>
                  <a:gd name="T1" fmla="*/ 10 h 61"/>
                  <a:gd name="T2" fmla="*/ 0 w 42"/>
                  <a:gd name="T3" fmla="*/ 10 h 61"/>
                  <a:gd name="T4" fmla="*/ 16 w 42"/>
                  <a:gd name="T5" fmla="*/ 3 h 61"/>
                  <a:gd name="T6" fmla="*/ 38 w 42"/>
                  <a:gd name="T7" fmla="*/ 13 h 61"/>
                  <a:gd name="T8" fmla="*/ 25 w 42"/>
                  <a:gd name="T9" fmla="*/ 35 h 61"/>
                  <a:gd name="T10" fmla="*/ 19 w 42"/>
                  <a:gd name="T11" fmla="*/ 35 h 61"/>
                  <a:gd name="T12" fmla="*/ 25 w 42"/>
                  <a:gd name="T13" fmla="*/ 57 h 61"/>
                  <a:gd name="T14" fmla="*/ 16 w 42"/>
                  <a:gd name="T15" fmla="*/ 60 h 61"/>
                  <a:gd name="T16" fmla="*/ 0 w 42"/>
                  <a:gd name="T17" fmla="*/ 10 h 61"/>
                  <a:gd name="T18" fmla="*/ 16 w 42"/>
                  <a:gd name="T19" fmla="*/ 29 h 61"/>
                  <a:gd name="T20" fmla="*/ 16 w 42"/>
                  <a:gd name="T21" fmla="*/ 29 h 61"/>
                  <a:gd name="T22" fmla="*/ 22 w 42"/>
                  <a:gd name="T23" fmla="*/ 29 h 61"/>
                  <a:gd name="T24" fmla="*/ 28 w 42"/>
                  <a:gd name="T25" fmla="*/ 16 h 61"/>
                  <a:gd name="T26" fmla="*/ 19 w 42"/>
                  <a:gd name="T27" fmla="*/ 13 h 61"/>
                  <a:gd name="T28" fmla="*/ 13 w 42"/>
                  <a:gd name="T29" fmla="*/ 13 h 61"/>
                  <a:gd name="T30" fmla="*/ 16 w 42"/>
                  <a:gd name="T31" fmla="*/ 2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61">
                    <a:moveTo>
                      <a:pt x="0" y="10"/>
                    </a:moveTo>
                    <a:lnTo>
                      <a:pt x="0" y="10"/>
                    </a:lnTo>
                    <a:cubicBezTo>
                      <a:pt x="16" y="3"/>
                      <a:pt x="16" y="3"/>
                      <a:pt x="16" y="3"/>
                    </a:cubicBezTo>
                    <a:cubicBezTo>
                      <a:pt x="25" y="0"/>
                      <a:pt x="35" y="3"/>
                      <a:pt x="38" y="13"/>
                    </a:cubicBezTo>
                    <a:cubicBezTo>
                      <a:pt x="41" y="22"/>
                      <a:pt x="38" y="32"/>
                      <a:pt x="25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16" y="60"/>
                      <a:pt x="16" y="60"/>
                      <a:pt x="16" y="60"/>
                    </a:cubicBezTo>
                    <a:lnTo>
                      <a:pt x="0" y="10"/>
                    </a:lnTo>
                    <a:close/>
                    <a:moveTo>
                      <a:pt x="16" y="29"/>
                    </a:moveTo>
                    <a:lnTo>
                      <a:pt x="16" y="29"/>
                    </a:lnTo>
                    <a:cubicBezTo>
                      <a:pt x="22" y="29"/>
                      <a:pt x="22" y="29"/>
                      <a:pt x="22" y="29"/>
                    </a:cubicBezTo>
                    <a:cubicBezTo>
                      <a:pt x="28" y="25"/>
                      <a:pt x="28" y="22"/>
                      <a:pt x="28" y="16"/>
                    </a:cubicBezTo>
                    <a:cubicBezTo>
                      <a:pt x="25" y="13"/>
                      <a:pt x="22" y="10"/>
                      <a:pt x="19" y="13"/>
                    </a:cubicBezTo>
                    <a:cubicBezTo>
                      <a:pt x="13" y="13"/>
                      <a:pt x="13" y="13"/>
                      <a:pt x="13" y="13"/>
                    </a:cubicBezTo>
                    <a:lnTo>
                      <a:pt x="16" y="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5BF154B-0551-214A-932A-EC5EE7414840}"/>
                  </a:ext>
                </a:extLst>
              </p:cNvPr>
              <p:cNvGrpSpPr/>
              <p:nvPr/>
            </p:nvGrpSpPr>
            <p:grpSpPr>
              <a:xfrm>
                <a:off x="5982683" y="5794135"/>
                <a:ext cx="587652" cy="373960"/>
                <a:chOff x="5982683" y="5794135"/>
                <a:chExt cx="587652" cy="373960"/>
              </a:xfrm>
              <a:solidFill>
                <a:schemeClr val="accent4"/>
              </a:solidFill>
            </p:grpSpPr>
            <p:sp>
              <p:nvSpPr>
                <p:cNvPr id="59" name="Freeform 1103">
                  <a:extLst>
                    <a:ext uri="{FF2B5EF4-FFF2-40B4-BE49-F238E27FC236}">
                      <a16:creationId xmlns:a16="http://schemas.microsoft.com/office/drawing/2014/main" id="{0212223D-5854-5A4F-B5B8-CBA7F40305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36778" y="5860909"/>
                  <a:ext cx="133557" cy="133557"/>
                </a:xfrm>
                <a:custGeom>
                  <a:avLst/>
                  <a:gdLst>
                    <a:gd name="T0" fmla="*/ 44 w 45"/>
                    <a:gd name="T1" fmla="*/ 19 h 45"/>
                    <a:gd name="T2" fmla="*/ 44 w 45"/>
                    <a:gd name="T3" fmla="*/ 19 h 45"/>
                    <a:gd name="T4" fmla="*/ 26 w 45"/>
                    <a:gd name="T5" fmla="*/ 41 h 45"/>
                    <a:gd name="T6" fmla="*/ 4 w 45"/>
                    <a:gd name="T7" fmla="*/ 25 h 45"/>
                    <a:gd name="T8" fmla="*/ 19 w 45"/>
                    <a:gd name="T9" fmla="*/ 0 h 45"/>
                    <a:gd name="T10" fmla="*/ 44 w 45"/>
                    <a:gd name="T11" fmla="*/ 19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" h="45">
                      <a:moveTo>
                        <a:pt x="44" y="19"/>
                      </a:moveTo>
                      <a:lnTo>
                        <a:pt x="44" y="19"/>
                      </a:lnTo>
                      <a:cubicBezTo>
                        <a:pt x="44" y="29"/>
                        <a:pt x="38" y="41"/>
                        <a:pt x="26" y="41"/>
                      </a:cubicBezTo>
                      <a:cubicBezTo>
                        <a:pt x="16" y="44"/>
                        <a:pt x="4" y="35"/>
                        <a:pt x="4" y="25"/>
                      </a:cubicBezTo>
                      <a:cubicBezTo>
                        <a:pt x="0" y="13"/>
                        <a:pt x="10" y="3"/>
                        <a:pt x="19" y="0"/>
                      </a:cubicBezTo>
                      <a:cubicBezTo>
                        <a:pt x="32" y="0"/>
                        <a:pt x="41" y="7"/>
                        <a:pt x="44" y="1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0" name="Freeform 1104">
                  <a:extLst>
                    <a:ext uri="{FF2B5EF4-FFF2-40B4-BE49-F238E27FC236}">
                      <a16:creationId xmlns:a16="http://schemas.microsoft.com/office/drawing/2014/main" id="{CEBB4457-D5ED-304C-B1D7-7C65CA6DB2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96375" y="5794135"/>
                  <a:ext cx="106846" cy="106846"/>
                </a:xfrm>
                <a:custGeom>
                  <a:avLst/>
                  <a:gdLst>
                    <a:gd name="T0" fmla="*/ 31 w 35"/>
                    <a:gd name="T1" fmla="*/ 16 h 36"/>
                    <a:gd name="T2" fmla="*/ 31 w 35"/>
                    <a:gd name="T3" fmla="*/ 16 h 36"/>
                    <a:gd name="T4" fmla="*/ 19 w 35"/>
                    <a:gd name="T5" fmla="*/ 35 h 36"/>
                    <a:gd name="T6" fmla="*/ 0 w 35"/>
                    <a:gd name="T7" fmla="*/ 19 h 36"/>
                    <a:gd name="T8" fmla="*/ 12 w 35"/>
                    <a:gd name="T9" fmla="*/ 0 h 36"/>
                    <a:gd name="T10" fmla="*/ 31 w 35"/>
                    <a:gd name="T11" fmla="*/ 1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36">
                      <a:moveTo>
                        <a:pt x="31" y="16"/>
                      </a:moveTo>
                      <a:lnTo>
                        <a:pt x="31" y="16"/>
                      </a:lnTo>
                      <a:cubicBezTo>
                        <a:pt x="34" y="25"/>
                        <a:pt x="28" y="32"/>
                        <a:pt x="19" y="35"/>
                      </a:cubicBezTo>
                      <a:cubicBezTo>
                        <a:pt x="9" y="35"/>
                        <a:pt x="0" y="28"/>
                        <a:pt x="0" y="19"/>
                      </a:cubicBezTo>
                      <a:cubicBezTo>
                        <a:pt x="0" y="9"/>
                        <a:pt x="6" y="3"/>
                        <a:pt x="12" y="0"/>
                      </a:cubicBezTo>
                      <a:cubicBezTo>
                        <a:pt x="22" y="0"/>
                        <a:pt x="31" y="6"/>
                        <a:pt x="31" y="16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1" name="Freeform 1105">
                  <a:extLst>
                    <a:ext uri="{FF2B5EF4-FFF2-40B4-BE49-F238E27FC236}">
                      <a16:creationId xmlns:a16="http://schemas.microsoft.com/office/drawing/2014/main" id="{DF4D6EA7-D660-0942-AB1F-690587E048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82683" y="5981115"/>
                  <a:ext cx="173629" cy="186980"/>
                </a:xfrm>
                <a:custGeom>
                  <a:avLst/>
                  <a:gdLst>
                    <a:gd name="T0" fmla="*/ 54 w 58"/>
                    <a:gd name="T1" fmla="*/ 25 h 61"/>
                    <a:gd name="T2" fmla="*/ 54 w 58"/>
                    <a:gd name="T3" fmla="*/ 25 h 61"/>
                    <a:gd name="T4" fmla="*/ 32 w 58"/>
                    <a:gd name="T5" fmla="*/ 57 h 61"/>
                    <a:gd name="T6" fmla="*/ 0 w 58"/>
                    <a:gd name="T7" fmla="*/ 35 h 61"/>
                    <a:gd name="T8" fmla="*/ 26 w 58"/>
                    <a:gd name="T9" fmla="*/ 3 h 61"/>
                    <a:gd name="T10" fmla="*/ 54 w 58"/>
                    <a:gd name="T11" fmla="*/ 25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8" h="61">
                      <a:moveTo>
                        <a:pt x="54" y="25"/>
                      </a:moveTo>
                      <a:lnTo>
                        <a:pt x="54" y="25"/>
                      </a:lnTo>
                      <a:cubicBezTo>
                        <a:pt x="57" y="41"/>
                        <a:pt x="48" y="53"/>
                        <a:pt x="32" y="57"/>
                      </a:cubicBezTo>
                      <a:cubicBezTo>
                        <a:pt x="16" y="60"/>
                        <a:pt x="4" y="47"/>
                        <a:pt x="0" y="35"/>
                      </a:cubicBezTo>
                      <a:cubicBezTo>
                        <a:pt x="0" y="19"/>
                        <a:pt x="10" y="6"/>
                        <a:pt x="26" y="3"/>
                      </a:cubicBezTo>
                      <a:cubicBezTo>
                        <a:pt x="38" y="0"/>
                        <a:pt x="54" y="13"/>
                        <a:pt x="54" y="2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2" name="Freeform 1106">
                  <a:extLst>
                    <a:ext uri="{FF2B5EF4-FFF2-40B4-BE49-F238E27FC236}">
                      <a16:creationId xmlns:a16="http://schemas.microsoft.com/office/drawing/2014/main" id="{950C3577-020D-BE4A-B61A-70A471BD11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36106" y="6021178"/>
                  <a:ext cx="80134" cy="80134"/>
                </a:xfrm>
                <a:custGeom>
                  <a:avLst/>
                  <a:gdLst>
                    <a:gd name="T0" fmla="*/ 25 w 26"/>
                    <a:gd name="T1" fmla="*/ 12 h 26"/>
                    <a:gd name="T2" fmla="*/ 25 w 26"/>
                    <a:gd name="T3" fmla="*/ 12 h 26"/>
                    <a:gd name="T4" fmla="*/ 13 w 26"/>
                    <a:gd name="T5" fmla="*/ 25 h 26"/>
                    <a:gd name="T6" fmla="*/ 0 w 26"/>
                    <a:gd name="T7" fmla="*/ 12 h 26"/>
                    <a:gd name="T8" fmla="*/ 13 w 26"/>
                    <a:gd name="T9" fmla="*/ 0 h 26"/>
                    <a:gd name="T10" fmla="*/ 25 w 26"/>
                    <a:gd name="T11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26">
                      <a:moveTo>
                        <a:pt x="25" y="12"/>
                      </a:moveTo>
                      <a:lnTo>
                        <a:pt x="25" y="12"/>
                      </a:lnTo>
                      <a:cubicBezTo>
                        <a:pt x="25" y="18"/>
                        <a:pt x="19" y="25"/>
                        <a:pt x="13" y="25"/>
                      </a:cubicBezTo>
                      <a:cubicBezTo>
                        <a:pt x="7" y="25"/>
                        <a:pt x="0" y="18"/>
                        <a:pt x="0" y="12"/>
                      </a:cubicBezTo>
                      <a:cubicBezTo>
                        <a:pt x="0" y="6"/>
                        <a:pt x="7" y="0"/>
                        <a:pt x="13" y="0"/>
                      </a:cubicBezTo>
                      <a:cubicBezTo>
                        <a:pt x="19" y="0"/>
                        <a:pt x="25" y="6"/>
                        <a:pt x="25" y="1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3" name="Freeform 1107">
                  <a:extLst>
                    <a:ext uri="{FF2B5EF4-FFF2-40B4-BE49-F238E27FC236}">
                      <a16:creationId xmlns:a16="http://schemas.microsoft.com/office/drawing/2014/main" id="{A1E7DABD-4B02-074D-A2D6-92A6005170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90201" y="5887621"/>
                  <a:ext cx="53423" cy="53423"/>
                </a:xfrm>
                <a:custGeom>
                  <a:avLst/>
                  <a:gdLst>
                    <a:gd name="T0" fmla="*/ 16 w 17"/>
                    <a:gd name="T1" fmla="*/ 9 h 19"/>
                    <a:gd name="T2" fmla="*/ 16 w 17"/>
                    <a:gd name="T3" fmla="*/ 9 h 19"/>
                    <a:gd name="T4" fmla="*/ 7 w 17"/>
                    <a:gd name="T5" fmla="*/ 18 h 19"/>
                    <a:gd name="T6" fmla="*/ 0 w 17"/>
                    <a:gd name="T7" fmla="*/ 9 h 19"/>
                    <a:gd name="T8" fmla="*/ 7 w 17"/>
                    <a:gd name="T9" fmla="*/ 0 h 19"/>
                    <a:gd name="T10" fmla="*/ 16 w 17"/>
                    <a:gd name="T11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9">
                      <a:moveTo>
                        <a:pt x="16" y="9"/>
                      </a:moveTo>
                      <a:lnTo>
                        <a:pt x="16" y="9"/>
                      </a:lnTo>
                      <a:cubicBezTo>
                        <a:pt x="16" y="15"/>
                        <a:pt x="13" y="18"/>
                        <a:pt x="7" y="18"/>
                      </a:cubicBezTo>
                      <a:cubicBezTo>
                        <a:pt x="3" y="18"/>
                        <a:pt x="0" y="15"/>
                        <a:pt x="0" y="9"/>
                      </a:cubicBezTo>
                      <a:cubicBezTo>
                        <a:pt x="0" y="6"/>
                        <a:pt x="3" y="0"/>
                        <a:pt x="7" y="0"/>
                      </a:cubicBezTo>
                      <a:cubicBezTo>
                        <a:pt x="13" y="0"/>
                        <a:pt x="16" y="6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5" name="Freeform 1108">
                  <a:extLst>
                    <a:ext uri="{FF2B5EF4-FFF2-40B4-BE49-F238E27FC236}">
                      <a16:creationId xmlns:a16="http://schemas.microsoft.com/office/drawing/2014/main" id="{D5D1D2AE-EB64-EE4C-AB04-2F9384B68E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36447" y="5807486"/>
                  <a:ext cx="40063" cy="40071"/>
                </a:xfrm>
                <a:custGeom>
                  <a:avLst/>
                  <a:gdLst>
                    <a:gd name="T0" fmla="*/ 13 w 14"/>
                    <a:gd name="T1" fmla="*/ 7 h 14"/>
                    <a:gd name="T2" fmla="*/ 13 w 14"/>
                    <a:gd name="T3" fmla="*/ 7 h 14"/>
                    <a:gd name="T4" fmla="*/ 7 w 14"/>
                    <a:gd name="T5" fmla="*/ 13 h 14"/>
                    <a:gd name="T6" fmla="*/ 0 w 14"/>
                    <a:gd name="T7" fmla="*/ 7 h 14"/>
                    <a:gd name="T8" fmla="*/ 7 w 14"/>
                    <a:gd name="T9" fmla="*/ 0 h 14"/>
                    <a:gd name="T10" fmla="*/ 13 w 14"/>
                    <a:gd name="T11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4">
                      <a:moveTo>
                        <a:pt x="13" y="7"/>
                      </a:moveTo>
                      <a:lnTo>
                        <a:pt x="13" y="7"/>
                      </a:lnTo>
                      <a:cubicBezTo>
                        <a:pt x="13" y="10"/>
                        <a:pt x="10" y="13"/>
                        <a:pt x="7" y="13"/>
                      </a:cubicBezTo>
                      <a:cubicBezTo>
                        <a:pt x="3" y="13"/>
                        <a:pt x="0" y="10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0" y="0"/>
                        <a:pt x="13" y="3"/>
                        <a:pt x="13" y="7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  <p:sp>
            <p:nvSpPr>
              <p:cNvPr id="66" name="Freeform 1109">
                <a:extLst>
                  <a:ext uri="{FF2B5EF4-FFF2-40B4-BE49-F238E27FC236}">
                    <a16:creationId xmlns:a16="http://schemas.microsoft.com/office/drawing/2014/main" id="{E4AE08F7-CC7A-DB4B-9164-D3CA4B388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3623" y="6208159"/>
                <a:ext cx="2283827" cy="1455780"/>
              </a:xfrm>
              <a:custGeom>
                <a:avLst/>
                <a:gdLst>
                  <a:gd name="T0" fmla="*/ 745 w 756"/>
                  <a:gd name="T1" fmla="*/ 226 h 482"/>
                  <a:gd name="T2" fmla="*/ 745 w 756"/>
                  <a:gd name="T3" fmla="*/ 226 h 482"/>
                  <a:gd name="T4" fmla="*/ 695 w 756"/>
                  <a:gd name="T5" fmla="*/ 226 h 482"/>
                  <a:gd name="T6" fmla="*/ 619 w 756"/>
                  <a:gd name="T7" fmla="*/ 201 h 482"/>
                  <a:gd name="T8" fmla="*/ 358 w 756"/>
                  <a:gd name="T9" fmla="*/ 15 h 482"/>
                  <a:gd name="T10" fmla="*/ 308 w 756"/>
                  <a:gd name="T11" fmla="*/ 15 h 482"/>
                  <a:gd name="T12" fmla="*/ 327 w 756"/>
                  <a:gd name="T13" fmla="*/ 72 h 482"/>
                  <a:gd name="T14" fmla="*/ 390 w 756"/>
                  <a:gd name="T15" fmla="*/ 135 h 482"/>
                  <a:gd name="T16" fmla="*/ 374 w 756"/>
                  <a:gd name="T17" fmla="*/ 172 h 482"/>
                  <a:gd name="T18" fmla="*/ 94 w 756"/>
                  <a:gd name="T19" fmla="*/ 172 h 482"/>
                  <a:gd name="T20" fmla="*/ 62 w 756"/>
                  <a:gd name="T21" fmla="*/ 195 h 482"/>
                  <a:gd name="T22" fmla="*/ 94 w 756"/>
                  <a:gd name="T23" fmla="*/ 232 h 482"/>
                  <a:gd name="T24" fmla="*/ 320 w 756"/>
                  <a:gd name="T25" fmla="*/ 232 h 482"/>
                  <a:gd name="T26" fmla="*/ 336 w 756"/>
                  <a:gd name="T27" fmla="*/ 245 h 482"/>
                  <a:gd name="T28" fmla="*/ 336 w 756"/>
                  <a:gd name="T29" fmla="*/ 245 h 482"/>
                  <a:gd name="T30" fmla="*/ 320 w 756"/>
                  <a:gd name="T31" fmla="*/ 261 h 482"/>
                  <a:gd name="T32" fmla="*/ 34 w 756"/>
                  <a:gd name="T33" fmla="*/ 261 h 482"/>
                  <a:gd name="T34" fmla="*/ 3 w 756"/>
                  <a:gd name="T35" fmla="*/ 286 h 482"/>
                  <a:gd name="T36" fmla="*/ 31 w 756"/>
                  <a:gd name="T37" fmla="*/ 320 h 482"/>
                  <a:gd name="T38" fmla="*/ 324 w 756"/>
                  <a:gd name="T39" fmla="*/ 320 h 482"/>
                  <a:gd name="T40" fmla="*/ 336 w 756"/>
                  <a:gd name="T41" fmla="*/ 330 h 482"/>
                  <a:gd name="T42" fmla="*/ 336 w 756"/>
                  <a:gd name="T43" fmla="*/ 333 h 482"/>
                  <a:gd name="T44" fmla="*/ 324 w 756"/>
                  <a:gd name="T45" fmla="*/ 342 h 482"/>
                  <a:gd name="T46" fmla="*/ 94 w 756"/>
                  <a:gd name="T47" fmla="*/ 342 h 482"/>
                  <a:gd name="T48" fmla="*/ 62 w 756"/>
                  <a:gd name="T49" fmla="*/ 368 h 482"/>
                  <a:gd name="T50" fmla="*/ 94 w 756"/>
                  <a:gd name="T51" fmla="*/ 402 h 482"/>
                  <a:gd name="T52" fmla="*/ 324 w 756"/>
                  <a:gd name="T53" fmla="*/ 402 h 482"/>
                  <a:gd name="T54" fmla="*/ 336 w 756"/>
                  <a:gd name="T55" fmla="*/ 415 h 482"/>
                  <a:gd name="T56" fmla="*/ 336 w 756"/>
                  <a:gd name="T57" fmla="*/ 415 h 482"/>
                  <a:gd name="T58" fmla="*/ 324 w 756"/>
                  <a:gd name="T59" fmla="*/ 424 h 482"/>
                  <a:gd name="T60" fmla="*/ 213 w 756"/>
                  <a:gd name="T61" fmla="*/ 427 h 482"/>
                  <a:gd name="T62" fmla="*/ 185 w 756"/>
                  <a:gd name="T63" fmla="*/ 449 h 482"/>
                  <a:gd name="T64" fmla="*/ 213 w 756"/>
                  <a:gd name="T65" fmla="*/ 478 h 482"/>
                  <a:gd name="T66" fmla="*/ 399 w 756"/>
                  <a:gd name="T67" fmla="*/ 481 h 482"/>
                  <a:gd name="T68" fmla="*/ 437 w 756"/>
                  <a:gd name="T69" fmla="*/ 481 h 482"/>
                  <a:gd name="T70" fmla="*/ 512 w 756"/>
                  <a:gd name="T71" fmla="*/ 481 h 482"/>
                  <a:gd name="T72" fmla="*/ 632 w 756"/>
                  <a:gd name="T73" fmla="*/ 462 h 482"/>
                  <a:gd name="T74" fmla="*/ 666 w 756"/>
                  <a:gd name="T75" fmla="*/ 459 h 482"/>
                  <a:gd name="T76" fmla="*/ 745 w 756"/>
                  <a:gd name="T77" fmla="*/ 459 h 482"/>
                  <a:gd name="T78" fmla="*/ 755 w 756"/>
                  <a:gd name="T79" fmla="*/ 446 h 482"/>
                  <a:gd name="T80" fmla="*/ 755 w 756"/>
                  <a:gd name="T81" fmla="*/ 239 h 482"/>
                  <a:gd name="T82" fmla="*/ 745 w 756"/>
                  <a:gd name="T83" fmla="*/ 22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56" h="482">
                    <a:moveTo>
                      <a:pt x="745" y="226"/>
                    </a:moveTo>
                    <a:lnTo>
                      <a:pt x="745" y="226"/>
                    </a:lnTo>
                    <a:cubicBezTo>
                      <a:pt x="695" y="226"/>
                      <a:pt x="695" y="226"/>
                      <a:pt x="695" y="226"/>
                    </a:cubicBezTo>
                    <a:cubicBezTo>
                      <a:pt x="666" y="226"/>
                      <a:pt x="641" y="217"/>
                      <a:pt x="619" y="201"/>
                    </a:cubicBezTo>
                    <a:cubicBezTo>
                      <a:pt x="528" y="128"/>
                      <a:pt x="358" y="15"/>
                      <a:pt x="358" y="15"/>
                    </a:cubicBezTo>
                    <a:cubicBezTo>
                      <a:pt x="346" y="3"/>
                      <a:pt x="320" y="0"/>
                      <a:pt x="308" y="15"/>
                    </a:cubicBezTo>
                    <a:cubicBezTo>
                      <a:pt x="295" y="34"/>
                      <a:pt x="308" y="56"/>
                      <a:pt x="327" y="72"/>
                    </a:cubicBezTo>
                    <a:cubicBezTo>
                      <a:pt x="327" y="72"/>
                      <a:pt x="371" y="113"/>
                      <a:pt x="390" y="135"/>
                    </a:cubicBezTo>
                    <a:cubicBezTo>
                      <a:pt x="402" y="147"/>
                      <a:pt x="393" y="172"/>
                      <a:pt x="374" y="172"/>
                    </a:cubicBezTo>
                    <a:cubicBezTo>
                      <a:pt x="94" y="172"/>
                      <a:pt x="94" y="172"/>
                      <a:pt x="94" y="172"/>
                    </a:cubicBezTo>
                    <a:cubicBezTo>
                      <a:pt x="81" y="172"/>
                      <a:pt x="66" y="182"/>
                      <a:pt x="62" y="195"/>
                    </a:cubicBezTo>
                    <a:cubicBezTo>
                      <a:pt x="59" y="213"/>
                      <a:pt x="75" y="232"/>
                      <a:pt x="94" y="232"/>
                    </a:cubicBezTo>
                    <a:cubicBezTo>
                      <a:pt x="320" y="232"/>
                      <a:pt x="320" y="232"/>
                      <a:pt x="320" y="232"/>
                    </a:cubicBezTo>
                    <a:cubicBezTo>
                      <a:pt x="327" y="232"/>
                      <a:pt x="333" y="239"/>
                      <a:pt x="336" y="245"/>
                    </a:cubicBezTo>
                    <a:lnTo>
                      <a:pt x="336" y="245"/>
                    </a:lnTo>
                    <a:cubicBezTo>
                      <a:pt x="336" y="254"/>
                      <a:pt x="327" y="261"/>
                      <a:pt x="320" y="261"/>
                    </a:cubicBezTo>
                    <a:cubicBezTo>
                      <a:pt x="34" y="261"/>
                      <a:pt x="34" y="261"/>
                      <a:pt x="34" y="261"/>
                    </a:cubicBezTo>
                    <a:cubicBezTo>
                      <a:pt x="18" y="261"/>
                      <a:pt x="6" y="270"/>
                      <a:pt x="3" y="286"/>
                    </a:cubicBezTo>
                    <a:cubicBezTo>
                      <a:pt x="0" y="305"/>
                      <a:pt x="12" y="320"/>
                      <a:pt x="31" y="320"/>
                    </a:cubicBezTo>
                    <a:cubicBezTo>
                      <a:pt x="324" y="320"/>
                      <a:pt x="324" y="320"/>
                      <a:pt x="324" y="320"/>
                    </a:cubicBezTo>
                    <a:cubicBezTo>
                      <a:pt x="330" y="320"/>
                      <a:pt x="336" y="327"/>
                      <a:pt x="336" y="330"/>
                    </a:cubicBezTo>
                    <a:cubicBezTo>
                      <a:pt x="336" y="333"/>
                      <a:pt x="336" y="333"/>
                      <a:pt x="336" y="333"/>
                    </a:cubicBezTo>
                    <a:cubicBezTo>
                      <a:pt x="336" y="339"/>
                      <a:pt x="330" y="342"/>
                      <a:pt x="324" y="342"/>
                    </a:cubicBezTo>
                    <a:cubicBezTo>
                      <a:pt x="94" y="342"/>
                      <a:pt x="94" y="342"/>
                      <a:pt x="94" y="342"/>
                    </a:cubicBezTo>
                    <a:cubicBezTo>
                      <a:pt x="81" y="342"/>
                      <a:pt x="66" y="352"/>
                      <a:pt x="62" y="368"/>
                    </a:cubicBezTo>
                    <a:cubicBezTo>
                      <a:pt x="59" y="386"/>
                      <a:pt x="75" y="402"/>
                      <a:pt x="94" y="402"/>
                    </a:cubicBezTo>
                    <a:cubicBezTo>
                      <a:pt x="324" y="402"/>
                      <a:pt x="324" y="402"/>
                      <a:pt x="324" y="402"/>
                    </a:cubicBezTo>
                    <a:cubicBezTo>
                      <a:pt x="330" y="402"/>
                      <a:pt x="336" y="408"/>
                      <a:pt x="336" y="415"/>
                    </a:cubicBezTo>
                    <a:lnTo>
                      <a:pt x="336" y="415"/>
                    </a:lnTo>
                    <a:cubicBezTo>
                      <a:pt x="336" y="421"/>
                      <a:pt x="330" y="424"/>
                      <a:pt x="324" y="424"/>
                    </a:cubicBezTo>
                    <a:cubicBezTo>
                      <a:pt x="213" y="427"/>
                      <a:pt x="213" y="427"/>
                      <a:pt x="213" y="427"/>
                    </a:cubicBezTo>
                    <a:cubicBezTo>
                      <a:pt x="198" y="427"/>
                      <a:pt x="185" y="434"/>
                      <a:pt x="185" y="449"/>
                    </a:cubicBezTo>
                    <a:cubicBezTo>
                      <a:pt x="182" y="468"/>
                      <a:pt x="195" y="478"/>
                      <a:pt x="213" y="478"/>
                    </a:cubicBezTo>
                    <a:cubicBezTo>
                      <a:pt x="399" y="481"/>
                      <a:pt x="399" y="481"/>
                      <a:pt x="399" y="481"/>
                    </a:cubicBezTo>
                    <a:cubicBezTo>
                      <a:pt x="437" y="481"/>
                      <a:pt x="437" y="481"/>
                      <a:pt x="437" y="481"/>
                    </a:cubicBezTo>
                    <a:cubicBezTo>
                      <a:pt x="512" y="481"/>
                      <a:pt x="512" y="481"/>
                      <a:pt x="512" y="481"/>
                    </a:cubicBezTo>
                    <a:cubicBezTo>
                      <a:pt x="528" y="481"/>
                      <a:pt x="588" y="474"/>
                      <a:pt x="632" y="462"/>
                    </a:cubicBezTo>
                    <a:cubicBezTo>
                      <a:pt x="641" y="459"/>
                      <a:pt x="654" y="459"/>
                      <a:pt x="666" y="459"/>
                    </a:cubicBezTo>
                    <a:cubicBezTo>
                      <a:pt x="745" y="459"/>
                      <a:pt x="745" y="459"/>
                      <a:pt x="745" y="459"/>
                    </a:cubicBezTo>
                    <a:cubicBezTo>
                      <a:pt x="751" y="459"/>
                      <a:pt x="755" y="453"/>
                      <a:pt x="755" y="446"/>
                    </a:cubicBezTo>
                    <a:cubicBezTo>
                      <a:pt x="755" y="239"/>
                      <a:pt x="755" y="239"/>
                      <a:pt x="755" y="239"/>
                    </a:cubicBezTo>
                    <a:cubicBezTo>
                      <a:pt x="755" y="232"/>
                      <a:pt x="751" y="226"/>
                      <a:pt x="745" y="226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7" name="Freeform 1110">
                <a:extLst>
                  <a:ext uri="{FF2B5EF4-FFF2-40B4-BE49-F238E27FC236}">
                    <a16:creationId xmlns:a16="http://schemas.microsoft.com/office/drawing/2014/main" id="{BE4CB36B-063A-0C44-AE6A-479DEC0EA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0936" y="6007827"/>
                <a:ext cx="173629" cy="240403"/>
              </a:xfrm>
              <a:custGeom>
                <a:avLst/>
                <a:gdLst>
                  <a:gd name="T0" fmla="*/ 56 w 57"/>
                  <a:gd name="T1" fmla="*/ 48 h 80"/>
                  <a:gd name="T2" fmla="*/ 56 w 57"/>
                  <a:gd name="T3" fmla="*/ 48 h 80"/>
                  <a:gd name="T4" fmla="*/ 28 w 57"/>
                  <a:gd name="T5" fmla="*/ 79 h 80"/>
                  <a:gd name="T6" fmla="*/ 0 w 57"/>
                  <a:gd name="T7" fmla="*/ 48 h 80"/>
                  <a:gd name="T8" fmla="*/ 28 w 57"/>
                  <a:gd name="T9" fmla="*/ 0 h 80"/>
                  <a:gd name="T10" fmla="*/ 56 w 57"/>
                  <a:gd name="T11" fmla="*/ 4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" h="80">
                    <a:moveTo>
                      <a:pt x="56" y="48"/>
                    </a:moveTo>
                    <a:lnTo>
                      <a:pt x="56" y="48"/>
                    </a:lnTo>
                    <a:cubicBezTo>
                      <a:pt x="56" y="63"/>
                      <a:pt x="44" y="79"/>
                      <a:pt x="28" y="79"/>
                    </a:cubicBezTo>
                    <a:cubicBezTo>
                      <a:pt x="12" y="79"/>
                      <a:pt x="0" y="63"/>
                      <a:pt x="0" y="48"/>
                    </a:cubicBezTo>
                    <a:cubicBezTo>
                      <a:pt x="0" y="29"/>
                      <a:pt x="28" y="0"/>
                      <a:pt x="28" y="0"/>
                    </a:cubicBezTo>
                    <a:cubicBezTo>
                      <a:pt x="28" y="0"/>
                      <a:pt x="56" y="29"/>
                      <a:pt x="56" y="48"/>
                    </a:cubicBezTo>
                  </a:path>
                </a:pathLst>
              </a:custGeom>
              <a:solidFill>
                <a:srgbClr val="8FD7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8" name="Freeform 1111">
                <a:extLst>
                  <a:ext uri="{FF2B5EF4-FFF2-40B4-BE49-F238E27FC236}">
                    <a16:creationId xmlns:a16="http://schemas.microsoft.com/office/drawing/2014/main" id="{DD00136D-28E7-F74A-8EB0-E1E169B50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0936" y="6368427"/>
                <a:ext cx="173629" cy="227052"/>
              </a:xfrm>
              <a:custGeom>
                <a:avLst/>
                <a:gdLst>
                  <a:gd name="T0" fmla="*/ 56 w 57"/>
                  <a:gd name="T1" fmla="*/ 44 h 76"/>
                  <a:gd name="T2" fmla="*/ 56 w 57"/>
                  <a:gd name="T3" fmla="*/ 44 h 76"/>
                  <a:gd name="T4" fmla="*/ 28 w 57"/>
                  <a:gd name="T5" fmla="*/ 75 h 76"/>
                  <a:gd name="T6" fmla="*/ 0 w 57"/>
                  <a:gd name="T7" fmla="*/ 44 h 76"/>
                  <a:gd name="T8" fmla="*/ 28 w 57"/>
                  <a:gd name="T9" fmla="*/ 0 h 76"/>
                  <a:gd name="T10" fmla="*/ 56 w 57"/>
                  <a:gd name="T11" fmla="*/ 4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" h="76">
                    <a:moveTo>
                      <a:pt x="56" y="44"/>
                    </a:moveTo>
                    <a:lnTo>
                      <a:pt x="56" y="44"/>
                    </a:lnTo>
                    <a:cubicBezTo>
                      <a:pt x="56" y="63"/>
                      <a:pt x="44" y="75"/>
                      <a:pt x="28" y="75"/>
                    </a:cubicBezTo>
                    <a:cubicBezTo>
                      <a:pt x="12" y="75"/>
                      <a:pt x="0" y="63"/>
                      <a:pt x="0" y="44"/>
                    </a:cubicBezTo>
                    <a:cubicBezTo>
                      <a:pt x="0" y="25"/>
                      <a:pt x="28" y="0"/>
                      <a:pt x="28" y="0"/>
                    </a:cubicBezTo>
                    <a:cubicBezTo>
                      <a:pt x="28" y="0"/>
                      <a:pt x="56" y="25"/>
                      <a:pt x="56" y="44"/>
                    </a:cubicBezTo>
                  </a:path>
                </a:pathLst>
              </a:custGeom>
              <a:solidFill>
                <a:srgbClr val="8FD7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9" name="Freeform 1112">
                <a:extLst>
                  <a:ext uri="{FF2B5EF4-FFF2-40B4-BE49-F238E27FC236}">
                    <a16:creationId xmlns:a16="http://schemas.microsoft.com/office/drawing/2014/main" id="{BBD2AE9E-C371-6648-B535-A795E9253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699" y="6007827"/>
                <a:ext cx="173620" cy="240403"/>
              </a:xfrm>
              <a:custGeom>
                <a:avLst/>
                <a:gdLst>
                  <a:gd name="T0" fmla="*/ 57 w 58"/>
                  <a:gd name="T1" fmla="*/ 48 h 80"/>
                  <a:gd name="T2" fmla="*/ 57 w 58"/>
                  <a:gd name="T3" fmla="*/ 48 h 80"/>
                  <a:gd name="T4" fmla="*/ 29 w 58"/>
                  <a:gd name="T5" fmla="*/ 79 h 80"/>
                  <a:gd name="T6" fmla="*/ 0 w 58"/>
                  <a:gd name="T7" fmla="*/ 48 h 80"/>
                  <a:gd name="T8" fmla="*/ 29 w 58"/>
                  <a:gd name="T9" fmla="*/ 0 h 80"/>
                  <a:gd name="T10" fmla="*/ 57 w 58"/>
                  <a:gd name="T11" fmla="*/ 4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80">
                    <a:moveTo>
                      <a:pt x="57" y="48"/>
                    </a:moveTo>
                    <a:lnTo>
                      <a:pt x="57" y="48"/>
                    </a:lnTo>
                    <a:cubicBezTo>
                      <a:pt x="57" y="63"/>
                      <a:pt x="44" y="79"/>
                      <a:pt x="29" y="79"/>
                    </a:cubicBezTo>
                    <a:cubicBezTo>
                      <a:pt x="13" y="79"/>
                      <a:pt x="0" y="63"/>
                      <a:pt x="0" y="48"/>
                    </a:cubicBezTo>
                    <a:cubicBezTo>
                      <a:pt x="0" y="29"/>
                      <a:pt x="29" y="0"/>
                      <a:pt x="29" y="0"/>
                    </a:cubicBezTo>
                    <a:cubicBezTo>
                      <a:pt x="29" y="0"/>
                      <a:pt x="57" y="29"/>
                      <a:pt x="57" y="48"/>
                    </a:cubicBezTo>
                  </a:path>
                </a:pathLst>
              </a:custGeom>
              <a:solidFill>
                <a:srgbClr val="8FD7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2" name="Freeform 1113">
                <a:extLst>
                  <a:ext uri="{FF2B5EF4-FFF2-40B4-BE49-F238E27FC236}">
                    <a16:creationId xmlns:a16="http://schemas.microsoft.com/office/drawing/2014/main" id="{CDFE2414-120A-8145-B05D-B343DFFE6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699" y="6368427"/>
                <a:ext cx="173620" cy="227052"/>
              </a:xfrm>
              <a:custGeom>
                <a:avLst/>
                <a:gdLst>
                  <a:gd name="T0" fmla="*/ 57 w 58"/>
                  <a:gd name="T1" fmla="*/ 44 h 76"/>
                  <a:gd name="T2" fmla="*/ 57 w 58"/>
                  <a:gd name="T3" fmla="*/ 44 h 76"/>
                  <a:gd name="T4" fmla="*/ 29 w 58"/>
                  <a:gd name="T5" fmla="*/ 75 h 76"/>
                  <a:gd name="T6" fmla="*/ 0 w 58"/>
                  <a:gd name="T7" fmla="*/ 44 h 76"/>
                  <a:gd name="T8" fmla="*/ 29 w 58"/>
                  <a:gd name="T9" fmla="*/ 0 h 76"/>
                  <a:gd name="T10" fmla="*/ 57 w 58"/>
                  <a:gd name="T11" fmla="*/ 4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76">
                    <a:moveTo>
                      <a:pt x="57" y="44"/>
                    </a:moveTo>
                    <a:lnTo>
                      <a:pt x="57" y="44"/>
                    </a:lnTo>
                    <a:cubicBezTo>
                      <a:pt x="57" y="63"/>
                      <a:pt x="44" y="75"/>
                      <a:pt x="29" y="75"/>
                    </a:cubicBezTo>
                    <a:cubicBezTo>
                      <a:pt x="13" y="75"/>
                      <a:pt x="0" y="63"/>
                      <a:pt x="0" y="44"/>
                    </a:cubicBezTo>
                    <a:cubicBezTo>
                      <a:pt x="0" y="25"/>
                      <a:pt x="29" y="0"/>
                      <a:pt x="29" y="0"/>
                    </a:cubicBezTo>
                    <a:cubicBezTo>
                      <a:pt x="29" y="0"/>
                      <a:pt x="57" y="25"/>
                      <a:pt x="57" y="44"/>
                    </a:cubicBezTo>
                  </a:path>
                </a:pathLst>
              </a:custGeom>
              <a:solidFill>
                <a:srgbClr val="8FD7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3" name="Freeform 1114">
                <a:extLst>
                  <a:ext uri="{FF2B5EF4-FFF2-40B4-BE49-F238E27FC236}">
                    <a16:creationId xmlns:a16="http://schemas.microsoft.com/office/drawing/2014/main" id="{A8471726-F609-0D40-9928-04EDC684A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4296" y="5633866"/>
                <a:ext cx="387312" cy="307178"/>
              </a:xfrm>
              <a:custGeom>
                <a:avLst/>
                <a:gdLst>
                  <a:gd name="T0" fmla="*/ 97 w 127"/>
                  <a:gd name="T1" fmla="*/ 100 h 101"/>
                  <a:gd name="T2" fmla="*/ 97 w 127"/>
                  <a:gd name="T3" fmla="*/ 100 h 101"/>
                  <a:gd name="T4" fmla="*/ 28 w 127"/>
                  <a:gd name="T5" fmla="*/ 100 h 101"/>
                  <a:gd name="T6" fmla="*/ 0 w 127"/>
                  <a:gd name="T7" fmla="*/ 72 h 101"/>
                  <a:gd name="T8" fmla="*/ 0 w 127"/>
                  <a:gd name="T9" fmla="*/ 28 h 101"/>
                  <a:gd name="T10" fmla="*/ 28 w 127"/>
                  <a:gd name="T11" fmla="*/ 0 h 101"/>
                  <a:gd name="T12" fmla="*/ 97 w 127"/>
                  <a:gd name="T13" fmla="*/ 0 h 101"/>
                  <a:gd name="T14" fmla="*/ 126 w 127"/>
                  <a:gd name="T15" fmla="*/ 28 h 101"/>
                  <a:gd name="T16" fmla="*/ 126 w 127"/>
                  <a:gd name="T17" fmla="*/ 72 h 101"/>
                  <a:gd name="T18" fmla="*/ 97 w 127"/>
                  <a:gd name="T19" fmla="*/ 10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101">
                    <a:moveTo>
                      <a:pt x="97" y="100"/>
                    </a:moveTo>
                    <a:lnTo>
                      <a:pt x="97" y="100"/>
                    </a:lnTo>
                    <a:cubicBezTo>
                      <a:pt x="28" y="100"/>
                      <a:pt x="28" y="100"/>
                      <a:pt x="28" y="100"/>
                    </a:cubicBezTo>
                    <a:cubicBezTo>
                      <a:pt x="12" y="100"/>
                      <a:pt x="0" y="88"/>
                      <a:pt x="0" y="72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2"/>
                      <a:pt x="12" y="0"/>
                      <a:pt x="28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113" y="0"/>
                      <a:pt x="126" y="12"/>
                      <a:pt x="126" y="28"/>
                    </a:cubicBezTo>
                    <a:cubicBezTo>
                      <a:pt x="126" y="72"/>
                      <a:pt x="126" y="72"/>
                      <a:pt x="126" y="72"/>
                    </a:cubicBezTo>
                    <a:cubicBezTo>
                      <a:pt x="126" y="88"/>
                      <a:pt x="113" y="100"/>
                      <a:pt x="97" y="10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5" name="Freeform 1115">
                <a:extLst>
                  <a:ext uri="{FF2B5EF4-FFF2-40B4-BE49-F238E27FC236}">
                    <a16:creationId xmlns:a16="http://schemas.microsoft.com/office/drawing/2014/main" id="{F7E84424-DFAD-3E4A-90F2-4F27FF194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2208" y="5500309"/>
                <a:ext cx="1789669" cy="681139"/>
              </a:xfrm>
              <a:custGeom>
                <a:avLst/>
                <a:gdLst>
                  <a:gd name="T0" fmla="*/ 59 w 589"/>
                  <a:gd name="T1" fmla="*/ 226 h 227"/>
                  <a:gd name="T2" fmla="*/ 59 w 589"/>
                  <a:gd name="T3" fmla="*/ 226 h 227"/>
                  <a:gd name="T4" fmla="*/ 12 w 589"/>
                  <a:gd name="T5" fmla="*/ 198 h 227"/>
                  <a:gd name="T6" fmla="*/ 37 w 589"/>
                  <a:gd name="T7" fmla="*/ 132 h 227"/>
                  <a:gd name="T8" fmla="*/ 305 w 589"/>
                  <a:gd name="T9" fmla="*/ 3 h 227"/>
                  <a:gd name="T10" fmla="*/ 327 w 589"/>
                  <a:gd name="T11" fmla="*/ 0 h 227"/>
                  <a:gd name="T12" fmla="*/ 538 w 589"/>
                  <a:gd name="T13" fmla="*/ 0 h 227"/>
                  <a:gd name="T14" fmla="*/ 588 w 589"/>
                  <a:gd name="T15" fmla="*/ 50 h 227"/>
                  <a:gd name="T16" fmla="*/ 538 w 589"/>
                  <a:gd name="T17" fmla="*/ 97 h 227"/>
                  <a:gd name="T18" fmla="*/ 339 w 589"/>
                  <a:gd name="T19" fmla="*/ 97 h 227"/>
                  <a:gd name="T20" fmla="*/ 78 w 589"/>
                  <a:gd name="T21" fmla="*/ 223 h 227"/>
                  <a:gd name="T22" fmla="*/ 59 w 589"/>
                  <a:gd name="T23" fmla="*/ 226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9" h="227">
                    <a:moveTo>
                      <a:pt x="59" y="226"/>
                    </a:moveTo>
                    <a:lnTo>
                      <a:pt x="59" y="226"/>
                    </a:lnTo>
                    <a:cubicBezTo>
                      <a:pt x="41" y="226"/>
                      <a:pt x="22" y="217"/>
                      <a:pt x="12" y="198"/>
                    </a:cubicBezTo>
                    <a:cubicBezTo>
                      <a:pt x="0" y="173"/>
                      <a:pt x="12" y="144"/>
                      <a:pt x="37" y="132"/>
                    </a:cubicBezTo>
                    <a:cubicBezTo>
                      <a:pt x="305" y="3"/>
                      <a:pt x="305" y="3"/>
                      <a:pt x="305" y="3"/>
                    </a:cubicBezTo>
                    <a:cubicBezTo>
                      <a:pt x="311" y="0"/>
                      <a:pt x="321" y="0"/>
                      <a:pt x="327" y="0"/>
                    </a:cubicBezTo>
                    <a:cubicBezTo>
                      <a:pt x="538" y="0"/>
                      <a:pt x="538" y="0"/>
                      <a:pt x="538" y="0"/>
                    </a:cubicBezTo>
                    <a:cubicBezTo>
                      <a:pt x="566" y="0"/>
                      <a:pt x="588" y="22"/>
                      <a:pt x="588" y="50"/>
                    </a:cubicBezTo>
                    <a:cubicBezTo>
                      <a:pt x="588" y="75"/>
                      <a:pt x="566" y="97"/>
                      <a:pt x="538" y="97"/>
                    </a:cubicBezTo>
                    <a:cubicBezTo>
                      <a:pt x="339" y="97"/>
                      <a:pt x="339" y="97"/>
                      <a:pt x="339" y="97"/>
                    </a:cubicBezTo>
                    <a:cubicBezTo>
                      <a:pt x="78" y="223"/>
                      <a:pt x="78" y="223"/>
                      <a:pt x="78" y="223"/>
                    </a:cubicBezTo>
                    <a:cubicBezTo>
                      <a:pt x="72" y="226"/>
                      <a:pt x="66" y="226"/>
                      <a:pt x="59" y="226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A37251-A460-B64D-99BA-35DEE560DBE6}"/>
                </a:ext>
              </a:extLst>
            </p:cNvPr>
            <p:cNvGrpSpPr/>
            <p:nvPr/>
          </p:nvGrpSpPr>
          <p:grpSpPr>
            <a:xfrm>
              <a:off x="13697016" y="6731580"/>
              <a:ext cx="2257244" cy="934029"/>
              <a:chOff x="15437161" y="4170943"/>
              <a:chExt cx="2257244" cy="934029"/>
            </a:xfrm>
          </p:grpSpPr>
          <p:sp>
            <p:nvSpPr>
              <p:cNvPr id="94" name="Freeform 1251">
                <a:extLst>
                  <a:ext uri="{FF2B5EF4-FFF2-40B4-BE49-F238E27FC236}">
                    <a16:creationId xmlns:a16="http://schemas.microsoft.com/office/drawing/2014/main" id="{27DA8E92-C273-734C-958F-20353A214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6444" y="4326614"/>
                <a:ext cx="1198677" cy="778358"/>
              </a:xfrm>
              <a:custGeom>
                <a:avLst/>
                <a:gdLst>
                  <a:gd name="T0" fmla="*/ 337 w 338"/>
                  <a:gd name="T1" fmla="*/ 201 h 221"/>
                  <a:gd name="T2" fmla="*/ 337 w 338"/>
                  <a:gd name="T3" fmla="*/ 201 h 221"/>
                  <a:gd name="T4" fmla="*/ 167 w 338"/>
                  <a:gd name="T5" fmla="*/ 217 h 221"/>
                  <a:gd name="T6" fmla="*/ 0 w 338"/>
                  <a:gd name="T7" fmla="*/ 201 h 221"/>
                  <a:gd name="T8" fmla="*/ 0 w 338"/>
                  <a:gd name="T9" fmla="*/ 18 h 221"/>
                  <a:gd name="T10" fmla="*/ 167 w 338"/>
                  <a:gd name="T11" fmla="*/ 0 h 221"/>
                  <a:gd name="T12" fmla="*/ 337 w 338"/>
                  <a:gd name="T13" fmla="*/ 18 h 221"/>
                  <a:gd name="T14" fmla="*/ 337 w 338"/>
                  <a:gd name="T15" fmla="*/ 20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8" h="221">
                    <a:moveTo>
                      <a:pt x="337" y="201"/>
                    </a:moveTo>
                    <a:lnTo>
                      <a:pt x="337" y="201"/>
                    </a:lnTo>
                    <a:cubicBezTo>
                      <a:pt x="337" y="201"/>
                      <a:pt x="258" y="220"/>
                      <a:pt x="167" y="217"/>
                    </a:cubicBezTo>
                    <a:cubicBezTo>
                      <a:pt x="88" y="214"/>
                      <a:pt x="0" y="201"/>
                      <a:pt x="0" y="20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85" y="0"/>
                      <a:pt x="167" y="0"/>
                    </a:cubicBezTo>
                    <a:cubicBezTo>
                      <a:pt x="261" y="3"/>
                      <a:pt x="337" y="18"/>
                      <a:pt x="337" y="18"/>
                    </a:cubicBezTo>
                    <a:lnTo>
                      <a:pt x="337" y="201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5" name="Freeform 1252">
                <a:extLst>
                  <a:ext uri="{FF2B5EF4-FFF2-40B4-BE49-F238E27FC236}">
                    <a16:creationId xmlns:a16="http://schemas.microsoft.com/office/drawing/2014/main" id="{0F68C279-15EC-154B-BF66-8FF2F29F71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0882" y="4326614"/>
                <a:ext cx="77830" cy="762786"/>
              </a:xfrm>
              <a:custGeom>
                <a:avLst/>
                <a:gdLst>
                  <a:gd name="T0" fmla="*/ 9 w 20"/>
                  <a:gd name="T1" fmla="*/ 214 h 215"/>
                  <a:gd name="T2" fmla="*/ 9 w 20"/>
                  <a:gd name="T3" fmla="*/ 214 h 215"/>
                  <a:gd name="T4" fmla="*/ 9 w 20"/>
                  <a:gd name="T5" fmla="*/ 214 h 215"/>
                  <a:gd name="T6" fmla="*/ 0 w 20"/>
                  <a:gd name="T7" fmla="*/ 204 h 215"/>
                  <a:gd name="T8" fmla="*/ 0 w 20"/>
                  <a:gd name="T9" fmla="*/ 9 h 215"/>
                  <a:gd name="T10" fmla="*/ 9 w 20"/>
                  <a:gd name="T11" fmla="*/ 0 h 215"/>
                  <a:gd name="T12" fmla="*/ 9 w 20"/>
                  <a:gd name="T13" fmla="*/ 0 h 215"/>
                  <a:gd name="T14" fmla="*/ 19 w 20"/>
                  <a:gd name="T15" fmla="*/ 9 h 215"/>
                  <a:gd name="T16" fmla="*/ 19 w 20"/>
                  <a:gd name="T17" fmla="*/ 204 h 215"/>
                  <a:gd name="T18" fmla="*/ 9 w 20"/>
                  <a:gd name="T19" fmla="*/ 214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15">
                    <a:moveTo>
                      <a:pt x="9" y="214"/>
                    </a:moveTo>
                    <a:lnTo>
                      <a:pt x="9" y="214"/>
                    </a:lnTo>
                    <a:lnTo>
                      <a:pt x="9" y="214"/>
                    </a:lnTo>
                    <a:cubicBezTo>
                      <a:pt x="3" y="214"/>
                      <a:pt x="0" y="210"/>
                      <a:pt x="0" y="204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6"/>
                      <a:pt x="3" y="0"/>
                      <a:pt x="9" y="0"/>
                    </a:cubicBezTo>
                    <a:lnTo>
                      <a:pt x="9" y="0"/>
                    </a:lnTo>
                    <a:cubicBezTo>
                      <a:pt x="16" y="0"/>
                      <a:pt x="19" y="6"/>
                      <a:pt x="19" y="9"/>
                    </a:cubicBezTo>
                    <a:cubicBezTo>
                      <a:pt x="19" y="204"/>
                      <a:pt x="19" y="204"/>
                      <a:pt x="19" y="204"/>
                    </a:cubicBezTo>
                    <a:cubicBezTo>
                      <a:pt x="19" y="210"/>
                      <a:pt x="16" y="214"/>
                      <a:pt x="9" y="21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6" name="Freeform 1253">
                <a:extLst>
                  <a:ext uri="{FF2B5EF4-FFF2-40B4-BE49-F238E27FC236}">
                    <a16:creationId xmlns:a16="http://schemas.microsoft.com/office/drawing/2014/main" id="{83434B0A-97AA-A348-9BCA-617AAC44F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3986" y="4326614"/>
                <a:ext cx="62269" cy="762786"/>
              </a:xfrm>
              <a:custGeom>
                <a:avLst/>
                <a:gdLst>
                  <a:gd name="T0" fmla="*/ 9 w 19"/>
                  <a:gd name="T1" fmla="*/ 214 h 215"/>
                  <a:gd name="T2" fmla="*/ 9 w 19"/>
                  <a:gd name="T3" fmla="*/ 214 h 215"/>
                  <a:gd name="T4" fmla="*/ 6 w 19"/>
                  <a:gd name="T5" fmla="*/ 214 h 215"/>
                  <a:gd name="T6" fmla="*/ 0 w 19"/>
                  <a:gd name="T7" fmla="*/ 204 h 215"/>
                  <a:gd name="T8" fmla="*/ 0 w 19"/>
                  <a:gd name="T9" fmla="*/ 9 h 215"/>
                  <a:gd name="T10" fmla="*/ 6 w 19"/>
                  <a:gd name="T11" fmla="*/ 0 h 215"/>
                  <a:gd name="T12" fmla="*/ 9 w 19"/>
                  <a:gd name="T13" fmla="*/ 0 h 215"/>
                  <a:gd name="T14" fmla="*/ 18 w 19"/>
                  <a:gd name="T15" fmla="*/ 9 h 215"/>
                  <a:gd name="T16" fmla="*/ 18 w 19"/>
                  <a:gd name="T17" fmla="*/ 204 h 215"/>
                  <a:gd name="T18" fmla="*/ 9 w 19"/>
                  <a:gd name="T19" fmla="*/ 214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15">
                    <a:moveTo>
                      <a:pt x="9" y="214"/>
                    </a:moveTo>
                    <a:lnTo>
                      <a:pt x="9" y="214"/>
                    </a:lnTo>
                    <a:cubicBezTo>
                      <a:pt x="6" y="214"/>
                      <a:pt x="6" y="214"/>
                      <a:pt x="6" y="214"/>
                    </a:cubicBezTo>
                    <a:cubicBezTo>
                      <a:pt x="3" y="214"/>
                      <a:pt x="0" y="210"/>
                      <a:pt x="0" y="204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6"/>
                      <a:pt x="3" y="0"/>
                      <a:pt x="6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5" y="0"/>
                      <a:pt x="18" y="6"/>
                      <a:pt x="18" y="9"/>
                    </a:cubicBezTo>
                    <a:cubicBezTo>
                      <a:pt x="18" y="204"/>
                      <a:pt x="18" y="204"/>
                      <a:pt x="18" y="204"/>
                    </a:cubicBezTo>
                    <a:cubicBezTo>
                      <a:pt x="18" y="210"/>
                      <a:pt x="15" y="214"/>
                      <a:pt x="9" y="21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7" name="Freeform 1254">
                <a:extLst>
                  <a:ext uri="{FF2B5EF4-FFF2-40B4-BE49-F238E27FC236}">
                    <a16:creationId xmlns:a16="http://schemas.microsoft.com/office/drawing/2014/main" id="{0461234D-5FF0-3D40-8B24-5A4BD7F8E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37161" y="4170943"/>
                <a:ext cx="544856" cy="856189"/>
              </a:xfrm>
              <a:custGeom>
                <a:avLst/>
                <a:gdLst>
                  <a:gd name="T0" fmla="*/ 145 w 155"/>
                  <a:gd name="T1" fmla="*/ 242 h 243"/>
                  <a:gd name="T2" fmla="*/ 145 w 155"/>
                  <a:gd name="T3" fmla="*/ 242 h 243"/>
                  <a:gd name="T4" fmla="*/ 3 w 155"/>
                  <a:gd name="T5" fmla="*/ 59 h 243"/>
                  <a:gd name="T6" fmla="*/ 25 w 155"/>
                  <a:gd name="T7" fmla="*/ 18 h 243"/>
                  <a:gd name="T8" fmla="*/ 154 w 155"/>
                  <a:gd name="T9" fmla="*/ 66 h 243"/>
                  <a:gd name="T10" fmla="*/ 145 w 155"/>
                  <a:gd name="T11" fmla="*/ 78 h 243"/>
                  <a:gd name="T12" fmla="*/ 32 w 155"/>
                  <a:gd name="T13" fmla="*/ 31 h 243"/>
                  <a:gd name="T14" fmla="*/ 19 w 155"/>
                  <a:gd name="T15" fmla="*/ 59 h 243"/>
                  <a:gd name="T16" fmla="*/ 154 w 155"/>
                  <a:gd name="T17" fmla="*/ 226 h 243"/>
                  <a:gd name="T18" fmla="*/ 145 w 155"/>
                  <a:gd name="T19" fmla="*/ 242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5" h="243">
                    <a:moveTo>
                      <a:pt x="145" y="242"/>
                    </a:moveTo>
                    <a:lnTo>
                      <a:pt x="145" y="242"/>
                    </a:lnTo>
                    <a:cubicBezTo>
                      <a:pt x="139" y="239"/>
                      <a:pt x="0" y="154"/>
                      <a:pt x="3" y="59"/>
                    </a:cubicBezTo>
                    <a:cubicBezTo>
                      <a:pt x="3" y="37"/>
                      <a:pt x="13" y="25"/>
                      <a:pt x="25" y="18"/>
                    </a:cubicBezTo>
                    <a:cubicBezTo>
                      <a:pt x="66" y="0"/>
                      <a:pt x="145" y="56"/>
                      <a:pt x="154" y="66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14" y="53"/>
                      <a:pt x="57" y="22"/>
                      <a:pt x="32" y="31"/>
                    </a:cubicBezTo>
                    <a:cubicBezTo>
                      <a:pt x="25" y="37"/>
                      <a:pt x="19" y="44"/>
                      <a:pt x="19" y="59"/>
                    </a:cubicBezTo>
                    <a:cubicBezTo>
                      <a:pt x="16" y="144"/>
                      <a:pt x="151" y="226"/>
                      <a:pt x="154" y="226"/>
                    </a:cubicBezTo>
                    <a:lnTo>
                      <a:pt x="145" y="242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8" name="Freeform 1255">
                <a:extLst>
                  <a:ext uri="{FF2B5EF4-FFF2-40B4-BE49-F238E27FC236}">
                    <a16:creationId xmlns:a16="http://schemas.microsoft.com/office/drawing/2014/main" id="{B60F7AC8-FCA7-D74C-9FA3-91A3BBBDF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49549" y="4170943"/>
                <a:ext cx="544856" cy="856189"/>
              </a:xfrm>
              <a:custGeom>
                <a:avLst/>
                <a:gdLst>
                  <a:gd name="T0" fmla="*/ 9 w 155"/>
                  <a:gd name="T1" fmla="*/ 242 h 243"/>
                  <a:gd name="T2" fmla="*/ 9 w 155"/>
                  <a:gd name="T3" fmla="*/ 242 h 243"/>
                  <a:gd name="T4" fmla="*/ 151 w 155"/>
                  <a:gd name="T5" fmla="*/ 59 h 243"/>
                  <a:gd name="T6" fmla="*/ 129 w 155"/>
                  <a:gd name="T7" fmla="*/ 18 h 243"/>
                  <a:gd name="T8" fmla="*/ 0 w 155"/>
                  <a:gd name="T9" fmla="*/ 66 h 243"/>
                  <a:gd name="T10" fmla="*/ 9 w 155"/>
                  <a:gd name="T11" fmla="*/ 78 h 243"/>
                  <a:gd name="T12" fmla="*/ 122 w 155"/>
                  <a:gd name="T13" fmla="*/ 31 h 243"/>
                  <a:gd name="T14" fmla="*/ 135 w 155"/>
                  <a:gd name="T15" fmla="*/ 59 h 243"/>
                  <a:gd name="T16" fmla="*/ 0 w 155"/>
                  <a:gd name="T17" fmla="*/ 226 h 243"/>
                  <a:gd name="T18" fmla="*/ 9 w 155"/>
                  <a:gd name="T19" fmla="*/ 242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5" h="243">
                    <a:moveTo>
                      <a:pt x="9" y="242"/>
                    </a:moveTo>
                    <a:lnTo>
                      <a:pt x="9" y="242"/>
                    </a:lnTo>
                    <a:cubicBezTo>
                      <a:pt x="15" y="239"/>
                      <a:pt x="154" y="154"/>
                      <a:pt x="151" y="59"/>
                    </a:cubicBezTo>
                    <a:cubicBezTo>
                      <a:pt x="151" y="37"/>
                      <a:pt x="144" y="25"/>
                      <a:pt x="129" y="18"/>
                    </a:cubicBezTo>
                    <a:cubicBezTo>
                      <a:pt x="88" y="0"/>
                      <a:pt x="9" y="56"/>
                      <a:pt x="0" y="66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41" y="53"/>
                      <a:pt x="97" y="22"/>
                      <a:pt x="122" y="31"/>
                    </a:cubicBezTo>
                    <a:cubicBezTo>
                      <a:pt x="129" y="37"/>
                      <a:pt x="135" y="44"/>
                      <a:pt x="135" y="59"/>
                    </a:cubicBezTo>
                    <a:cubicBezTo>
                      <a:pt x="138" y="144"/>
                      <a:pt x="3" y="226"/>
                      <a:pt x="0" y="226"/>
                    </a:cubicBezTo>
                    <a:lnTo>
                      <a:pt x="9" y="242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96EEDDD5-71D7-574B-8F6E-7B8DA8BFE181}"/>
                </a:ext>
              </a:extLst>
            </p:cNvPr>
            <p:cNvGrpSpPr/>
            <p:nvPr/>
          </p:nvGrpSpPr>
          <p:grpSpPr>
            <a:xfrm>
              <a:off x="19598157" y="6494571"/>
              <a:ext cx="1323203" cy="1432179"/>
              <a:chOff x="11909361" y="11743571"/>
              <a:chExt cx="1323203" cy="1432179"/>
            </a:xfrm>
            <a:solidFill>
              <a:schemeClr val="accent2"/>
            </a:solidFill>
          </p:grpSpPr>
          <p:sp>
            <p:nvSpPr>
              <p:cNvPr id="100" name="Freeform 1256">
                <a:extLst>
                  <a:ext uri="{FF2B5EF4-FFF2-40B4-BE49-F238E27FC236}">
                    <a16:creationId xmlns:a16="http://schemas.microsoft.com/office/drawing/2014/main" id="{A886B2E4-B5D3-8A46-847E-89BAC4116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9778" y="11899242"/>
                <a:ext cx="762786" cy="1276508"/>
              </a:xfrm>
              <a:custGeom>
                <a:avLst/>
                <a:gdLst>
                  <a:gd name="T0" fmla="*/ 88 w 214"/>
                  <a:gd name="T1" fmla="*/ 356 h 360"/>
                  <a:gd name="T2" fmla="*/ 88 w 214"/>
                  <a:gd name="T3" fmla="*/ 356 h 360"/>
                  <a:gd name="T4" fmla="*/ 97 w 214"/>
                  <a:gd name="T5" fmla="*/ 353 h 360"/>
                  <a:gd name="T6" fmla="*/ 129 w 214"/>
                  <a:gd name="T7" fmla="*/ 271 h 360"/>
                  <a:gd name="T8" fmla="*/ 198 w 214"/>
                  <a:gd name="T9" fmla="*/ 195 h 360"/>
                  <a:gd name="T10" fmla="*/ 213 w 214"/>
                  <a:gd name="T11" fmla="*/ 157 h 360"/>
                  <a:gd name="T12" fmla="*/ 204 w 214"/>
                  <a:gd name="T13" fmla="*/ 142 h 360"/>
                  <a:gd name="T14" fmla="*/ 188 w 214"/>
                  <a:gd name="T15" fmla="*/ 151 h 360"/>
                  <a:gd name="T16" fmla="*/ 173 w 214"/>
                  <a:gd name="T17" fmla="*/ 173 h 360"/>
                  <a:gd name="T18" fmla="*/ 163 w 214"/>
                  <a:gd name="T19" fmla="*/ 170 h 360"/>
                  <a:gd name="T20" fmla="*/ 166 w 214"/>
                  <a:gd name="T21" fmla="*/ 154 h 360"/>
                  <a:gd name="T22" fmla="*/ 173 w 214"/>
                  <a:gd name="T23" fmla="*/ 136 h 360"/>
                  <a:gd name="T24" fmla="*/ 191 w 214"/>
                  <a:gd name="T25" fmla="*/ 51 h 360"/>
                  <a:gd name="T26" fmla="*/ 185 w 214"/>
                  <a:gd name="T27" fmla="*/ 35 h 360"/>
                  <a:gd name="T28" fmla="*/ 169 w 214"/>
                  <a:gd name="T29" fmla="*/ 47 h 360"/>
                  <a:gd name="T30" fmla="*/ 147 w 214"/>
                  <a:gd name="T31" fmla="*/ 123 h 360"/>
                  <a:gd name="T32" fmla="*/ 138 w 214"/>
                  <a:gd name="T33" fmla="*/ 120 h 360"/>
                  <a:gd name="T34" fmla="*/ 160 w 214"/>
                  <a:gd name="T35" fmla="*/ 16 h 360"/>
                  <a:gd name="T36" fmla="*/ 154 w 214"/>
                  <a:gd name="T37" fmla="*/ 0 h 360"/>
                  <a:gd name="T38" fmla="*/ 138 w 214"/>
                  <a:gd name="T39" fmla="*/ 10 h 360"/>
                  <a:gd name="T40" fmla="*/ 113 w 214"/>
                  <a:gd name="T41" fmla="*/ 113 h 360"/>
                  <a:gd name="T42" fmla="*/ 100 w 214"/>
                  <a:gd name="T43" fmla="*/ 113 h 360"/>
                  <a:gd name="T44" fmla="*/ 116 w 214"/>
                  <a:gd name="T45" fmla="*/ 22 h 360"/>
                  <a:gd name="T46" fmla="*/ 110 w 214"/>
                  <a:gd name="T47" fmla="*/ 10 h 360"/>
                  <a:gd name="T48" fmla="*/ 107 w 214"/>
                  <a:gd name="T49" fmla="*/ 10 h 360"/>
                  <a:gd name="T50" fmla="*/ 94 w 214"/>
                  <a:gd name="T51" fmla="*/ 16 h 360"/>
                  <a:gd name="T52" fmla="*/ 75 w 214"/>
                  <a:gd name="T53" fmla="*/ 107 h 360"/>
                  <a:gd name="T54" fmla="*/ 62 w 214"/>
                  <a:gd name="T55" fmla="*/ 104 h 360"/>
                  <a:gd name="T56" fmla="*/ 72 w 214"/>
                  <a:gd name="T57" fmla="*/ 44 h 360"/>
                  <a:gd name="T58" fmla="*/ 66 w 214"/>
                  <a:gd name="T59" fmla="*/ 32 h 360"/>
                  <a:gd name="T60" fmla="*/ 53 w 214"/>
                  <a:gd name="T61" fmla="*/ 38 h 360"/>
                  <a:gd name="T62" fmla="*/ 40 w 214"/>
                  <a:gd name="T63" fmla="*/ 104 h 360"/>
                  <a:gd name="T64" fmla="*/ 34 w 214"/>
                  <a:gd name="T65" fmla="*/ 139 h 360"/>
                  <a:gd name="T66" fmla="*/ 18 w 214"/>
                  <a:gd name="T67" fmla="*/ 205 h 360"/>
                  <a:gd name="T68" fmla="*/ 22 w 214"/>
                  <a:gd name="T69" fmla="*/ 249 h 360"/>
                  <a:gd name="T70" fmla="*/ 3 w 214"/>
                  <a:gd name="T71" fmla="*/ 330 h 360"/>
                  <a:gd name="T72" fmla="*/ 6 w 214"/>
                  <a:gd name="T73" fmla="*/ 337 h 360"/>
                  <a:gd name="T74" fmla="*/ 88 w 214"/>
                  <a:gd name="T75" fmla="*/ 356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360">
                    <a:moveTo>
                      <a:pt x="88" y="356"/>
                    </a:moveTo>
                    <a:lnTo>
                      <a:pt x="88" y="356"/>
                    </a:lnTo>
                    <a:cubicBezTo>
                      <a:pt x="91" y="359"/>
                      <a:pt x="94" y="356"/>
                      <a:pt x="97" y="353"/>
                    </a:cubicBezTo>
                    <a:cubicBezTo>
                      <a:pt x="103" y="318"/>
                      <a:pt x="113" y="290"/>
                      <a:pt x="129" y="271"/>
                    </a:cubicBezTo>
                    <a:cubicBezTo>
                      <a:pt x="141" y="255"/>
                      <a:pt x="176" y="233"/>
                      <a:pt x="198" y="195"/>
                    </a:cubicBezTo>
                    <a:cubicBezTo>
                      <a:pt x="207" y="176"/>
                      <a:pt x="213" y="157"/>
                      <a:pt x="213" y="157"/>
                    </a:cubicBezTo>
                    <a:cubicBezTo>
                      <a:pt x="213" y="151"/>
                      <a:pt x="210" y="145"/>
                      <a:pt x="204" y="142"/>
                    </a:cubicBezTo>
                    <a:cubicBezTo>
                      <a:pt x="198" y="142"/>
                      <a:pt x="191" y="145"/>
                      <a:pt x="188" y="151"/>
                    </a:cubicBezTo>
                    <a:cubicBezTo>
                      <a:pt x="185" y="161"/>
                      <a:pt x="182" y="167"/>
                      <a:pt x="173" y="173"/>
                    </a:cubicBezTo>
                    <a:cubicBezTo>
                      <a:pt x="169" y="176"/>
                      <a:pt x="163" y="173"/>
                      <a:pt x="163" y="170"/>
                    </a:cubicBezTo>
                    <a:cubicBezTo>
                      <a:pt x="166" y="154"/>
                      <a:pt x="166" y="154"/>
                      <a:pt x="166" y="154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91" y="51"/>
                      <a:pt x="191" y="51"/>
                      <a:pt x="191" y="51"/>
                    </a:cubicBezTo>
                    <a:cubicBezTo>
                      <a:pt x="195" y="44"/>
                      <a:pt x="191" y="38"/>
                      <a:pt x="185" y="35"/>
                    </a:cubicBezTo>
                    <a:cubicBezTo>
                      <a:pt x="176" y="35"/>
                      <a:pt x="169" y="38"/>
                      <a:pt x="169" y="47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4" y="129"/>
                      <a:pt x="138" y="126"/>
                      <a:pt x="138" y="120"/>
                    </a:cubicBezTo>
                    <a:cubicBezTo>
                      <a:pt x="160" y="16"/>
                      <a:pt x="160" y="16"/>
                      <a:pt x="160" y="16"/>
                    </a:cubicBezTo>
                    <a:cubicBezTo>
                      <a:pt x="163" y="10"/>
                      <a:pt x="160" y="3"/>
                      <a:pt x="154" y="0"/>
                    </a:cubicBezTo>
                    <a:cubicBezTo>
                      <a:pt x="144" y="0"/>
                      <a:pt x="138" y="3"/>
                      <a:pt x="138" y="10"/>
                    </a:cubicBezTo>
                    <a:cubicBezTo>
                      <a:pt x="113" y="113"/>
                      <a:pt x="113" y="113"/>
                      <a:pt x="113" y="113"/>
                    </a:cubicBezTo>
                    <a:cubicBezTo>
                      <a:pt x="110" y="123"/>
                      <a:pt x="97" y="120"/>
                      <a:pt x="100" y="113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16"/>
                      <a:pt x="113" y="13"/>
                      <a:pt x="110" y="10"/>
                    </a:cubicBezTo>
                    <a:cubicBezTo>
                      <a:pt x="107" y="10"/>
                      <a:pt x="107" y="10"/>
                      <a:pt x="107" y="10"/>
                    </a:cubicBezTo>
                    <a:cubicBezTo>
                      <a:pt x="100" y="10"/>
                      <a:pt x="97" y="13"/>
                      <a:pt x="94" y="16"/>
                    </a:cubicBezTo>
                    <a:cubicBezTo>
                      <a:pt x="75" y="107"/>
                      <a:pt x="75" y="107"/>
                      <a:pt x="75" y="107"/>
                    </a:cubicBezTo>
                    <a:cubicBezTo>
                      <a:pt x="72" y="113"/>
                      <a:pt x="62" y="110"/>
                      <a:pt x="62" y="10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38"/>
                      <a:pt x="69" y="35"/>
                      <a:pt x="66" y="32"/>
                    </a:cubicBezTo>
                    <a:cubicBezTo>
                      <a:pt x="59" y="32"/>
                      <a:pt x="53" y="32"/>
                      <a:pt x="53" y="38"/>
                    </a:cubicBezTo>
                    <a:cubicBezTo>
                      <a:pt x="40" y="104"/>
                      <a:pt x="40" y="104"/>
                      <a:pt x="40" y="104"/>
                    </a:cubicBezTo>
                    <a:cubicBezTo>
                      <a:pt x="40" y="104"/>
                      <a:pt x="34" y="129"/>
                      <a:pt x="34" y="139"/>
                    </a:cubicBezTo>
                    <a:cubicBezTo>
                      <a:pt x="28" y="154"/>
                      <a:pt x="22" y="186"/>
                      <a:pt x="18" y="205"/>
                    </a:cubicBezTo>
                    <a:cubicBezTo>
                      <a:pt x="15" y="220"/>
                      <a:pt x="22" y="233"/>
                      <a:pt x="22" y="249"/>
                    </a:cubicBezTo>
                    <a:cubicBezTo>
                      <a:pt x="18" y="271"/>
                      <a:pt x="12" y="296"/>
                      <a:pt x="3" y="330"/>
                    </a:cubicBezTo>
                    <a:cubicBezTo>
                      <a:pt x="0" y="334"/>
                      <a:pt x="3" y="337"/>
                      <a:pt x="6" y="337"/>
                    </a:cubicBezTo>
                    <a:lnTo>
                      <a:pt x="88" y="356"/>
                    </a:ln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1" name="Freeform 1257">
                <a:extLst>
                  <a:ext uri="{FF2B5EF4-FFF2-40B4-BE49-F238E27FC236}">
                    <a16:creationId xmlns:a16="http://schemas.microsoft.com/office/drawing/2014/main" id="{6B0731E3-3B7E-5144-B269-208865761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09361" y="11743571"/>
                <a:ext cx="747225" cy="1276508"/>
              </a:xfrm>
              <a:custGeom>
                <a:avLst/>
                <a:gdLst>
                  <a:gd name="T0" fmla="*/ 123 w 212"/>
                  <a:gd name="T1" fmla="*/ 359 h 360"/>
                  <a:gd name="T2" fmla="*/ 123 w 212"/>
                  <a:gd name="T3" fmla="*/ 359 h 360"/>
                  <a:gd name="T4" fmla="*/ 117 w 212"/>
                  <a:gd name="T5" fmla="*/ 356 h 360"/>
                  <a:gd name="T6" fmla="*/ 85 w 212"/>
                  <a:gd name="T7" fmla="*/ 274 h 360"/>
                  <a:gd name="T8" fmla="*/ 16 w 212"/>
                  <a:gd name="T9" fmla="*/ 195 h 360"/>
                  <a:gd name="T10" fmla="*/ 0 w 212"/>
                  <a:gd name="T11" fmla="*/ 158 h 360"/>
                  <a:gd name="T12" fmla="*/ 10 w 212"/>
                  <a:gd name="T13" fmla="*/ 145 h 360"/>
                  <a:gd name="T14" fmla="*/ 22 w 212"/>
                  <a:gd name="T15" fmla="*/ 154 h 360"/>
                  <a:gd name="T16" fmla="*/ 41 w 212"/>
                  <a:gd name="T17" fmla="*/ 177 h 360"/>
                  <a:gd name="T18" fmla="*/ 47 w 212"/>
                  <a:gd name="T19" fmla="*/ 170 h 360"/>
                  <a:gd name="T20" fmla="*/ 44 w 212"/>
                  <a:gd name="T21" fmla="*/ 158 h 360"/>
                  <a:gd name="T22" fmla="*/ 41 w 212"/>
                  <a:gd name="T23" fmla="*/ 139 h 360"/>
                  <a:gd name="T24" fmla="*/ 19 w 212"/>
                  <a:gd name="T25" fmla="*/ 51 h 360"/>
                  <a:gd name="T26" fmla="*/ 29 w 212"/>
                  <a:gd name="T27" fmla="*/ 38 h 360"/>
                  <a:gd name="T28" fmla="*/ 44 w 212"/>
                  <a:gd name="T29" fmla="*/ 47 h 360"/>
                  <a:gd name="T30" fmla="*/ 66 w 212"/>
                  <a:gd name="T31" fmla="*/ 123 h 360"/>
                  <a:gd name="T32" fmla="*/ 76 w 212"/>
                  <a:gd name="T33" fmla="*/ 123 h 360"/>
                  <a:gd name="T34" fmla="*/ 54 w 212"/>
                  <a:gd name="T35" fmla="*/ 19 h 360"/>
                  <a:gd name="T36" fmla="*/ 60 w 212"/>
                  <a:gd name="T37" fmla="*/ 3 h 360"/>
                  <a:gd name="T38" fmla="*/ 76 w 212"/>
                  <a:gd name="T39" fmla="*/ 13 h 360"/>
                  <a:gd name="T40" fmla="*/ 101 w 212"/>
                  <a:gd name="T41" fmla="*/ 117 h 360"/>
                  <a:gd name="T42" fmla="*/ 114 w 212"/>
                  <a:gd name="T43" fmla="*/ 114 h 360"/>
                  <a:gd name="T44" fmla="*/ 98 w 212"/>
                  <a:gd name="T45" fmla="*/ 26 h 360"/>
                  <a:gd name="T46" fmla="*/ 104 w 212"/>
                  <a:gd name="T47" fmla="*/ 13 h 360"/>
                  <a:gd name="T48" fmla="*/ 107 w 212"/>
                  <a:gd name="T49" fmla="*/ 13 h 360"/>
                  <a:gd name="T50" fmla="*/ 117 w 212"/>
                  <a:gd name="T51" fmla="*/ 19 h 360"/>
                  <a:gd name="T52" fmla="*/ 139 w 212"/>
                  <a:gd name="T53" fmla="*/ 110 h 360"/>
                  <a:gd name="T54" fmla="*/ 148 w 212"/>
                  <a:gd name="T55" fmla="*/ 107 h 360"/>
                  <a:gd name="T56" fmla="*/ 142 w 212"/>
                  <a:gd name="T57" fmla="*/ 44 h 360"/>
                  <a:gd name="T58" fmla="*/ 148 w 212"/>
                  <a:gd name="T59" fmla="*/ 35 h 360"/>
                  <a:gd name="T60" fmla="*/ 161 w 212"/>
                  <a:gd name="T61" fmla="*/ 41 h 360"/>
                  <a:gd name="T62" fmla="*/ 173 w 212"/>
                  <a:gd name="T63" fmla="*/ 107 h 360"/>
                  <a:gd name="T64" fmla="*/ 180 w 212"/>
                  <a:gd name="T65" fmla="*/ 142 h 360"/>
                  <a:gd name="T66" fmla="*/ 195 w 212"/>
                  <a:gd name="T67" fmla="*/ 208 h 360"/>
                  <a:gd name="T68" fmla="*/ 192 w 212"/>
                  <a:gd name="T69" fmla="*/ 252 h 360"/>
                  <a:gd name="T70" fmla="*/ 211 w 212"/>
                  <a:gd name="T71" fmla="*/ 331 h 360"/>
                  <a:gd name="T72" fmla="*/ 208 w 212"/>
                  <a:gd name="T73" fmla="*/ 340 h 360"/>
                  <a:gd name="T74" fmla="*/ 123 w 212"/>
                  <a:gd name="T75" fmla="*/ 359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360">
                    <a:moveTo>
                      <a:pt x="123" y="359"/>
                    </a:moveTo>
                    <a:lnTo>
                      <a:pt x="123" y="359"/>
                    </a:lnTo>
                    <a:cubicBezTo>
                      <a:pt x="120" y="359"/>
                      <a:pt x="117" y="359"/>
                      <a:pt x="117" y="356"/>
                    </a:cubicBezTo>
                    <a:cubicBezTo>
                      <a:pt x="107" y="321"/>
                      <a:pt x="98" y="293"/>
                      <a:pt x="85" y="274"/>
                    </a:cubicBezTo>
                    <a:cubicBezTo>
                      <a:pt x="69" y="258"/>
                      <a:pt x="35" y="233"/>
                      <a:pt x="16" y="195"/>
                    </a:cubicBezTo>
                    <a:cubicBezTo>
                      <a:pt x="7" y="180"/>
                      <a:pt x="0" y="158"/>
                      <a:pt x="0" y="158"/>
                    </a:cubicBezTo>
                    <a:cubicBezTo>
                      <a:pt x="0" y="151"/>
                      <a:pt x="3" y="145"/>
                      <a:pt x="10" y="145"/>
                    </a:cubicBezTo>
                    <a:cubicBezTo>
                      <a:pt x="16" y="142"/>
                      <a:pt x="22" y="148"/>
                      <a:pt x="22" y="154"/>
                    </a:cubicBezTo>
                    <a:cubicBezTo>
                      <a:pt x="29" y="161"/>
                      <a:pt x="32" y="167"/>
                      <a:pt x="41" y="177"/>
                    </a:cubicBezTo>
                    <a:cubicBezTo>
                      <a:pt x="44" y="180"/>
                      <a:pt x="51" y="177"/>
                      <a:pt x="47" y="170"/>
                    </a:cubicBezTo>
                    <a:cubicBezTo>
                      <a:pt x="44" y="158"/>
                      <a:pt x="44" y="158"/>
                      <a:pt x="44" y="158"/>
                    </a:cubicBezTo>
                    <a:cubicBezTo>
                      <a:pt x="41" y="139"/>
                      <a:pt x="41" y="139"/>
                      <a:pt x="41" y="139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9" y="44"/>
                      <a:pt x="22" y="38"/>
                      <a:pt x="29" y="38"/>
                    </a:cubicBezTo>
                    <a:cubicBezTo>
                      <a:pt x="35" y="38"/>
                      <a:pt x="44" y="41"/>
                      <a:pt x="44" y="47"/>
                    </a:cubicBezTo>
                    <a:cubicBezTo>
                      <a:pt x="66" y="123"/>
                      <a:pt x="66" y="123"/>
                      <a:pt x="66" y="123"/>
                    </a:cubicBezTo>
                    <a:cubicBezTo>
                      <a:pt x="66" y="132"/>
                      <a:pt x="76" y="129"/>
                      <a:pt x="76" y="123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1" y="13"/>
                      <a:pt x="54" y="7"/>
                      <a:pt x="60" y="3"/>
                    </a:cubicBezTo>
                    <a:cubicBezTo>
                      <a:pt x="66" y="0"/>
                      <a:pt x="76" y="7"/>
                      <a:pt x="76" y="13"/>
                    </a:cubicBezTo>
                    <a:cubicBezTo>
                      <a:pt x="101" y="117"/>
                      <a:pt x="101" y="117"/>
                      <a:pt x="101" y="117"/>
                    </a:cubicBezTo>
                    <a:cubicBezTo>
                      <a:pt x="104" y="123"/>
                      <a:pt x="114" y="120"/>
                      <a:pt x="114" y="114"/>
                    </a:cubicBezTo>
                    <a:cubicBezTo>
                      <a:pt x="98" y="26"/>
                      <a:pt x="98" y="26"/>
                      <a:pt x="98" y="26"/>
                    </a:cubicBezTo>
                    <a:cubicBezTo>
                      <a:pt x="95" y="19"/>
                      <a:pt x="98" y="13"/>
                      <a:pt x="104" y="13"/>
                    </a:cubicBezTo>
                    <a:cubicBezTo>
                      <a:pt x="107" y="13"/>
                      <a:pt x="107" y="13"/>
                      <a:pt x="107" y="13"/>
                    </a:cubicBezTo>
                    <a:cubicBezTo>
                      <a:pt x="114" y="10"/>
                      <a:pt x="117" y="13"/>
                      <a:pt x="117" y="19"/>
                    </a:cubicBezTo>
                    <a:cubicBezTo>
                      <a:pt x="139" y="110"/>
                      <a:pt x="139" y="110"/>
                      <a:pt x="139" y="110"/>
                    </a:cubicBezTo>
                    <a:cubicBezTo>
                      <a:pt x="142" y="117"/>
                      <a:pt x="151" y="114"/>
                      <a:pt x="148" y="107"/>
                    </a:cubicBezTo>
                    <a:cubicBezTo>
                      <a:pt x="142" y="44"/>
                      <a:pt x="142" y="44"/>
                      <a:pt x="142" y="44"/>
                    </a:cubicBezTo>
                    <a:cubicBezTo>
                      <a:pt x="142" y="41"/>
                      <a:pt x="142" y="35"/>
                      <a:pt x="148" y="35"/>
                    </a:cubicBezTo>
                    <a:cubicBezTo>
                      <a:pt x="154" y="32"/>
                      <a:pt x="158" y="35"/>
                      <a:pt x="161" y="41"/>
                    </a:cubicBezTo>
                    <a:cubicBezTo>
                      <a:pt x="173" y="107"/>
                      <a:pt x="173" y="107"/>
                      <a:pt x="173" y="107"/>
                    </a:cubicBezTo>
                    <a:cubicBezTo>
                      <a:pt x="173" y="107"/>
                      <a:pt x="176" y="132"/>
                      <a:pt x="180" y="142"/>
                    </a:cubicBezTo>
                    <a:cubicBezTo>
                      <a:pt x="183" y="158"/>
                      <a:pt x="192" y="186"/>
                      <a:pt x="195" y="208"/>
                    </a:cubicBezTo>
                    <a:cubicBezTo>
                      <a:pt x="195" y="220"/>
                      <a:pt x="192" y="236"/>
                      <a:pt x="192" y="252"/>
                    </a:cubicBezTo>
                    <a:cubicBezTo>
                      <a:pt x="192" y="271"/>
                      <a:pt x="202" y="296"/>
                      <a:pt x="211" y="331"/>
                    </a:cubicBezTo>
                    <a:cubicBezTo>
                      <a:pt x="211" y="337"/>
                      <a:pt x="211" y="340"/>
                      <a:pt x="208" y="340"/>
                    </a:cubicBezTo>
                    <a:lnTo>
                      <a:pt x="123" y="35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0F89A25-EDBA-B644-B771-9DAE41781BB9}"/>
                </a:ext>
              </a:extLst>
            </p:cNvPr>
            <p:cNvSpPr txBox="1"/>
            <p:nvPr/>
          </p:nvSpPr>
          <p:spPr>
            <a:xfrm>
              <a:off x="1934716" y="10371344"/>
              <a:ext cx="462802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Muli Light" pitchFamily="2" charset="77"/>
                  <a:ea typeface="Lato Light" panose="020F0502020204030203" pitchFamily="34" charset="0"/>
                  <a:cs typeface="Poppins Medium" pitchFamily="2" charset="77"/>
                </a:rPr>
                <a:t>There are people who have a significant number of followers in every business.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0A69244-8FE7-A249-B470-75BD5AD9B73F}"/>
                </a:ext>
              </a:extLst>
            </p:cNvPr>
            <p:cNvSpPr txBox="1"/>
            <p:nvPr/>
          </p:nvSpPr>
          <p:spPr>
            <a:xfrm>
              <a:off x="2181121" y="9548325"/>
              <a:ext cx="413521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9495F74-CE42-1944-A172-B76054B5BC10}"/>
                </a:ext>
              </a:extLst>
            </p:cNvPr>
            <p:cNvSpPr txBox="1"/>
            <p:nvPr/>
          </p:nvSpPr>
          <p:spPr>
            <a:xfrm>
              <a:off x="7221347" y="10371344"/>
              <a:ext cx="462802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Muli Light" pitchFamily="2" charset="77"/>
                  <a:ea typeface="Lato Light" panose="020F0502020204030203" pitchFamily="34" charset="0"/>
                  <a:cs typeface="Poppins Medium" pitchFamily="2" charset="77"/>
                </a:rPr>
                <a:t>There are people who have a significant number of followers in every business.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3C6B0C0-710D-8C48-8B5E-B89A87DD4F88}"/>
                </a:ext>
              </a:extLst>
            </p:cNvPr>
            <p:cNvSpPr txBox="1"/>
            <p:nvPr/>
          </p:nvSpPr>
          <p:spPr>
            <a:xfrm>
              <a:off x="7467752" y="9548325"/>
              <a:ext cx="413521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0671E22-8B4C-8849-BAE6-09B6623343C2}"/>
                </a:ext>
              </a:extLst>
            </p:cNvPr>
            <p:cNvSpPr txBox="1"/>
            <p:nvPr/>
          </p:nvSpPr>
          <p:spPr>
            <a:xfrm>
              <a:off x="12511623" y="10371344"/>
              <a:ext cx="462802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Muli Light" pitchFamily="2" charset="77"/>
                  <a:ea typeface="Lato Light" panose="020F0502020204030203" pitchFamily="34" charset="0"/>
                  <a:cs typeface="Poppins Medium" pitchFamily="2" charset="77"/>
                </a:rPr>
                <a:t>There are people who have a significant number of followers in every business.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F598755-681C-024A-8657-ADE81B542A58}"/>
                </a:ext>
              </a:extLst>
            </p:cNvPr>
            <p:cNvSpPr txBox="1"/>
            <p:nvPr/>
          </p:nvSpPr>
          <p:spPr>
            <a:xfrm>
              <a:off x="12758028" y="9548325"/>
              <a:ext cx="413521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8BF5FEF-35C5-F04A-BF29-AAA4C9A9D2A0}"/>
                </a:ext>
              </a:extLst>
            </p:cNvPr>
            <p:cNvSpPr txBox="1"/>
            <p:nvPr/>
          </p:nvSpPr>
          <p:spPr>
            <a:xfrm>
              <a:off x="17810967" y="10371344"/>
              <a:ext cx="462802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Muli Light" pitchFamily="2" charset="77"/>
                  <a:ea typeface="Lato Light" panose="020F0502020204030203" pitchFamily="34" charset="0"/>
                  <a:cs typeface="Poppins Medium" pitchFamily="2" charset="77"/>
                </a:rPr>
                <a:t>There are people who have a significant number of followers in every business.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1DF1982-B2CF-F046-9DF6-9973180F4E14}"/>
                </a:ext>
              </a:extLst>
            </p:cNvPr>
            <p:cNvSpPr txBox="1"/>
            <p:nvPr/>
          </p:nvSpPr>
          <p:spPr>
            <a:xfrm>
              <a:off x="18057372" y="9548325"/>
              <a:ext cx="413521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055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926">
            <a:extLst>
              <a:ext uri="{FF2B5EF4-FFF2-40B4-BE49-F238E27FC236}">
                <a16:creationId xmlns:a16="http://schemas.microsoft.com/office/drawing/2014/main" id="{77BD01CB-A203-CA44-AE83-54D9A47EF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328" y="2630993"/>
            <a:ext cx="10230497" cy="133557"/>
          </a:xfrm>
          <a:custGeom>
            <a:avLst/>
            <a:gdLst>
              <a:gd name="T0" fmla="*/ 0 w 3379"/>
              <a:gd name="T1" fmla="*/ 41 h 42"/>
              <a:gd name="T2" fmla="*/ 3378 w 3379"/>
              <a:gd name="T3" fmla="*/ 41 h 42"/>
              <a:gd name="T4" fmla="*/ 3378 w 3379"/>
              <a:gd name="T5" fmla="*/ 0 h 42"/>
              <a:gd name="T6" fmla="*/ 0 w 3379"/>
              <a:gd name="T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9" h="42">
                <a:moveTo>
                  <a:pt x="0" y="41"/>
                </a:moveTo>
                <a:lnTo>
                  <a:pt x="3378" y="41"/>
                </a:lnTo>
                <a:lnTo>
                  <a:pt x="3378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Rectángulo 6">
            <a:extLst>
              <a:ext uri="{FF2B5EF4-FFF2-40B4-BE49-F238E27FC236}">
                <a16:creationId xmlns:a16="http://schemas.microsoft.com/office/drawing/2014/main" id="{4D3F58D9-5F8B-8443-AB99-EB65964B9ED3}"/>
              </a:ext>
            </a:extLst>
          </p:cNvPr>
          <p:cNvSpPr/>
          <p:nvPr/>
        </p:nvSpPr>
        <p:spPr>
          <a:xfrm flipH="1">
            <a:off x="1542633" y="822481"/>
            <a:ext cx="74088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6000" dirty="0">
                <a:solidFill>
                  <a:schemeClr val="accent3"/>
                </a:solidFill>
                <a:latin typeface="Poppins Medium" pitchFamily="2" charset="77"/>
                <a:cs typeface="Poppins Medium" pitchFamily="2" charset="77"/>
              </a:rPr>
              <a:t>Know how to spreads</a:t>
            </a:r>
          </a:p>
        </p:txBody>
      </p:sp>
      <p:sp>
        <p:nvSpPr>
          <p:cNvPr id="64" name="Freeform 925">
            <a:extLst>
              <a:ext uri="{FF2B5EF4-FFF2-40B4-BE49-F238E27FC236}">
                <a16:creationId xmlns:a16="http://schemas.microsoft.com/office/drawing/2014/main" id="{E383DECA-8EDB-7C4E-821B-6336E1D8D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632" y="2887025"/>
            <a:ext cx="22835017" cy="133557"/>
          </a:xfrm>
          <a:custGeom>
            <a:avLst/>
            <a:gdLst>
              <a:gd name="T0" fmla="*/ 0 w 3379"/>
              <a:gd name="T1" fmla="*/ 41 h 42"/>
              <a:gd name="T2" fmla="*/ 3378 w 3379"/>
              <a:gd name="T3" fmla="*/ 41 h 42"/>
              <a:gd name="T4" fmla="*/ 3378 w 3379"/>
              <a:gd name="T5" fmla="*/ 0 h 42"/>
              <a:gd name="T6" fmla="*/ 0 w 3379"/>
              <a:gd name="T7" fmla="*/ 0 h 42"/>
              <a:gd name="T8" fmla="*/ 0 w 3379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9" h="42">
                <a:moveTo>
                  <a:pt x="0" y="41"/>
                </a:moveTo>
                <a:lnTo>
                  <a:pt x="3378" y="41"/>
                </a:lnTo>
                <a:lnTo>
                  <a:pt x="3378" y="0"/>
                </a:lnTo>
                <a:lnTo>
                  <a:pt x="0" y="0"/>
                </a:lnTo>
                <a:lnTo>
                  <a:pt x="0" y="4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0DE6F6-ED1F-EC47-9104-2A162E8E6E97}"/>
              </a:ext>
            </a:extLst>
          </p:cNvPr>
          <p:cNvGrpSpPr/>
          <p:nvPr/>
        </p:nvGrpSpPr>
        <p:grpSpPr>
          <a:xfrm>
            <a:off x="8730523" y="5562435"/>
            <a:ext cx="6966675" cy="5913932"/>
            <a:chOff x="7542580" y="4549073"/>
            <a:chExt cx="3005046" cy="2550942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39932AC-7372-274C-9BF0-65ACC16A5BF0}"/>
                </a:ext>
              </a:extLst>
            </p:cNvPr>
            <p:cNvGrpSpPr/>
            <p:nvPr/>
          </p:nvGrpSpPr>
          <p:grpSpPr>
            <a:xfrm>
              <a:off x="7542580" y="4549073"/>
              <a:ext cx="3005046" cy="2550942"/>
              <a:chOff x="7542579" y="4549087"/>
              <a:chExt cx="3005046" cy="2550950"/>
            </a:xfrm>
          </p:grpSpPr>
          <p:sp>
            <p:nvSpPr>
              <p:cNvPr id="117" name="Freeform 1007">
                <a:extLst>
                  <a:ext uri="{FF2B5EF4-FFF2-40B4-BE49-F238E27FC236}">
                    <a16:creationId xmlns:a16="http://schemas.microsoft.com/office/drawing/2014/main" id="{EDFB7B34-5369-1C4A-B4F4-0C78D83C8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92857" y="4655933"/>
                <a:ext cx="480807" cy="494167"/>
              </a:xfrm>
              <a:custGeom>
                <a:avLst/>
                <a:gdLst>
                  <a:gd name="T0" fmla="*/ 148 w 158"/>
                  <a:gd name="T1" fmla="*/ 57 h 161"/>
                  <a:gd name="T2" fmla="*/ 148 w 158"/>
                  <a:gd name="T3" fmla="*/ 57 h 161"/>
                  <a:gd name="T4" fmla="*/ 56 w 158"/>
                  <a:gd name="T5" fmla="*/ 148 h 161"/>
                  <a:gd name="T6" fmla="*/ 12 w 158"/>
                  <a:gd name="T7" fmla="*/ 148 h 161"/>
                  <a:gd name="T8" fmla="*/ 12 w 158"/>
                  <a:gd name="T9" fmla="*/ 104 h 161"/>
                  <a:gd name="T10" fmla="*/ 104 w 158"/>
                  <a:gd name="T11" fmla="*/ 13 h 161"/>
                  <a:gd name="T12" fmla="*/ 148 w 158"/>
                  <a:gd name="T13" fmla="*/ 13 h 161"/>
                  <a:gd name="T14" fmla="*/ 148 w 158"/>
                  <a:gd name="T15" fmla="*/ 5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" h="161">
                    <a:moveTo>
                      <a:pt x="148" y="57"/>
                    </a:moveTo>
                    <a:lnTo>
                      <a:pt x="148" y="57"/>
                    </a:lnTo>
                    <a:cubicBezTo>
                      <a:pt x="56" y="148"/>
                      <a:pt x="56" y="148"/>
                      <a:pt x="56" y="148"/>
                    </a:cubicBezTo>
                    <a:cubicBezTo>
                      <a:pt x="44" y="160"/>
                      <a:pt x="25" y="160"/>
                      <a:pt x="12" y="148"/>
                    </a:cubicBezTo>
                    <a:cubicBezTo>
                      <a:pt x="0" y="135"/>
                      <a:pt x="0" y="116"/>
                      <a:pt x="12" y="104"/>
                    </a:cubicBezTo>
                    <a:cubicBezTo>
                      <a:pt x="104" y="13"/>
                      <a:pt x="104" y="13"/>
                      <a:pt x="104" y="13"/>
                    </a:cubicBezTo>
                    <a:cubicBezTo>
                      <a:pt x="116" y="0"/>
                      <a:pt x="135" y="0"/>
                      <a:pt x="148" y="13"/>
                    </a:cubicBezTo>
                    <a:cubicBezTo>
                      <a:pt x="157" y="25"/>
                      <a:pt x="157" y="44"/>
                      <a:pt x="148" y="5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18" name="Freeform 1008">
                <a:extLst>
                  <a:ext uri="{FF2B5EF4-FFF2-40B4-BE49-F238E27FC236}">
                    <a16:creationId xmlns:a16="http://schemas.microsoft.com/office/drawing/2014/main" id="{B48DBE9B-157A-EC40-9DFB-1901C7DDB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93189" y="4549087"/>
                <a:ext cx="400672" cy="400672"/>
              </a:xfrm>
              <a:custGeom>
                <a:avLst/>
                <a:gdLst>
                  <a:gd name="T0" fmla="*/ 94 w 133"/>
                  <a:gd name="T1" fmla="*/ 133 h 134"/>
                  <a:gd name="T2" fmla="*/ 132 w 133"/>
                  <a:gd name="T3" fmla="*/ 0 h 134"/>
                  <a:gd name="T4" fmla="*/ 0 w 133"/>
                  <a:gd name="T5" fmla="*/ 35 h 134"/>
                  <a:gd name="T6" fmla="*/ 94 w 133"/>
                  <a:gd name="T7" fmla="*/ 13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134">
                    <a:moveTo>
                      <a:pt x="94" y="133"/>
                    </a:moveTo>
                    <a:lnTo>
                      <a:pt x="132" y="0"/>
                    </a:lnTo>
                    <a:lnTo>
                      <a:pt x="0" y="35"/>
                    </a:lnTo>
                    <a:lnTo>
                      <a:pt x="94" y="133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19" name="Freeform 1009">
                <a:extLst>
                  <a:ext uri="{FF2B5EF4-FFF2-40B4-BE49-F238E27FC236}">
                    <a16:creationId xmlns:a16="http://schemas.microsoft.com/office/drawing/2014/main" id="{D8E43F76-B2A0-114B-988B-A3BFFB289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9899" y="4655933"/>
                <a:ext cx="480807" cy="494167"/>
              </a:xfrm>
              <a:custGeom>
                <a:avLst/>
                <a:gdLst>
                  <a:gd name="T0" fmla="*/ 12 w 158"/>
                  <a:gd name="T1" fmla="*/ 57 h 161"/>
                  <a:gd name="T2" fmla="*/ 12 w 158"/>
                  <a:gd name="T3" fmla="*/ 57 h 161"/>
                  <a:gd name="T4" fmla="*/ 103 w 158"/>
                  <a:gd name="T5" fmla="*/ 148 h 161"/>
                  <a:gd name="T6" fmla="*/ 147 w 158"/>
                  <a:gd name="T7" fmla="*/ 148 h 161"/>
                  <a:gd name="T8" fmla="*/ 147 w 158"/>
                  <a:gd name="T9" fmla="*/ 104 h 161"/>
                  <a:gd name="T10" fmla="*/ 56 w 158"/>
                  <a:gd name="T11" fmla="*/ 13 h 161"/>
                  <a:gd name="T12" fmla="*/ 12 w 158"/>
                  <a:gd name="T13" fmla="*/ 13 h 161"/>
                  <a:gd name="T14" fmla="*/ 12 w 158"/>
                  <a:gd name="T15" fmla="*/ 5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" h="161">
                    <a:moveTo>
                      <a:pt x="12" y="57"/>
                    </a:moveTo>
                    <a:lnTo>
                      <a:pt x="12" y="57"/>
                    </a:lnTo>
                    <a:cubicBezTo>
                      <a:pt x="103" y="148"/>
                      <a:pt x="103" y="148"/>
                      <a:pt x="103" y="148"/>
                    </a:cubicBezTo>
                    <a:cubicBezTo>
                      <a:pt x="116" y="160"/>
                      <a:pt x="135" y="160"/>
                      <a:pt x="147" y="148"/>
                    </a:cubicBezTo>
                    <a:cubicBezTo>
                      <a:pt x="157" y="135"/>
                      <a:pt x="157" y="116"/>
                      <a:pt x="147" y="104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44" y="0"/>
                      <a:pt x="25" y="0"/>
                      <a:pt x="12" y="13"/>
                    </a:cubicBezTo>
                    <a:cubicBezTo>
                      <a:pt x="0" y="25"/>
                      <a:pt x="0" y="44"/>
                      <a:pt x="12" y="5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20" name="Freeform 1010">
                <a:extLst>
                  <a:ext uri="{FF2B5EF4-FFF2-40B4-BE49-F238E27FC236}">
                    <a16:creationId xmlns:a16="http://schemas.microsoft.com/office/drawing/2014/main" id="{3389DB15-EF5F-1A48-BF92-467C834D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3053" y="4549087"/>
                <a:ext cx="387312" cy="400672"/>
              </a:xfrm>
              <a:custGeom>
                <a:avLst/>
                <a:gdLst>
                  <a:gd name="T0" fmla="*/ 35 w 130"/>
                  <a:gd name="T1" fmla="*/ 133 h 134"/>
                  <a:gd name="T2" fmla="*/ 0 w 130"/>
                  <a:gd name="T3" fmla="*/ 0 h 134"/>
                  <a:gd name="T4" fmla="*/ 129 w 130"/>
                  <a:gd name="T5" fmla="*/ 35 h 134"/>
                  <a:gd name="T6" fmla="*/ 35 w 130"/>
                  <a:gd name="T7" fmla="*/ 13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" h="134">
                    <a:moveTo>
                      <a:pt x="35" y="133"/>
                    </a:moveTo>
                    <a:lnTo>
                      <a:pt x="0" y="0"/>
                    </a:lnTo>
                    <a:lnTo>
                      <a:pt x="129" y="35"/>
                    </a:lnTo>
                    <a:lnTo>
                      <a:pt x="35" y="133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21" name="Freeform 1011">
                <a:extLst>
                  <a:ext uri="{FF2B5EF4-FFF2-40B4-BE49-F238E27FC236}">
                    <a16:creationId xmlns:a16="http://schemas.microsoft.com/office/drawing/2014/main" id="{2DCC2352-A0A8-0B40-B97D-2658E6940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73323" y="6512385"/>
                <a:ext cx="480807" cy="480807"/>
              </a:xfrm>
              <a:custGeom>
                <a:avLst/>
                <a:gdLst>
                  <a:gd name="T0" fmla="*/ 148 w 158"/>
                  <a:gd name="T1" fmla="*/ 104 h 159"/>
                  <a:gd name="T2" fmla="*/ 148 w 158"/>
                  <a:gd name="T3" fmla="*/ 104 h 159"/>
                  <a:gd name="T4" fmla="*/ 57 w 158"/>
                  <a:gd name="T5" fmla="*/ 13 h 159"/>
                  <a:gd name="T6" fmla="*/ 13 w 158"/>
                  <a:gd name="T7" fmla="*/ 13 h 159"/>
                  <a:gd name="T8" fmla="*/ 13 w 158"/>
                  <a:gd name="T9" fmla="*/ 57 h 159"/>
                  <a:gd name="T10" fmla="*/ 104 w 158"/>
                  <a:gd name="T11" fmla="*/ 148 h 159"/>
                  <a:gd name="T12" fmla="*/ 148 w 158"/>
                  <a:gd name="T13" fmla="*/ 148 h 159"/>
                  <a:gd name="T14" fmla="*/ 148 w 158"/>
                  <a:gd name="T15" fmla="*/ 104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" h="159">
                    <a:moveTo>
                      <a:pt x="148" y="104"/>
                    </a:moveTo>
                    <a:lnTo>
                      <a:pt x="148" y="104"/>
                    </a:lnTo>
                    <a:cubicBezTo>
                      <a:pt x="57" y="13"/>
                      <a:pt x="57" y="13"/>
                      <a:pt x="57" y="13"/>
                    </a:cubicBezTo>
                    <a:cubicBezTo>
                      <a:pt x="44" y="0"/>
                      <a:pt x="25" y="0"/>
                      <a:pt x="13" y="13"/>
                    </a:cubicBezTo>
                    <a:cubicBezTo>
                      <a:pt x="0" y="25"/>
                      <a:pt x="0" y="44"/>
                      <a:pt x="13" y="57"/>
                    </a:cubicBezTo>
                    <a:cubicBezTo>
                      <a:pt x="104" y="148"/>
                      <a:pt x="104" y="148"/>
                      <a:pt x="104" y="148"/>
                    </a:cubicBezTo>
                    <a:cubicBezTo>
                      <a:pt x="116" y="158"/>
                      <a:pt x="135" y="158"/>
                      <a:pt x="148" y="148"/>
                    </a:cubicBezTo>
                    <a:cubicBezTo>
                      <a:pt x="157" y="136"/>
                      <a:pt x="157" y="117"/>
                      <a:pt x="148" y="10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22" name="Freeform 1012">
                <a:extLst>
                  <a:ext uri="{FF2B5EF4-FFF2-40B4-BE49-F238E27FC236}">
                    <a16:creationId xmlns:a16="http://schemas.microsoft.com/office/drawing/2014/main" id="{75B7C6F3-8446-3741-B2B5-3C98456294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60304" y="6699365"/>
                <a:ext cx="387321" cy="400672"/>
              </a:xfrm>
              <a:custGeom>
                <a:avLst/>
                <a:gdLst>
                  <a:gd name="T0" fmla="*/ 94 w 130"/>
                  <a:gd name="T1" fmla="*/ 0 h 133"/>
                  <a:gd name="T2" fmla="*/ 129 w 130"/>
                  <a:gd name="T3" fmla="*/ 132 h 133"/>
                  <a:gd name="T4" fmla="*/ 0 w 130"/>
                  <a:gd name="T5" fmla="*/ 95 h 133"/>
                  <a:gd name="T6" fmla="*/ 94 w 130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" h="133">
                    <a:moveTo>
                      <a:pt x="94" y="0"/>
                    </a:moveTo>
                    <a:lnTo>
                      <a:pt x="129" y="132"/>
                    </a:lnTo>
                    <a:lnTo>
                      <a:pt x="0" y="95"/>
                    </a:lnTo>
                    <a:lnTo>
                      <a:pt x="94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23" name="Freeform 1013">
                <a:extLst>
                  <a:ext uri="{FF2B5EF4-FFF2-40B4-BE49-F238E27FC236}">
                    <a16:creationId xmlns:a16="http://schemas.microsoft.com/office/drawing/2014/main" id="{3D938455-C3D1-4A42-A6AE-0FE846AD9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49425" y="6512385"/>
                <a:ext cx="480807" cy="480807"/>
              </a:xfrm>
              <a:custGeom>
                <a:avLst/>
                <a:gdLst>
                  <a:gd name="T0" fmla="*/ 13 w 159"/>
                  <a:gd name="T1" fmla="*/ 104 h 159"/>
                  <a:gd name="T2" fmla="*/ 13 w 159"/>
                  <a:gd name="T3" fmla="*/ 104 h 159"/>
                  <a:gd name="T4" fmla="*/ 104 w 159"/>
                  <a:gd name="T5" fmla="*/ 13 h 159"/>
                  <a:gd name="T6" fmla="*/ 148 w 159"/>
                  <a:gd name="T7" fmla="*/ 13 h 159"/>
                  <a:gd name="T8" fmla="*/ 148 w 159"/>
                  <a:gd name="T9" fmla="*/ 57 h 159"/>
                  <a:gd name="T10" fmla="*/ 57 w 159"/>
                  <a:gd name="T11" fmla="*/ 148 h 159"/>
                  <a:gd name="T12" fmla="*/ 13 w 159"/>
                  <a:gd name="T13" fmla="*/ 148 h 159"/>
                  <a:gd name="T14" fmla="*/ 13 w 159"/>
                  <a:gd name="T15" fmla="*/ 104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" h="159">
                    <a:moveTo>
                      <a:pt x="13" y="104"/>
                    </a:moveTo>
                    <a:lnTo>
                      <a:pt x="13" y="104"/>
                    </a:lnTo>
                    <a:cubicBezTo>
                      <a:pt x="104" y="13"/>
                      <a:pt x="104" y="13"/>
                      <a:pt x="104" y="13"/>
                    </a:cubicBezTo>
                    <a:cubicBezTo>
                      <a:pt x="117" y="0"/>
                      <a:pt x="136" y="0"/>
                      <a:pt x="148" y="13"/>
                    </a:cubicBezTo>
                    <a:cubicBezTo>
                      <a:pt x="158" y="25"/>
                      <a:pt x="158" y="44"/>
                      <a:pt x="148" y="57"/>
                    </a:cubicBezTo>
                    <a:cubicBezTo>
                      <a:pt x="57" y="148"/>
                      <a:pt x="57" y="148"/>
                      <a:pt x="57" y="148"/>
                    </a:cubicBezTo>
                    <a:cubicBezTo>
                      <a:pt x="44" y="158"/>
                      <a:pt x="26" y="158"/>
                      <a:pt x="13" y="148"/>
                    </a:cubicBezTo>
                    <a:cubicBezTo>
                      <a:pt x="0" y="136"/>
                      <a:pt x="0" y="117"/>
                      <a:pt x="13" y="10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24" name="Freeform 1014">
                <a:extLst>
                  <a:ext uri="{FF2B5EF4-FFF2-40B4-BE49-F238E27FC236}">
                    <a16:creationId xmlns:a16="http://schemas.microsoft.com/office/drawing/2014/main" id="{EDF1D228-5581-F649-95A2-47AC08397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42579" y="6699365"/>
                <a:ext cx="387321" cy="400672"/>
              </a:xfrm>
              <a:custGeom>
                <a:avLst/>
                <a:gdLst>
                  <a:gd name="T0" fmla="*/ 34 w 130"/>
                  <a:gd name="T1" fmla="*/ 0 h 133"/>
                  <a:gd name="T2" fmla="*/ 0 w 130"/>
                  <a:gd name="T3" fmla="*/ 132 h 133"/>
                  <a:gd name="T4" fmla="*/ 129 w 130"/>
                  <a:gd name="T5" fmla="*/ 95 h 133"/>
                  <a:gd name="T6" fmla="*/ 34 w 130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" h="133">
                    <a:moveTo>
                      <a:pt x="34" y="0"/>
                    </a:moveTo>
                    <a:lnTo>
                      <a:pt x="0" y="132"/>
                    </a:lnTo>
                    <a:lnTo>
                      <a:pt x="129" y="95"/>
                    </a:lnTo>
                    <a:lnTo>
                      <a:pt x="34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79" name="Freeform 1015">
              <a:extLst>
                <a:ext uri="{FF2B5EF4-FFF2-40B4-BE49-F238E27FC236}">
                  <a16:creationId xmlns:a16="http://schemas.microsoft.com/office/drawing/2014/main" id="{3E9B8174-11A0-F840-B172-FA9DB2D04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7750" y="6325385"/>
              <a:ext cx="26711" cy="400671"/>
            </a:xfrm>
            <a:custGeom>
              <a:avLst/>
              <a:gdLst>
                <a:gd name="T0" fmla="*/ 7 w 11"/>
                <a:gd name="T1" fmla="*/ 0 h 133"/>
                <a:gd name="T2" fmla="*/ 7 w 11"/>
                <a:gd name="T3" fmla="*/ 0 h 133"/>
                <a:gd name="T4" fmla="*/ 0 w 11"/>
                <a:gd name="T5" fmla="*/ 9 h 133"/>
                <a:gd name="T6" fmla="*/ 0 w 11"/>
                <a:gd name="T7" fmla="*/ 132 h 133"/>
                <a:gd name="T8" fmla="*/ 10 w 11"/>
                <a:gd name="T9" fmla="*/ 132 h 133"/>
                <a:gd name="T10" fmla="*/ 10 w 11"/>
                <a:gd name="T11" fmla="*/ 9 h 133"/>
                <a:gd name="T12" fmla="*/ 7 w 11"/>
                <a:gd name="T1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33">
                  <a:moveTo>
                    <a:pt x="7" y="0"/>
                  </a:moveTo>
                  <a:lnTo>
                    <a:pt x="7" y="0"/>
                  </a:lnTo>
                  <a:cubicBezTo>
                    <a:pt x="0" y="0"/>
                    <a:pt x="0" y="3"/>
                    <a:pt x="0" y="9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0" y="132"/>
                    <a:pt x="10" y="132"/>
                    <a:pt x="10" y="132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3"/>
                    <a:pt x="10" y="0"/>
                    <a:pt x="7" y="0"/>
                  </a:cubicBezTo>
                </a:path>
              </a:pathLst>
            </a:custGeom>
            <a:solidFill>
              <a:srgbClr val="D17A3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" name="Freeform 1016">
              <a:extLst>
                <a:ext uri="{FF2B5EF4-FFF2-40B4-BE49-F238E27FC236}">
                  <a16:creationId xmlns:a16="http://schemas.microsoft.com/office/drawing/2014/main" id="{0B80AD9D-3C65-EC41-BC18-3753B25D8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822" y="4936392"/>
              <a:ext cx="721210" cy="801341"/>
            </a:xfrm>
            <a:custGeom>
              <a:avLst/>
              <a:gdLst>
                <a:gd name="T0" fmla="*/ 135 w 236"/>
                <a:gd name="T1" fmla="*/ 265 h 266"/>
                <a:gd name="T2" fmla="*/ 135 w 236"/>
                <a:gd name="T3" fmla="*/ 265 h 266"/>
                <a:gd name="T4" fmla="*/ 110 w 236"/>
                <a:gd name="T5" fmla="*/ 265 h 266"/>
                <a:gd name="T6" fmla="*/ 16 w 236"/>
                <a:gd name="T7" fmla="*/ 95 h 266"/>
                <a:gd name="T8" fmla="*/ 94 w 236"/>
                <a:gd name="T9" fmla="*/ 32 h 266"/>
                <a:gd name="T10" fmla="*/ 191 w 236"/>
                <a:gd name="T11" fmla="*/ 22 h 266"/>
                <a:gd name="T12" fmla="*/ 226 w 236"/>
                <a:gd name="T13" fmla="*/ 154 h 266"/>
                <a:gd name="T14" fmla="*/ 135 w 236"/>
                <a:gd name="T15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266">
                  <a:moveTo>
                    <a:pt x="135" y="265"/>
                  </a:moveTo>
                  <a:lnTo>
                    <a:pt x="135" y="265"/>
                  </a:lnTo>
                  <a:cubicBezTo>
                    <a:pt x="110" y="265"/>
                    <a:pt x="110" y="265"/>
                    <a:pt x="110" y="265"/>
                  </a:cubicBezTo>
                  <a:cubicBezTo>
                    <a:pt x="57" y="265"/>
                    <a:pt x="0" y="183"/>
                    <a:pt x="16" y="95"/>
                  </a:cubicBezTo>
                  <a:cubicBezTo>
                    <a:pt x="25" y="38"/>
                    <a:pt x="63" y="19"/>
                    <a:pt x="94" y="32"/>
                  </a:cubicBezTo>
                  <a:cubicBezTo>
                    <a:pt x="101" y="13"/>
                    <a:pt x="163" y="0"/>
                    <a:pt x="191" y="22"/>
                  </a:cubicBezTo>
                  <a:cubicBezTo>
                    <a:pt x="229" y="47"/>
                    <a:pt x="235" y="98"/>
                    <a:pt x="226" y="154"/>
                  </a:cubicBezTo>
                  <a:cubicBezTo>
                    <a:pt x="219" y="198"/>
                    <a:pt x="191" y="265"/>
                    <a:pt x="135" y="265"/>
                  </a:cubicBezTo>
                </a:path>
              </a:pathLst>
            </a:custGeom>
            <a:solidFill>
              <a:srgbClr val="9370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" name="Freeform 1017">
              <a:extLst>
                <a:ext uri="{FF2B5EF4-FFF2-40B4-BE49-F238E27FC236}">
                  <a16:creationId xmlns:a16="http://schemas.microsoft.com/office/drawing/2014/main" id="{0143BC54-A59D-044B-B2F9-1625E93D1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4668" y="5163435"/>
              <a:ext cx="534230" cy="654433"/>
            </a:xfrm>
            <a:custGeom>
              <a:avLst/>
              <a:gdLst>
                <a:gd name="T0" fmla="*/ 118 w 176"/>
                <a:gd name="T1" fmla="*/ 0 h 214"/>
                <a:gd name="T2" fmla="*/ 118 w 176"/>
                <a:gd name="T3" fmla="*/ 0 h 214"/>
                <a:gd name="T4" fmla="*/ 56 w 176"/>
                <a:gd name="T5" fmla="*/ 0 h 214"/>
                <a:gd name="T6" fmla="*/ 0 w 176"/>
                <a:gd name="T7" fmla="*/ 59 h 214"/>
                <a:gd name="T8" fmla="*/ 0 w 176"/>
                <a:gd name="T9" fmla="*/ 119 h 214"/>
                <a:gd name="T10" fmla="*/ 88 w 176"/>
                <a:gd name="T11" fmla="*/ 213 h 214"/>
                <a:gd name="T12" fmla="*/ 88 w 176"/>
                <a:gd name="T13" fmla="*/ 213 h 214"/>
                <a:gd name="T14" fmla="*/ 175 w 176"/>
                <a:gd name="T15" fmla="*/ 119 h 214"/>
                <a:gd name="T16" fmla="*/ 175 w 176"/>
                <a:gd name="T17" fmla="*/ 59 h 214"/>
                <a:gd name="T18" fmla="*/ 118 w 176"/>
                <a:gd name="T19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214">
                  <a:moveTo>
                    <a:pt x="118" y="0"/>
                  </a:moveTo>
                  <a:lnTo>
                    <a:pt x="118" y="0"/>
                  </a:ln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8"/>
                    <a:pt x="0" y="5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69"/>
                    <a:pt x="38" y="213"/>
                    <a:pt x="88" y="213"/>
                  </a:cubicBezTo>
                  <a:lnTo>
                    <a:pt x="88" y="213"/>
                  </a:lnTo>
                  <a:cubicBezTo>
                    <a:pt x="134" y="213"/>
                    <a:pt x="175" y="169"/>
                    <a:pt x="175" y="119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5" y="28"/>
                    <a:pt x="150" y="0"/>
                    <a:pt x="118" y="0"/>
                  </a:cubicBez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" name="Freeform 1018">
              <a:extLst>
                <a:ext uri="{FF2B5EF4-FFF2-40B4-BE49-F238E27FC236}">
                  <a16:creationId xmlns:a16="http://schemas.microsoft.com/office/drawing/2014/main" id="{5B44C7F8-D5B4-184A-BC19-9A23E40C2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7956" y="5644240"/>
              <a:ext cx="587653" cy="467454"/>
            </a:xfrm>
            <a:custGeom>
              <a:avLst/>
              <a:gdLst>
                <a:gd name="T0" fmla="*/ 194 w 195"/>
                <a:gd name="T1" fmla="*/ 123 h 155"/>
                <a:gd name="T2" fmla="*/ 194 w 195"/>
                <a:gd name="T3" fmla="*/ 123 h 155"/>
                <a:gd name="T4" fmla="*/ 153 w 195"/>
                <a:gd name="T5" fmla="*/ 0 h 155"/>
                <a:gd name="T6" fmla="*/ 41 w 195"/>
                <a:gd name="T7" fmla="*/ 0 h 155"/>
                <a:gd name="T8" fmla="*/ 0 w 195"/>
                <a:gd name="T9" fmla="*/ 123 h 155"/>
                <a:gd name="T10" fmla="*/ 95 w 195"/>
                <a:gd name="T11" fmla="*/ 154 h 155"/>
                <a:gd name="T12" fmla="*/ 194 w 195"/>
                <a:gd name="T13" fmla="*/ 12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155">
                  <a:moveTo>
                    <a:pt x="194" y="123"/>
                  </a:moveTo>
                  <a:lnTo>
                    <a:pt x="194" y="123"/>
                  </a:lnTo>
                  <a:cubicBezTo>
                    <a:pt x="131" y="120"/>
                    <a:pt x="153" y="0"/>
                    <a:pt x="15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63" y="120"/>
                    <a:pt x="0" y="123"/>
                  </a:cubicBezTo>
                  <a:cubicBezTo>
                    <a:pt x="10" y="138"/>
                    <a:pt x="51" y="154"/>
                    <a:pt x="95" y="154"/>
                  </a:cubicBezTo>
                  <a:cubicBezTo>
                    <a:pt x="144" y="151"/>
                    <a:pt x="185" y="138"/>
                    <a:pt x="194" y="123"/>
                  </a:cubicBez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Freeform 1019">
              <a:extLst>
                <a:ext uri="{FF2B5EF4-FFF2-40B4-BE49-F238E27FC236}">
                  <a16:creationId xmlns:a16="http://schemas.microsoft.com/office/drawing/2014/main" id="{8C996B74-E841-8A45-9995-903100FB6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9095" y="6325385"/>
              <a:ext cx="40071" cy="400671"/>
            </a:xfrm>
            <a:custGeom>
              <a:avLst/>
              <a:gdLst>
                <a:gd name="T0" fmla="*/ 3 w 13"/>
                <a:gd name="T1" fmla="*/ 0 h 133"/>
                <a:gd name="T2" fmla="*/ 3 w 13"/>
                <a:gd name="T3" fmla="*/ 0 h 133"/>
                <a:gd name="T4" fmla="*/ 0 w 13"/>
                <a:gd name="T5" fmla="*/ 9 h 133"/>
                <a:gd name="T6" fmla="*/ 0 w 13"/>
                <a:gd name="T7" fmla="*/ 132 h 133"/>
                <a:gd name="T8" fmla="*/ 12 w 13"/>
                <a:gd name="T9" fmla="*/ 132 h 133"/>
                <a:gd name="T10" fmla="*/ 12 w 13"/>
                <a:gd name="T11" fmla="*/ 9 h 133"/>
                <a:gd name="T12" fmla="*/ 3 w 13"/>
                <a:gd name="T1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3">
                  <a:moveTo>
                    <a:pt x="3" y="0"/>
                  </a:moveTo>
                  <a:lnTo>
                    <a:pt x="3" y="0"/>
                  </a:lnTo>
                  <a:cubicBezTo>
                    <a:pt x="0" y="0"/>
                    <a:pt x="0" y="3"/>
                    <a:pt x="0" y="9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2" y="132"/>
                    <a:pt x="12" y="132"/>
                    <a:pt x="12" y="13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3"/>
                    <a:pt x="9" y="0"/>
                    <a:pt x="3" y="0"/>
                  </a:cubicBezTo>
                </a:path>
              </a:pathLst>
            </a:custGeom>
            <a:solidFill>
              <a:srgbClr val="D17A3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4" name="Freeform 1020">
              <a:extLst>
                <a:ext uri="{FF2B5EF4-FFF2-40B4-BE49-F238E27FC236}">
                  <a16:creationId xmlns:a16="http://schemas.microsoft.com/office/drawing/2014/main" id="{98953244-41FF-6049-968C-A7A44D27B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8091" y="5857930"/>
              <a:ext cx="427384" cy="160269"/>
            </a:xfrm>
            <a:custGeom>
              <a:avLst/>
              <a:gdLst>
                <a:gd name="T0" fmla="*/ 72 w 141"/>
                <a:gd name="T1" fmla="*/ 51 h 52"/>
                <a:gd name="T2" fmla="*/ 72 w 141"/>
                <a:gd name="T3" fmla="*/ 51 h 52"/>
                <a:gd name="T4" fmla="*/ 140 w 141"/>
                <a:gd name="T5" fmla="*/ 3 h 52"/>
                <a:gd name="T6" fmla="*/ 121 w 141"/>
                <a:gd name="T7" fmla="*/ 0 h 52"/>
                <a:gd name="T8" fmla="*/ 69 w 141"/>
                <a:gd name="T9" fmla="*/ 35 h 52"/>
                <a:gd name="T10" fmla="*/ 15 w 141"/>
                <a:gd name="T11" fmla="*/ 0 h 52"/>
                <a:gd name="T12" fmla="*/ 0 w 141"/>
                <a:gd name="T13" fmla="*/ 3 h 52"/>
                <a:gd name="T14" fmla="*/ 72 w 141"/>
                <a:gd name="T15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52">
                  <a:moveTo>
                    <a:pt x="72" y="51"/>
                  </a:moveTo>
                  <a:lnTo>
                    <a:pt x="72" y="51"/>
                  </a:lnTo>
                  <a:cubicBezTo>
                    <a:pt x="115" y="51"/>
                    <a:pt x="131" y="22"/>
                    <a:pt x="140" y="3"/>
                  </a:cubicBezTo>
                  <a:cubicBezTo>
                    <a:pt x="131" y="0"/>
                    <a:pt x="121" y="0"/>
                    <a:pt x="121" y="0"/>
                  </a:cubicBezTo>
                  <a:cubicBezTo>
                    <a:pt x="121" y="0"/>
                    <a:pt x="109" y="35"/>
                    <a:pt x="69" y="35"/>
                  </a:cubicBezTo>
                  <a:cubicBezTo>
                    <a:pt x="22" y="32"/>
                    <a:pt x="15" y="0"/>
                    <a:pt x="15" y="0"/>
                  </a:cubicBezTo>
                  <a:cubicBezTo>
                    <a:pt x="15" y="0"/>
                    <a:pt x="6" y="0"/>
                    <a:pt x="0" y="3"/>
                  </a:cubicBezTo>
                  <a:cubicBezTo>
                    <a:pt x="3" y="19"/>
                    <a:pt x="22" y="51"/>
                    <a:pt x="72" y="51"/>
                  </a:cubicBezTo>
                </a:path>
              </a:pathLst>
            </a:custGeom>
            <a:solidFill>
              <a:srgbClr val="F992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1021">
              <a:extLst>
                <a:ext uri="{FF2B5EF4-FFF2-40B4-BE49-F238E27FC236}">
                  <a16:creationId xmlns:a16="http://schemas.microsoft.com/office/drawing/2014/main" id="{13DA91B9-5DB9-B146-80FC-402572313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9166" y="6445581"/>
              <a:ext cx="253755" cy="40071"/>
            </a:xfrm>
            <a:custGeom>
              <a:avLst/>
              <a:gdLst>
                <a:gd name="T0" fmla="*/ 0 w 83"/>
                <a:gd name="T1" fmla="*/ 13 h 14"/>
                <a:gd name="T2" fmla="*/ 82 w 83"/>
                <a:gd name="T3" fmla="*/ 13 h 14"/>
                <a:gd name="T4" fmla="*/ 82 w 83"/>
                <a:gd name="T5" fmla="*/ 0 h 14"/>
                <a:gd name="T6" fmla="*/ 0 w 83"/>
                <a:gd name="T7" fmla="*/ 0 h 14"/>
                <a:gd name="T8" fmla="*/ 0 w 83"/>
                <a:gd name="T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4">
                  <a:moveTo>
                    <a:pt x="0" y="13"/>
                  </a:moveTo>
                  <a:lnTo>
                    <a:pt x="82" y="13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3"/>
                  </a:lnTo>
                </a:path>
              </a:pathLst>
            </a:custGeom>
            <a:solidFill>
              <a:srgbClr val="F992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Freeform 1022">
              <a:extLst>
                <a:ext uri="{FF2B5EF4-FFF2-40B4-BE49-F238E27FC236}">
                  <a16:creationId xmlns:a16="http://schemas.microsoft.com/office/drawing/2014/main" id="{79B965B9-AF86-5441-A338-10B8CE85B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3996" y="6445581"/>
              <a:ext cx="253755" cy="40071"/>
            </a:xfrm>
            <a:custGeom>
              <a:avLst/>
              <a:gdLst>
                <a:gd name="T0" fmla="*/ 81 w 82"/>
                <a:gd name="T1" fmla="*/ 0 h 14"/>
                <a:gd name="T2" fmla="*/ 0 w 82"/>
                <a:gd name="T3" fmla="*/ 0 h 14"/>
                <a:gd name="T4" fmla="*/ 0 w 82"/>
                <a:gd name="T5" fmla="*/ 13 h 14"/>
                <a:gd name="T6" fmla="*/ 81 w 82"/>
                <a:gd name="T7" fmla="*/ 13 h 14"/>
                <a:gd name="T8" fmla="*/ 81 w 8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4">
                  <a:moveTo>
                    <a:pt x="81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81" y="13"/>
                  </a:lnTo>
                  <a:lnTo>
                    <a:pt x="81" y="0"/>
                  </a:lnTo>
                </a:path>
              </a:pathLst>
            </a:custGeom>
            <a:solidFill>
              <a:srgbClr val="F992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7" name="Freeform 1023">
              <a:extLst>
                <a:ext uri="{FF2B5EF4-FFF2-40B4-BE49-F238E27FC236}">
                  <a16:creationId xmlns:a16="http://schemas.microsoft.com/office/drawing/2014/main" id="{B2D9289B-6CB0-F84B-8785-ACB19E8F0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9166" y="6485652"/>
              <a:ext cx="253755" cy="240402"/>
            </a:xfrm>
            <a:custGeom>
              <a:avLst/>
              <a:gdLst>
                <a:gd name="T0" fmla="*/ 0 w 83"/>
                <a:gd name="T1" fmla="*/ 79 h 80"/>
                <a:gd name="T2" fmla="*/ 0 w 83"/>
                <a:gd name="T3" fmla="*/ 79 h 80"/>
                <a:gd name="T4" fmla="*/ 54 w 83"/>
                <a:gd name="T5" fmla="*/ 79 h 80"/>
                <a:gd name="T6" fmla="*/ 82 w 83"/>
                <a:gd name="T7" fmla="*/ 50 h 80"/>
                <a:gd name="T8" fmla="*/ 82 w 83"/>
                <a:gd name="T9" fmla="*/ 0 h 80"/>
                <a:gd name="T10" fmla="*/ 0 w 83"/>
                <a:gd name="T11" fmla="*/ 0 h 80"/>
                <a:gd name="T12" fmla="*/ 0 w 83"/>
                <a:gd name="T13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80">
                  <a:moveTo>
                    <a:pt x="0" y="79"/>
                  </a:moveTo>
                  <a:lnTo>
                    <a:pt x="0" y="79"/>
                  </a:lnTo>
                  <a:cubicBezTo>
                    <a:pt x="54" y="79"/>
                    <a:pt x="54" y="79"/>
                    <a:pt x="54" y="79"/>
                  </a:cubicBezTo>
                  <a:cubicBezTo>
                    <a:pt x="70" y="79"/>
                    <a:pt x="82" y="66"/>
                    <a:pt x="82" y="5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9"/>
                  </a:ln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" name="Freeform 1024">
              <a:extLst>
                <a:ext uri="{FF2B5EF4-FFF2-40B4-BE49-F238E27FC236}">
                  <a16:creationId xmlns:a16="http://schemas.microsoft.com/office/drawing/2014/main" id="{CCED200A-5328-B840-855F-4F0D24FE3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3996" y="5857930"/>
              <a:ext cx="1335574" cy="868124"/>
            </a:xfrm>
            <a:custGeom>
              <a:avLst/>
              <a:gdLst>
                <a:gd name="T0" fmla="*/ 81 w 443"/>
                <a:gd name="T1" fmla="*/ 164 h 288"/>
                <a:gd name="T2" fmla="*/ 81 w 443"/>
                <a:gd name="T3" fmla="*/ 164 h 288"/>
                <a:gd name="T4" fmla="*/ 88 w 443"/>
                <a:gd name="T5" fmla="*/ 155 h 288"/>
                <a:gd name="T6" fmla="*/ 91 w 443"/>
                <a:gd name="T7" fmla="*/ 164 h 288"/>
                <a:gd name="T8" fmla="*/ 91 w 443"/>
                <a:gd name="T9" fmla="*/ 195 h 288"/>
                <a:gd name="T10" fmla="*/ 91 w 443"/>
                <a:gd name="T11" fmla="*/ 287 h 288"/>
                <a:gd name="T12" fmla="*/ 348 w 443"/>
                <a:gd name="T13" fmla="*/ 287 h 288"/>
                <a:gd name="T14" fmla="*/ 348 w 443"/>
                <a:gd name="T15" fmla="*/ 195 h 288"/>
                <a:gd name="T16" fmla="*/ 348 w 443"/>
                <a:gd name="T17" fmla="*/ 164 h 288"/>
                <a:gd name="T18" fmla="*/ 351 w 443"/>
                <a:gd name="T19" fmla="*/ 155 h 288"/>
                <a:gd name="T20" fmla="*/ 360 w 443"/>
                <a:gd name="T21" fmla="*/ 164 h 288"/>
                <a:gd name="T22" fmla="*/ 360 w 443"/>
                <a:gd name="T23" fmla="*/ 195 h 288"/>
                <a:gd name="T24" fmla="*/ 442 w 443"/>
                <a:gd name="T25" fmla="*/ 195 h 288"/>
                <a:gd name="T26" fmla="*/ 442 w 443"/>
                <a:gd name="T27" fmla="*/ 139 h 288"/>
                <a:gd name="T28" fmla="*/ 442 w 443"/>
                <a:gd name="T29" fmla="*/ 123 h 288"/>
                <a:gd name="T30" fmla="*/ 316 w 443"/>
                <a:gd name="T31" fmla="*/ 4 h 288"/>
                <a:gd name="T32" fmla="*/ 291 w 443"/>
                <a:gd name="T33" fmla="*/ 0 h 288"/>
                <a:gd name="T34" fmla="*/ 223 w 443"/>
                <a:gd name="T35" fmla="*/ 48 h 288"/>
                <a:gd name="T36" fmla="*/ 151 w 443"/>
                <a:gd name="T37" fmla="*/ 0 h 288"/>
                <a:gd name="T38" fmla="*/ 107 w 443"/>
                <a:gd name="T39" fmla="*/ 10 h 288"/>
                <a:gd name="T40" fmla="*/ 0 w 443"/>
                <a:gd name="T41" fmla="*/ 123 h 288"/>
                <a:gd name="T42" fmla="*/ 0 w 443"/>
                <a:gd name="T43" fmla="*/ 139 h 288"/>
                <a:gd name="T44" fmla="*/ 0 w 443"/>
                <a:gd name="T45" fmla="*/ 195 h 288"/>
                <a:gd name="T46" fmla="*/ 81 w 443"/>
                <a:gd name="T47" fmla="*/ 195 h 288"/>
                <a:gd name="T48" fmla="*/ 81 w 443"/>
                <a:gd name="T49" fmla="*/ 16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3" h="288">
                  <a:moveTo>
                    <a:pt x="81" y="164"/>
                  </a:moveTo>
                  <a:lnTo>
                    <a:pt x="81" y="164"/>
                  </a:lnTo>
                  <a:cubicBezTo>
                    <a:pt x="81" y="158"/>
                    <a:pt x="81" y="155"/>
                    <a:pt x="88" y="155"/>
                  </a:cubicBezTo>
                  <a:cubicBezTo>
                    <a:pt x="91" y="155"/>
                    <a:pt x="91" y="158"/>
                    <a:pt x="91" y="164"/>
                  </a:cubicBezTo>
                  <a:cubicBezTo>
                    <a:pt x="91" y="195"/>
                    <a:pt x="91" y="195"/>
                    <a:pt x="91" y="195"/>
                  </a:cubicBezTo>
                  <a:cubicBezTo>
                    <a:pt x="91" y="287"/>
                    <a:pt x="91" y="287"/>
                    <a:pt x="91" y="287"/>
                  </a:cubicBezTo>
                  <a:cubicBezTo>
                    <a:pt x="348" y="287"/>
                    <a:pt x="348" y="287"/>
                    <a:pt x="348" y="287"/>
                  </a:cubicBezTo>
                  <a:cubicBezTo>
                    <a:pt x="348" y="195"/>
                    <a:pt x="348" y="195"/>
                    <a:pt x="348" y="195"/>
                  </a:cubicBezTo>
                  <a:cubicBezTo>
                    <a:pt x="348" y="164"/>
                    <a:pt x="348" y="164"/>
                    <a:pt x="348" y="164"/>
                  </a:cubicBezTo>
                  <a:cubicBezTo>
                    <a:pt x="348" y="158"/>
                    <a:pt x="348" y="155"/>
                    <a:pt x="351" y="155"/>
                  </a:cubicBezTo>
                  <a:cubicBezTo>
                    <a:pt x="357" y="155"/>
                    <a:pt x="360" y="158"/>
                    <a:pt x="360" y="164"/>
                  </a:cubicBezTo>
                  <a:cubicBezTo>
                    <a:pt x="360" y="195"/>
                    <a:pt x="360" y="195"/>
                    <a:pt x="360" y="195"/>
                  </a:cubicBezTo>
                  <a:cubicBezTo>
                    <a:pt x="442" y="195"/>
                    <a:pt x="442" y="195"/>
                    <a:pt x="442" y="195"/>
                  </a:cubicBezTo>
                  <a:cubicBezTo>
                    <a:pt x="442" y="139"/>
                    <a:pt x="442" y="139"/>
                    <a:pt x="442" y="139"/>
                  </a:cubicBezTo>
                  <a:cubicBezTo>
                    <a:pt x="442" y="123"/>
                    <a:pt x="442" y="123"/>
                    <a:pt x="442" y="123"/>
                  </a:cubicBezTo>
                  <a:cubicBezTo>
                    <a:pt x="442" y="48"/>
                    <a:pt x="420" y="29"/>
                    <a:pt x="316" y="4"/>
                  </a:cubicBezTo>
                  <a:cubicBezTo>
                    <a:pt x="307" y="4"/>
                    <a:pt x="297" y="0"/>
                    <a:pt x="291" y="0"/>
                  </a:cubicBezTo>
                  <a:cubicBezTo>
                    <a:pt x="282" y="19"/>
                    <a:pt x="266" y="48"/>
                    <a:pt x="223" y="48"/>
                  </a:cubicBezTo>
                  <a:cubicBezTo>
                    <a:pt x="173" y="48"/>
                    <a:pt x="154" y="16"/>
                    <a:pt x="151" y="0"/>
                  </a:cubicBezTo>
                  <a:cubicBezTo>
                    <a:pt x="138" y="0"/>
                    <a:pt x="125" y="4"/>
                    <a:pt x="107" y="10"/>
                  </a:cubicBezTo>
                  <a:cubicBezTo>
                    <a:pt x="19" y="29"/>
                    <a:pt x="0" y="48"/>
                    <a:pt x="0" y="123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81" y="195"/>
                    <a:pt x="81" y="195"/>
                    <a:pt x="81" y="195"/>
                  </a:cubicBezTo>
                  <a:lnTo>
                    <a:pt x="81" y="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" name="Freeform 1025">
              <a:extLst>
                <a:ext uri="{FF2B5EF4-FFF2-40B4-BE49-F238E27FC236}">
                  <a16:creationId xmlns:a16="http://schemas.microsoft.com/office/drawing/2014/main" id="{20EDF40A-C844-2D4D-A05F-2D8F0275D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3996" y="6485652"/>
              <a:ext cx="253755" cy="240402"/>
            </a:xfrm>
            <a:custGeom>
              <a:avLst/>
              <a:gdLst>
                <a:gd name="T0" fmla="*/ 81 w 82"/>
                <a:gd name="T1" fmla="*/ 0 h 80"/>
                <a:gd name="T2" fmla="*/ 81 w 82"/>
                <a:gd name="T3" fmla="*/ 0 h 80"/>
                <a:gd name="T4" fmla="*/ 0 w 82"/>
                <a:gd name="T5" fmla="*/ 0 h 80"/>
                <a:gd name="T6" fmla="*/ 0 w 82"/>
                <a:gd name="T7" fmla="*/ 50 h 80"/>
                <a:gd name="T8" fmla="*/ 25 w 82"/>
                <a:gd name="T9" fmla="*/ 79 h 80"/>
                <a:gd name="T10" fmla="*/ 81 w 82"/>
                <a:gd name="T11" fmla="*/ 79 h 80"/>
                <a:gd name="T12" fmla="*/ 81 w 82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80">
                  <a:moveTo>
                    <a:pt x="81" y="0"/>
                  </a:moveTo>
                  <a:lnTo>
                    <a:pt x="81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66"/>
                    <a:pt x="12" y="79"/>
                    <a:pt x="25" y="79"/>
                  </a:cubicBezTo>
                  <a:cubicBezTo>
                    <a:pt x="81" y="79"/>
                    <a:pt x="81" y="79"/>
                    <a:pt x="81" y="79"/>
                  </a:cubicBezTo>
                  <a:lnTo>
                    <a:pt x="81" y="0"/>
                  </a:ln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Freeform 1026">
              <a:extLst>
                <a:ext uri="{FF2B5EF4-FFF2-40B4-BE49-F238E27FC236}">
                  <a16:creationId xmlns:a16="http://schemas.microsoft.com/office/drawing/2014/main" id="{6C41C1A7-78C8-7F41-835F-158628FC0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1308" y="5537394"/>
              <a:ext cx="587653" cy="560939"/>
            </a:xfrm>
            <a:custGeom>
              <a:avLst/>
              <a:gdLst>
                <a:gd name="T0" fmla="*/ 0 w 195"/>
                <a:gd name="T1" fmla="*/ 148 h 184"/>
                <a:gd name="T2" fmla="*/ 0 w 195"/>
                <a:gd name="T3" fmla="*/ 148 h 184"/>
                <a:gd name="T4" fmla="*/ 78 w 195"/>
                <a:gd name="T5" fmla="*/ 0 h 184"/>
                <a:gd name="T6" fmla="*/ 194 w 195"/>
                <a:gd name="T7" fmla="*/ 167 h 184"/>
                <a:gd name="T8" fmla="*/ 94 w 195"/>
                <a:gd name="T9" fmla="*/ 170 h 184"/>
                <a:gd name="T10" fmla="*/ 31 w 195"/>
                <a:gd name="T11" fmla="*/ 170 h 184"/>
                <a:gd name="T12" fmla="*/ 0 w 195"/>
                <a:gd name="T13" fmla="*/ 14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184">
                  <a:moveTo>
                    <a:pt x="0" y="148"/>
                  </a:moveTo>
                  <a:lnTo>
                    <a:pt x="0" y="148"/>
                  </a:lnTo>
                  <a:cubicBezTo>
                    <a:pt x="0" y="148"/>
                    <a:pt x="18" y="0"/>
                    <a:pt x="78" y="0"/>
                  </a:cubicBezTo>
                  <a:cubicBezTo>
                    <a:pt x="137" y="0"/>
                    <a:pt x="194" y="129"/>
                    <a:pt x="194" y="167"/>
                  </a:cubicBezTo>
                  <a:cubicBezTo>
                    <a:pt x="159" y="183"/>
                    <a:pt x="115" y="170"/>
                    <a:pt x="94" y="170"/>
                  </a:cubicBezTo>
                  <a:cubicBezTo>
                    <a:pt x="69" y="170"/>
                    <a:pt x="31" y="170"/>
                    <a:pt x="31" y="170"/>
                  </a:cubicBezTo>
                  <a:lnTo>
                    <a:pt x="0" y="148"/>
                  </a:lnTo>
                </a:path>
              </a:pathLst>
            </a:custGeom>
            <a:solidFill>
              <a:srgbClr val="F4F0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1027">
              <a:extLst>
                <a:ext uri="{FF2B5EF4-FFF2-40B4-BE49-F238E27FC236}">
                  <a16:creationId xmlns:a16="http://schemas.microsoft.com/office/drawing/2014/main" id="{F4FB071A-48C3-9F46-85C7-E910D72B3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0636" y="5644241"/>
              <a:ext cx="761281" cy="1161950"/>
            </a:xfrm>
            <a:custGeom>
              <a:avLst/>
              <a:gdLst>
                <a:gd name="T0" fmla="*/ 227 w 252"/>
                <a:gd name="T1" fmla="*/ 13 h 385"/>
                <a:gd name="T2" fmla="*/ 227 w 252"/>
                <a:gd name="T3" fmla="*/ 13 h 385"/>
                <a:gd name="T4" fmla="*/ 227 w 252"/>
                <a:gd name="T5" fmla="*/ 13 h 385"/>
                <a:gd name="T6" fmla="*/ 161 w 252"/>
                <a:gd name="T7" fmla="*/ 38 h 385"/>
                <a:gd name="T8" fmla="*/ 13 w 252"/>
                <a:gd name="T9" fmla="*/ 302 h 385"/>
                <a:gd name="T10" fmla="*/ 29 w 252"/>
                <a:gd name="T11" fmla="*/ 371 h 385"/>
                <a:gd name="T12" fmla="*/ 92 w 252"/>
                <a:gd name="T13" fmla="*/ 346 h 385"/>
                <a:gd name="T14" fmla="*/ 239 w 252"/>
                <a:gd name="T15" fmla="*/ 82 h 385"/>
                <a:gd name="T16" fmla="*/ 227 w 252"/>
                <a:gd name="T17" fmla="*/ 13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385">
                  <a:moveTo>
                    <a:pt x="227" y="13"/>
                  </a:moveTo>
                  <a:lnTo>
                    <a:pt x="227" y="13"/>
                  </a:lnTo>
                  <a:lnTo>
                    <a:pt x="227" y="13"/>
                  </a:lnTo>
                  <a:cubicBezTo>
                    <a:pt x="205" y="0"/>
                    <a:pt x="173" y="13"/>
                    <a:pt x="161" y="38"/>
                  </a:cubicBezTo>
                  <a:cubicBezTo>
                    <a:pt x="13" y="302"/>
                    <a:pt x="13" y="302"/>
                    <a:pt x="13" y="302"/>
                  </a:cubicBezTo>
                  <a:cubicBezTo>
                    <a:pt x="0" y="327"/>
                    <a:pt x="7" y="359"/>
                    <a:pt x="29" y="371"/>
                  </a:cubicBezTo>
                  <a:cubicBezTo>
                    <a:pt x="51" y="384"/>
                    <a:pt x="79" y="371"/>
                    <a:pt x="92" y="346"/>
                  </a:cubicBezTo>
                  <a:cubicBezTo>
                    <a:pt x="239" y="82"/>
                    <a:pt x="239" y="82"/>
                    <a:pt x="239" y="82"/>
                  </a:cubicBezTo>
                  <a:cubicBezTo>
                    <a:pt x="251" y="57"/>
                    <a:pt x="245" y="25"/>
                    <a:pt x="227" y="13"/>
                  </a:cubicBez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" name="Freeform 1028">
              <a:extLst>
                <a:ext uri="{FF2B5EF4-FFF2-40B4-BE49-F238E27FC236}">
                  <a16:creationId xmlns:a16="http://schemas.microsoft.com/office/drawing/2014/main" id="{3F40297C-5C84-6C4D-A7F2-33456F13E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3861" y="5590818"/>
              <a:ext cx="373961" cy="93494"/>
            </a:xfrm>
            <a:custGeom>
              <a:avLst/>
              <a:gdLst>
                <a:gd name="T0" fmla="*/ 16 w 124"/>
                <a:gd name="T1" fmla="*/ 0 h 33"/>
                <a:gd name="T2" fmla="*/ 16 w 124"/>
                <a:gd name="T3" fmla="*/ 0 h 33"/>
                <a:gd name="T4" fmla="*/ 0 w 124"/>
                <a:gd name="T5" fmla="*/ 3 h 33"/>
                <a:gd name="T6" fmla="*/ 0 w 124"/>
                <a:gd name="T7" fmla="*/ 3 h 33"/>
                <a:gd name="T8" fmla="*/ 29 w 124"/>
                <a:gd name="T9" fmla="*/ 19 h 33"/>
                <a:gd name="T10" fmla="*/ 60 w 124"/>
                <a:gd name="T11" fmla="*/ 25 h 33"/>
                <a:gd name="T12" fmla="*/ 92 w 124"/>
                <a:gd name="T13" fmla="*/ 28 h 33"/>
                <a:gd name="T14" fmla="*/ 120 w 124"/>
                <a:gd name="T15" fmla="*/ 32 h 33"/>
                <a:gd name="T16" fmla="*/ 123 w 124"/>
                <a:gd name="T17" fmla="*/ 32 h 33"/>
                <a:gd name="T18" fmla="*/ 92 w 124"/>
                <a:gd name="T19" fmla="*/ 19 h 33"/>
                <a:gd name="T20" fmla="*/ 63 w 124"/>
                <a:gd name="T21" fmla="*/ 10 h 33"/>
                <a:gd name="T22" fmla="*/ 32 w 124"/>
                <a:gd name="T23" fmla="*/ 0 h 33"/>
                <a:gd name="T24" fmla="*/ 16 w 124"/>
                <a:gd name="T2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33">
                  <a:moveTo>
                    <a:pt x="16" y="0"/>
                  </a:moveTo>
                  <a:lnTo>
                    <a:pt x="16" y="0"/>
                  </a:lnTo>
                  <a:cubicBezTo>
                    <a:pt x="10" y="0"/>
                    <a:pt x="7" y="0"/>
                    <a:pt x="0" y="3"/>
                  </a:cubicBezTo>
                  <a:lnTo>
                    <a:pt x="0" y="3"/>
                  </a:lnTo>
                  <a:cubicBezTo>
                    <a:pt x="10" y="10"/>
                    <a:pt x="19" y="16"/>
                    <a:pt x="29" y="19"/>
                  </a:cubicBezTo>
                  <a:cubicBezTo>
                    <a:pt x="38" y="22"/>
                    <a:pt x="48" y="22"/>
                    <a:pt x="60" y="25"/>
                  </a:cubicBezTo>
                  <a:cubicBezTo>
                    <a:pt x="70" y="25"/>
                    <a:pt x="79" y="28"/>
                    <a:pt x="92" y="28"/>
                  </a:cubicBezTo>
                  <a:cubicBezTo>
                    <a:pt x="101" y="32"/>
                    <a:pt x="111" y="32"/>
                    <a:pt x="120" y="32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11" y="28"/>
                    <a:pt x="101" y="25"/>
                    <a:pt x="92" y="19"/>
                  </a:cubicBezTo>
                  <a:cubicBezTo>
                    <a:pt x="82" y="16"/>
                    <a:pt x="73" y="13"/>
                    <a:pt x="63" y="10"/>
                  </a:cubicBezTo>
                  <a:cubicBezTo>
                    <a:pt x="51" y="6"/>
                    <a:pt x="41" y="3"/>
                    <a:pt x="32" y="0"/>
                  </a:cubicBezTo>
                  <a:cubicBezTo>
                    <a:pt x="26" y="0"/>
                    <a:pt x="22" y="0"/>
                    <a:pt x="16" y="0"/>
                  </a:cubicBezTo>
                </a:path>
              </a:pathLst>
            </a:custGeom>
            <a:solidFill>
              <a:srgbClr val="CE70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3" name="Freeform 1029">
              <a:extLst>
                <a:ext uri="{FF2B5EF4-FFF2-40B4-BE49-F238E27FC236}">
                  <a16:creationId xmlns:a16="http://schemas.microsoft.com/office/drawing/2014/main" id="{D69C9539-4CC5-A04A-AF0F-006C8E86A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0841" y="5457263"/>
              <a:ext cx="200332" cy="200339"/>
            </a:xfrm>
            <a:custGeom>
              <a:avLst/>
              <a:gdLst>
                <a:gd name="T0" fmla="*/ 0 w 67"/>
                <a:gd name="T1" fmla="*/ 0 h 64"/>
                <a:gd name="T2" fmla="*/ 0 w 67"/>
                <a:gd name="T3" fmla="*/ 0 h 64"/>
                <a:gd name="T4" fmla="*/ 0 w 67"/>
                <a:gd name="T5" fmla="*/ 3 h 64"/>
                <a:gd name="T6" fmla="*/ 13 w 67"/>
                <a:gd name="T7" fmla="*/ 22 h 64"/>
                <a:gd name="T8" fmla="*/ 29 w 67"/>
                <a:gd name="T9" fmla="*/ 35 h 64"/>
                <a:gd name="T10" fmla="*/ 47 w 67"/>
                <a:gd name="T11" fmla="*/ 50 h 64"/>
                <a:gd name="T12" fmla="*/ 66 w 67"/>
                <a:gd name="T13" fmla="*/ 63 h 64"/>
                <a:gd name="T14" fmla="*/ 66 w 67"/>
                <a:gd name="T15" fmla="*/ 63 h 64"/>
                <a:gd name="T16" fmla="*/ 51 w 67"/>
                <a:gd name="T17" fmla="*/ 44 h 64"/>
                <a:gd name="T18" fmla="*/ 38 w 67"/>
                <a:gd name="T19" fmla="*/ 28 h 64"/>
                <a:gd name="T20" fmla="*/ 22 w 67"/>
                <a:gd name="T21" fmla="*/ 13 h 64"/>
                <a:gd name="T22" fmla="*/ 0 w 67"/>
                <a:gd name="T2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64">
                  <a:moveTo>
                    <a:pt x="0" y="0"/>
                  </a:moveTo>
                  <a:lnTo>
                    <a:pt x="0" y="0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3" y="10"/>
                    <a:pt x="6" y="16"/>
                    <a:pt x="13" y="22"/>
                  </a:cubicBezTo>
                  <a:cubicBezTo>
                    <a:pt x="19" y="28"/>
                    <a:pt x="25" y="32"/>
                    <a:pt x="29" y="35"/>
                  </a:cubicBezTo>
                  <a:cubicBezTo>
                    <a:pt x="35" y="41"/>
                    <a:pt x="41" y="44"/>
                    <a:pt x="47" y="50"/>
                  </a:cubicBezTo>
                  <a:cubicBezTo>
                    <a:pt x="54" y="54"/>
                    <a:pt x="60" y="60"/>
                    <a:pt x="66" y="63"/>
                  </a:cubicBezTo>
                  <a:lnTo>
                    <a:pt x="66" y="63"/>
                  </a:lnTo>
                  <a:cubicBezTo>
                    <a:pt x="63" y="57"/>
                    <a:pt x="57" y="50"/>
                    <a:pt x="51" y="44"/>
                  </a:cubicBezTo>
                  <a:cubicBezTo>
                    <a:pt x="47" y="38"/>
                    <a:pt x="41" y="35"/>
                    <a:pt x="38" y="28"/>
                  </a:cubicBezTo>
                  <a:cubicBezTo>
                    <a:pt x="32" y="22"/>
                    <a:pt x="29" y="16"/>
                    <a:pt x="22" y="13"/>
                  </a:cubicBezTo>
                  <a:cubicBezTo>
                    <a:pt x="16" y="6"/>
                    <a:pt x="10" y="3"/>
                    <a:pt x="0" y="0"/>
                  </a:cubicBezTo>
                </a:path>
              </a:pathLst>
            </a:custGeom>
            <a:solidFill>
              <a:srgbClr val="CE70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1030">
              <a:extLst>
                <a:ext uri="{FF2B5EF4-FFF2-40B4-BE49-F238E27FC236}">
                  <a16:creationId xmlns:a16="http://schemas.microsoft.com/office/drawing/2014/main" id="{5B16878F-0455-0C48-A09F-9F3CCAF6A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419" y="5724377"/>
              <a:ext cx="253755" cy="93494"/>
            </a:xfrm>
            <a:custGeom>
              <a:avLst/>
              <a:gdLst>
                <a:gd name="T0" fmla="*/ 81 w 82"/>
                <a:gd name="T1" fmla="*/ 0 h 30"/>
                <a:gd name="T2" fmla="*/ 81 w 82"/>
                <a:gd name="T3" fmla="*/ 0 h 30"/>
                <a:gd name="T4" fmla="*/ 59 w 82"/>
                <a:gd name="T5" fmla="*/ 4 h 30"/>
                <a:gd name="T6" fmla="*/ 40 w 82"/>
                <a:gd name="T7" fmla="*/ 10 h 30"/>
                <a:gd name="T8" fmla="*/ 18 w 82"/>
                <a:gd name="T9" fmla="*/ 16 h 30"/>
                <a:gd name="T10" fmla="*/ 0 w 82"/>
                <a:gd name="T11" fmla="*/ 29 h 30"/>
                <a:gd name="T12" fmla="*/ 0 w 82"/>
                <a:gd name="T13" fmla="*/ 29 h 30"/>
                <a:gd name="T14" fmla="*/ 6 w 82"/>
                <a:gd name="T15" fmla="*/ 29 h 30"/>
                <a:gd name="T16" fmla="*/ 21 w 82"/>
                <a:gd name="T17" fmla="*/ 29 h 30"/>
                <a:gd name="T18" fmla="*/ 44 w 82"/>
                <a:gd name="T19" fmla="*/ 19 h 30"/>
                <a:gd name="T20" fmla="*/ 62 w 82"/>
                <a:gd name="T21" fmla="*/ 10 h 30"/>
                <a:gd name="T22" fmla="*/ 81 w 82"/>
                <a:gd name="T2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30">
                  <a:moveTo>
                    <a:pt x="81" y="0"/>
                  </a:moveTo>
                  <a:lnTo>
                    <a:pt x="81" y="0"/>
                  </a:lnTo>
                  <a:cubicBezTo>
                    <a:pt x="75" y="0"/>
                    <a:pt x="66" y="4"/>
                    <a:pt x="59" y="4"/>
                  </a:cubicBezTo>
                  <a:cubicBezTo>
                    <a:pt x="53" y="7"/>
                    <a:pt x="47" y="7"/>
                    <a:pt x="40" y="10"/>
                  </a:cubicBezTo>
                  <a:cubicBezTo>
                    <a:pt x="31" y="13"/>
                    <a:pt x="25" y="13"/>
                    <a:pt x="18" y="16"/>
                  </a:cubicBezTo>
                  <a:cubicBezTo>
                    <a:pt x="12" y="19"/>
                    <a:pt x="6" y="22"/>
                    <a:pt x="0" y="29"/>
                  </a:cubicBezTo>
                  <a:lnTo>
                    <a:pt x="0" y="29"/>
                  </a:lnTo>
                  <a:cubicBezTo>
                    <a:pt x="3" y="29"/>
                    <a:pt x="3" y="29"/>
                    <a:pt x="6" y="29"/>
                  </a:cubicBezTo>
                  <a:cubicBezTo>
                    <a:pt x="12" y="29"/>
                    <a:pt x="15" y="29"/>
                    <a:pt x="21" y="29"/>
                  </a:cubicBezTo>
                  <a:cubicBezTo>
                    <a:pt x="28" y="25"/>
                    <a:pt x="34" y="22"/>
                    <a:pt x="44" y="19"/>
                  </a:cubicBezTo>
                  <a:cubicBezTo>
                    <a:pt x="50" y="16"/>
                    <a:pt x="56" y="13"/>
                    <a:pt x="62" y="10"/>
                  </a:cubicBezTo>
                  <a:cubicBezTo>
                    <a:pt x="69" y="7"/>
                    <a:pt x="75" y="4"/>
                    <a:pt x="81" y="0"/>
                  </a:cubicBezTo>
                </a:path>
              </a:pathLst>
            </a:custGeom>
            <a:solidFill>
              <a:srgbClr val="CE70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1031">
              <a:extLst>
                <a:ext uri="{FF2B5EF4-FFF2-40B4-BE49-F238E27FC236}">
                  <a16:creationId xmlns:a16="http://schemas.microsoft.com/office/drawing/2014/main" id="{97C35A29-DD5D-044F-A103-79AAF295F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2460" y="5590821"/>
              <a:ext cx="373961" cy="93494"/>
            </a:xfrm>
            <a:custGeom>
              <a:avLst/>
              <a:gdLst>
                <a:gd name="T0" fmla="*/ 104 w 124"/>
                <a:gd name="T1" fmla="*/ 0 h 33"/>
                <a:gd name="T2" fmla="*/ 104 w 124"/>
                <a:gd name="T3" fmla="*/ 0 h 33"/>
                <a:gd name="T4" fmla="*/ 88 w 124"/>
                <a:gd name="T5" fmla="*/ 0 h 33"/>
                <a:gd name="T6" fmla="*/ 60 w 124"/>
                <a:gd name="T7" fmla="*/ 10 h 33"/>
                <a:gd name="T8" fmla="*/ 28 w 124"/>
                <a:gd name="T9" fmla="*/ 19 h 33"/>
                <a:gd name="T10" fmla="*/ 0 w 124"/>
                <a:gd name="T11" fmla="*/ 28 h 33"/>
                <a:gd name="T12" fmla="*/ 0 w 124"/>
                <a:gd name="T13" fmla="*/ 32 h 33"/>
                <a:gd name="T14" fmla="*/ 32 w 124"/>
                <a:gd name="T15" fmla="*/ 28 h 33"/>
                <a:gd name="T16" fmla="*/ 63 w 124"/>
                <a:gd name="T17" fmla="*/ 22 h 33"/>
                <a:gd name="T18" fmla="*/ 91 w 124"/>
                <a:gd name="T19" fmla="*/ 16 h 33"/>
                <a:gd name="T20" fmla="*/ 123 w 124"/>
                <a:gd name="T21" fmla="*/ 3 h 33"/>
                <a:gd name="T22" fmla="*/ 120 w 124"/>
                <a:gd name="T23" fmla="*/ 0 h 33"/>
                <a:gd name="T24" fmla="*/ 104 w 124"/>
                <a:gd name="T2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33">
                  <a:moveTo>
                    <a:pt x="104" y="0"/>
                  </a:moveTo>
                  <a:lnTo>
                    <a:pt x="104" y="0"/>
                  </a:lnTo>
                  <a:cubicBezTo>
                    <a:pt x="101" y="0"/>
                    <a:pt x="94" y="0"/>
                    <a:pt x="88" y="0"/>
                  </a:cubicBezTo>
                  <a:cubicBezTo>
                    <a:pt x="79" y="0"/>
                    <a:pt x="69" y="6"/>
                    <a:pt x="60" y="10"/>
                  </a:cubicBezTo>
                  <a:cubicBezTo>
                    <a:pt x="47" y="13"/>
                    <a:pt x="38" y="16"/>
                    <a:pt x="28" y="19"/>
                  </a:cubicBezTo>
                  <a:cubicBezTo>
                    <a:pt x="19" y="22"/>
                    <a:pt x="10" y="25"/>
                    <a:pt x="0" y="2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0" y="32"/>
                    <a:pt x="19" y="28"/>
                    <a:pt x="32" y="28"/>
                  </a:cubicBezTo>
                  <a:cubicBezTo>
                    <a:pt x="41" y="25"/>
                    <a:pt x="50" y="25"/>
                    <a:pt x="63" y="22"/>
                  </a:cubicBezTo>
                  <a:cubicBezTo>
                    <a:pt x="72" y="22"/>
                    <a:pt x="82" y="22"/>
                    <a:pt x="91" y="16"/>
                  </a:cubicBezTo>
                  <a:cubicBezTo>
                    <a:pt x="104" y="13"/>
                    <a:pt x="113" y="10"/>
                    <a:pt x="123" y="3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17" y="0"/>
                    <a:pt x="110" y="0"/>
                    <a:pt x="104" y="0"/>
                  </a:cubicBezTo>
                </a:path>
              </a:pathLst>
            </a:custGeom>
            <a:solidFill>
              <a:srgbClr val="CE70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Freeform 1032">
              <a:extLst>
                <a:ext uri="{FF2B5EF4-FFF2-40B4-BE49-F238E27FC236}">
                  <a16:creationId xmlns:a16="http://schemas.microsoft.com/office/drawing/2014/main" id="{914D830D-D403-8243-93A7-32971F1E4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9100" y="5457265"/>
              <a:ext cx="200340" cy="186979"/>
            </a:xfrm>
            <a:custGeom>
              <a:avLst/>
              <a:gdLst>
                <a:gd name="T0" fmla="*/ 66 w 67"/>
                <a:gd name="T1" fmla="*/ 0 h 61"/>
                <a:gd name="T2" fmla="*/ 66 w 67"/>
                <a:gd name="T3" fmla="*/ 0 h 61"/>
                <a:gd name="T4" fmla="*/ 44 w 67"/>
                <a:gd name="T5" fmla="*/ 10 h 61"/>
                <a:gd name="T6" fmla="*/ 31 w 67"/>
                <a:gd name="T7" fmla="*/ 25 h 61"/>
                <a:gd name="T8" fmla="*/ 16 w 67"/>
                <a:gd name="T9" fmla="*/ 44 h 61"/>
                <a:gd name="T10" fmla="*/ 0 w 67"/>
                <a:gd name="T11" fmla="*/ 60 h 61"/>
                <a:gd name="T12" fmla="*/ 0 w 67"/>
                <a:gd name="T13" fmla="*/ 60 h 61"/>
                <a:gd name="T14" fmla="*/ 19 w 67"/>
                <a:gd name="T15" fmla="*/ 47 h 61"/>
                <a:gd name="T16" fmla="*/ 38 w 67"/>
                <a:gd name="T17" fmla="*/ 35 h 61"/>
                <a:gd name="T18" fmla="*/ 53 w 67"/>
                <a:gd name="T19" fmla="*/ 19 h 61"/>
                <a:gd name="T20" fmla="*/ 66 w 67"/>
                <a:gd name="T2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61">
                  <a:moveTo>
                    <a:pt x="66" y="0"/>
                  </a:moveTo>
                  <a:lnTo>
                    <a:pt x="66" y="0"/>
                  </a:lnTo>
                  <a:cubicBezTo>
                    <a:pt x="56" y="3"/>
                    <a:pt x="50" y="6"/>
                    <a:pt x="44" y="10"/>
                  </a:cubicBezTo>
                  <a:cubicBezTo>
                    <a:pt x="41" y="16"/>
                    <a:pt x="34" y="22"/>
                    <a:pt x="31" y="25"/>
                  </a:cubicBezTo>
                  <a:cubicBezTo>
                    <a:pt x="25" y="32"/>
                    <a:pt x="19" y="38"/>
                    <a:pt x="16" y="44"/>
                  </a:cubicBezTo>
                  <a:cubicBezTo>
                    <a:pt x="9" y="47"/>
                    <a:pt x="6" y="54"/>
                    <a:pt x="0" y="60"/>
                  </a:cubicBezTo>
                  <a:lnTo>
                    <a:pt x="0" y="60"/>
                  </a:lnTo>
                  <a:cubicBezTo>
                    <a:pt x="6" y="57"/>
                    <a:pt x="12" y="54"/>
                    <a:pt x="19" y="47"/>
                  </a:cubicBezTo>
                  <a:cubicBezTo>
                    <a:pt x="25" y="44"/>
                    <a:pt x="31" y="38"/>
                    <a:pt x="38" y="35"/>
                  </a:cubicBezTo>
                  <a:cubicBezTo>
                    <a:pt x="44" y="28"/>
                    <a:pt x="50" y="25"/>
                    <a:pt x="53" y="19"/>
                  </a:cubicBezTo>
                  <a:cubicBezTo>
                    <a:pt x="60" y="13"/>
                    <a:pt x="63" y="10"/>
                    <a:pt x="66" y="0"/>
                  </a:cubicBezTo>
                </a:path>
              </a:pathLst>
            </a:custGeom>
            <a:solidFill>
              <a:srgbClr val="CE70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Freeform 1033">
              <a:extLst>
                <a:ext uri="{FF2B5EF4-FFF2-40B4-BE49-F238E27FC236}">
                  <a16:creationId xmlns:a16="http://schemas.microsoft.com/office/drawing/2014/main" id="{C3E6E5A7-D5EE-754D-A881-6D7E35621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9094" y="5724392"/>
              <a:ext cx="253763" cy="93494"/>
            </a:xfrm>
            <a:custGeom>
              <a:avLst/>
              <a:gdLst>
                <a:gd name="T0" fmla="*/ 0 w 83"/>
                <a:gd name="T1" fmla="*/ 0 h 33"/>
                <a:gd name="T2" fmla="*/ 0 w 83"/>
                <a:gd name="T3" fmla="*/ 0 h 33"/>
                <a:gd name="T4" fmla="*/ 0 w 83"/>
                <a:gd name="T5" fmla="*/ 0 h 33"/>
                <a:gd name="T6" fmla="*/ 19 w 83"/>
                <a:gd name="T7" fmla="*/ 10 h 33"/>
                <a:gd name="T8" fmla="*/ 41 w 83"/>
                <a:gd name="T9" fmla="*/ 19 h 33"/>
                <a:gd name="T10" fmla="*/ 60 w 83"/>
                <a:gd name="T11" fmla="*/ 28 h 33"/>
                <a:gd name="T12" fmla="*/ 75 w 83"/>
                <a:gd name="T13" fmla="*/ 32 h 33"/>
                <a:gd name="T14" fmla="*/ 82 w 83"/>
                <a:gd name="T15" fmla="*/ 32 h 33"/>
                <a:gd name="T16" fmla="*/ 82 w 83"/>
                <a:gd name="T17" fmla="*/ 28 h 33"/>
                <a:gd name="T18" fmla="*/ 63 w 83"/>
                <a:gd name="T19" fmla="*/ 16 h 33"/>
                <a:gd name="T20" fmla="*/ 44 w 83"/>
                <a:gd name="T21" fmla="*/ 10 h 33"/>
                <a:gd name="T22" fmla="*/ 22 w 83"/>
                <a:gd name="T23" fmla="*/ 7 h 33"/>
                <a:gd name="T24" fmla="*/ 0 w 83"/>
                <a:gd name="T2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3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6" y="7"/>
                    <a:pt x="12" y="7"/>
                    <a:pt x="19" y="10"/>
                  </a:cubicBezTo>
                  <a:cubicBezTo>
                    <a:pt x="25" y="13"/>
                    <a:pt x="34" y="16"/>
                    <a:pt x="41" y="19"/>
                  </a:cubicBezTo>
                  <a:cubicBezTo>
                    <a:pt x="47" y="22"/>
                    <a:pt x="53" y="25"/>
                    <a:pt x="60" y="28"/>
                  </a:cubicBezTo>
                  <a:cubicBezTo>
                    <a:pt x="66" y="28"/>
                    <a:pt x="72" y="32"/>
                    <a:pt x="75" y="32"/>
                  </a:cubicBezTo>
                  <a:cubicBezTo>
                    <a:pt x="78" y="32"/>
                    <a:pt x="82" y="32"/>
                    <a:pt x="82" y="32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75" y="22"/>
                    <a:pt x="69" y="19"/>
                    <a:pt x="63" y="16"/>
                  </a:cubicBezTo>
                  <a:cubicBezTo>
                    <a:pt x="56" y="13"/>
                    <a:pt x="50" y="13"/>
                    <a:pt x="44" y="10"/>
                  </a:cubicBezTo>
                  <a:cubicBezTo>
                    <a:pt x="34" y="10"/>
                    <a:pt x="28" y="7"/>
                    <a:pt x="22" y="7"/>
                  </a:cubicBezTo>
                  <a:cubicBezTo>
                    <a:pt x="16" y="3"/>
                    <a:pt x="9" y="3"/>
                    <a:pt x="0" y="0"/>
                  </a:cubicBezTo>
                </a:path>
              </a:pathLst>
            </a:custGeom>
            <a:solidFill>
              <a:srgbClr val="CE70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5BECE3EA-4B99-4A47-A21C-03759AD9CDEF}"/>
              </a:ext>
            </a:extLst>
          </p:cNvPr>
          <p:cNvSpPr txBox="1"/>
          <p:nvPr/>
        </p:nvSpPr>
        <p:spPr>
          <a:xfrm>
            <a:off x="15426157" y="5447905"/>
            <a:ext cx="6649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uli Light" pitchFamily="2" charset="77"/>
                <a:ea typeface="Lato Light" panose="020F0502020204030203" pitchFamily="34" charset="0"/>
                <a:cs typeface="Poppins Medium" pitchFamily="2" charset="77"/>
              </a:rPr>
              <a:t>There are people who have a significant number of followers in every business.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76BB7E3-BF4C-9741-BAB2-ECEB21370F11}"/>
              </a:ext>
            </a:extLst>
          </p:cNvPr>
          <p:cNvSpPr txBox="1"/>
          <p:nvPr/>
        </p:nvSpPr>
        <p:spPr>
          <a:xfrm>
            <a:off x="15426157" y="4657543"/>
            <a:ext cx="4135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5EA6CD9-662F-6946-BC29-FD83E7D61C82}"/>
              </a:ext>
            </a:extLst>
          </p:cNvPr>
          <p:cNvSpPr txBox="1"/>
          <p:nvPr/>
        </p:nvSpPr>
        <p:spPr>
          <a:xfrm>
            <a:off x="16254509" y="11272527"/>
            <a:ext cx="6649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uli Light" pitchFamily="2" charset="77"/>
                <a:ea typeface="Lato Light" panose="020F0502020204030203" pitchFamily="34" charset="0"/>
                <a:cs typeface="Poppins Medium" pitchFamily="2" charset="77"/>
              </a:rPr>
              <a:t>There are people who have a significant number of followers in every business.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2370DA4-714F-2E4E-87BF-8E486ADBFA22}"/>
              </a:ext>
            </a:extLst>
          </p:cNvPr>
          <p:cNvSpPr txBox="1"/>
          <p:nvPr/>
        </p:nvSpPr>
        <p:spPr>
          <a:xfrm>
            <a:off x="16254509" y="10482165"/>
            <a:ext cx="4135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A03B9AB-DD10-2C4C-A30C-9508A33F7639}"/>
              </a:ext>
            </a:extLst>
          </p:cNvPr>
          <p:cNvSpPr txBox="1"/>
          <p:nvPr/>
        </p:nvSpPr>
        <p:spPr>
          <a:xfrm flipH="1">
            <a:off x="2301679" y="5447905"/>
            <a:ext cx="6649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Muli Light" pitchFamily="2" charset="77"/>
                <a:ea typeface="Lato Light" panose="020F0502020204030203" pitchFamily="34" charset="0"/>
                <a:cs typeface="Poppins Medium" pitchFamily="2" charset="77"/>
              </a:rPr>
              <a:t>There are people who have a significant number of followers in every business.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F7B8AA1-2E2A-FC48-A608-E32902EFCC07}"/>
              </a:ext>
            </a:extLst>
          </p:cNvPr>
          <p:cNvSpPr txBox="1"/>
          <p:nvPr/>
        </p:nvSpPr>
        <p:spPr>
          <a:xfrm flipH="1">
            <a:off x="4816277" y="4657543"/>
            <a:ext cx="4135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A79E540-BB93-DB49-B2BB-17F5029391E3}"/>
              </a:ext>
            </a:extLst>
          </p:cNvPr>
          <p:cNvSpPr txBox="1"/>
          <p:nvPr/>
        </p:nvSpPr>
        <p:spPr>
          <a:xfrm flipH="1">
            <a:off x="1523373" y="11272527"/>
            <a:ext cx="6649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Muli Light" pitchFamily="2" charset="77"/>
                <a:ea typeface="Lato Light" panose="020F0502020204030203" pitchFamily="34" charset="0"/>
                <a:cs typeface="Poppins Medium" pitchFamily="2" charset="77"/>
              </a:rPr>
              <a:t>There are people who have a significant number of followers in every business.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3BFD7BC-FC4F-734F-8323-18C17B682EA5}"/>
              </a:ext>
            </a:extLst>
          </p:cNvPr>
          <p:cNvSpPr txBox="1"/>
          <p:nvPr/>
        </p:nvSpPr>
        <p:spPr>
          <a:xfrm flipH="1">
            <a:off x="4037971" y="10482165"/>
            <a:ext cx="4135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428250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926">
            <a:extLst>
              <a:ext uri="{FF2B5EF4-FFF2-40B4-BE49-F238E27FC236}">
                <a16:creationId xmlns:a16="http://schemas.microsoft.com/office/drawing/2014/main" id="{77BD01CB-A203-CA44-AE83-54D9A47EF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328" y="2630993"/>
            <a:ext cx="10230497" cy="133557"/>
          </a:xfrm>
          <a:custGeom>
            <a:avLst/>
            <a:gdLst>
              <a:gd name="T0" fmla="*/ 0 w 3379"/>
              <a:gd name="T1" fmla="*/ 41 h 42"/>
              <a:gd name="T2" fmla="*/ 3378 w 3379"/>
              <a:gd name="T3" fmla="*/ 41 h 42"/>
              <a:gd name="T4" fmla="*/ 3378 w 3379"/>
              <a:gd name="T5" fmla="*/ 0 h 42"/>
              <a:gd name="T6" fmla="*/ 0 w 3379"/>
              <a:gd name="T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9" h="42">
                <a:moveTo>
                  <a:pt x="0" y="41"/>
                </a:moveTo>
                <a:lnTo>
                  <a:pt x="3378" y="41"/>
                </a:lnTo>
                <a:lnTo>
                  <a:pt x="3378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Rectángulo 6">
            <a:extLst>
              <a:ext uri="{FF2B5EF4-FFF2-40B4-BE49-F238E27FC236}">
                <a16:creationId xmlns:a16="http://schemas.microsoft.com/office/drawing/2014/main" id="{4D3F58D9-5F8B-8443-AB99-EB65964B9ED3}"/>
              </a:ext>
            </a:extLst>
          </p:cNvPr>
          <p:cNvSpPr/>
          <p:nvPr/>
        </p:nvSpPr>
        <p:spPr>
          <a:xfrm flipH="1">
            <a:off x="1542633" y="822481"/>
            <a:ext cx="48892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6000" dirty="0">
                <a:solidFill>
                  <a:schemeClr val="accent3"/>
                </a:solidFill>
                <a:latin typeface="Poppins Medium" pitchFamily="2" charset="77"/>
                <a:cs typeface="Poppins Medium" pitchFamily="2" charset="77"/>
              </a:rPr>
              <a:t>Stay in your home</a:t>
            </a:r>
          </a:p>
        </p:txBody>
      </p:sp>
      <p:sp>
        <p:nvSpPr>
          <p:cNvPr id="64" name="Freeform 925">
            <a:extLst>
              <a:ext uri="{FF2B5EF4-FFF2-40B4-BE49-F238E27FC236}">
                <a16:creationId xmlns:a16="http://schemas.microsoft.com/office/drawing/2014/main" id="{E383DECA-8EDB-7C4E-821B-6336E1D8D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632" y="2887025"/>
            <a:ext cx="22835017" cy="133557"/>
          </a:xfrm>
          <a:custGeom>
            <a:avLst/>
            <a:gdLst>
              <a:gd name="T0" fmla="*/ 0 w 3379"/>
              <a:gd name="T1" fmla="*/ 41 h 42"/>
              <a:gd name="T2" fmla="*/ 3378 w 3379"/>
              <a:gd name="T3" fmla="*/ 41 h 42"/>
              <a:gd name="T4" fmla="*/ 3378 w 3379"/>
              <a:gd name="T5" fmla="*/ 0 h 42"/>
              <a:gd name="T6" fmla="*/ 0 w 3379"/>
              <a:gd name="T7" fmla="*/ 0 h 42"/>
              <a:gd name="T8" fmla="*/ 0 w 3379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9" h="42">
                <a:moveTo>
                  <a:pt x="0" y="41"/>
                </a:moveTo>
                <a:lnTo>
                  <a:pt x="3378" y="41"/>
                </a:lnTo>
                <a:lnTo>
                  <a:pt x="3378" y="0"/>
                </a:lnTo>
                <a:lnTo>
                  <a:pt x="0" y="0"/>
                </a:lnTo>
                <a:lnTo>
                  <a:pt x="0" y="4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0C23B5C-B935-B446-9ECC-097218F919A5}"/>
              </a:ext>
            </a:extLst>
          </p:cNvPr>
          <p:cNvGrpSpPr/>
          <p:nvPr/>
        </p:nvGrpSpPr>
        <p:grpSpPr>
          <a:xfrm>
            <a:off x="1542632" y="4569984"/>
            <a:ext cx="10789455" cy="7723615"/>
            <a:chOff x="1542632" y="4468384"/>
            <a:chExt cx="10789455" cy="7723615"/>
          </a:xfrm>
        </p:grpSpPr>
        <p:sp>
          <p:nvSpPr>
            <p:cNvPr id="47" name="Freeform 882">
              <a:extLst>
                <a:ext uri="{FF2B5EF4-FFF2-40B4-BE49-F238E27FC236}">
                  <a16:creationId xmlns:a16="http://schemas.microsoft.com/office/drawing/2014/main" id="{1589CA77-0208-8E4C-A30C-9B2F155BB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0545" y="6552413"/>
              <a:ext cx="921542" cy="1843092"/>
            </a:xfrm>
            <a:custGeom>
              <a:avLst/>
              <a:gdLst>
                <a:gd name="T0" fmla="*/ 7 w 306"/>
                <a:gd name="T1" fmla="*/ 0 h 609"/>
                <a:gd name="T2" fmla="*/ 305 w 306"/>
                <a:gd name="T3" fmla="*/ 299 h 609"/>
                <a:gd name="T4" fmla="*/ 0 w 306"/>
                <a:gd name="T5" fmla="*/ 608 h 609"/>
                <a:gd name="T6" fmla="*/ 7 w 306"/>
                <a:gd name="T7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" h="609">
                  <a:moveTo>
                    <a:pt x="7" y="0"/>
                  </a:moveTo>
                  <a:lnTo>
                    <a:pt x="305" y="299"/>
                  </a:lnTo>
                  <a:lnTo>
                    <a:pt x="0" y="608"/>
                  </a:lnTo>
                  <a:lnTo>
                    <a:pt x="7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747">
              <a:extLst>
                <a:ext uri="{FF2B5EF4-FFF2-40B4-BE49-F238E27FC236}">
                  <a16:creationId xmlns:a16="http://schemas.microsoft.com/office/drawing/2014/main" id="{A510A866-D2A9-0648-B393-16D968F90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632" y="4468384"/>
              <a:ext cx="9938168" cy="7723615"/>
            </a:xfrm>
            <a:custGeom>
              <a:avLst/>
              <a:gdLst>
                <a:gd name="T0" fmla="*/ 5200 w 5201"/>
                <a:gd name="T1" fmla="*/ 8308 h 8309"/>
                <a:gd name="T2" fmla="*/ 0 w 5201"/>
                <a:gd name="T3" fmla="*/ 8308 h 8309"/>
                <a:gd name="T4" fmla="*/ 0 w 5201"/>
                <a:gd name="T5" fmla="*/ 0 h 8309"/>
                <a:gd name="T6" fmla="*/ 5200 w 5201"/>
                <a:gd name="T7" fmla="*/ 0 h 8309"/>
                <a:gd name="T8" fmla="*/ 5200 w 5201"/>
                <a:gd name="T9" fmla="*/ 8308 h 8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01" h="8309">
                  <a:moveTo>
                    <a:pt x="5200" y="8308"/>
                  </a:moveTo>
                  <a:lnTo>
                    <a:pt x="0" y="8308"/>
                  </a:lnTo>
                  <a:lnTo>
                    <a:pt x="0" y="0"/>
                  </a:lnTo>
                  <a:lnTo>
                    <a:pt x="5200" y="0"/>
                  </a:lnTo>
                  <a:lnTo>
                    <a:pt x="5200" y="8308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0" name="Grupo 8">
            <a:extLst>
              <a:ext uri="{FF2B5EF4-FFF2-40B4-BE49-F238E27FC236}">
                <a16:creationId xmlns:a16="http://schemas.microsoft.com/office/drawing/2014/main" id="{00CD767A-7C2B-584A-B436-43689E53E392}"/>
              </a:ext>
            </a:extLst>
          </p:cNvPr>
          <p:cNvGrpSpPr/>
          <p:nvPr/>
        </p:nvGrpSpPr>
        <p:grpSpPr>
          <a:xfrm>
            <a:off x="3590515" y="5698584"/>
            <a:ext cx="5360980" cy="5468198"/>
            <a:chOff x="815832" y="38443981"/>
            <a:chExt cx="2510239" cy="2560444"/>
          </a:xfrm>
        </p:grpSpPr>
        <p:sp>
          <p:nvSpPr>
            <p:cNvPr id="51" name="Freeform 707">
              <a:extLst>
                <a:ext uri="{FF2B5EF4-FFF2-40B4-BE49-F238E27FC236}">
                  <a16:creationId xmlns:a16="http://schemas.microsoft.com/office/drawing/2014/main" id="{956EBBE8-A70E-D44D-8FC5-76C944438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546" y="38443981"/>
              <a:ext cx="301229" cy="1154710"/>
            </a:xfrm>
            <a:custGeom>
              <a:avLst/>
              <a:gdLst>
                <a:gd name="T0" fmla="*/ 88 w 106"/>
                <a:gd name="T1" fmla="*/ 0 h 407"/>
                <a:gd name="T2" fmla="*/ 88 w 106"/>
                <a:gd name="T3" fmla="*/ 0 h 407"/>
                <a:gd name="T4" fmla="*/ 17 w 106"/>
                <a:gd name="T5" fmla="*/ 0 h 407"/>
                <a:gd name="T6" fmla="*/ 0 w 106"/>
                <a:gd name="T7" fmla="*/ 17 h 407"/>
                <a:gd name="T8" fmla="*/ 0 w 106"/>
                <a:gd name="T9" fmla="*/ 389 h 407"/>
                <a:gd name="T10" fmla="*/ 17 w 106"/>
                <a:gd name="T11" fmla="*/ 406 h 407"/>
                <a:gd name="T12" fmla="*/ 88 w 106"/>
                <a:gd name="T13" fmla="*/ 406 h 407"/>
                <a:gd name="T14" fmla="*/ 105 w 106"/>
                <a:gd name="T15" fmla="*/ 389 h 407"/>
                <a:gd name="T16" fmla="*/ 105 w 106"/>
                <a:gd name="T17" fmla="*/ 17 h 407"/>
                <a:gd name="T18" fmla="*/ 88 w 106"/>
                <a:gd name="T19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407">
                  <a:moveTo>
                    <a:pt x="88" y="0"/>
                  </a:moveTo>
                  <a:lnTo>
                    <a:pt x="88" y="0"/>
                  </a:ln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10"/>
                    <a:pt x="0" y="17"/>
                  </a:cubicBezTo>
                  <a:cubicBezTo>
                    <a:pt x="0" y="389"/>
                    <a:pt x="0" y="389"/>
                    <a:pt x="0" y="389"/>
                  </a:cubicBezTo>
                  <a:cubicBezTo>
                    <a:pt x="0" y="399"/>
                    <a:pt x="7" y="406"/>
                    <a:pt x="17" y="406"/>
                  </a:cubicBezTo>
                  <a:cubicBezTo>
                    <a:pt x="88" y="406"/>
                    <a:pt x="88" y="406"/>
                    <a:pt x="88" y="406"/>
                  </a:cubicBezTo>
                  <a:cubicBezTo>
                    <a:pt x="95" y="406"/>
                    <a:pt x="105" y="399"/>
                    <a:pt x="105" y="389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0"/>
                    <a:pt x="95" y="0"/>
                    <a:pt x="88" y="0"/>
                  </a:cubicBezTo>
                </a:path>
              </a:pathLst>
            </a:custGeom>
            <a:solidFill>
              <a:srgbClr val="308F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Freeform 708">
              <a:extLst>
                <a:ext uri="{FF2B5EF4-FFF2-40B4-BE49-F238E27FC236}">
                  <a16:creationId xmlns:a16="http://schemas.microsoft.com/office/drawing/2014/main" id="{E9F5B4D8-F7FB-5041-8E1D-4899AA8DE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958" y="38795415"/>
              <a:ext cx="1970534" cy="2209010"/>
            </a:xfrm>
            <a:custGeom>
              <a:avLst/>
              <a:gdLst>
                <a:gd name="T0" fmla="*/ 345 w 694"/>
                <a:gd name="T1" fmla="*/ 0 h 778"/>
                <a:gd name="T2" fmla="*/ 345 w 694"/>
                <a:gd name="T3" fmla="*/ 0 h 778"/>
                <a:gd name="T4" fmla="*/ 0 w 694"/>
                <a:gd name="T5" fmla="*/ 253 h 778"/>
                <a:gd name="T6" fmla="*/ 0 w 694"/>
                <a:gd name="T7" fmla="*/ 720 h 778"/>
                <a:gd name="T8" fmla="*/ 58 w 694"/>
                <a:gd name="T9" fmla="*/ 777 h 778"/>
                <a:gd name="T10" fmla="*/ 635 w 694"/>
                <a:gd name="T11" fmla="*/ 777 h 778"/>
                <a:gd name="T12" fmla="*/ 693 w 694"/>
                <a:gd name="T13" fmla="*/ 720 h 778"/>
                <a:gd name="T14" fmla="*/ 693 w 694"/>
                <a:gd name="T15" fmla="*/ 267 h 778"/>
                <a:gd name="T16" fmla="*/ 348 w 694"/>
                <a:gd name="T17" fmla="*/ 0 h 778"/>
                <a:gd name="T18" fmla="*/ 345 w 694"/>
                <a:gd name="T19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4" h="778">
                  <a:moveTo>
                    <a:pt x="345" y="0"/>
                  </a:moveTo>
                  <a:lnTo>
                    <a:pt x="345" y="0"/>
                  </a:lnTo>
                  <a:cubicBezTo>
                    <a:pt x="0" y="253"/>
                    <a:pt x="0" y="253"/>
                    <a:pt x="0" y="253"/>
                  </a:cubicBezTo>
                  <a:cubicBezTo>
                    <a:pt x="0" y="720"/>
                    <a:pt x="0" y="720"/>
                    <a:pt x="0" y="720"/>
                  </a:cubicBezTo>
                  <a:cubicBezTo>
                    <a:pt x="0" y="750"/>
                    <a:pt x="27" y="777"/>
                    <a:pt x="58" y="777"/>
                  </a:cubicBezTo>
                  <a:cubicBezTo>
                    <a:pt x="635" y="777"/>
                    <a:pt x="635" y="777"/>
                    <a:pt x="635" y="777"/>
                  </a:cubicBezTo>
                  <a:cubicBezTo>
                    <a:pt x="669" y="777"/>
                    <a:pt x="693" y="750"/>
                    <a:pt x="693" y="720"/>
                  </a:cubicBezTo>
                  <a:cubicBezTo>
                    <a:pt x="693" y="267"/>
                    <a:pt x="693" y="267"/>
                    <a:pt x="693" y="267"/>
                  </a:cubicBezTo>
                  <a:cubicBezTo>
                    <a:pt x="348" y="0"/>
                    <a:pt x="348" y="0"/>
                    <a:pt x="348" y="0"/>
                  </a:cubicBezTo>
                  <a:lnTo>
                    <a:pt x="345" y="0"/>
                  </a:lnTo>
                </a:path>
              </a:pathLst>
            </a:custGeom>
            <a:solidFill>
              <a:srgbClr val="6CB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Freeform 709">
              <a:extLst>
                <a:ext uri="{FF2B5EF4-FFF2-40B4-BE49-F238E27FC236}">
                  <a16:creationId xmlns:a16="http://schemas.microsoft.com/office/drawing/2014/main" id="{6F62AE2A-D297-7F48-AA57-FDA106AEB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832" y="38494186"/>
              <a:ext cx="2510239" cy="1142163"/>
            </a:xfrm>
            <a:custGeom>
              <a:avLst/>
              <a:gdLst>
                <a:gd name="T0" fmla="*/ 876 w 880"/>
                <a:gd name="T1" fmla="*/ 342 h 403"/>
                <a:gd name="T2" fmla="*/ 876 w 880"/>
                <a:gd name="T3" fmla="*/ 342 h 403"/>
                <a:gd name="T4" fmla="*/ 856 w 880"/>
                <a:gd name="T5" fmla="*/ 308 h 403"/>
                <a:gd name="T6" fmla="*/ 474 w 880"/>
                <a:gd name="T7" fmla="*/ 14 h 403"/>
                <a:gd name="T8" fmla="*/ 413 w 880"/>
                <a:gd name="T9" fmla="*/ 14 h 403"/>
                <a:gd name="T10" fmla="*/ 31 w 880"/>
                <a:gd name="T11" fmla="*/ 298 h 403"/>
                <a:gd name="T12" fmla="*/ 21 w 880"/>
                <a:gd name="T13" fmla="*/ 369 h 403"/>
                <a:gd name="T14" fmla="*/ 92 w 880"/>
                <a:gd name="T15" fmla="*/ 379 h 403"/>
                <a:gd name="T16" fmla="*/ 443 w 880"/>
                <a:gd name="T17" fmla="*/ 122 h 403"/>
                <a:gd name="T18" fmla="*/ 791 w 880"/>
                <a:gd name="T19" fmla="*/ 392 h 403"/>
                <a:gd name="T20" fmla="*/ 825 w 880"/>
                <a:gd name="T21" fmla="*/ 402 h 403"/>
                <a:gd name="T22" fmla="*/ 866 w 880"/>
                <a:gd name="T23" fmla="*/ 382 h 403"/>
                <a:gd name="T24" fmla="*/ 876 w 880"/>
                <a:gd name="T25" fmla="*/ 34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0" h="403">
                  <a:moveTo>
                    <a:pt x="876" y="342"/>
                  </a:moveTo>
                  <a:lnTo>
                    <a:pt x="876" y="342"/>
                  </a:lnTo>
                  <a:cubicBezTo>
                    <a:pt x="873" y="328"/>
                    <a:pt x="866" y="318"/>
                    <a:pt x="856" y="308"/>
                  </a:cubicBezTo>
                  <a:cubicBezTo>
                    <a:pt x="474" y="14"/>
                    <a:pt x="474" y="14"/>
                    <a:pt x="474" y="14"/>
                  </a:cubicBezTo>
                  <a:cubicBezTo>
                    <a:pt x="457" y="0"/>
                    <a:pt x="430" y="0"/>
                    <a:pt x="413" y="14"/>
                  </a:cubicBezTo>
                  <a:cubicBezTo>
                    <a:pt x="31" y="298"/>
                    <a:pt x="31" y="298"/>
                    <a:pt x="31" y="298"/>
                  </a:cubicBezTo>
                  <a:cubicBezTo>
                    <a:pt x="7" y="315"/>
                    <a:pt x="0" y="345"/>
                    <a:pt x="21" y="369"/>
                  </a:cubicBezTo>
                  <a:cubicBezTo>
                    <a:pt x="38" y="392"/>
                    <a:pt x="68" y="399"/>
                    <a:pt x="92" y="379"/>
                  </a:cubicBezTo>
                  <a:cubicBezTo>
                    <a:pt x="443" y="122"/>
                    <a:pt x="443" y="122"/>
                    <a:pt x="443" y="122"/>
                  </a:cubicBezTo>
                  <a:cubicBezTo>
                    <a:pt x="791" y="392"/>
                    <a:pt x="791" y="392"/>
                    <a:pt x="791" y="392"/>
                  </a:cubicBezTo>
                  <a:cubicBezTo>
                    <a:pt x="802" y="399"/>
                    <a:pt x="812" y="402"/>
                    <a:pt x="825" y="402"/>
                  </a:cubicBezTo>
                  <a:cubicBezTo>
                    <a:pt x="842" y="402"/>
                    <a:pt x="856" y="396"/>
                    <a:pt x="866" y="382"/>
                  </a:cubicBezTo>
                  <a:cubicBezTo>
                    <a:pt x="873" y="372"/>
                    <a:pt x="879" y="358"/>
                    <a:pt x="876" y="342"/>
                  </a:cubicBezTo>
                </a:path>
              </a:pathLst>
            </a:custGeom>
            <a:solidFill>
              <a:srgbClr val="308F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710">
              <a:extLst>
                <a:ext uri="{FF2B5EF4-FFF2-40B4-BE49-F238E27FC236}">
                  <a16:creationId xmlns:a16="http://schemas.microsoft.com/office/drawing/2014/main" id="{4CAA603B-9BB7-844E-B6B4-AEEA149DC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246" y="39510837"/>
              <a:ext cx="615013" cy="1230017"/>
            </a:xfrm>
            <a:custGeom>
              <a:avLst/>
              <a:gdLst>
                <a:gd name="T0" fmla="*/ 179 w 217"/>
                <a:gd name="T1" fmla="*/ 156 h 434"/>
                <a:gd name="T2" fmla="*/ 179 w 217"/>
                <a:gd name="T3" fmla="*/ 156 h 434"/>
                <a:gd name="T4" fmla="*/ 114 w 217"/>
                <a:gd name="T5" fmla="*/ 95 h 434"/>
                <a:gd name="T6" fmla="*/ 101 w 217"/>
                <a:gd name="T7" fmla="*/ 85 h 434"/>
                <a:gd name="T8" fmla="*/ 101 w 217"/>
                <a:gd name="T9" fmla="*/ 82 h 434"/>
                <a:gd name="T10" fmla="*/ 104 w 217"/>
                <a:gd name="T11" fmla="*/ 75 h 434"/>
                <a:gd name="T12" fmla="*/ 121 w 217"/>
                <a:gd name="T13" fmla="*/ 34 h 434"/>
                <a:gd name="T14" fmla="*/ 87 w 217"/>
                <a:gd name="T15" fmla="*/ 4 h 434"/>
                <a:gd name="T16" fmla="*/ 43 w 217"/>
                <a:gd name="T17" fmla="*/ 41 h 434"/>
                <a:gd name="T18" fmla="*/ 60 w 217"/>
                <a:gd name="T19" fmla="*/ 75 h 434"/>
                <a:gd name="T20" fmla="*/ 67 w 217"/>
                <a:gd name="T21" fmla="*/ 85 h 434"/>
                <a:gd name="T22" fmla="*/ 67 w 217"/>
                <a:gd name="T23" fmla="*/ 85 h 434"/>
                <a:gd name="T24" fmla="*/ 50 w 217"/>
                <a:gd name="T25" fmla="*/ 95 h 434"/>
                <a:gd name="T26" fmla="*/ 0 w 217"/>
                <a:gd name="T27" fmla="*/ 169 h 434"/>
                <a:gd name="T28" fmla="*/ 0 w 217"/>
                <a:gd name="T29" fmla="*/ 264 h 434"/>
                <a:gd name="T30" fmla="*/ 0 w 217"/>
                <a:gd name="T31" fmla="*/ 264 h 434"/>
                <a:gd name="T32" fmla="*/ 0 w 217"/>
                <a:gd name="T33" fmla="*/ 264 h 434"/>
                <a:gd name="T34" fmla="*/ 13 w 217"/>
                <a:gd name="T35" fmla="*/ 281 h 434"/>
                <a:gd name="T36" fmla="*/ 27 w 217"/>
                <a:gd name="T37" fmla="*/ 264 h 434"/>
                <a:gd name="T38" fmla="*/ 27 w 217"/>
                <a:gd name="T39" fmla="*/ 264 h 434"/>
                <a:gd name="T40" fmla="*/ 27 w 217"/>
                <a:gd name="T41" fmla="*/ 264 h 434"/>
                <a:gd name="T42" fmla="*/ 30 w 217"/>
                <a:gd name="T43" fmla="*/ 173 h 434"/>
                <a:gd name="T44" fmla="*/ 37 w 217"/>
                <a:gd name="T45" fmla="*/ 156 h 434"/>
                <a:gd name="T46" fmla="*/ 37 w 217"/>
                <a:gd name="T47" fmla="*/ 413 h 434"/>
                <a:gd name="T48" fmla="*/ 54 w 217"/>
                <a:gd name="T49" fmla="*/ 433 h 434"/>
                <a:gd name="T50" fmla="*/ 70 w 217"/>
                <a:gd name="T51" fmla="*/ 413 h 434"/>
                <a:gd name="T52" fmla="*/ 74 w 217"/>
                <a:gd name="T53" fmla="*/ 284 h 434"/>
                <a:gd name="T54" fmla="*/ 84 w 217"/>
                <a:gd name="T55" fmla="*/ 274 h 434"/>
                <a:gd name="T56" fmla="*/ 84 w 217"/>
                <a:gd name="T57" fmla="*/ 274 h 434"/>
                <a:gd name="T58" fmla="*/ 91 w 217"/>
                <a:gd name="T59" fmla="*/ 284 h 434"/>
                <a:gd name="T60" fmla="*/ 94 w 217"/>
                <a:gd name="T61" fmla="*/ 413 h 434"/>
                <a:gd name="T62" fmla="*/ 108 w 217"/>
                <a:gd name="T63" fmla="*/ 433 h 434"/>
                <a:gd name="T64" fmla="*/ 125 w 217"/>
                <a:gd name="T65" fmla="*/ 413 h 434"/>
                <a:gd name="T66" fmla="*/ 131 w 217"/>
                <a:gd name="T67" fmla="*/ 153 h 434"/>
                <a:gd name="T68" fmla="*/ 148 w 217"/>
                <a:gd name="T69" fmla="*/ 173 h 434"/>
                <a:gd name="T70" fmla="*/ 182 w 217"/>
                <a:gd name="T71" fmla="*/ 217 h 434"/>
                <a:gd name="T72" fmla="*/ 206 w 217"/>
                <a:gd name="T73" fmla="*/ 227 h 434"/>
                <a:gd name="T74" fmla="*/ 209 w 217"/>
                <a:gd name="T75" fmla="*/ 207 h 434"/>
                <a:gd name="T76" fmla="*/ 179 w 217"/>
                <a:gd name="T77" fmla="*/ 15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7" h="434">
                  <a:moveTo>
                    <a:pt x="179" y="156"/>
                  </a:moveTo>
                  <a:lnTo>
                    <a:pt x="179" y="156"/>
                  </a:lnTo>
                  <a:cubicBezTo>
                    <a:pt x="145" y="105"/>
                    <a:pt x="148" y="98"/>
                    <a:pt x="114" y="95"/>
                  </a:cubicBezTo>
                  <a:cubicBezTo>
                    <a:pt x="108" y="95"/>
                    <a:pt x="104" y="92"/>
                    <a:pt x="101" y="85"/>
                  </a:cubicBezTo>
                  <a:cubicBezTo>
                    <a:pt x="101" y="82"/>
                    <a:pt x="101" y="82"/>
                    <a:pt x="101" y="82"/>
                  </a:cubicBezTo>
                  <a:cubicBezTo>
                    <a:pt x="101" y="78"/>
                    <a:pt x="101" y="75"/>
                    <a:pt x="104" y="75"/>
                  </a:cubicBezTo>
                  <a:cubicBezTo>
                    <a:pt x="118" y="65"/>
                    <a:pt x="125" y="51"/>
                    <a:pt x="121" y="34"/>
                  </a:cubicBezTo>
                  <a:cubicBezTo>
                    <a:pt x="118" y="17"/>
                    <a:pt x="104" y="7"/>
                    <a:pt x="87" y="4"/>
                  </a:cubicBezTo>
                  <a:cubicBezTo>
                    <a:pt x="64" y="0"/>
                    <a:pt x="43" y="21"/>
                    <a:pt x="43" y="41"/>
                  </a:cubicBezTo>
                  <a:cubicBezTo>
                    <a:pt x="43" y="55"/>
                    <a:pt x="50" y="68"/>
                    <a:pt x="60" y="75"/>
                  </a:cubicBezTo>
                  <a:cubicBezTo>
                    <a:pt x="64" y="78"/>
                    <a:pt x="67" y="82"/>
                    <a:pt x="67" y="85"/>
                  </a:cubicBezTo>
                  <a:lnTo>
                    <a:pt x="67" y="85"/>
                  </a:lnTo>
                  <a:cubicBezTo>
                    <a:pt x="64" y="88"/>
                    <a:pt x="57" y="95"/>
                    <a:pt x="50" y="95"/>
                  </a:cubicBezTo>
                  <a:cubicBezTo>
                    <a:pt x="16" y="98"/>
                    <a:pt x="3" y="112"/>
                    <a:pt x="0" y="169"/>
                  </a:cubicBezTo>
                  <a:cubicBezTo>
                    <a:pt x="0" y="264"/>
                    <a:pt x="0" y="264"/>
                    <a:pt x="0" y="264"/>
                  </a:cubicBezTo>
                  <a:lnTo>
                    <a:pt x="0" y="264"/>
                  </a:lnTo>
                  <a:lnTo>
                    <a:pt x="0" y="264"/>
                  </a:lnTo>
                  <a:cubicBezTo>
                    <a:pt x="0" y="274"/>
                    <a:pt x="3" y="281"/>
                    <a:pt x="13" y="281"/>
                  </a:cubicBezTo>
                  <a:cubicBezTo>
                    <a:pt x="20" y="281"/>
                    <a:pt x="27" y="274"/>
                    <a:pt x="27" y="264"/>
                  </a:cubicBezTo>
                  <a:lnTo>
                    <a:pt x="27" y="264"/>
                  </a:lnTo>
                  <a:lnTo>
                    <a:pt x="27" y="264"/>
                  </a:lnTo>
                  <a:cubicBezTo>
                    <a:pt x="30" y="173"/>
                    <a:pt x="30" y="173"/>
                    <a:pt x="30" y="173"/>
                  </a:cubicBezTo>
                  <a:cubicBezTo>
                    <a:pt x="30" y="163"/>
                    <a:pt x="33" y="156"/>
                    <a:pt x="37" y="156"/>
                  </a:cubicBezTo>
                  <a:cubicBezTo>
                    <a:pt x="37" y="413"/>
                    <a:pt x="37" y="413"/>
                    <a:pt x="37" y="413"/>
                  </a:cubicBezTo>
                  <a:cubicBezTo>
                    <a:pt x="37" y="423"/>
                    <a:pt x="43" y="433"/>
                    <a:pt x="54" y="433"/>
                  </a:cubicBezTo>
                  <a:cubicBezTo>
                    <a:pt x="64" y="433"/>
                    <a:pt x="70" y="426"/>
                    <a:pt x="70" y="413"/>
                  </a:cubicBezTo>
                  <a:cubicBezTo>
                    <a:pt x="74" y="284"/>
                    <a:pt x="74" y="284"/>
                    <a:pt x="74" y="284"/>
                  </a:cubicBezTo>
                  <a:cubicBezTo>
                    <a:pt x="74" y="278"/>
                    <a:pt x="77" y="274"/>
                    <a:pt x="84" y="274"/>
                  </a:cubicBezTo>
                  <a:lnTo>
                    <a:pt x="84" y="274"/>
                  </a:lnTo>
                  <a:cubicBezTo>
                    <a:pt x="87" y="274"/>
                    <a:pt x="91" y="278"/>
                    <a:pt x="91" y="284"/>
                  </a:cubicBezTo>
                  <a:cubicBezTo>
                    <a:pt x="94" y="413"/>
                    <a:pt x="94" y="413"/>
                    <a:pt x="94" y="413"/>
                  </a:cubicBezTo>
                  <a:cubicBezTo>
                    <a:pt x="94" y="423"/>
                    <a:pt x="98" y="433"/>
                    <a:pt x="108" y="433"/>
                  </a:cubicBezTo>
                  <a:cubicBezTo>
                    <a:pt x="121" y="433"/>
                    <a:pt x="125" y="426"/>
                    <a:pt x="125" y="413"/>
                  </a:cubicBezTo>
                  <a:cubicBezTo>
                    <a:pt x="131" y="153"/>
                    <a:pt x="131" y="153"/>
                    <a:pt x="131" y="153"/>
                  </a:cubicBezTo>
                  <a:cubicBezTo>
                    <a:pt x="135" y="156"/>
                    <a:pt x="141" y="166"/>
                    <a:pt x="148" y="173"/>
                  </a:cubicBezTo>
                  <a:cubicBezTo>
                    <a:pt x="165" y="196"/>
                    <a:pt x="172" y="203"/>
                    <a:pt x="182" y="217"/>
                  </a:cubicBezTo>
                  <a:cubicBezTo>
                    <a:pt x="185" y="220"/>
                    <a:pt x="192" y="234"/>
                    <a:pt x="206" y="227"/>
                  </a:cubicBezTo>
                  <a:cubicBezTo>
                    <a:pt x="216" y="220"/>
                    <a:pt x="209" y="207"/>
                    <a:pt x="209" y="207"/>
                  </a:cubicBezTo>
                  <a:cubicBezTo>
                    <a:pt x="209" y="207"/>
                    <a:pt x="202" y="196"/>
                    <a:pt x="179" y="1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711">
              <a:extLst>
                <a:ext uri="{FF2B5EF4-FFF2-40B4-BE49-F238E27FC236}">
                  <a16:creationId xmlns:a16="http://schemas.microsoft.com/office/drawing/2014/main" id="{5E245BAE-09C3-B549-844E-DCD1E1C36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951" y="39561042"/>
              <a:ext cx="627560" cy="1204915"/>
            </a:xfrm>
            <a:custGeom>
              <a:avLst/>
              <a:gdLst>
                <a:gd name="T0" fmla="*/ 220 w 221"/>
                <a:gd name="T1" fmla="*/ 230 h 424"/>
                <a:gd name="T2" fmla="*/ 220 w 221"/>
                <a:gd name="T3" fmla="*/ 230 h 424"/>
                <a:gd name="T4" fmla="*/ 216 w 221"/>
                <a:gd name="T5" fmla="*/ 223 h 424"/>
                <a:gd name="T6" fmla="*/ 152 w 221"/>
                <a:gd name="T7" fmla="*/ 101 h 424"/>
                <a:gd name="T8" fmla="*/ 176 w 221"/>
                <a:gd name="T9" fmla="*/ 91 h 424"/>
                <a:gd name="T10" fmla="*/ 169 w 221"/>
                <a:gd name="T11" fmla="*/ 54 h 424"/>
                <a:gd name="T12" fmla="*/ 128 w 221"/>
                <a:gd name="T13" fmla="*/ 10 h 424"/>
                <a:gd name="T14" fmla="*/ 84 w 221"/>
                <a:gd name="T15" fmla="*/ 44 h 424"/>
                <a:gd name="T16" fmla="*/ 74 w 221"/>
                <a:gd name="T17" fmla="*/ 91 h 424"/>
                <a:gd name="T18" fmla="*/ 98 w 221"/>
                <a:gd name="T19" fmla="*/ 101 h 424"/>
                <a:gd name="T20" fmla="*/ 3 w 221"/>
                <a:gd name="T21" fmla="*/ 196 h 424"/>
                <a:gd name="T22" fmla="*/ 7 w 221"/>
                <a:gd name="T23" fmla="*/ 213 h 424"/>
                <a:gd name="T24" fmla="*/ 24 w 221"/>
                <a:gd name="T25" fmla="*/ 206 h 424"/>
                <a:gd name="T26" fmla="*/ 81 w 221"/>
                <a:gd name="T27" fmla="*/ 152 h 424"/>
                <a:gd name="T28" fmla="*/ 47 w 221"/>
                <a:gd name="T29" fmla="*/ 308 h 424"/>
                <a:gd name="T30" fmla="*/ 81 w 221"/>
                <a:gd name="T31" fmla="*/ 314 h 424"/>
                <a:gd name="T32" fmla="*/ 84 w 221"/>
                <a:gd name="T33" fmla="*/ 402 h 424"/>
                <a:gd name="T34" fmla="*/ 98 w 221"/>
                <a:gd name="T35" fmla="*/ 423 h 424"/>
                <a:gd name="T36" fmla="*/ 111 w 221"/>
                <a:gd name="T37" fmla="*/ 402 h 424"/>
                <a:gd name="T38" fmla="*/ 115 w 221"/>
                <a:gd name="T39" fmla="*/ 314 h 424"/>
                <a:gd name="T40" fmla="*/ 132 w 221"/>
                <a:gd name="T41" fmla="*/ 314 h 424"/>
                <a:gd name="T42" fmla="*/ 135 w 221"/>
                <a:gd name="T43" fmla="*/ 402 h 424"/>
                <a:gd name="T44" fmla="*/ 149 w 221"/>
                <a:gd name="T45" fmla="*/ 423 h 424"/>
                <a:gd name="T46" fmla="*/ 165 w 221"/>
                <a:gd name="T47" fmla="*/ 402 h 424"/>
                <a:gd name="T48" fmla="*/ 165 w 221"/>
                <a:gd name="T49" fmla="*/ 311 h 424"/>
                <a:gd name="T50" fmla="*/ 199 w 221"/>
                <a:gd name="T51" fmla="*/ 308 h 424"/>
                <a:gd name="T52" fmla="*/ 172 w 221"/>
                <a:gd name="T53" fmla="*/ 155 h 424"/>
                <a:gd name="T54" fmla="*/ 196 w 221"/>
                <a:gd name="T55" fmla="*/ 226 h 424"/>
                <a:gd name="T56" fmla="*/ 196 w 221"/>
                <a:gd name="T57" fmla="*/ 237 h 424"/>
                <a:gd name="T58" fmla="*/ 209 w 221"/>
                <a:gd name="T59" fmla="*/ 243 h 424"/>
                <a:gd name="T60" fmla="*/ 213 w 221"/>
                <a:gd name="T61" fmla="*/ 243 h 424"/>
                <a:gd name="T62" fmla="*/ 220 w 221"/>
                <a:gd name="T63" fmla="*/ 23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1" h="424">
                  <a:moveTo>
                    <a:pt x="220" y="230"/>
                  </a:moveTo>
                  <a:lnTo>
                    <a:pt x="220" y="230"/>
                  </a:lnTo>
                  <a:cubicBezTo>
                    <a:pt x="216" y="223"/>
                    <a:pt x="216" y="223"/>
                    <a:pt x="216" y="223"/>
                  </a:cubicBezTo>
                  <a:cubicBezTo>
                    <a:pt x="189" y="122"/>
                    <a:pt x="192" y="115"/>
                    <a:pt x="152" y="101"/>
                  </a:cubicBezTo>
                  <a:cubicBezTo>
                    <a:pt x="165" y="98"/>
                    <a:pt x="176" y="91"/>
                    <a:pt x="176" y="91"/>
                  </a:cubicBezTo>
                  <a:cubicBezTo>
                    <a:pt x="176" y="91"/>
                    <a:pt x="165" y="84"/>
                    <a:pt x="169" y="54"/>
                  </a:cubicBezTo>
                  <a:cubicBezTo>
                    <a:pt x="172" y="20"/>
                    <a:pt x="135" y="0"/>
                    <a:pt x="128" y="10"/>
                  </a:cubicBezTo>
                  <a:cubicBezTo>
                    <a:pt x="118" y="0"/>
                    <a:pt x="88" y="13"/>
                    <a:pt x="84" y="44"/>
                  </a:cubicBezTo>
                  <a:cubicBezTo>
                    <a:pt x="81" y="74"/>
                    <a:pt x="88" y="78"/>
                    <a:pt x="74" y="91"/>
                  </a:cubicBezTo>
                  <a:cubicBezTo>
                    <a:pt x="74" y="91"/>
                    <a:pt x="81" y="98"/>
                    <a:pt x="98" y="101"/>
                  </a:cubicBezTo>
                  <a:cubicBezTo>
                    <a:pt x="81" y="105"/>
                    <a:pt x="57" y="139"/>
                    <a:pt x="3" y="196"/>
                  </a:cubicBezTo>
                  <a:cubicBezTo>
                    <a:pt x="0" y="199"/>
                    <a:pt x="0" y="213"/>
                    <a:pt x="7" y="213"/>
                  </a:cubicBezTo>
                  <a:cubicBezTo>
                    <a:pt x="13" y="213"/>
                    <a:pt x="17" y="213"/>
                    <a:pt x="24" y="206"/>
                  </a:cubicBezTo>
                  <a:cubicBezTo>
                    <a:pt x="64" y="169"/>
                    <a:pt x="74" y="162"/>
                    <a:pt x="81" y="152"/>
                  </a:cubicBezTo>
                  <a:cubicBezTo>
                    <a:pt x="74" y="213"/>
                    <a:pt x="61" y="277"/>
                    <a:pt x="47" y="308"/>
                  </a:cubicBezTo>
                  <a:cubicBezTo>
                    <a:pt x="57" y="311"/>
                    <a:pt x="71" y="311"/>
                    <a:pt x="81" y="314"/>
                  </a:cubicBezTo>
                  <a:cubicBezTo>
                    <a:pt x="84" y="402"/>
                    <a:pt x="84" y="402"/>
                    <a:pt x="84" y="402"/>
                  </a:cubicBezTo>
                  <a:cubicBezTo>
                    <a:pt x="84" y="412"/>
                    <a:pt x="88" y="423"/>
                    <a:pt x="98" y="423"/>
                  </a:cubicBezTo>
                  <a:cubicBezTo>
                    <a:pt x="108" y="423"/>
                    <a:pt x="111" y="412"/>
                    <a:pt x="111" y="402"/>
                  </a:cubicBezTo>
                  <a:cubicBezTo>
                    <a:pt x="115" y="314"/>
                    <a:pt x="115" y="314"/>
                    <a:pt x="115" y="314"/>
                  </a:cubicBezTo>
                  <a:cubicBezTo>
                    <a:pt x="118" y="314"/>
                    <a:pt x="128" y="314"/>
                    <a:pt x="132" y="314"/>
                  </a:cubicBezTo>
                  <a:cubicBezTo>
                    <a:pt x="135" y="402"/>
                    <a:pt x="135" y="402"/>
                    <a:pt x="135" y="402"/>
                  </a:cubicBezTo>
                  <a:cubicBezTo>
                    <a:pt x="135" y="412"/>
                    <a:pt x="138" y="423"/>
                    <a:pt x="149" y="423"/>
                  </a:cubicBezTo>
                  <a:cubicBezTo>
                    <a:pt x="162" y="423"/>
                    <a:pt x="165" y="412"/>
                    <a:pt x="165" y="402"/>
                  </a:cubicBezTo>
                  <a:cubicBezTo>
                    <a:pt x="165" y="311"/>
                    <a:pt x="165" y="311"/>
                    <a:pt x="165" y="311"/>
                  </a:cubicBezTo>
                  <a:cubicBezTo>
                    <a:pt x="179" y="311"/>
                    <a:pt x="192" y="308"/>
                    <a:pt x="199" y="308"/>
                  </a:cubicBezTo>
                  <a:cubicBezTo>
                    <a:pt x="182" y="264"/>
                    <a:pt x="172" y="196"/>
                    <a:pt x="172" y="155"/>
                  </a:cubicBezTo>
                  <a:cubicBezTo>
                    <a:pt x="179" y="176"/>
                    <a:pt x="182" y="193"/>
                    <a:pt x="196" y="226"/>
                  </a:cubicBezTo>
                  <a:cubicBezTo>
                    <a:pt x="196" y="237"/>
                    <a:pt x="196" y="237"/>
                    <a:pt x="196" y="237"/>
                  </a:cubicBezTo>
                  <a:cubicBezTo>
                    <a:pt x="199" y="240"/>
                    <a:pt x="203" y="243"/>
                    <a:pt x="209" y="243"/>
                  </a:cubicBezTo>
                  <a:cubicBezTo>
                    <a:pt x="209" y="243"/>
                    <a:pt x="209" y="243"/>
                    <a:pt x="213" y="243"/>
                  </a:cubicBezTo>
                  <a:cubicBezTo>
                    <a:pt x="216" y="243"/>
                    <a:pt x="220" y="237"/>
                    <a:pt x="220" y="2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56" name="Rectángulo 8">
            <a:extLst>
              <a:ext uri="{FF2B5EF4-FFF2-40B4-BE49-F238E27FC236}">
                <a16:creationId xmlns:a16="http://schemas.microsoft.com/office/drawing/2014/main" id="{B96AFBCA-8F73-AD4B-AAF3-E26162AC7600}"/>
              </a:ext>
            </a:extLst>
          </p:cNvPr>
          <p:cNvSpPr/>
          <p:nvPr/>
        </p:nvSpPr>
        <p:spPr>
          <a:xfrm flipH="1">
            <a:off x="13438614" y="7276841"/>
            <a:ext cx="939174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sz="3200" dirty="0">
                <a:latin typeface="Muli Light" pitchFamily="2" charset="77"/>
              </a:rPr>
              <a:t>The disease causes respiratory illness with symptoms such as a cough, fever, and in more severe cases, difficulty breathing.</a:t>
            </a:r>
          </a:p>
          <a:p>
            <a:pPr marL="514350" indent="-514350">
              <a:buFont typeface="+mj-lt"/>
              <a:buAutoNum type="arabicPeriod"/>
            </a:pPr>
            <a:endParaRPr lang="es-MX" sz="3200" dirty="0">
              <a:latin typeface="Muli Light" pitchFamily="2" charset="77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3200" dirty="0">
                <a:latin typeface="Muli Light" pitchFamily="2" charset="77"/>
              </a:rPr>
              <a:t>The disease causes respiratory illness with symptoms such as a cough, fever, and in more severe cases.</a:t>
            </a:r>
          </a:p>
          <a:p>
            <a:pPr marL="514350" indent="-514350">
              <a:buFont typeface="+mj-lt"/>
              <a:buAutoNum type="arabicPeriod"/>
            </a:pPr>
            <a:endParaRPr lang="es-MX" sz="3200" dirty="0">
              <a:latin typeface="Muli Light" pitchFamily="2" charset="77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3200" dirty="0">
                <a:latin typeface="Muli Light" pitchFamily="2" charset="77"/>
              </a:rPr>
              <a:t>Difficulty breathing. Disease causes respiratory illness with symptoms such as a cough.</a:t>
            </a:r>
          </a:p>
        </p:txBody>
      </p:sp>
      <p:sp>
        <p:nvSpPr>
          <p:cNvPr id="57" name="Rectángulo 113">
            <a:extLst>
              <a:ext uri="{FF2B5EF4-FFF2-40B4-BE49-F238E27FC236}">
                <a16:creationId xmlns:a16="http://schemas.microsoft.com/office/drawing/2014/main" id="{AF5F31F4-150E-AA4F-ACA2-584656232C22}"/>
              </a:ext>
            </a:extLst>
          </p:cNvPr>
          <p:cNvSpPr/>
          <p:nvPr/>
        </p:nvSpPr>
        <p:spPr>
          <a:xfrm>
            <a:off x="13438614" y="4363881"/>
            <a:ext cx="60685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48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Stay at home as </a:t>
            </a:r>
          </a:p>
          <a:p>
            <a:r>
              <a:rPr lang="es-MX" sz="48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long as you can</a:t>
            </a:r>
          </a:p>
        </p:txBody>
      </p:sp>
    </p:spTree>
    <p:extLst>
      <p:ext uri="{BB962C8B-B14F-4D97-AF65-F5344CB8AC3E}">
        <p14:creationId xmlns:p14="http://schemas.microsoft.com/office/powerpoint/2010/main" val="65725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926">
            <a:extLst>
              <a:ext uri="{FF2B5EF4-FFF2-40B4-BE49-F238E27FC236}">
                <a16:creationId xmlns:a16="http://schemas.microsoft.com/office/drawing/2014/main" id="{77BD01CB-A203-CA44-AE83-54D9A47EF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328" y="2630993"/>
            <a:ext cx="10230497" cy="133557"/>
          </a:xfrm>
          <a:custGeom>
            <a:avLst/>
            <a:gdLst>
              <a:gd name="T0" fmla="*/ 0 w 3379"/>
              <a:gd name="T1" fmla="*/ 41 h 42"/>
              <a:gd name="T2" fmla="*/ 3378 w 3379"/>
              <a:gd name="T3" fmla="*/ 41 h 42"/>
              <a:gd name="T4" fmla="*/ 3378 w 3379"/>
              <a:gd name="T5" fmla="*/ 0 h 42"/>
              <a:gd name="T6" fmla="*/ 0 w 3379"/>
              <a:gd name="T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9" h="42">
                <a:moveTo>
                  <a:pt x="0" y="41"/>
                </a:moveTo>
                <a:lnTo>
                  <a:pt x="3378" y="41"/>
                </a:lnTo>
                <a:lnTo>
                  <a:pt x="3378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Rectángulo 6">
            <a:extLst>
              <a:ext uri="{FF2B5EF4-FFF2-40B4-BE49-F238E27FC236}">
                <a16:creationId xmlns:a16="http://schemas.microsoft.com/office/drawing/2014/main" id="{4D3F58D9-5F8B-8443-AB99-EB65964B9ED3}"/>
              </a:ext>
            </a:extLst>
          </p:cNvPr>
          <p:cNvSpPr/>
          <p:nvPr/>
        </p:nvSpPr>
        <p:spPr>
          <a:xfrm flipH="1">
            <a:off x="1542633" y="822481"/>
            <a:ext cx="74088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6000" dirty="0">
                <a:solidFill>
                  <a:schemeClr val="accent3"/>
                </a:solidFill>
                <a:latin typeface="Poppins Medium" pitchFamily="2" charset="77"/>
                <a:cs typeface="Poppins Medium" pitchFamily="2" charset="77"/>
              </a:rPr>
              <a:t>Take steps to protect yourself</a:t>
            </a:r>
          </a:p>
        </p:txBody>
      </p:sp>
      <p:sp>
        <p:nvSpPr>
          <p:cNvPr id="64" name="Freeform 925">
            <a:extLst>
              <a:ext uri="{FF2B5EF4-FFF2-40B4-BE49-F238E27FC236}">
                <a16:creationId xmlns:a16="http://schemas.microsoft.com/office/drawing/2014/main" id="{E383DECA-8EDB-7C4E-821B-6336E1D8D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632" y="2887025"/>
            <a:ext cx="22835017" cy="133557"/>
          </a:xfrm>
          <a:custGeom>
            <a:avLst/>
            <a:gdLst>
              <a:gd name="T0" fmla="*/ 0 w 3379"/>
              <a:gd name="T1" fmla="*/ 41 h 42"/>
              <a:gd name="T2" fmla="*/ 3378 w 3379"/>
              <a:gd name="T3" fmla="*/ 41 h 42"/>
              <a:gd name="T4" fmla="*/ 3378 w 3379"/>
              <a:gd name="T5" fmla="*/ 0 h 42"/>
              <a:gd name="T6" fmla="*/ 0 w 3379"/>
              <a:gd name="T7" fmla="*/ 0 h 42"/>
              <a:gd name="T8" fmla="*/ 0 w 3379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9" h="42">
                <a:moveTo>
                  <a:pt x="0" y="41"/>
                </a:moveTo>
                <a:lnTo>
                  <a:pt x="3378" y="41"/>
                </a:lnTo>
                <a:lnTo>
                  <a:pt x="3378" y="0"/>
                </a:lnTo>
                <a:lnTo>
                  <a:pt x="0" y="0"/>
                </a:lnTo>
                <a:lnTo>
                  <a:pt x="0" y="4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" name="Rectángulo 113">
            <a:extLst>
              <a:ext uri="{FF2B5EF4-FFF2-40B4-BE49-F238E27FC236}">
                <a16:creationId xmlns:a16="http://schemas.microsoft.com/office/drawing/2014/main" id="{5C6753C4-8B93-3849-959A-588C7A415ABB}"/>
              </a:ext>
            </a:extLst>
          </p:cNvPr>
          <p:cNvSpPr/>
          <p:nvPr/>
        </p:nvSpPr>
        <p:spPr>
          <a:xfrm>
            <a:off x="1542632" y="5608464"/>
            <a:ext cx="515208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8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Stay at home as </a:t>
            </a:r>
          </a:p>
          <a:p>
            <a:r>
              <a:rPr lang="es-MX" sz="88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long as you can</a:t>
            </a:r>
          </a:p>
        </p:txBody>
      </p:sp>
      <p:sp>
        <p:nvSpPr>
          <p:cNvPr id="22" name="Rectángulo 8">
            <a:extLst>
              <a:ext uri="{FF2B5EF4-FFF2-40B4-BE49-F238E27FC236}">
                <a16:creationId xmlns:a16="http://schemas.microsoft.com/office/drawing/2014/main" id="{3FE2CCAA-AAC1-AF4D-8975-C32B8F803C21}"/>
              </a:ext>
            </a:extLst>
          </p:cNvPr>
          <p:cNvSpPr/>
          <p:nvPr/>
        </p:nvSpPr>
        <p:spPr>
          <a:xfrm flipH="1">
            <a:off x="9910005" y="5163202"/>
            <a:ext cx="129250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Muli Light" pitchFamily="2" charset="77"/>
              </a:rPr>
              <a:t>The disease causes respiratory illness with symptoms such as a cough, fever, and in more severe cases, difficulty breathing.</a:t>
            </a:r>
          </a:p>
        </p:txBody>
      </p:sp>
      <p:sp>
        <p:nvSpPr>
          <p:cNvPr id="24" name="Rectángulo 6">
            <a:extLst>
              <a:ext uri="{FF2B5EF4-FFF2-40B4-BE49-F238E27FC236}">
                <a16:creationId xmlns:a16="http://schemas.microsoft.com/office/drawing/2014/main" id="{99BBFD09-AD88-714B-8E9B-2672B6DDC04E}"/>
              </a:ext>
            </a:extLst>
          </p:cNvPr>
          <p:cNvSpPr/>
          <p:nvPr/>
        </p:nvSpPr>
        <p:spPr>
          <a:xfrm flipH="1">
            <a:off x="8109679" y="5129281"/>
            <a:ext cx="157547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66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A</a:t>
            </a:r>
          </a:p>
        </p:txBody>
      </p:sp>
      <p:sp>
        <p:nvSpPr>
          <p:cNvPr id="21" name="Rectángulo 8">
            <a:extLst>
              <a:ext uri="{FF2B5EF4-FFF2-40B4-BE49-F238E27FC236}">
                <a16:creationId xmlns:a16="http://schemas.microsoft.com/office/drawing/2014/main" id="{A97F9047-A8AB-BD49-9CD5-F9F6E4CB8620}"/>
              </a:ext>
            </a:extLst>
          </p:cNvPr>
          <p:cNvSpPr/>
          <p:nvPr/>
        </p:nvSpPr>
        <p:spPr>
          <a:xfrm flipH="1">
            <a:off x="9910005" y="7826026"/>
            <a:ext cx="129250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Muli Light" pitchFamily="2" charset="77"/>
              </a:rPr>
              <a:t>The disease causes respiratory illness with symptoms such as a cough, fever, and in more severe cases, difficulty breathing.</a:t>
            </a:r>
          </a:p>
        </p:txBody>
      </p:sp>
      <p:sp>
        <p:nvSpPr>
          <p:cNvPr id="25" name="Rectángulo 6">
            <a:extLst>
              <a:ext uri="{FF2B5EF4-FFF2-40B4-BE49-F238E27FC236}">
                <a16:creationId xmlns:a16="http://schemas.microsoft.com/office/drawing/2014/main" id="{03877E9F-48DC-A94D-BB4D-0D5C86C195E8}"/>
              </a:ext>
            </a:extLst>
          </p:cNvPr>
          <p:cNvSpPr/>
          <p:nvPr/>
        </p:nvSpPr>
        <p:spPr>
          <a:xfrm flipH="1">
            <a:off x="8109679" y="7836474"/>
            <a:ext cx="157547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66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B</a:t>
            </a:r>
          </a:p>
        </p:txBody>
      </p:sp>
      <p:sp>
        <p:nvSpPr>
          <p:cNvPr id="20" name="Rectángulo 8">
            <a:extLst>
              <a:ext uri="{FF2B5EF4-FFF2-40B4-BE49-F238E27FC236}">
                <a16:creationId xmlns:a16="http://schemas.microsoft.com/office/drawing/2014/main" id="{E504D3CB-FC45-DD47-854F-1C61C7210876}"/>
              </a:ext>
            </a:extLst>
          </p:cNvPr>
          <p:cNvSpPr/>
          <p:nvPr/>
        </p:nvSpPr>
        <p:spPr>
          <a:xfrm flipH="1">
            <a:off x="9910005" y="10533820"/>
            <a:ext cx="129250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Muli Light" pitchFamily="2" charset="77"/>
              </a:rPr>
              <a:t>The disease causes respiratory illness with symptoms such as a cough, fever, and in more severe cases, difficulty breathing.</a:t>
            </a:r>
          </a:p>
        </p:txBody>
      </p:sp>
      <p:sp>
        <p:nvSpPr>
          <p:cNvPr id="26" name="Rectángulo 6">
            <a:extLst>
              <a:ext uri="{FF2B5EF4-FFF2-40B4-BE49-F238E27FC236}">
                <a16:creationId xmlns:a16="http://schemas.microsoft.com/office/drawing/2014/main" id="{BBACB92A-1307-4742-A327-74D8BC62C6DA}"/>
              </a:ext>
            </a:extLst>
          </p:cNvPr>
          <p:cNvSpPr/>
          <p:nvPr/>
        </p:nvSpPr>
        <p:spPr>
          <a:xfrm flipH="1">
            <a:off x="8109679" y="10488850"/>
            <a:ext cx="157547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66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3443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Coronavirus 12">
      <a:dk1>
        <a:srgbClr val="999999"/>
      </a:dk1>
      <a:lt1>
        <a:srgbClr val="FFFFFF"/>
      </a:lt1>
      <a:dk2>
        <a:srgbClr val="363E48"/>
      </a:dk2>
      <a:lt2>
        <a:srgbClr val="FFFFFF"/>
      </a:lt2>
      <a:accent1>
        <a:srgbClr val="C1F3FE"/>
      </a:accent1>
      <a:accent2>
        <a:srgbClr val="6DCDFE"/>
      </a:accent2>
      <a:accent3>
        <a:srgbClr val="F86135"/>
      </a:accent3>
      <a:accent4>
        <a:srgbClr val="FE9050"/>
      </a:accent4>
      <a:accent5>
        <a:srgbClr val="B0B2B1"/>
      </a:accent5>
      <a:accent6>
        <a:srgbClr val="B0B2B1"/>
      </a:accent6>
      <a:hlink>
        <a:srgbClr val="1E9272"/>
      </a:hlink>
      <a:folHlink>
        <a:srgbClr val="AC262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90786</TotalTime>
  <Words>1379</Words>
  <Application>Microsoft Macintosh PowerPoint</Application>
  <PresentationFormat>Personalizado</PresentationFormat>
  <Paragraphs>197</Paragraphs>
  <Slides>24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15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40" baseType="lpstr">
      <vt:lpstr>Arial</vt:lpstr>
      <vt:lpstr>Calibri</vt:lpstr>
      <vt:lpstr>Calibri Light</vt:lpstr>
      <vt:lpstr>Lato</vt:lpstr>
      <vt:lpstr>Lato Light</vt:lpstr>
      <vt:lpstr>Lato Regular</vt:lpstr>
      <vt:lpstr>Montserrat</vt:lpstr>
      <vt:lpstr>Montserrat Light</vt:lpstr>
      <vt:lpstr>Muli Light</vt:lpstr>
      <vt:lpstr>Poppins</vt:lpstr>
      <vt:lpstr>Poppins Light</vt:lpstr>
      <vt:lpstr>Poppins Medium</vt:lpstr>
      <vt:lpstr>Roboto</vt:lpstr>
      <vt:lpstr>Roboto Light</vt:lpstr>
      <vt:lpstr>Roboto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15988</cp:revision>
  <dcterms:created xsi:type="dcterms:W3CDTF">2014-11-12T21:47:38Z</dcterms:created>
  <dcterms:modified xsi:type="dcterms:W3CDTF">2020-04-23T21:21:46Z</dcterms:modified>
  <cp:category/>
</cp:coreProperties>
</file>